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71" r:id="rId4"/>
    <p:sldId id="279" r:id="rId5"/>
    <p:sldId id="272" r:id="rId6"/>
    <p:sldId id="273" r:id="rId7"/>
    <p:sldId id="277" r:id="rId8"/>
    <p:sldId id="274" r:id="rId9"/>
    <p:sldId id="275" r:id="rId10"/>
    <p:sldId id="28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881"/>
    <a:srgbClr val="090F34"/>
    <a:srgbClr val="C8AD7F"/>
    <a:srgbClr val="EBC8B2"/>
    <a:srgbClr val="ECA812"/>
    <a:srgbClr val="EEB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205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1186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1442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90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0453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415566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75478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79492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04657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40244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14223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06151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79272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66388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62153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11004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49009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7A34-DCE1-4C97-A5F8-6C8846D7EDE3}" type="datetimeFigureOut">
              <a:rPr lang="fr-MG" smtClean="0"/>
              <a:t>10/11/2020</a:t>
            </a:fld>
            <a:endParaRPr lang="fr-M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98E6-39C7-4681-A657-682654478FB5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421187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882D80F-B425-4E54-8A71-45F8253F7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1" b="264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AD3B07-2062-4BB2-89C6-D5AA0F75C100}"/>
              </a:ext>
            </a:extLst>
          </p:cNvPr>
          <p:cNvSpPr txBox="1"/>
          <p:nvPr/>
        </p:nvSpPr>
        <p:spPr>
          <a:xfrm>
            <a:off x="1487604" y="938775"/>
            <a:ext cx="9471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SITE BOUTIQUE EN LIGNE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49EA10-5EFE-4AC2-BF34-E303E5E84B7D}"/>
              </a:ext>
            </a:extLst>
          </p:cNvPr>
          <p:cNvSpPr txBox="1"/>
          <p:nvPr/>
        </p:nvSpPr>
        <p:spPr>
          <a:xfrm>
            <a:off x="3125337" y="1662107"/>
            <a:ext cx="55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Projet créée par notre startup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FE4630-5AB9-49E4-9597-3187241A60A3}"/>
              </a:ext>
            </a:extLst>
          </p:cNvPr>
          <p:cNvSpPr txBox="1"/>
          <p:nvPr/>
        </p:nvSpPr>
        <p:spPr>
          <a:xfrm>
            <a:off x="3531708" y="5170609"/>
            <a:ext cx="661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skerville Old Face" panose="02020602080505020303" pitchFamily="18" charset="0"/>
              </a:rPr>
              <a:t>GROUPE 12 : 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Faneva,Teddy,Onintsoa,Mac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Brian,Kanto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M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ED40E79-9745-4C20-B1CD-CC6E63A6F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01" y="5539941"/>
            <a:ext cx="1795270" cy="120665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3A42DB2-C05B-40E7-BCAF-CEF3E3A1B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1" y="2568014"/>
            <a:ext cx="758095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4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9D92C0F-28F7-4ABC-98F1-3D4E3FAF8BCE}"/>
              </a:ext>
            </a:extLst>
          </p:cNvPr>
          <p:cNvSpPr txBox="1"/>
          <p:nvPr/>
        </p:nvSpPr>
        <p:spPr>
          <a:xfrm>
            <a:off x="5049079" y="954157"/>
            <a:ext cx="180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DEMO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33B46A-CF68-4C10-9BF5-491688015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BDA868-5D1E-4264-908A-4391D92541AF}"/>
              </a:ext>
            </a:extLst>
          </p:cNvPr>
          <p:cNvSpPr txBox="1"/>
          <p:nvPr/>
        </p:nvSpPr>
        <p:spPr>
          <a:xfrm>
            <a:off x="3114675" y="666750"/>
            <a:ext cx="5962650" cy="552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DEMO</a:t>
            </a: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C ’ EST PARTI !</a:t>
            </a: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2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8096-090E-4133-95AB-B1AB5DFB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C24CB-435A-4D1F-8B6C-FEB45134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4AEA60-7C01-415E-8962-069E8E532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E38C49-4CBE-4658-AA99-16D9B6FE435D}"/>
              </a:ext>
            </a:extLst>
          </p:cNvPr>
          <p:cNvSpPr txBox="1"/>
          <p:nvPr/>
        </p:nvSpPr>
        <p:spPr>
          <a:xfrm>
            <a:off x="4604983" y="443131"/>
            <a:ext cx="310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CONCLUSION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219B548-F9B0-4C1C-B562-79828A97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73287"/>
              </p:ext>
            </p:extLst>
          </p:nvPr>
        </p:nvGraphicFramePr>
        <p:xfrm>
          <a:off x="974863" y="1311965"/>
          <a:ext cx="10077450" cy="465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450">
                  <a:extLst>
                    <a:ext uri="{9D8B030D-6E8A-4147-A177-3AD203B41FA5}">
                      <a16:colId xmlns:a16="http://schemas.microsoft.com/office/drawing/2014/main" val="2393410530"/>
                    </a:ext>
                  </a:extLst>
                </a:gridCol>
              </a:tblGrid>
              <a:tr h="655545"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Pourquoi prendre notre solution? Caractéristiques</a:t>
                      </a:r>
                      <a:endParaRPr lang="fr-M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90F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25882"/>
                  </a:ext>
                </a:extLst>
              </a:tr>
              <a:tr h="65554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    Le client a peur du risque et cherche à être rassuré. Envisagez des garantis et laissez-lui du temps.</a:t>
                      </a:r>
                      <a:endParaRPr lang="fr-M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67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0791"/>
                  </a:ext>
                </a:extLst>
              </a:tr>
              <a:tr h="68689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O   Le client veut se démarquer, avoir plus et mieux que les autres. Montrez lui qu’il aura du haut de gamme. </a:t>
                      </a:r>
                      <a:endParaRPr lang="fr-M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67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0817"/>
                  </a:ext>
                </a:extLst>
              </a:tr>
              <a:tr h="65554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   Le client apprécie les nouvelles expériences. Favorisez votre aspect innovation et tendances.</a:t>
                      </a:r>
                      <a:endParaRPr lang="fr-M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67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07235"/>
                  </a:ext>
                </a:extLst>
              </a:tr>
              <a:tr h="68689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   Le client cherche la facilité pour un minimum d’effort. Mettez en avant la simplicité d’utilisation et le gain.</a:t>
                      </a:r>
                      <a:endParaRPr lang="fr-M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67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248959"/>
                  </a:ext>
                </a:extLst>
              </a:tr>
              <a:tr h="65554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A   Le client pense économies et rapport qualité/prix. Illustrez le ROI et prévoyez une ristourne symbolique. </a:t>
                      </a:r>
                      <a:endParaRPr lang="fr-M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67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44037"/>
                  </a:ext>
                </a:extLst>
              </a:tr>
              <a:tr h="65554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S    Le client privilégie le partenariat, la confiance. Créez une bonne relation avec lui, avec de la proximité. </a:t>
                      </a:r>
                      <a:endParaRPr lang="fr-M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67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3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1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397844-547D-4AA2-83BD-60A9ECEA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7D7F19-10AD-4FA6-AF6D-7D9C3E71D17E}"/>
              </a:ext>
            </a:extLst>
          </p:cNvPr>
          <p:cNvSpPr txBox="1"/>
          <p:nvPr/>
        </p:nvSpPr>
        <p:spPr>
          <a:xfrm>
            <a:off x="2961564" y="458949"/>
            <a:ext cx="563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NOTRE VISION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FCEECF-48EC-4D1E-8E04-E1CC48FBCE2E}"/>
              </a:ext>
            </a:extLst>
          </p:cNvPr>
          <p:cNvSpPr txBox="1"/>
          <p:nvPr/>
        </p:nvSpPr>
        <p:spPr>
          <a:xfrm>
            <a:off x="1042916" y="1843118"/>
            <a:ext cx="3392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de la vision actuelle 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Boutique physique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 de paiement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 de gestion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M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076152D-D7C3-45F3-A6E7-1993F7391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14" y="2373411"/>
            <a:ext cx="5656144" cy="359611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40E2F0C-6FF7-49B3-8867-61647CA4444B}"/>
              </a:ext>
            </a:extLst>
          </p:cNvPr>
          <p:cNvSpPr txBox="1"/>
          <p:nvPr/>
        </p:nvSpPr>
        <p:spPr>
          <a:xfrm>
            <a:off x="6096000" y="184311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MG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future :</a:t>
            </a:r>
            <a:endParaRPr lang="fr-MG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B2786C-8642-4E95-8F82-328C37297B02}"/>
              </a:ext>
            </a:extLst>
          </p:cNvPr>
          <p:cNvSpPr txBox="1"/>
          <p:nvPr/>
        </p:nvSpPr>
        <p:spPr>
          <a:xfrm>
            <a:off x="951933" y="4171469"/>
            <a:ext cx="41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Cibles de ce projet :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et Magasin </a:t>
            </a:r>
            <a:endParaRPr lang="fr-M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0D3907-1838-4CFE-8365-349F12BD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327ED-9D04-4CD2-A87D-637BB4F3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C5707-3358-4B2D-8E10-7729E89B5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5222D6-909C-4461-BDD2-EE567BB0B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4F1494-37FD-4C6D-85B3-47FCC8F4F1F4}"/>
              </a:ext>
            </a:extLst>
          </p:cNvPr>
          <p:cNvSpPr txBox="1"/>
          <p:nvPr/>
        </p:nvSpPr>
        <p:spPr>
          <a:xfrm>
            <a:off x="3975652" y="543339"/>
            <a:ext cx="424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BUSINESS MODEL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8F8B9CF-CD8E-41D2-9205-86017F98B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39" y="1306328"/>
            <a:ext cx="9384121" cy="46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6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9B5464-CC1B-4AD6-B876-673F3AEE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891E57D-0BB9-45CC-9A22-0207EEE81F14}"/>
              </a:ext>
            </a:extLst>
          </p:cNvPr>
          <p:cNvSpPr txBox="1"/>
          <p:nvPr/>
        </p:nvSpPr>
        <p:spPr>
          <a:xfrm>
            <a:off x="4217158" y="504967"/>
            <a:ext cx="418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PLAN D’ACTIONS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06AA1B-0D91-4E80-8680-39C7F53D8330}"/>
              </a:ext>
            </a:extLst>
          </p:cNvPr>
          <p:cNvSpPr txBox="1"/>
          <p:nvPr/>
        </p:nvSpPr>
        <p:spPr>
          <a:xfrm>
            <a:off x="1023781" y="1594708"/>
            <a:ext cx="319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site simplifié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E25991-E754-4C05-9F94-D67A9F04C58A}"/>
              </a:ext>
            </a:extLst>
          </p:cNvPr>
          <p:cNvSpPr txBox="1"/>
          <p:nvPr/>
        </p:nvSpPr>
        <p:spPr>
          <a:xfrm>
            <a:off x="7178722" y="1555845"/>
            <a:ext cx="337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 utilisé :</a:t>
            </a:r>
          </a:p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MG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287AAE-618B-4905-ADB6-CEF2722907EA}"/>
              </a:ext>
            </a:extLst>
          </p:cNvPr>
          <p:cNvSpPr txBox="1"/>
          <p:nvPr/>
        </p:nvSpPr>
        <p:spPr>
          <a:xfrm>
            <a:off x="1623688" y="2362860"/>
            <a:ext cx="2593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 du site et logo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catégories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barre de recherche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Extrait des articles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de l’entreprise</a:t>
            </a:r>
          </a:p>
          <a:p>
            <a:endParaRPr lang="fr-M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0B07FF-AA68-44E0-BF8D-A636F319D5CF}"/>
              </a:ext>
            </a:extLst>
          </p:cNvPr>
          <p:cNvSpPr txBox="1"/>
          <p:nvPr/>
        </p:nvSpPr>
        <p:spPr>
          <a:xfrm>
            <a:off x="1239079" y="1993528"/>
            <a:ext cx="618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la page d’accueil: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524218-B24E-49C4-AF84-A5BC119F830F}"/>
              </a:ext>
            </a:extLst>
          </p:cNvPr>
          <p:cNvSpPr txBox="1"/>
          <p:nvPr/>
        </p:nvSpPr>
        <p:spPr>
          <a:xfrm>
            <a:off x="7178722" y="1964040"/>
            <a:ext cx="244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et 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Linux</a:t>
            </a:r>
            <a:endParaRPr lang="fr-M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A9B6D-FFAA-4AD2-B8AC-1BBC4759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3C4896-9A1C-4716-9439-A30ADE54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88BB9A-C763-45D7-8986-F153BD45CC20}"/>
              </a:ext>
            </a:extLst>
          </p:cNvPr>
          <p:cNvSpPr txBox="1"/>
          <p:nvPr/>
        </p:nvSpPr>
        <p:spPr>
          <a:xfrm>
            <a:off x="5248764" y="464400"/>
            <a:ext cx="169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PERT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06C4967-5F0A-47D3-B7FC-9586B6F56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1379015"/>
            <a:ext cx="9939130" cy="44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69E04-D167-47C6-BF84-8A2BD3A7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2FB61-5947-46E0-860A-EF0A0993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F101B0-D8E0-4A04-AFBF-5C828CB35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73378A8-D05D-42AB-B4E9-0E49EE302956}"/>
              </a:ext>
            </a:extLst>
          </p:cNvPr>
          <p:cNvSpPr txBox="1"/>
          <p:nvPr/>
        </p:nvSpPr>
        <p:spPr>
          <a:xfrm>
            <a:off x="3979838" y="681037"/>
            <a:ext cx="401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BASE DE DONNEES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CB67D01A-358E-4360-B7BE-9A6433404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03" y="1265812"/>
            <a:ext cx="10038093" cy="47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95A4B1-A0DF-41F3-BFA5-6A238A99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6274DB5-4FAE-4D5F-A020-0A88E9D01F1B}"/>
              </a:ext>
            </a:extLst>
          </p:cNvPr>
          <p:cNvSpPr txBox="1"/>
          <p:nvPr/>
        </p:nvSpPr>
        <p:spPr>
          <a:xfrm>
            <a:off x="1262565" y="722962"/>
            <a:ext cx="9444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RESEAU ET SERVEUR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6BB3173-0917-4C0D-A478-7F4BD5F6D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1793639"/>
            <a:ext cx="6279649" cy="39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ABA79-90F2-4692-9D8A-E404EDD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EF384C-58F9-482C-9C37-C67DF3D3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B116814-ACE7-45E5-8314-642207B24A3D}"/>
              </a:ext>
            </a:extLst>
          </p:cNvPr>
          <p:cNvSpPr txBox="1"/>
          <p:nvPr/>
        </p:nvSpPr>
        <p:spPr>
          <a:xfrm>
            <a:off x="3674487" y="556916"/>
            <a:ext cx="426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TABLEAU DE BORD</a:t>
            </a:r>
            <a:endParaRPr lang="fr-MG" sz="32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714DAF-EC2C-4B25-B2A6-9C732598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5" y="1333482"/>
            <a:ext cx="10119049" cy="46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7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Memphis Blue variant </Template>
  <TotalTime>765</TotalTime>
  <Words>239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Bookman Old Style</vt:lpstr>
      <vt:lpstr>Rockwell</vt:lpstr>
      <vt:lpstr>Times New Roman</vt:lpstr>
      <vt:lpstr>Wingdings</vt:lpstr>
      <vt:lpstr>Damask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Ranto Teddy</dc:creator>
  <cp:lastModifiedBy>Ranto Teddy</cp:lastModifiedBy>
  <cp:revision>35</cp:revision>
  <dcterms:created xsi:type="dcterms:W3CDTF">2020-11-09T07:37:54Z</dcterms:created>
  <dcterms:modified xsi:type="dcterms:W3CDTF">2020-11-10T13:16:24Z</dcterms:modified>
</cp:coreProperties>
</file>