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oj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2T16:16:30.87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609473" y="31242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62000" y="304860"/>
            <a:ext cx="9848849" cy="2461895"/>
          </a:xfrm>
          <a:prstGeom prst="rect">
            <a:avLst/>
          </a:prstGeom>
        </p:spPr>
        <p:txBody>
          <a:bodyPr/>
          <a:lstStyle/>
          <a:p>
            <a:r>
              <a:t>Data Science Capstone  </a:t>
            </a:r>
            <a:r>
              <a:t>Project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48335" y="3270250"/>
            <a:ext cx="8495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Name - RaHuLzoN</a:t>
            </a:r>
            <a:endParaRPr lang="en-US" sz="2800"/>
          </a:p>
          <a:p>
            <a:r>
              <a:rPr lang="en-US" sz="2800"/>
              <a:t>https://github.com/RaHuLzoN/testpro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15639</Words>
  <Application>WPS Presentation</Application>
  <PresentationFormat>Widescreen</PresentationFormat>
  <Paragraphs>464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Saroj</cp:lastModifiedBy>
  <cp:revision>2</cp:revision>
  <dcterms:created xsi:type="dcterms:W3CDTF">2021-08-26T16:53:00Z</dcterms:created>
  <dcterms:modified xsi:type="dcterms:W3CDTF">2024-02-02T10:50:33Z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910CF52ADF22425B8CCC25008FF9FD82</vt:lpwstr>
  </property>
  <property fmtid="{D5CDD505-2E9C-101B-9397-08002B2CF9AE}" pid="6" name="KSOProductBuildVer">
    <vt:lpwstr>1033-11.2.0.11225</vt:lpwstr>
  </property>
</Properties>
</file>