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9D4F48D-FDF6-465F-A3E2-F9172923B783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50;p32" descr=""/>
          <p:cNvPicPr/>
          <p:nvPr/>
        </p:nvPicPr>
        <p:blipFill>
          <a:blip r:embed="rId1"/>
          <a:stretch/>
        </p:blipFill>
        <p:spPr>
          <a:xfrm>
            <a:off x="0" y="0"/>
            <a:ext cx="9152280" cy="51429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281160" y="2423520"/>
            <a:ext cx="874476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Roboto Mono"/>
                <a:ea typeface="Roboto Mono"/>
              </a:rPr>
              <a:t>Intelligent Picking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999360" y="3653280"/>
            <a:ext cx="6779880" cy="10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900" spc="-1" strike="noStrike">
                <a:solidFill>
                  <a:srgbClr val="ffffff"/>
                </a:solidFill>
                <a:latin typeface="Roboto Mono"/>
                <a:ea typeface="Roboto Mono"/>
              </a:rPr>
              <a:t>Team Name     :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900" spc="-1" strike="noStrike">
                <a:solidFill>
                  <a:srgbClr val="ffffff"/>
                </a:solidFill>
                <a:latin typeface="Roboto Mono"/>
                <a:ea typeface="Roboto Mono"/>
              </a:rPr>
              <a:t>Institute Name: </a:t>
            </a:r>
            <a:endParaRPr b="0" lang="en-IN" sz="19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213;p41" descr=""/>
          <p:cNvPicPr/>
          <p:nvPr/>
        </p:nvPicPr>
        <p:blipFill>
          <a:blip r:embed="rId1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135720" y="145440"/>
            <a:ext cx="751356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Execution Plan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75240" y="1072080"/>
            <a:ext cx="8546760" cy="32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High level action items in terms of what will be the steps from the drawing board to the actual prototype.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220;p42" descr=""/>
          <p:cNvPicPr/>
          <p:nvPr/>
        </p:nvPicPr>
        <p:blipFill>
          <a:blip r:embed="rId1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135720" y="145440"/>
            <a:ext cx="729180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&lt;&lt;Extra: Slide#9&gt;&gt;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135720" y="1071720"/>
            <a:ext cx="8372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227;p43" descr=""/>
          <p:cNvPicPr/>
          <p:nvPr/>
        </p:nvPicPr>
        <p:blipFill>
          <a:blip r:embed="rId1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135720" y="145440"/>
            <a:ext cx="729180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&lt;&lt;Extra: Slide#10&gt;&gt;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35720" y="1071720"/>
            <a:ext cx="8372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234;p44" descr=""/>
          <p:cNvPicPr/>
          <p:nvPr/>
        </p:nvPicPr>
        <p:blipFill>
          <a:blip r:embed="rId1"/>
          <a:stretch/>
        </p:blipFill>
        <p:spPr>
          <a:xfrm>
            <a:off x="0" y="5040"/>
            <a:ext cx="9143640" cy="51382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57;p33" descr=""/>
          <p:cNvPicPr/>
          <p:nvPr/>
        </p:nvPicPr>
        <p:blipFill>
          <a:blip r:embed="rId1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135720" y="145440"/>
            <a:ext cx="729180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Team members details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44" name="Table 2"/>
          <p:cNvGraphicFramePr/>
          <p:nvPr/>
        </p:nvGraphicFramePr>
        <p:xfrm>
          <a:off x="221400" y="1302120"/>
          <a:ext cx="8769240" cy="2530440"/>
        </p:xfrm>
        <a:graphic>
          <a:graphicData uri="http://schemas.openxmlformats.org/drawingml/2006/table">
            <a:tbl>
              <a:tblPr/>
              <a:tblGrid>
                <a:gridCol w="1719720"/>
                <a:gridCol w="1409760"/>
                <a:gridCol w="1409760"/>
                <a:gridCol w="1409760"/>
                <a:gridCol w="1409760"/>
                <a:gridCol w="1410480"/>
              </a:tblGrid>
              <a:tr h="433800">
                <a:tc>
                  <a:txBody>
                    <a:bodyPr lIns="28440" rIns="28440" tIns="18720" bIns="18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</a:rPr>
                        <a:t>Team Name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 gridSpan="5"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33800">
                <a:tc>
                  <a:txBody>
                    <a:bodyPr lIns="28440" rIns="28440" tIns="18720" bIns="18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</a:rPr>
                        <a:t>Institute Name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 gridSpan="5"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1440">
                <a:tc>
                  <a:txBody>
                    <a:bodyPr lIns="28440" rIns="28440" tIns="18720" bIns="18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</a:rPr>
                        <a:t>Team Members &gt;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</a:rPr>
                        <a:t>1 (Leader)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</a:rPr>
                        <a:t>2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</a:rPr>
                        <a:t>3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</a:rPr>
                        <a:t>4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</a:rPr>
                        <a:t>5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3800">
                <a:tc>
                  <a:txBody>
                    <a:bodyPr lIns="28440" rIns="28440" tIns="18720" bIns="18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</a:rPr>
                        <a:t>Name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3800">
                <a:tc>
                  <a:txBody>
                    <a:bodyPr lIns="28440" rIns="28440" tIns="18720" bIns="18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</a:rPr>
                        <a:t>Batch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3800">
                <a:tc>
                  <a:txBody>
                    <a:bodyPr lIns="28440" rIns="28440" tIns="18720" bIns="18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</a:rPr>
                        <a:t>Area of expertise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28440" marR="28440">
                    <a:lnL w="10080">
                      <a:solidFill>
                        <a:srgbClr val="000000"/>
                      </a:solidFill>
                    </a:lnL>
                    <a:lnR w="10080">
                      <a:solidFill>
                        <a:srgbClr val="000000"/>
                      </a:solidFill>
                    </a:lnR>
                    <a:lnT w="10080">
                      <a:solidFill>
                        <a:srgbClr val="000000"/>
                      </a:solidFill>
                    </a:lnT>
                    <a:lnB w="10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64;p34" descr=""/>
          <p:cNvPicPr/>
          <p:nvPr/>
        </p:nvPicPr>
        <p:blipFill>
          <a:blip r:embed="rId1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135720" y="145440"/>
            <a:ext cx="751356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Instructions (You Can Delete this Slide)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75240" y="1127880"/>
            <a:ext cx="8546760" cy="30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Dear Team,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Congratulations on reaching this stage - We look forward to some amazing &amp; innovative solutions.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Please find some important instructions before you begin to prepare your submission decks.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Slide Limit     :  10 Slides of Content </a:t>
            </a:r>
            <a:r>
              <a:rPr b="1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post (after)</a:t>
            </a: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 this Slide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Saving Format   :  Save the file as a PDF to ensure your formatting remains intact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Submission Guide:  Only the </a:t>
            </a:r>
            <a:r>
              <a:rPr b="1" lang="en-IN" sz="1200" spc="-1" strike="noStrike">
                <a:solidFill>
                  <a:srgbClr val="980000"/>
                </a:solidFill>
                <a:latin typeface="Roboto Mono"/>
                <a:ea typeface="Roboto Mono"/>
              </a:rPr>
              <a:t>‘Team Leader’</a:t>
            </a: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 will be able to submit the Deck.</a:t>
            </a:r>
            <a:endParaRPr b="0" lang="en-IN" sz="12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Only the latest submission will be considered as final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                   </a:t>
            </a: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(You can keep updating your deck within the deadline)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Wishing you all the very best !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Team Flipkart GRiD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171;p35" descr=""/>
          <p:cNvPicPr/>
          <p:nvPr/>
        </p:nvPicPr>
        <p:blipFill>
          <a:blip r:embed="rId1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135720" y="145440"/>
            <a:ext cx="751356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Functionalities of the Robot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75240" y="1338840"/>
            <a:ext cx="854676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Roboto Mono"/>
              <a:buChar char="❏"/>
            </a:pPr>
            <a:r>
              <a:rPr b="0" lang="en-IN" sz="1700" spc="-1" strike="noStrike">
                <a:solidFill>
                  <a:srgbClr val="000000"/>
                </a:solidFill>
                <a:latin typeface="Roboto Mono"/>
                <a:ea typeface="Roboto Mono"/>
              </a:rPr>
              <a:t>What all can the robot do?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Roboto Mono"/>
              <a:buChar char="❏"/>
            </a:pPr>
            <a:r>
              <a:rPr b="0" lang="en-IN" sz="1700" spc="-1" strike="noStrike">
                <a:solidFill>
                  <a:srgbClr val="000000"/>
                </a:solidFill>
                <a:latin typeface="Roboto Mono"/>
                <a:ea typeface="Roboto Mono"/>
              </a:rPr>
              <a:t>What all activities can it perform?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Roboto Mono"/>
              <a:buChar char="❏"/>
            </a:pPr>
            <a:r>
              <a:rPr b="0" lang="en-IN" sz="1700" spc="-1" strike="noStrike">
                <a:solidFill>
                  <a:srgbClr val="000000"/>
                </a:solidFill>
                <a:latin typeface="Roboto Mono"/>
                <a:ea typeface="Roboto Mono"/>
              </a:rPr>
              <a:t>Are there any things that the robot can do above and beyond the requirement? 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Roboto Mono"/>
              <a:buChar char="❏"/>
            </a:pPr>
            <a:r>
              <a:rPr b="0" lang="en-IN" sz="1700" spc="-1" strike="noStrike">
                <a:solidFill>
                  <a:srgbClr val="000000"/>
                </a:solidFill>
                <a:latin typeface="Roboto Mono"/>
                <a:ea typeface="Roboto Mono"/>
              </a:rPr>
              <a:t>Are there any out of the box functionalities?</a:t>
            </a:r>
            <a:endParaRPr b="0" lang="en-IN" sz="17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178;p36" descr=""/>
          <p:cNvPicPr/>
          <p:nvPr/>
        </p:nvPicPr>
        <p:blipFill>
          <a:blip r:embed="rId1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135720" y="145440"/>
            <a:ext cx="751356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Robot Specifications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75240" y="1338840"/>
            <a:ext cx="8546760" cy="30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Technical &amp; physical specifications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85;p37" descr=""/>
          <p:cNvPicPr/>
          <p:nvPr/>
        </p:nvPicPr>
        <p:blipFill>
          <a:blip r:embed="rId1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135720" y="145440"/>
            <a:ext cx="751356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Robot/Solution Limitations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75240" y="1338840"/>
            <a:ext cx="8546760" cy="30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What can the robot not do ?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Are there any limitations compared to the requirements?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192;p38" descr=""/>
          <p:cNvPicPr/>
          <p:nvPr/>
        </p:nvPicPr>
        <p:blipFill>
          <a:blip r:embed="rId1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135720" y="145440"/>
            <a:ext cx="751356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Robot Visualization -3D Diagram/Sketch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75240" y="1338840"/>
            <a:ext cx="8546760" cy="30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Robot Visualization -3D Diagram/ Sketch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199;p39" descr=""/>
          <p:cNvPicPr/>
          <p:nvPr/>
        </p:nvPicPr>
        <p:blipFill>
          <a:blip r:embed="rId1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135720" y="145440"/>
            <a:ext cx="751356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Architecture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75240" y="1072080"/>
            <a:ext cx="8546760" cy="32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Tech/ Hardware architecture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206;p40" descr=""/>
          <p:cNvPicPr/>
          <p:nvPr/>
        </p:nvPicPr>
        <p:blipFill>
          <a:blip r:embed="rId1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135720" y="145440"/>
            <a:ext cx="751356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oboto Mono"/>
                <a:ea typeface="Roboto Mono"/>
              </a:rPr>
              <a:t>Brief on Programming Module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75240" y="1072080"/>
            <a:ext cx="8546760" cy="32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What programming language will be used?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What all software modules will be built?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cp:revision>0</cp:revision>
  <dc:subject/>
  <dc:title/>
</cp:coreProperties>
</file>