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82" r:id="rId3"/>
    <p:sldId id="273" r:id="rId4"/>
    <p:sldId id="278" r:id="rId5"/>
    <p:sldId id="283" r:id="rId6"/>
    <p:sldId id="261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9"/>
    <a:srgbClr val="EF3078"/>
    <a:srgbClr val="00B0F0"/>
    <a:srgbClr val="385723"/>
    <a:srgbClr val="03A1A4"/>
    <a:srgbClr val="EE9524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 autoAdjust="0"/>
    <p:restoredTop sz="94601" autoAdjust="0"/>
  </p:normalViewPr>
  <p:slideViewPr>
    <p:cSldViewPr snapToGrid="0">
      <p:cViewPr varScale="1">
        <p:scale>
          <a:sx n="66" d="100"/>
          <a:sy n="66" d="100"/>
        </p:scale>
        <p:origin x="432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5D143-EE6F-4AD9-97FD-E62728109642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D368A-A30B-4E7E-AFF8-2DC053FF6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4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D368A-A30B-4E7E-AFF8-2DC053FF6DD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7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2DD06D-CCD4-41D3-ADBC-2CCB1ACA8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6A40DF3-B6D6-49DD-AFE3-083B00CE4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51F65E-42F2-4486-A491-2303A88F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7D4E40-BA0A-49FC-BE9D-142546F5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DEC573-0F3C-46D7-B505-A825BA8C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2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C6EFEA-C85C-402A-AAD2-6E1A95A4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7896273-5916-4543-B811-892863254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82B23B-9B7E-42AF-BE0C-485DCF5A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32541D-D626-40F0-90A2-424D812E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2DE98D-8D7F-41BA-B2BF-AFB9891B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1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367B28D-3D63-4331-A37C-9184C5AF8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D3DF43F-A066-4EAE-9875-30B6DED8C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FA52EE-29B0-4FD3-95C3-05BAA1D7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6E51203-3002-432C-9BBB-25BB9FBE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A163D8-7270-4FE1-A666-9A66A62A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6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EAE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69ABAF12-7FB2-4E4F-84FB-1B5FE6990D42}"/>
              </a:ext>
            </a:extLst>
          </p:cNvPr>
          <p:cNvGrpSpPr/>
          <p:nvPr userDrawn="1"/>
        </p:nvGrpSpPr>
        <p:grpSpPr>
          <a:xfrm>
            <a:off x="0" y="6775704"/>
            <a:ext cx="12192000" cy="91439"/>
            <a:chOff x="-3048000" y="6756526"/>
            <a:chExt cx="15240000" cy="101473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533D83B1-094D-4204-933F-F463FB4FC70C}"/>
                </a:ext>
              </a:extLst>
            </p:cNvPr>
            <p:cNvSpPr/>
            <p:nvPr userDrawn="1"/>
          </p:nvSpPr>
          <p:spPr>
            <a:xfrm>
              <a:off x="0" y="6756526"/>
              <a:ext cx="3048000" cy="101473"/>
            </a:xfrm>
            <a:prstGeom prst="rect">
              <a:avLst/>
            </a:prstGeom>
            <a:solidFill>
              <a:srgbClr val="EE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216333F8-C466-45E9-A677-AEBD99F7949C}"/>
                </a:ext>
              </a:extLst>
            </p:cNvPr>
            <p:cNvSpPr/>
            <p:nvPr userDrawn="1"/>
          </p:nvSpPr>
          <p:spPr>
            <a:xfrm>
              <a:off x="3048000" y="6756526"/>
              <a:ext cx="3048000" cy="10147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E8BE0E70-7933-47C9-9AE5-2A50FDB5F238}"/>
                </a:ext>
              </a:extLst>
            </p:cNvPr>
            <p:cNvSpPr/>
            <p:nvPr userDrawn="1"/>
          </p:nvSpPr>
          <p:spPr>
            <a:xfrm>
              <a:off x="9144000" y="6756526"/>
              <a:ext cx="3048000" cy="101473"/>
            </a:xfrm>
            <a:prstGeom prst="rect">
              <a:avLst/>
            </a:prstGeom>
            <a:solidFill>
              <a:srgbClr val="009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05D14475-DD6D-4894-94D8-BE02B8C2757C}"/>
                </a:ext>
              </a:extLst>
            </p:cNvPr>
            <p:cNvSpPr/>
            <p:nvPr userDrawn="1"/>
          </p:nvSpPr>
          <p:spPr>
            <a:xfrm>
              <a:off x="6096000" y="6756526"/>
              <a:ext cx="3048000" cy="101473"/>
            </a:xfrm>
            <a:prstGeom prst="rect">
              <a:avLst/>
            </a:prstGeom>
            <a:solidFill>
              <a:srgbClr val="775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FEB2C84-AE07-46D7-91AC-DC5F74912B1B}"/>
                </a:ext>
              </a:extLst>
            </p:cNvPr>
            <p:cNvSpPr/>
            <p:nvPr userDrawn="1"/>
          </p:nvSpPr>
          <p:spPr>
            <a:xfrm>
              <a:off x="-3048000" y="6756526"/>
              <a:ext cx="3048000" cy="101473"/>
            </a:xfrm>
            <a:prstGeom prst="rect">
              <a:avLst/>
            </a:prstGeom>
            <a:solidFill>
              <a:srgbClr val="C6C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21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111AF6-6AE1-464C-9ACC-520E9CA3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CF0A8E-5D41-443D-AB14-03397B037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B173FF-73F9-4E2B-BA98-28F895BE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A0D0AA-5DAA-4C1C-A891-0D672B9B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DEA599-5BB8-47BE-A4FA-E81870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2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59EACC-F586-4B71-9DBA-2F9FA9A8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2694FD-E519-44D0-9CA7-CC493CF4F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C4A103-861B-4F66-BC55-9B5CA9A5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73AFAC-ED14-4B36-B0A1-A76EB86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F090D1-104A-4D83-A674-C87FB31E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1B2FB6-6106-4381-AB50-5C3EA5E5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B7BC67-433E-4C7D-96E4-C79D31493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C8AA1D6-B87D-4D7A-9891-8F22A9FBF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0751F2-42FE-42B2-BDF0-8D1A0F6D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26E073B-60FB-4159-BDE6-349BAE96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23A969E-CFE8-4188-AB03-84D1FC32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59060B-E184-46A9-9E85-54982511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BA3565-F38C-470F-8858-BC293203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F8D1FE-6677-478E-972A-3C76D2C29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C75ADF8-BEAA-41C8-B7B6-62A76A055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E19C20D-A0B6-463C-AB5B-8CF48DC27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E6EC350-06D7-4D5B-ADD1-E759886A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275C319-F5F4-4F9C-BF4A-E4092340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7B60A6C-325B-450E-B3E4-FEE524C3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3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233C49-2D5D-4AAA-9415-29295DEC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8A7011F-A2B8-4787-A2CF-C4729B61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BBECE9B-BD8E-4B2D-A85F-1AF626E8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C48F625-340F-4A1C-8804-2A57DDD0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5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E7187CD-6924-4648-98E2-1AA591C7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5FB6D58-EC38-4728-9750-151D83B2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7B79C38-185D-4709-93AF-CC7868D6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5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FC9A6C-35A8-4EAA-A03B-BCD63786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11B9F1-2284-4429-A0B2-863E2BA1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A23ABD3-84ED-47DC-B947-C97C8D9CA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67E6651-838F-4544-8AF6-F82A3F4C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75FDA38-B546-46DE-B551-F339E78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DFADF0B-1E9D-4695-85B8-3A5FA21D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7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4A009D-DC93-4464-AFCD-BE7AF4D2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BA37B77-52CB-4169-B9DA-F3AD398B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EDA5E8-F635-4FEC-A094-5D15BC58D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637647D-2859-40E6-9FC8-302B04E4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253561A-483E-4306-938A-3DB8FDC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E6B70A6-00BE-471C-92D5-D4FA97C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8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0D3891A-7720-4214-833C-083C48D3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396A135-50E6-4C37-AE45-46715AC42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937F2B-BDD1-436C-B3D1-5FAA7FB31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27008-8852-494C-A646-1A9BA51F7802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E1AB83-5F9C-4982-BCA4-FB663660A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52E3BD-39DA-4521-BF6A-097B83CB0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0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oderncoe.edu.i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7.sv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2424814" y="191690"/>
            <a:ext cx="7278915" cy="1908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/>
              </a:rPr>
              <a:t>WELCOME</a:t>
            </a:r>
            <a:endParaRPr lang="en-US" sz="11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A0A8C2D-26D1-4C13-A880-31D658D53FA7}"/>
              </a:ext>
            </a:extLst>
          </p:cNvPr>
          <p:cNvGrpSpPr/>
          <p:nvPr/>
        </p:nvGrpSpPr>
        <p:grpSpPr>
          <a:xfrm>
            <a:off x="4465481" y="5541455"/>
            <a:ext cx="4140553" cy="451824"/>
            <a:chOff x="4679586" y="878988"/>
            <a:chExt cx="1745757" cy="190500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C37E6D5B-B3E9-4894-9C23-739E88C5A89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B90FCDAE-5079-4E52-863A-39643F6DC0E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776E6B2E-83AE-4416-8164-F0DEDAA55877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EFA8D9CF-D909-4A56-8F1E-312A551CCD85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FB8DBF80-0EB8-4A2F-87B4-F60E3FE36C88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065715B7-2980-4477-BB5D-F90055F958FD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424814" y="2099905"/>
            <a:ext cx="727891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By 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Aditya Garje,Raj Dalvi,</a:t>
            </a:r>
          </a:p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Utkarsh 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Barge,Alok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Ahirrao</a:t>
            </a:r>
            <a:endParaRPr lang="en-US" sz="4100" dirty="0" smtClean="0">
              <a:solidFill>
                <a:srgbClr val="52CBBE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 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E2F88F7-964F-4846-B825-2B643081D49B}"/>
              </a:ext>
            </a:extLst>
          </p:cNvPr>
          <p:cNvSpPr txBox="1"/>
          <p:nvPr/>
        </p:nvSpPr>
        <p:spPr>
          <a:xfrm>
            <a:off x="2792660" y="3720667"/>
            <a:ext cx="7278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0070C0"/>
                </a:solidFill>
                <a:latin typeface="+mj-lt"/>
              </a:rPr>
              <a:t>Guided By:-</a:t>
            </a:r>
            <a:r>
              <a:rPr lang="en-US" sz="2800" b="1" u="sng" dirty="0" err="1">
                <a:solidFill>
                  <a:srgbClr val="0070C0"/>
                </a:solidFill>
                <a:latin typeface="+mj-lt"/>
              </a:rPr>
              <a:t>Mrs.Gauri</a:t>
            </a:r>
            <a:r>
              <a:rPr lang="en-US" sz="2800" b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u="sng" dirty="0" err="1">
                <a:solidFill>
                  <a:srgbClr val="0070C0"/>
                </a:solidFill>
                <a:latin typeface="+mj-lt"/>
              </a:rPr>
              <a:t>Mathad</a:t>
            </a:r>
            <a:endParaRPr lang="en-US" sz="2800" b="1" u="sng" dirty="0">
              <a:solidFill>
                <a:srgbClr val="0070C0"/>
              </a:solidFill>
              <a:latin typeface="+mj-lt"/>
            </a:endParaRPr>
          </a:p>
          <a:p>
            <a:pPr algn="ctr"/>
            <a:r>
              <a:rPr lang="en-US" sz="2800" b="1" u="sng" dirty="0">
                <a:solidFill>
                  <a:srgbClr val="0070C0"/>
                </a:solidFill>
                <a:latin typeface="+mj-lt"/>
              </a:rPr>
              <a:t>Project Based learning, </a:t>
            </a:r>
            <a:endParaRPr lang="en-US" sz="2800" b="1" u="sng" dirty="0" smtClean="0">
              <a:solidFill>
                <a:srgbClr val="0070C0"/>
              </a:solidFill>
              <a:latin typeface="+mj-lt"/>
            </a:endParaRPr>
          </a:p>
          <a:p>
            <a:pPr algn="ctr"/>
            <a:r>
              <a:rPr lang="en-IN" sz="2800" dirty="0" smtClean="0">
                <a:hlinkClick r:id="rId2"/>
              </a:rPr>
              <a:t>PES </a:t>
            </a:r>
            <a:r>
              <a:rPr lang="en-IN" sz="2800" dirty="0">
                <a:hlinkClick r:id="rId2"/>
              </a:rPr>
              <a:t>Modern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81505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="" xmlns:a16="http://schemas.microsoft.com/office/drawing/2014/main" id="{D85924AD-D6C7-4A9E-B62C-C1CBEE9EFAF7}"/>
              </a:ext>
            </a:extLst>
          </p:cNvPr>
          <p:cNvSpPr/>
          <p:nvPr/>
        </p:nvSpPr>
        <p:spPr>
          <a:xfrm>
            <a:off x="756501" y="1969906"/>
            <a:ext cx="1574209" cy="1598501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2469C194-9138-469E-8798-27A1780C78CA}"/>
              </a:ext>
            </a:extLst>
          </p:cNvPr>
          <p:cNvSpPr/>
          <p:nvPr/>
        </p:nvSpPr>
        <p:spPr>
          <a:xfrm>
            <a:off x="3041432" y="2009722"/>
            <a:ext cx="1619569" cy="1644561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853217E8-3B41-4877-B150-BCF81F26AD60}"/>
              </a:ext>
            </a:extLst>
          </p:cNvPr>
          <p:cNvSpPr/>
          <p:nvPr/>
        </p:nvSpPr>
        <p:spPr>
          <a:xfrm>
            <a:off x="5346244" y="1913643"/>
            <a:ext cx="1627608" cy="1652725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55C20A7-5902-42C3-AA74-7B36F2362FA0}"/>
              </a:ext>
            </a:extLst>
          </p:cNvPr>
          <p:cNvGrpSpPr/>
          <p:nvPr/>
        </p:nvGrpSpPr>
        <p:grpSpPr>
          <a:xfrm>
            <a:off x="837588" y="1935692"/>
            <a:ext cx="517088" cy="414613"/>
            <a:chOff x="668600" y="2123782"/>
            <a:chExt cx="662608" cy="523220"/>
          </a:xfrm>
        </p:grpSpPr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A0C7B9D5-99DE-4438-A624-724A07C7632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256CA8C1-EBB1-484F-A801-1DDEC807FC6A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EE1EAC5-C61F-4BE4-B8C5-392305DA676D}"/>
              </a:ext>
            </a:extLst>
          </p:cNvPr>
          <p:cNvGrpSpPr/>
          <p:nvPr/>
        </p:nvGrpSpPr>
        <p:grpSpPr>
          <a:xfrm>
            <a:off x="3112663" y="2004571"/>
            <a:ext cx="517088" cy="414613"/>
            <a:chOff x="662610" y="2123782"/>
            <a:chExt cx="662608" cy="523220"/>
          </a:xfrm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3EE60059-7A84-4359-9142-96F44FD0FA36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9AA4DF81-C72C-4D6E-8E1D-3A61B0DD9CFA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CAF579B4-C00C-4AC9-B8F7-654720BD34DB}"/>
              </a:ext>
            </a:extLst>
          </p:cNvPr>
          <p:cNvGrpSpPr/>
          <p:nvPr/>
        </p:nvGrpSpPr>
        <p:grpSpPr>
          <a:xfrm>
            <a:off x="5475664" y="1851807"/>
            <a:ext cx="517088" cy="402610"/>
            <a:chOff x="662610" y="2131356"/>
            <a:chExt cx="662608" cy="508072"/>
          </a:xfrm>
        </p:grpSpPr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77219E58-0469-4D91-B884-A2BE0158ECAC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CD5E3903-4D3E-4BFD-B936-552A1C6FC80A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7489E29A-9D00-4180-8037-821119D538D1}"/>
              </a:ext>
            </a:extLst>
          </p:cNvPr>
          <p:cNvGrpSpPr/>
          <p:nvPr/>
        </p:nvGrpSpPr>
        <p:grpSpPr>
          <a:xfrm>
            <a:off x="578441" y="3756320"/>
            <a:ext cx="2627805" cy="1316648"/>
            <a:chOff x="-54603" y="3930151"/>
            <a:chExt cx="3367325" cy="1661540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-54603" y="3930151"/>
              <a:ext cx="26447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Aditya </a:t>
              </a:r>
              <a:r>
                <a:rPr lang="en-US" sz="2400" dirty="0" err="1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Garje</a:t>
              </a:r>
              <a:r>
                <a:rPr lang="en-US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 	</a:t>
              </a:r>
            </a:p>
            <a:p>
              <a:pPr algn="ctr"/>
              <a:r>
                <a:rPr lang="en-US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Frontend and Backend Developer 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73E603E2-3383-4457-ADCF-91FC939876F1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86CC73F8-A7D9-4BE1-B253-6A39F9FEF47D}"/>
              </a:ext>
            </a:extLst>
          </p:cNvPr>
          <p:cNvGrpSpPr/>
          <p:nvPr/>
        </p:nvGrpSpPr>
        <p:grpSpPr>
          <a:xfrm>
            <a:off x="2699892" y="3829128"/>
            <a:ext cx="2378719" cy="951172"/>
            <a:chOff x="3143051" y="4416136"/>
            <a:chExt cx="3048141" cy="1200329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3FC9AEB9-77FB-4476-BF35-E83FB159D213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Alok</a:t>
              </a:r>
              <a:r>
                <a:rPr lang="en-US" sz="24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Ahirrao</a:t>
              </a:r>
              <a:r>
                <a:rPr lang="en-US" sz="24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4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Frontend and Backend Developer </a:t>
              </a:r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6684DD90-134A-4D80-9A12-6DA4DF9CADFA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EF5444A9-5F10-4209-A0D2-9160F5F7F29A}"/>
              </a:ext>
            </a:extLst>
          </p:cNvPr>
          <p:cNvGrpSpPr/>
          <p:nvPr/>
        </p:nvGrpSpPr>
        <p:grpSpPr>
          <a:xfrm>
            <a:off x="5068702" y="3802962"/>
            <a:ext cx="2219671" cy="1273015"/>
            <a:chOff x="6392877" y="3616601"/>
            <a:chExt cx="2844333" cy="1606478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16954157-2878-4F6F-A403-E21F876D083E}"/>
                </a:ext>
              </a:extLst>
            </p:cNvPr>
            <p:cNvSpPr txBox="1"/>
            <p:nvPr/>
          </p:nvSpPr>
          <p:spPr>
            <a:xfrm>
              <a:off x="6592439" y="3616601"/>
              <a:ext cx="26447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Raj Dalvi</a:t>
              </a:r>
            </a:p>
            <a:p>
              <a:pPr algn="ctr"/>
              <a:r>
                <a:rPr lang="en-US" sz="2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Frontend Developer</a:t>
              </a:r>
            </a:p>
            <a:p>
              <a:pPr algn="ctr"/>
              <a:r>
                <a:rPr lang="en-US" sz="2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And analyst  </a:t>
              </a:r>
              <a:endParaRPr lang="en-US" sz="2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B32C3EB7-7C43-40AD-B526-3EB3369C024A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D85924AD-D6C7-4A9E-B62C-C1CBEE9EFAF7}"/>
              </a:ext>
            </a:extLst>
          </p:cNvPr>
          <p:cNvSpPr/>
          <p:nvPr/>
        </p:nvSpPr>
        <p:spPr>
          <a:xfrm>
            <a:off x="7690633" y="1991590"/>
            <a:ext cx="1706837" cy="1733176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955C20A7-5902-42C3-AA74-7B36F2362FA0}"/>
              </a:ext>
            </a:extLst>
          </p:cNvPr>
          <p:cNvGrpSpPr/>
          <p:nvPr/>
        </p:nvGrpSpPr>
        <p:grpSpPr>
          <a:xfrm>
            <a:off x="7771719" y="1957376"/>
            <a:ext cx="560653" cy="449544"/>
            <a:chOff x="668600" y="2123782"/>
            <a:chExt cx="662608" cy="523220"/>
          </a:xfrm>
        </p:grpSpPr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A0C7B9D5-99DE-4438-A624-724A07C7632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256CA8C1-EBB1-484F-A801-1DDEC807FC6A}"/>
                </a:ext>
              </a:extLst>
            </p:cNvPr>
            <p:cNvSpPr txBox="1"/>
            <p:nvPr/>
          </p:nvSpPr>
          <p:spPr>
            <a:xfrm>
              <a:off x="66860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8E34D0F-3CD9-4B14-8BD2-841A73775A1F}"/>
              </a:ext>
            </a:extLst>
          </p:cNvPr>
          <p:cNvSpPr txBox="1"/>
          <p:nvPr/>
        </p:nvSpPr>
        <p:spPr>
          <a:xfrm>
            <a:off x="7540168" y="3861739"/>
            <a:ext cx="2063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Utkarsh Barge 	</a:t>
            </a:r>
          </a:p>
          <a:p>
            <a:pPr algn="ctr"/>
            <a:r>
              <a:rPr lang="en-US" sz="24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Frontend Developer and analyst</a:t>
            </a:r>
            <a:endParaRPr lang="en-US" sz="24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3" t="7698" r="45883" b="16375"/>
          <a:stretch/>
        </p:blipFill>
        <p:spPr>
          <a:xfrm>
            <a:off x="763953" y="1919896"/>
            <a:ext cx="1669267" cy="1622084"/>
          </a:xfrm>
          <a:prstGeom prst="ellipse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92" y="1957376"/>
            <a:ext cx="1282469" cy="1708973"/>
          </a:xfrm>
          <a:prstGeom prst="ellipse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134" y="1950277"/>
            <a:ext cx="1264543" cy="1625842"/>
          </a:xfrm>
          <a:prstGeom prst="ellipse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577601" y="0"/>
            <a:ext cx="8625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hnschrift SemiBold SemiConden" panose="020B0502040204020203" pitchFamily="34" charset="0"/>
              </a:rPr>
              <a:t>TEAM MEMBERS</a:t>
            </a:r>
            <a:endParaRPr lang="en-IN" sz="4000" dirty="0">
              <a:latin typeface="Bahnschrift SemiBold SemiConden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107" y="1958419"/>
            <a:ext cx="1320800" cy="1746865"/>
          </a:xfrm>
          <a:prstGeom prst="ellipse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="" xmlns:a16="http://schemas.microsoft.com/office/drawing/2014/main" id="{853217E8-3B41-4877-B150-BCF81F26AD60}"/>
              </a:ext>
            </a:extLst>
          </p:cNvPr>
          <p:cNvSpPr/>
          <p:nvPr/>
        </p:nvSpPr>
        <p:spPr>
          <a:xfrm>
            <a:off x="9911254" y="2003873"/>
            <a:ext cx="1627608" cy="1652725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43" y="1894239"/>
            <a:ext cx="1351713" cy="1737917"/>
          </a:xfrm>
          <a:prstGeom prst="ellipse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CAF579B4-C00C-4AC9-B8F7-654720BD34DB}"/>
              </a:ext>
            </a:extLst>
          </p:cNvPr>
          <p:cNvGrpSpPr/>
          <p:nvPr/>
        </p:nvGrpSpPr>
        <p:grpSpPr>
          <a:xfrm>
            <a:off x="10040674" y="1942038"/>
            <a:ext cx="517088" cy="480051"/>
            <a:chOff x="662610" y="2131356"/>
            <a:chExt cx="662608" cy="605798"/>
          </a:xfrm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77219E58-0469-4D91-B884-A2BE0158ECAC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CD5E3903-4D3E-4BFD-B936-552A1C6FC80A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58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05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EF5444A9-5F10-4209-A0D2-9160F5F7F29A}"/>
              </a:ext>
            </a:extLst>
          </p:cNvPr>
          <p:cNvGrpSpPr/>
          <p:nvPr/>
        </p:nvGrpSpPr>
        <p:grpSpPr>
          <a:xfrm>
            <a:off x="9633712" y="3893194"/>
            <a:ext cx="2243760" cy="1631216"/>
            <a:chOff x="6392877" y="3616601"/>
            <a:chExt cx="2875201" cy="2058508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16954157-2878-4F6F-A403-E21F876D083E}"/>
                </a:ext>
              </a:extLst>
            </p:cNvPr>
            <p:cNvSpPr txBox="1"/>
            <p:nvPr/>
          </p:nvSpPr>
          <p:spPr>
            <a:xfrm>
              <a:off x="6592438" y="3616601"/>
              <a:ext cx="2675640" cy="2058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Mitisha</a:t>
              </a:r>
              <a:r>
                <a:rPr lang="en-US" sz="20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Chawala</a:t>
              </a:r>
              <a:r>
                <a:rPr lang="en-US" sz="20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Frontend Developer</a:t>
              </a:r>
            </a:p>
            <a:p>
              <a:pPr algn="ctr"/>
              <a:r>
                <a:rPr lang="en-US" sz="20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And Backend Developer  </a:t>
              </a:r>
              <a:endParaRPr lang="en-US" sz="20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B32C3EB7-7C43-40AD-B526-3EB3369C024A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60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5A94EDD5-43CA-4A3B-A366-87D3E8798306}"/>
              </a:ext>
            </a:extLst>
          </p:cNvPr>
          <p:cNvGrpSpPr/>
          <p:nvPr/>
        </p:nvGrpSpPr>
        <p:grpSpPr>
          <a:xfrm>
            <a:off x="5339266" y="1960565"/>
            <a:ext cx="1361070" cy="3455027"/>
            <a:chOff x="5415466" y="1701485"/>
            <a:chExt cx="1361070" cy="3455027"/>
          </a:xfrm>
        </p:grpSpPr>
        <p:sp>
          <p:nvSpPr>
            <p:cNvPr id="19" name="Arc 18">
              <a:extLst>
                <a:ext uri="{FF2B5EF4-FFF2-40B4-BE49-F238E27FC236}">
                  <a16:creationId xmlns="" xmlns:a16="http://schemas.microsoft.com/office/drawing/2014/main" id="{FE7666E6-06FB-4007-ACBB-671FE713CE0F}"/>
                </a:ext>
              </a:extLst>
            </p:cNvPr>
            <p:cNvSpPr/>
            <p:nvPr/>
          </p:nvSpPr>
          <p:spPr>
            <a:xfrm rot="5400000" flipH="1">
              <a:off x="5441639" y="2860300"/>
              <a:ext cx="1151675" cy="1137398"/>
            </a:xfrm>
            <a:prstGeom prst="arc">
              <a:avLst>
                <a:gd name="adj1" fmla="val 10928855"/>
                <a:gd name="adj2" fmla="val 0"/>
              </a:avLst>
            </a:prstGeom>
            <a:ln w="190500">
              <a:solidFill>
                <a:srgbClr val="C7CE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="" xmlns:a16="http://schemas.microsoft.com/office/drawing/2014/main" id="{66DA6C9C-D28C-466D-AE10-36422C5BB9C3}"/>
                </a:ext>
              </a:extLst>
            </p:cNvPr>
            <p:cNvSpPr/>
            <p:nvPr/>
          </p:nvSpPr>
          <p:spPr>
            <a:xfrm rot="16200000">
              <a:off x="5520163" y="3900140"/>
              <a:ext cx="1151675" cy="1361070"/>
            </a:xfrm>
            <a:prstGeom prst="arc">
              <a:avLst>
                <a:gd name="adj1" fmla="val 10928855"/>
                <a:gd name="adj2" fmla="val 0"/>
              </a:avLst>
            </a:prstGeom>
            <a:ln w="190500">
              <a:solidFill>
                <a:srgbClr val="C7CE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20EF6EB4-8AE8-4816-B4F1-FB6293C6B621}"/>
                </a:ext>
              </a:extLst>
            </p:cNvPr>
            <p:cNvSpPr/>
            <p:nvPr/>
          </p:nvSpPr>
          <p:spPr>
            <a:xfrm>
              <a:off x="5496368" y="4084152"/>
              <a:ext cx="993042" cy="9930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508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Arc 1">
              <a:extLst>
                <a:ext uri="{FF2B5EF4-FFF2-40B4-BE49-F238E27FC236}">
                  <a16:creationId xmlns="" xmlns:a16="http://schemas.microsoft.com/office/drawing/2014/main" id="{93BDCAD5-0AF5-46E6-AE35-15F2B05D4E75}"/>
                </a:ext>
              </a:extLst>
            </p:cNvPr>
            <p:cNvSpPr/>
            <p:nvPr/>
          </p:nvSpPr>
          <p:spPr>
            <a:xfrm rot="16200000">
              <a:off x="5520163" y="1596788"/>
              <a:ext cx="1151675" cy="1361070"/>
            </a:xfrm>
            <a:prstGeom prst="arc">
              <a:avLst>
                <a:gd name="adj1" fmla="val 10928855"/>
                <a:gd name="adj2" fmla="val 0"/>
              </a:avLst>
            </a:prstGeom>
            <a:ln w="190500">
              <a:solidFill>
                <a:srgbClr val="C7CE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="" xmlns:a16="http://schemas.microsoft.com/office/drawing/2014/main" id="{E3B8AAAA-80D0-40E6-A90C-4EF50CEEF64B}"/>
                </a:ext>
              </a:extLst>
            </p:cNvPr>
            <p:cNvSpPr/>
            <p:nvPr/>
          </p:nvSpPr>
          <p:spPr>
            <a:xfrm>
              <a:off x="5496368" y="1780801"/>
              <a:ext cx="993042" cy="9930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508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87F3C76-BC67-42A3-9A3B-AD8F0BAEEAAA}"/>
                </a:ext>
              </a:extLst>
            </p:cNvPr>
            <p:cNvSpPr/>
            <p:nvPr/>
          </p:nvSpPr>
          <p:spPr>
            <a:xfrm>
              <a:off x="5496368" y="2932477"/>
              <a:ext cx="993042" cy="9930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508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E9BD174F-1C36-4801-8A5E-8B8DE961F243}"/>
                </a:ext>
              </a:extLst>
            </p:cNvPr>
            <p:cNvSpPr txBox="1"/>
            <p:nvPr/>
          </p:nvSpPr>
          <p:spPr>
            <a:xfrm>
              <a:off x="5613413" y="1923380"/>
              <a:ext cx="7589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60606618-419F-487F-B385-2F8AB489DADB}"/>
                </a:ext>
              </a:extLst>
            </p:cNvPr>
            <p:cNvSpPr txBox="1"/>
            <p:nvPr/>
          </p:nvSpPr>
          <p:spPr>
            <a:xfrm>
              <a:off x="5613413" y="3075056"/>
              <a:ext cx="7589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2175BDDA-1826-4BDE-A5EA-846A00DF6D5D}"/>
                </a:ext>
              </a:extLst>
            </p:cNvPr>
            <p:cNvSpPr txBox="1"/>
            <p:nvPr/>
          </p:nvSpPr>
          <p:spPr>
            <a:xfrm>
              <a:off x="5613413" y="4226732"/>
              <a:ext cx="7589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endParaRP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A460AB17-5EF0-4CD9-B89B-37BB5A9350EA}"/>
              </a:ext>
            </a:extLst>
          </p:cNvPr>
          <p:cNvCxnSpPr>
            <a:cxnSpLocks/>
          </p:cNvCxnSpPr>
          <p:nvPr/>
        </p:nvCxnSpPr>
        <p:spPr>
          <a:xfrm flipH="1">
            <a:off x="4841266" y="3697459"/>
            <a:ext cx="578902" cy="0"/>
          </a:xfrm>
          <a:prstGeom prst="line">
            <a:avLst/>
          </a:prstGeom>
          <a:ln w="28575">
            <a:solidFill>
              <a:srgbClr val="05B25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F6CD2045-09E1-4071-A38F-E1DAC8FE2067}"/>
              </a:ext>
            </a:extLst>
          </p:cNvPr>
          <p:cNvCxnSpPr>
            <a:cxnSpLocks/>
          </p:cNvCxnSpPr>
          <p:nvPr/>
        </p:nvCxnSpPr>
        <p:spPr>
          <a:xfrm>
            <a:off x="6413210" y="4849134"/>
            <a:ext cx="578902" cy="0"/>
          </a:xfrm>
          <a:prstGeom prst="line">
            <a:avLst/>
          </a:prstGeom>
          <a:ln w="28575">
            <a:solidFill>
              <a:srgbClr val="7A60DA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957141B-5FAA-411C-9B1D-D4BBEA6DCF0C}"/>
              </a:ext>
            </a:extLst>
          </p:cNvPr>
          <p:cNvSpPr txBox="1"/>
          <p:nvPr/>
        </p:nvSpPr>
        <p:spPr>
          <a:xfrm>
            <a:off x="2806707" y="448318"/>
            <a:ext cx="6578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</a:rPr>
              <a:t>Our Vision</a:t>
            </a:r>
            <a:endParaRPr lang="en-IN" sz="4400" b="1" dirty="0">
              <a:solidFill>
                <a:schemeClr val="tx1">
                  <a:lumMod val="85000"/>
                  <a:lumOff val="15000"/>
                </a:schemeClr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="" xmlns:a16="http://schemas.microsoft.com/office/drawing/2014/main" id="{0338598D-783D-4D99-A5FA-6BBE2FF6561D}"/>
              </a:ext>
            </a:extLst>
          </p:cNvPr>
          <p:cNvGrpSpPr/>
          <p:nvPr/>
        </p:nvGrpSpPr>
        <p:grpSpPr>
          <a:xfrm>
            <a:off x="7274525" y="4519265"/>
            <a:ext cx="594579" cy="591912"/>
            <a:chOff x="7350725" y="4260185"/>
            <a:chExt cx="594579" cy="591912"/>
          </a:xfrm>
        </p:grpSpPr>
        <p:sp>
          <p:nvSpPr>
            <p:cNvPr id="63" name="Oval 62">
              <a:extLst>
                <a:ext uri="{FF2B5EF4-FFF2-40B4-BE49-F238E27FC236}">
                  <a16:creationId xmlns="" xmlns:a16="http://schemas.microsoft.com/office/drawing/2014/main" id="{F65AF320-557D-4CBD-8148-097BD7694F1F}"/>
                </a:ext>
              </a:extLst>
            </p:cNvPr>
            <p:cNvSpPr/>
            <p:nvPr/>
          </p:nvSpPr>
          <p:spPr>
            <a:xfrm>
              <a:off x="7353392" y="4260185"/>
              <a:ext cx="591912" cy="591912"/>
            </a:xfrm>
            <a:prstGeom prst="ellipse">
              <a:avLst/>
            </a:prstGeom>
            <a:solidFill>
              <a:srgbClr val="7A60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A6FFE51A-A323-4F48-BC60-8C485F2E5ACB}"/>
                </a:ext>
              </a:extLst>
            </p:cNvPr>
            <p:cNvSpPr/>
            <p:nvPr/>
          </p:nvSpPr>
          <p:spPr>
            <a:xfrm>
              <a:off x="7350725" y="4414929"/>
              <a:ext cx="4310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03</a:t>
              </a:r>
              <a:endParaRPr lang="en-US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4C759A54-C754-417A-9704-1AA4DFF705A5}"/>
              </a:ext>
            </a:extLst>
          </p:cNvPr>
          <p:cNvGrpSpPr/>
          <p:nvPr/>
        </p:nvGrpSpPr>
        <p:grpSpPr>
          <a:xfrm>
            <a:off x="7641336" y="4343232"/>
            <a:ext cx="3193080" cy="951047"/>
            <a:chOff x="7717536" y="4084152"/>
            <a:chExt cx="3193080" cy="951047"/>
          </a:xfrm>
        </p:grpSpPr>
        <p:grpSp>
          <p:nvGrpSpPr>
            <p:cNvPr id="64" name="Group 63">
              <a:extLst>
                <a:ext uri="{FF2B5EF4-FFF2-40B4-BE49-F238E27FC236}">
                  <a16:creationId xmlns="" xmlns:a16="http://schemas.microsoft.com/office/drawing/2014/main" id="{3E296A70-7AB6-47CC-ACAB-95C540E646E8}"/>
                </a:ext>
              </a:extLst>
            </p:cNvPr>
            <p:cNvGrpSpPr/>
            <p:nvPr/>
          </p:nvGrpSpPr>
          <p:grpSpPr>
            <a:xfrm>
              <a:off x="7717536" y="4084152"/>
              <a:ext cx="2971800" cy="951047"/>
              <a:chOff x="7680960" y="1453894"/>
              <a:chExt cx="2971800" cy="951047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="" xmlns:a16="http://schemas.microsoft.com/office/drawing/2014/main" id="{3C98C39B-6730-4AC6-A2C9-6DA14D6D557D}"/>
                  </a:ext>
                </a:extLst>
              </p:cNvPr>
              <p:cNvSpPr/>
              <p:nvPr/>
            </p:nvSpPr>
            <p:spPr>
              <a:xfrm>
                <a:off x="7680960" y="1453894"/>
                <a:ext cx="2971800" cy="932759"/>
              </a:xfrm>
              <a:prstGeom prst="roundRect">
                <a:avLst>
                  <a:gd name="adj" fmla="val 156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="" xmlns:a16="http://schemas.microsoft.com/office/drawing/2014/main" id="{CE43F177-F5F1-44DE-827B-407CA419A746}"/>
                  </a:ext>
                </a:extLst>
              </p:cNvPr>
              <p:cNvSpPr/>
              <p:nvPr/>
            </p:nvSpPr>
            <p:spPr>
              <a:xfrm>
                <a:off x="7680960" y="1472182"/>
                <a:ext cx="2971800" cy="932759"/>
              </a:xfrm>
              <a:prstGeom prst="roundRect">
                <a:avLst>
                  <a:gd name="adj" fmla="val 15687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12455DBB-49C7-4C27-9CE1-91939C83DCBF}"/>
                </a:ext>
              </a:extLst>
            </p:cNvPr>
            <p:cNvSpPr/>
            <p:nvPr/>
          </p:nvSpPr>
          <p:spPr>
            <a:xfrm>
              <a:off x="8224113" y="4196588"/>
              <a:ext cx="268650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 </a:t>
              </a:r>
              <a:endParaRPr lang="en-US" sz="20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4" name="Graphic 33" descr="Research">
              <a:extLst>
                <a:ext uri="{FF2B5EF4-FFF2-40B4-BE49-F238E27FC236}">
                  <a16:creationId xmlns="" xmlns:a16="http://schemas.microsoft.com/office/drawing/2014/main" id="{CF87466E-7598-4CD8-BA36-AC50A07EA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82743" y="4363659"/>
              <a:ext cx="426575" cy="426575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D77D2ACB-DB35-4415-AC83-01F541005AEC}"/>
              </a:ext>
            </a:extLst>
          </p:cNvPr>
          <p:cNvGrpSpPr/>
          <p:nvPr/>
        </p:nvGrpSpPr>
        <p:grpSpPr>
          <a:xfrm>
            <a:off x="3964274" y="3367590"/>
            <a:ext cx="602515" cy="591912"/>
            <a:chOff x="4040474" y="3108510"/>
            <a:chExt cx="602515" cy="591912"/>
          </a:xfrm>
        </p:grpSpPr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D3D08417-0D68-4CC2-99BE-4E26576557CA}"/>
                </a:ext>
              </a:extLst>
            </p:cNvPr>
            <p:cNvSpPr/>
            <p:nvPr/>
          </p:nvSpPr>
          <p:spPr>
            <a:xfrm flipH="1">
              <a:off x="4040474" y="3108510"/>
              <a:ext cx="591912" cy="591912"/>
            </a:xfrm>
            <a:prstGeom prst="ellipse">
              <a:avLst/>
            </a:prstGeom>
            <a:solidFill>
              <a:srgbClr val="05B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50EDECED-3378-4DED-B987-65B1D6912EF7}"/>
                </a:ext>
              </a:extLst>
            </p:cNvPr>
            <p:cNvSpPr/>
            <p:nvPr/>
          </p:nvSpPr>
          <p:spPr>
            <a:xfrm>
              <a:off x="4211949" y="3263254"/>
              <a:ext cx="4310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02</a:t>
              </a:r>
              <a:endParaRPr lang="en-US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F288C576-531A-4770-A0E9-B7B5EAC349D7}"/>
              </a:ext>
            </a:extLst>
          </p:cNvPr>
          <p:cNvGrpSpPr/>
          <p:nvPr/>
        </p:nvGrpSpPr>
        <p:grpSpPr>
          <a:xfrm>
            <a:off x="965900" y="3191557"/>
            <a:ext cx="3226142" cy="951047"/>
            <a:chOff x="1042100" y="2932477"/>
            <a:chExt cx="3226142" cy="951047"/>
          </a:xfrm>
        </p:grpSpPr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E2D7EA43-3CE0-4700-BAEC-183D8B006293}"/>
                </a:ext>
              </a:extLst>
            </p:cNvPr>
            <p:cNvGrpSpPr/>
            <p:nvPr/>
          </p:nvGrpSpPr>
          <p:grpSpPr>
            <a:xfrm flipH="1">
              <a:off x="1296442" y="2932477"/>
              <a:ext cx="2971800" cy="951047"/>
              <a:chOff x="7680960" y="1453894"/>
              <a:chExt cx="2971800" cy="951047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="" xmlns:a16="http://schemas.microsoft.com/office/drawing/2014/main" id="{00F3C997-DF6B-4B7B-9E6B-291EF6FA4AF8}"/>
                  </a:ext>
                </a:extLst>
              </p:cNvPr>
              <p:cNvSpPr/>
              <p:nvPr/>
            </p:nvSpPr>
            <p:spPr>
              <a:xfrm>
                <a:off x="7680960" y="1453894"/>
                <a:ext cx="2971800" cy="932759"/>
              </a:xfrm>
              <a:prstGeom prst="roundRect">
                <a:avLst>
                  <a:gd name="adj" fmla="val 156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="" xmlns:a16="http://schemas.microsoft.com/office/drawing/2014/main" id="{41A430F4-2174-4778-A50F-BF49E5D9B1CC}"/>
                  </a:ext>
                </a:extLst>
              </p:cNvPr>
              <p:cNvSpPr/>
              <p:nvPr/>
            </p:nvSpPr>
            <p:spPr>
              <a:xfrm>
                <a:off x="7680960" y="1472182"/>
                <a:ext cx="2971800" cy="932759"/>
              </a:xfrm>
              <a:prstGeom prst="roundRect">
                <a:avLst>
                  <a:gd name="adj" fmla="val 15687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9120F220-37EA-4C6F-8763-6A1AE85723E7}"/>
                </a:ext>
              </a:extLst>
            </p:cNvPr>
            <p:cNvSpPr/>
            <p:nvPr/>
          </p:nvSpPr>
          <p:spPr>
            <a:xfrm>
              <a:off x="1042100" y="3023314"/>
              <a:ext cx="2673638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latin typeface="Bahnschrift SemiBold SemiConden" panose="020B0502040204020203" pitchFamily="34" charset="0"/>
                  <a:ea typeface="Roboto" panose="02000000000000000000" pitchFamily="2" charset="0"/>
                </a:rPr>
                <a:t>What are we going to achieve through tourism</a:t>
              </a:r>
              <a:r>
                <a:rPr lang="en-US" sz="2000" dirty="0" smtClean="0">
                  <a:latin typeface="Bahnschrift SemiBold SemiConden" panose="020B0502040204020203" pitchFamily="34" charset="0"/>
                  <a:ea typeface="Roboto" panose="02000000000000000000" pitchFamily="2" charset="0"/>
                </a:rPr>
                <a:t> </a:t>
              </a:r>
              <a:endParaRPr lang="en-US" sz="2000" dirty="0">
                <a:latin typeface="Bahnschrift SemiBold SemiConden" panose="020B0502040204020203" pitchFamily="34" charset="0"/>
                <a:ea typeface="Roboto" panose="02000000000000000000" pitchFamily="2" charset="0"/>
              </a:endParaRPr>
            </a:p>
          </p:txBody>
        </p:sp>
        <p:pic>
          <p:nvPicPr>
            <p:cNvPr id="36" name="Graphic 35" descr="Bullseye">
              <a:extLst>
                <a:ext uri="{FF2B5EF4-FFF2-40B4-BE49-F238E27FC236}">
                  <a16:creationId xmlns="" xmlns:a16="http://schemas.microsoft.com/office/drawing/2014/main" id="{6B1AD17E-12A6-4AF7-91C5-587600B3E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76937" y="3215711"/>
              <a:ext cx="426575" cy="426575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6E76EE3D-6E37-4D56-8B7F-62688B9338EF}"/>
              </a:ext>
            </a:extLst>
          </p:cNvPr>
          <p:cNvGrpSpPr/>
          <p:nvPr/>
        </p:nvGrpSpPr>
        <p:grpSpPr>
          <a:xfrm>
            <a:off x="7274525" y="2206533"/>
            <a:ext cx="594579" cy="591912"/>
            <a:chOff x="7350725" y="1947453"/>
            <a:chExt cx="594579" cy="591912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A9632736-5016-47F0-8D91-0854175DCAA4}"/>
                </a:ext>
              </a:extLst>
            </p:cNvPr>
            <p:cNvSpPr/>
            <p:nvPr/>
          </p:nvSpPr>
          <p:spPr>
            <a:xfrm>
              <a:off x="7353392" y="1947453"/>
              <a:ext cx="591912" cy="591912"/>
            </a:xfrm>
            <a:prstGeom prst="ellipse">
              <a:avLst/>
            </a:prstGeom>
            <a:solidFill>
              <a:srgbClr val="EEB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45B788CD-6F3A-4186-BD2A-BA2EF4024A01}"/>
                </a:ext>
              </a:extLst>
            </p:cNvPr>
            <p:cNvSpPr/>
            <p:nvPr/>
          </p:nvSpPr>
          <p:spPr>
            <a:xfrm>
              <a:off x="7350725" y="2102197"/>
              <a:ext cx="4310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01</a:t>
              </a:r>
              <a:endParaRPr lang="en-US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C14120AD-F855-4154-BC4F-678FE505C0D4}"/>
              </a:ext>
            </a:extLst>
          </p:cNvPr>
          <p:cNvGrpSpPr/>
          <p:nvPr/>
        </p:nvGrpSpPr>
        <p:grpSpPr>
          <a:xfrm>
            <a:off x="7641336" y="2030500"/>
            <a:ext cx="2971800" cy="951047"/>
            <a:chOff x="7717536" y="1771420"/>
            <a:chExt cx="2971800" cy="951047"/>
          </a:xfrm>
        </p:grpSpPr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51019913-4952-49D2-84CC-701A123A862B}"/>
                </a:ext>
              </a:extLst>
            </p:cNvPr>
            <p:cNvGrpSpPr/>
            <p:nvPr/>
          </p:nvGrpSpPr>
          <p:grpSpPr>
            <a:xfrm>
              <a:off x="7717536" y="1771420"/>
              <a:ext cx="2971800" cy="951047"/>
              <a:chOff x="7680960" y="1453894"/>
              <a:chExt cx="2971800" cy="951047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="" xmlns:a16="http://schemas.microsoft.com/office/drawing/2014/main" id="{E2D127D0-CDB4-4E86-9972-ADFE7ADAD5E4}"/>
                  </a:ext>
                </a:extLst>
              </p:cNvPr>
              <p:cNvSpPr/>
              <p:nvPr/>
            </p:nvSpPr>
            <p:spPr>
              <a:xfrm>
                <a:off x="7680960" y="1453894"/>
                <a:ext cx="2971800" cy="932759"/>
              </a:xfrm>
              <a:prstGeom prst="roundRect">
                <a:avLst>
                  <a:gd name="adj" fmla="val 156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="" xmlns:a16="http://schemas.microsoft.com/office/drawing/2014/main" id="{3F00BBE4-4DE1-4BBB-98FF-C8C7EB3266A7}"/>
                  </a:ext>
                </a:extLst>
              </p:cNvPr>
              <p:cNvSpPr/>
              <p:nvPr/>
            </p:nvSpPr>
            <p:spPr>
              <a:xfrm>
                <a:off x="7680960" y="1472182"/>
                <a:ext cx="2971800" cy="932759"/>
              </a:xfrm>
              <a:prstGeom prst="roundRect">
                <a:avLst>
                  <a:gd name="adj" fmla="val 15687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BAF237B6-D9C3-4A9C-9683-1D552967E953}"/>
                </a:ext>
              </a:extLst>
            </p:cNvPr>
            <p:cNvSpPr/>
            <p:nvPr/>
          </p:nvSpPr>
          <p:spPr>
            <a:xfrm>
              <a:off x="8224113" y="1819768"/>
              <a:ext cx="246522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Bahnschrift SemiBold SemiConden" panose="020B0502040204020203" pitchFamily="34" charset="0"/>
                </a:rPr>
                <a:t> </a:t>
              </a:r>
              <a:r>
                <a:rPr lang="en-US" sz="2400" dirty="0" smtClean="0">
                  <a:latin typeface="Bahnschrift SemiBold SemiConden" panose="020B0502040204020203" pitchFamily="34" charset="0"/>
                </a:rPr>
                <a:t>Importance of Tourism</a:t>
              </a:r>
              <a:endParaRPr lang="en-IN" sz="2400" dirty="0"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77" name="Graphic 76" descr="Head with gears">
              <a:extLst>
                <a:ext uri="{FF2B5EF4-FFF2-40B4-BE49-F238E27FC236}">
                  <a16:creationId xmlns="" xmlns:a16="http://schemas.microsoft.com/office/drawing/2014/main" id="{DB992D5C-E05C-40E8-A7C2-F9B8245D6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78574" y="2038626"/>
              <a:ext cx="426575" cy="426575"/>
            </a:xfrm>
            <a:prstGeom prst="rect">
              <a:avLst/>
            </a:prstGeom>
          </p:spPr>
        </p:pic>
      </p:grpSp>
      <p:cxnSp>
        <p:nvCxnSpPr>
          <p:cNvPr id="93" name="Straight Connector 92">
            <a:extLst>
              <a:ext uri="{FF2B5EF4-FFF2-40B4-BE49-F238E27FC236}">
                <a16:creationId xmlns="" xmlns:a16="http://schemas.microsoft.com/office/drawing/2014/main" id="{36CF0545-4134-4278-914B-E426CF025CE1}"/>
              </a:ext>
            </a:extLst>
          </p:cNvPr>
          <p:cNvCxnSpPr>
            <a:cxnSpLocks/>
          </p:cNvCxnSpPr>
          <p:nvPr/>
        </p:nvCxnSpPr>
        <p:spPr>
          <a:xfrm>
            <a:off x="6413210" y="2517880"/>
            <a:ext cx="578902" cy="0"/>
          </a:xfrm>
          <a:prstGeom prst="line">
            <a:avLst/>
          </a:prstGeom>
          <a:ln w="28575">
            <a:solidFill>
              <a:srgbClr val="EEB70A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="" xmlns:a16="http://schemas.microsoft.com/office/drawing/2014/main" id="{F688B9E9-F7FF-4F97-9ECC-7343BE7F4E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05" y="2087195"/>
            <a:ext cx="894354" cy="89435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="" xmlns:a16="http://schemas.microsoft.com/office/drawing/2014/main" id="{2C0FD429-B54B-4535-8F3B-80A90EAB1B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60" y="3244748"/>
            <a:ext cx="897858" cy="89785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="" xmlns:a16="http://schemas.microsoft.com/office/drawing/2014/main" id="{5AE8E0F8-C86E-4EBA-8242-BE733E60B8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36" y="4386015"/>
            <a:ext cx="907482" cy="90748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9120F220-37EA-4C6F-8763-6A1AE85723E7}"/>
              </a:ext>
            </a:extLst>
          </p:cNvPr>
          <p:cNvSpPr/>
          <p:nvPr/>
        </p:nvSpPr>
        <p:spPr>
          <a:xfrm>
            <a:off x="7802374" y="4370956"/>
            <a:ext cx="2478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latin typeface="Bahnschrift SemiBold SemiConden" panose="020B0502040204020203" pitchFamily="34" charset="0"/>
                <a:ea typeface="Roboto" panose="02000000000000000000" pitchFamily="2" charset="0"/>
              </a:rPr>
              <a:t>Very Helpful as</a:t>
            </a:r>
          </a:p>
          <a:p>
            <a:pPr algn="r"/>
            <a:r>
              <a:rPr lang="en-US" sz="2400" dirty="0" smtClean="0">
                <a:latin typeface="Bahnschrift SemiBold SemiConden" panose="020B0502040204020203" pitchFamily="34" charset="0"/>
                <a:ea typeface="Roboto" panose="02000000000000000000" pitchFamily="2" charset="0"/>
              </a:rPr>
              <a:t> city guide </a:t>
            </a:r>
            <a:endParaRPr lang="en-US" sz="2400" dirty="0">
              <a:latin typeface="Bahnschrift SemiBold SemiConden" panose="020B050204020402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2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25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750"/>
                            </p:stCondLst>
                            <p:childTnLst>
                              <p:par>
                                <p:cTn id="4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2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75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500"/>
                            </p:stCondLst>
                            <p:childTnLst>
                              <p:par>
                                <p:cTn id="6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C6AD48D-0CD1-414E-BB43-3C6997810727}"/>
              </a:ext>
            </a:extLst>
          </p:cNvPr>
          <p:cNvGrpSpPr/>
          <p:nvPr/>
        </p:nvGrpSpPr>
        <p:grpSpPr>
          <a:xfrm>
            <a:off x="306531" y="403500"/>
            <a:ext cx="662056" cy="662056"/>
            <a:chOff x="764723" y="2277144"/>
            <a:chExt cx="662056" cy="662056"/>
          </a:xfrm>
        </p:grpSpPr>
        <p:sp>
          <p:nvSpPr>
            <p:cNvPr id="3" name="Oval 2">
              <a:extLst>
                <a:ext uri="{FF2B5EF4-FFF2-40B4-BE49-F238E27FC236}">
                  <a16:creationId xmlns="" xmlns:a16="http://schemas.microsoft.com/office/drawing/2014/main" id="{F85BDDBC-B31F-43B7-9760-DB6417E2C3E1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082140ED-95FC-4301-8DAC-F337CD95C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993950" y="397780"/>
            <a:ext cx="1132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What are we trying to achieve through tourism </a:t>
            </a:r>
            <a:endParaRPr lang="en-IN" sz="36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2943" y="1254442"/>
            <a:ext cx="11266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Stimulates GDP growth </a:t>
            </a:r>
            <a:endParaRPr lang="en-IN" sz="2400" dirty="0"/>
          </a:p>
        </p:txBody>
      </p:sp>
      <p:sp>
        <p:nvSpPr>
          <p:cNvPr id="9" name="Rectangle 8"/>
          <p:cNvSpPr/>
          <p:nvPr/>
        </p:nvSpPr>
        <p:spPr>
          <a:xfrm>
            <a:off x="2620212" y="2243214"/>
            <a:ext cx="4331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Increases the International trade 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2620211" y="3162944"/>
            <a:ext cx="4237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Boosts international Investment </a:t>
            </a:r>
            <a:endParaRPr lang="en-IN" sz="2400" dirty="0"/>
          </a:p>
        </p:txBody>
      </p:sp>
      <p:sp>
        <p:nvSpPr>
          <p:cNvPr id="13" name="Rectangle 12"/>
          <p:cNvSpPr/>
          <p:nvPr/>
        </p:nvSpPr>
        <p:spPr>
          <a:xfrm>
            <a:off x="2651300" y="5066844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Promotes Inclusive Growth 	</a:t>
            </a:r>
            <a:endParaRPr lang="en-IN" sz="2400" dirty="0"/>
          </a:p>
        </p:txBody>
      </p:sp>
      <p:sp>
        <p:nvSpPr>
          <p:cNvPr id="14" name="Rectangle 13"/>
          <p:cNvSpPr/>
          <p:nvPr/>
        </p:nvSpPr>
        <p:spPr>
          <a:xfrm>
            <a:off x="2620211" y="5908071"/>
            <a:ext cx="60555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Strengthens Rural Communities </a:t>
            </a:r>
            <a:endParaRPr lang="en-IN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AA0D47D9-EC90-40B2-A817-DE251EA96CBB}"/>
              </a:ext>
            </a:extLst>
          </p:cNvPr>
          <p:cNvGrpSpPr/>
          <p:nvPr/>
        </p:nvGrpSpPr>
        <p:grpSpPr>
          <a:xfrm>
            <a:off x="1960866" y="1254441"/>
            <a:ext cx="650607" cy="650607"/>
            <a:chOff x="764723" y="4833186"/>
            <a:chExt cx="662056" cy="662056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96BC13C2-F7C7-4E40-80E0-64C85CE658C1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="" xmlns:a16="http://schemas.microsoft.com/office/drawing/2014/main" id="{CA1D8E3A-C8FE-4ACC-B801-1B926BC09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F6A2F1DE-3F4F-4651-AB8F-2EC71DDB2785}"/>
              </a:ext>
            </a:extLst>
          </p:cNvPr>
          <p:cNvGrpSpPr/>
          <p:nvPr/>
        </p:nvGrpSpPr>
        <p:grpSpPr>
          <a:xfrm>
            <a:off x="1962463" y="2133557"/>
            <a:ext cx="650607" cy="650607"/>
            <a:chOff x="764723" y="3555165"/>
            <a:chExt cx="662056" cy="662056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931584EB-67FE-40FD-A530-EDADA268689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B65C3870-E0A5-4D36-9FAA-C5AF4FDEC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AA0D47D9-EC90-40B2-A817-DE251EA96CBB}"/>
              </a:ext>
            </a:extLst>
          </p:cNvPr>
          <p:cNvGrpSpPr/>
          <p:nvPr/>
        </p:nvGrpSpPr>
        <p:grpSpPr>
          <a:xfrm>
            <a:off x="1969605" y="3054948"/>
            <a:ext cx="650607" cy="650607"/>
            <a:chOff x="764723" y="4833186"/>
            <a:chExt cx="662056" cy="662056"/>
          </a:xfrm>
        </p:grpSpPr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96BC13C2-F7C7-4E40-80E0-64C85CE658C1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CA1D8E3A-C8FE-4ACC-B801-1B926BC09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A2F1DE-3F4F-4651-AB8F-2EC71DDB2785}"/>
              </a:ext>
            </a:extLst>
          </p:cNvPr>
          <p:cNvGrpSpPr/>
          <p:nvPr/>
        </p:nvGrpSpPr>
        <p:grpSpPr>
          <a:xfrm>
            <a:off x="1959312" y="4036105"/>
            <a:ext cx="650607" cy="650607"/>
            <a:chOff x="764723" y="3555165"/>
            <a:chExt cx="662056" cy="662056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931584EB-67FE-40FD-A530-EDADA268689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="" xmlns:a16="http://schemas.microsoft.com/office/drawing/2014/main" id="{B65C3870-E0A5-4D36-9FAA-C5AF4FDEC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AA0D47D9-EC90-40B2-A817-DE251EA96CBB}"/>
              </a:ext>
            </a:extLst>
          </p:cNvPr>
          <p:cNvGrpSpPr/>
          <p:nvPr/>
        </p:nvGrpSpPr>
        <p:grpSpPr>
          <a:xfrm>
            <a:off x="1959312" y="4980581"/>
            <a:ext cx="650607" cy="650607"/>
            <a:chOff x="764723" y="4833186"/>
            <a:chExt cx="662056" cy="662056"/>
          </a:xfrm>
        </p:grpSpPr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96BC13C2-F7C7-4E40-80E0-64C85CE658C1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="" xmlns:a16="http://schemas.microsoft.com/office/drawing/2014/main" id="{CA1D8E3A-C8FE-4ACC-B801-1B926BC09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F6A2F1DE-3F4F-4651-AB8F-2EC71DDB2785}"/>
              </a:ext>
            </a:extLst>
          </p:cNvPr>
          <p:cNvGrpSpPr/>
          <p:nvPr/>
        </p:nvGrpSpPr>
        <p:grpSpPr>
          <a:xfrm>
            <a:off x="1959312" y="5919184"/>
            <a:ext cx="650607" cy="650607"/>
            <a:chOff x="764723" y="3555165"/>
            <a:chExt cx="662056" cy="662056"/>
          </a:xfrm>
        </p:grpSpPr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931584EB-67FE-40FD-A530-EDADA268689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="" xmlns:a16="http://schemas.microsoft.com/office/drawing/2014/main" id="{B65C3870-E0A5-4D36-9FAA-C5AF4FDEC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DBB365B6-43C3-4DE6-843D-D9BD190AD8EB}"/>
              </a:ext>
            </a:extLst>
          </p:cNvPr>
          <p:cNvCxnSpPr>
            <a:stCxn id="16" idx="4"/>
            <a:endCxn id="21" idx="0"/>
          </p:cNvCxnSpPr>
          <p:nvPr/>
        </p:nvCxnSpPr>
        <p:spPr>
          <a:xfrm>
            <a:off x="2286170" y="1905048"/>
            <a:ext cx="1597" cy="22850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DBB365B6-43C3-4DE6-843D-D9BD190AD8EB}"/>
              </a:ext>
            </a:extLst>
          </p:cNvPr>
          <p:cNvCxnSpPr>
            <a:stCxn id="21" idx="4"/>
            <a:endCxn id="25" idx="0"/>
          </p:cNvCxnSpPr>
          <p:nvPr/>
        </p:nvCxnSpPr>
        <p:spPr>
          <a:xfrm>
            <a:off x="2287767" y="2784164"/>
            <a:ext cx="7142" cy="27078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DBB365B6-43C3-4DE6-843D-D9BD190AD8EB}"/>
              </a:ext>
            </a:extLst>
          </p:cNvPr>
          <p:cNvCxnSpPr>
            <a:stCxn id="25" idx="4"/>
            <a:endCxn id="28" idx="0"/>
          </p:cNvCxnSpPr>
          <p:nvPr/>
        </p:nvCxnSpPr>
        <p:spPr>
          <a:xfrm flipH="1">
            <a:off x="2284616" y="3705555"/>
            <a:ext cx="10293" cy="33055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DBB365B6-43C3-4DE6-843D-D9BD190AD8EB}"/>
              </a:ext>
            </a:extLst>
          </p:cNvPr>
          <p:cNvCxnSpPr>
            <a:stCxn id="28" idx="4"/>
            <a:endCxn id="31" idx="0"/>
          </p:cNvCxnSpPr>
          <p:nvPr/>
        </p:nvCxnSpPr>
        <p:spPr>
          <a:xfrm>
            <a:off x="2284616" y="4686712"/>
            <a:ext cx="0" cy="29386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DBB365B6-43C3-4DE6-843D-D9BD190AD8EB}"/>
              </a:ext>
            </a:extLst>
          </p:cNvPr>
          <p:cNvCxnSpPr>
            <a:stCxn id="31" idx="4"/>
            <a:endCxn id="34" idx="0"/>
          </p:cNvCxnSpPr>
          <p:nvPr/>
        </p:nvCxnSpPr>
        <p:spPr>
          <a:xfrm>
            <a:off x="2284616" y="5631188"/>
            <a:ext cx="0" cy="28799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651300" y="4097424"/>
            <a:ext cx="2975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Creates Job Efficiently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240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/>
      <p:bldP spid="1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DBB365B6-43C3-4DE6-843D-D9BD190AD8EB}"/>
              </a:ext>
            </a:extLst>
          </p:cNvPr>
          <p:cNvCxnSpPr/>
          <p:nvPr/>
        </p:nvCxnSpPr>
        <p:spPr>
          <a:xfrm>
            <a:off x="4042385" y="3041035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F4ED2619-FB4E-4744-80CA-850CE814B9A0}"/>
              </a:ext>
            </a:extLst>
          </p:cNvPr>
          <p:cNvGrpSpPr/>
          <p:nvPr/>
        </p:nvGrpSpPr>
        <p:grpSpPr>
          <a:xfrm>
            <a:off x="3831291" y="2935488"/>
            <a:ext cx="211094" cy="211094"/>
            <a:chOff x="1677812" y="4248152"/>
            <a:chExt cx="211094" cy="211094"/>
          </a:xfrm>
        </p:grpSpPr>
        <p:sp>
          <p:nvSpPr>
            <p:cNvPr id="39" name="Oval 38">
              <a:extLst>
                <a:ext uri="{FF2B5EF4-FFF2-40B4-BE49-F238E27FC236}">
                  <a16:creationId xmlns="" xmlns:a16="http://schemas.microsoft.com/office/drawing/2014/main" id="{A8D127EB-1E25-4885-9582-99C5618F2AF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2832D986-AC1D-4645-8DF4-FFEC5B85EFBE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4D9DF94B-8AE8-473C-A27F-4E3521F5F1EE}"/>
              </a:ext>
            </a:extLst>
          </p:cNvPr>
          <p:cNvGrpSpPr/>
          <p:nvPr/>
        </p:nvGrpSpPr>
        <p:grpSpPr>
          <a:xfrm>
            <a:off x="6009298" y="2935488"/>
            <a:ext cx="211094" cy="211094"/>
            <a:chOff x="3855819" y="4248152"/>
            <a:chExt cx="211094" cy="211094"/>
          </a:xfrm>
        </p:grpSpPr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E8C68062-C800-4297-9977-926658657E97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3C07B6AD-D0E2-4E20-876B-80FB39FCC130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43C90B0-AD49-4825-8095-D028BACA7B0D}"/>
              </a:ext>
            </a:extLst>
          </p:cNvPr>
          <p:cNvSpPr txBox="1"/>
          <p:nvPr/>
        </p:nvSpPr>
        <p:spPr>
          <a:xfrm>
            <a:off x="2786905" y="4543350"/>
            <a:ext cx="228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Creating the basic guide of PUNE. 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4E146A83-5DB9-4383-ADEE-113AAB6D901B}"/>
              </a:ext>
            </a:extLst>
          </p:cNvPr>
          <p:cNvSpPr txBox="1"/>
          <p:nvPr/>
        </p:nvSpPr>
        <p:spPr>
          <a:xfrm>
            <a:off x="2786905" y="3126937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Term 1 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5EF1565-F241-42AF-950B-AA899A547509}"/>
              </a:ext>
            </a:extLst>
          </p:cNvPr>
          <p:cNvSpPr txBox="1"/>
          <p:nvPr/>
        </p:nvSpPr>
        <p:spPr>
          <a:xfrm>
            <a:off x="4975815" y="4516574"/>
            <a:ext cx="2289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Creating the basic guide of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MAHARASHTRA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AE210F32-395F-49C6-B1E4-C74E9B68D9B3}"/>
              </a:ext>
            </a:extLst>
          </p:cNvPr>
          <p:cNvSpPr txBox="1"/>
          <p:nvPr/>
        </p:nvSpPr>
        <p:spPr>
          <a:xfrm>
            <a:off x="4975815" y="3126937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Term 2 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E3A084E9-5DAF-4B12-A774-003E52126BE5}"/>
              </a:ext>
            </a:extLst>
          </p:cNvPr>
          <p:cNvGrpSpPr/>
          <p:nvPr/>
        </p:nvGrpSpPr>
        <p:grpSpPr>
          <a:xfrm>
            <a:off x="3293589" y="1173696"/>
            <a:ext cx="1275682" cy="1275682"/>
            <a:chOff x="3063120" y="1755914"/>
            <a:chExt cx="1275682" cy="1275682"/>
          </a:xfrm>
        </p:grpSpPr>
        <p:sp>
          <p:nvSpPr>
            <p:cNvPr id="61" name="Teardrop 60">
              <a:extLst>
                <a:ext uri="{FF2B5EF4-FFF2-40B4-BE49-F238E27FC236}">
                  <a16:creationId xmlns="" xmlns:a16="http://schemas.microsoft.com/office/drawing/2014/main" id="{D73C6296-6AED-4D46-834C-6DA3690FB7B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="" xmlns:a16="http://schemas.microsoft.com/office/drawing/2014/main" id="{99400693-A758-499E-B4DB-E42B43C986B2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="" xmlns:a16="http://schemas.microsoft.com/office/drawing/2014/main" id="{D05CAD30-8C3B-4A19-954F-E6EB68A3E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82CCEC14-30D1-46A8-A873-1969A9A8F9FA}"/>
              </a:ext>
            </a:extLst>
          </p:cNvPr>
          <p:cNvGrpSpPr/>
          <p:nvPr/>
        </p:nvGrpSpPr>
        <p:grpSpPr>
          <a:xfrm>
            <a:off x="5472909" y="1173696"/>
            <a:ext cx="1275682" cy="1275682"/>
            <a:chOff x="5242440" y="1755914"/>
            <a:chExt cx="1275682" cy="1275682"/>
          </a:xfrm>
        </p:grpSpPr>
        <p:sp>
          <p:nvSpPr>
            <p:cNvPr id="65" name="Teardrop 64">
              <a:extLst>
                <a:ext uri="{FF2B5EF4-FFF2-40B4-BE49-F238E27FC236}">
                  <a16:creationId xmlns="" xmlns:a16="http://schemas.microsoft.com/office/drawing/2014/main" id="{B9DC9BA6-01DC-4EFB-82E3-2717FF8B7CE5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="" xmlns:a16="http://schemas.microsoft.com/office/drawing/2014/main" id="{CA935319-4C0B-4B63-9DE3-377694C94B0E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="" xmlns:a16="http://schemas.microsoft.com/office/drawing/2014/main" id="{361F359C-E77E-4273-998D-B500B7A8C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DBB365B6-43C3-4DE6-843D-D9BD190AD8EB}"/>
              </a:ext>
            </a:extLst>
          </p:cNvPr>
          <p:cNvCxnSpPr/>
          <p:nvPr/>
        </p:nvCxnSpPr>
        <p:spPr>
          <a:xfrm>
            <a:off x="6190104" y="3041035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4D9DF94B-8AE8-473C-A27F-4E3521F5F1EE}"/>
              </a:ext>
            </a:extLst>
          </p:cNvPr>
          <p:cNvGrpSpPr/>
          <p:nvPr/>
        </p:nvGrpSpPr>
        <p:grpSpPr>
          <a:xfrm>
            <a:off x="8152922" y="2905200"/>
            <a:ext cx="211094" cy="211094"/>
            <a:chOff x="3855819" y="4248152"/>
            <a:chExt cx="211094" cy="211094"/>
          </a:xfrm>
        </p:grpSpPr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E8C68062-C800-4297-9977-926658657E97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3C07B6AD-D0E2-4E20-876B-80FB39FCC130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75EF1565-F241-42AF-950B-AA899A547509}"/>
              </a:ext>
            </a:extLst>
          </p:cNvPr>
          <p:cNvSpPr txBox="1"/>
          <p:nvPr/>
        </p:nvSpPr>
        <p:spPr>
          <a:xfrm>
            <a:off x="7123534" y="4516574"/>
            <a:ext cx="228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Creating Basic Guide of INDIA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E210F32-395F-49C6-B1E4-C74E9B68D9B3}"/>
              </a:ext>
            </a:extLst>
          </p:cNvPr>
          <p:cNvSpPr txBox="1"/>
          <p:nvPr/>
        </p:nvSpPr>
        <p:spPr>
          <a:xfrm>
            <a:off x="7123534" y="3126937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Term 3 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82CCEC14-30D1-46A8-A873-1969A9A8F9FA}"/>
              </a:ext>
            </a:extLst>
          </p:cNvPr>
          <p:cNvGrpSpPr/>
          <p:nvPr/>
        </p:nvGrpSpPr>
        <p:grpSpPr>
          <a:xfrm>
            <a:off x="7620628" y="1173696"/>
            <a:ext cx="1275682" cy="1275682"/>
            <a:chOff x="5242440" y="1755914"/>
            <a:chExt cx="1275682" cy="1275682"/>
          </a:xfrm>
        </p:grpSpPr>
        <p:sp>
          <p:nvSpPr>
            <p:cNvPr id="68" name="Teardrop 67">
              <a:extLst>
                <a:ext uri="{FF2B5EF4-FFF2-40B4-BE49-F238E27FC236}">
                  <a16:creationId xmlns="" xmlns:a16="http://schemas.microsoft.com/office/drawing/2014/main" id="{B9DC9BA6-01DC-4EFB-82E3-2717FF8B7CE5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CA935319-4C0B-4B63-9DE3-377694C94B0E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="" xmlns:a16="http://schemas.microsoft.com/office/drawing/2014/main" id="{361F359C-E77E-4273-998D-B500B7A8C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8489305" y="0"/>
            <a:ext cx="3702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Bahnschrift SemiBold Condensed" panose="020B0502040204020203" pitchFamily="34" charset="0"/>
              </a:rPr>
              <a:t>OUR NEXT VISION</a:t>
            </a:r>
            <a:endParaRPr lang="en-IN" sz="48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1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25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75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3" grpId="0"/>
      <p:bldP spid="55" grpId="0"/>
      <p:bldP spid="41" grpId="0"/>
      <p:bldP spid="4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93CC9BE7-5948-4992-8D51-1DA23A2E5BF5}"/>
              </a:ext>
            </a:extLst>
          </p:cNvPr>
          <p:cNvGrpSpPr/>
          <p:nvPr/>
        </p:nvGrpSpPr>
        <p:grpSpPr>
          <a:xfrm>
            <a:off x="5798494" y="1479918"/>
            <a:ext cx="1805441" cy="1894017"/>
            <a:chOff x="6381342" y="2182683"/>
            <a:chExt cx="1805441" cy="1894017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="" xmlns:a16="http://schemas.microsoft.com/office/drawing/2014/main" id="{FC900C28-FF5B-4738-B15A-DA1A556BE4A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3CAD5EDC-A18C-489B-B600-2AA7BA972A16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62698EAD-E879-41D8-AB35-8B0CD1EFF0A9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D4FD916-9982-4C26-8840-4C110D0F1919}"/>
              </a:ext>
            </a:extLst>
          </p:cNvPr>
          <p:cNvGrpSpPr/>
          <p:nvPr/>
        </p:nvGrpSpPr>
        <p:grpSpPr>
          <a:xfrm>
            <a:off x="3290777" y="1518554"/>
            <a:ext cx="1805441" cy="1894017"/>
            <a:chOff x="3884465" y="2182683"/>
            <a:chExt cx="1805441" cy="1894017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="" xmlns:a16="http://schemas.microsoft.com/office/drawing/2014/main" id="{A651FF2F-63F3-4ECE-8042-BB78094D9928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A23A4A1B-04E4-4065-B408-ED5B11CDFB39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EF997D0D-2340-453B-B506-4B82A9988164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552EBEE0-4492-45DE-A964-67E1F254A828}"/>
              </a:ext>
            </a:extLst>
          </p:cNvPr>
          <p:cNvGrpSpPr/>
          <p:nvPr/>
        </p:nvGrpSpPr>
        <p:grpSpPr>
          <a:xfrm>
            <a:off x="889989" y="1491437"/>
            <a:ext cx="1805441" cy="1894017"/>
            <a:chOff x="1387588" y="2182683"/>
            <a:chExt cx="1805441" cy="1894017"/>
          </a:xfrm>
        </p:grpSpPr>
        <p:sp>
          <p:nvSpPr>
            <p:cNvPr id="11" name="Rectangle: Top Corners Rounded 10">
              <a:extLst>
                <a:ext uri="{FF2B5EF4-FFF2-40B4-BE49-F238E27FC236}">
                  <a16:creationId xmlns="" xmlns:a16="http://schemas.microsoft.com/office/drawing/2014/main" id="{EDC9C1CA-E5FB-4409-AB11-A6D6F244BB04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ED5BB8E6-7D30-4B04-B68D-4E51D391A7CF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6F0E31D2-92C3-412D-9001-21FF69E56B8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EFFACF65-7AA1-4442-93B4-ED26212D6CE0}"/>
              </a:ext>
            </a:extLst>
          </p:cNvPr>
          <p:cNvSpPr/>
          <p:nvPr/>
        </p:nvSpPr>
        <p:spPr>
          <a:xfrm flipV="1">
            <a:off x="996919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AECF6D-6C0C-4F48-8FBD-AB00305F2AC7}"/>
              </a:ext>
            </a:extLst>
          </p:cNvPr>
          <p:cNvSpPr/>
          <p:nvPr/>
        </p:nvSpPr>
        <p:spPr>
          <a:xfrm flipV="1">
            <a:off x="3397707" y="2479121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361B01-03EA-4A3C-8B61-BEC6A891C530}"/>
              </a:ext>
            </a:extLst>
          </p:cNvPr>
          <p:cNvSpPr/>
          <p:nvPr/>
        </p:nvSpPr>
        <p:spPr>
          <a:xfrm flipV="1">
            <a:off x="5905424" y="2440485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FBC4C89E-AEC9-4EFC-967F-5EA35A3AAE4E}"/>
              </a:ext>
            </a:extLst>
          </p:cNvPr>
          <p:cNvGrpSpPr/>
          <p:nvPr/>
        </p:nvGrpSpPr>
        <p:grpSpPr>
          <a:xfrm>
            <a:off x="991250" y="3146196"/>
            <a:ext cx="1591582" cy="617162"/>
            <a:chOff x="1488849" y="3837442"/>
            <a:chExt cx="1591582" cy="617162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F31B2A75-FB0A-437A-8125-F1D20CC48347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F5969"/>
                  </a:solidFill>
                  <a:latin typeface="Tw Cen MT"/>
                  <a:cs typeface="Calibri"/>
                </a:rPr>
                <a:t>HTML</a:t>
              </a:r>
              <a:endParaRPr lang="en-US" sz="3200" b="1" dirty="0">
                <a:solidFill>
                  <a:srgbClr val="FF5969"/>
                </a:solidFill>
                <a:latin typeface="Tw Cen MT"/>
                <a:cs typeface="Calibri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C1D059CF-E439-4FFA-9F4D-8D4AEE67AF68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/>
                <a:cs typeface="Calibri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E9ED84A-354C-4495-8C98-68D02724DFC8}"/>
              </a:ext>
            </a:extLst>
          </p:cNvPr>
          <p:cNvGrpSpPr/>
          <p:nvPr/>
        </p:nvGrpSpPr>
        <p:grpSpPr>
          <a:xfrm>
            <a:off x="3383986" y="3173313"/>
            <a:ext cx="1591582" cy="617162"/>
            <a:chOff x="3977674" y="3837442"/>
            <a:chExt cx="1591582" cy="617162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9A73DEBC-D2AD-4BC8-8194-8313C2E20236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52CBBE"/>
                  </a:solidFill>
                  <a:latin typeface="Tw Cen MT"/>
                  <a:cs typeface="Calibri"/>
                </a:rPr>
                <a:t>CSS</a:t>
              </a:r>
              <a:endParaRPr lang="en-US" sz="3200" b="1" dirty="0">
                <a:solidFill>
                  <a:srgbClr val="52CBBE"/>
                </a:solidFill>
                <a:latin typeface="Tw Cen MT"/>
                <a:cs typeface="Calibri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DCB3ADA-5E88-43FD-BDE6-CF9A838CCEBF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0DD93539-C723-4DBF-A38F-89757146CF6F}"/>
              </a:ext>
            </a:extLst>
          </p:cNvPr>
          <p:cNvGrpSpPr/>
          <p:nvPr/>
        </p:nvGrpSpPr>
        <p:grpSpPr>
          <a:xfrm>
            <a:off x="5905424" y="3134677"/>
            <a:ext cx="1591582" cy="617162"/>
            <a:chOff x="6488272" y="3837442"/>
            <a:chExt cx="1591582" cy="617162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E70DA12-9072-46DF-B72E-39402345EEC3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EC630"/>
                  </a:solidFill>
                  <a:latin typeface="Tw Cen MT"/>
                  <a:ea typeface="+mn-lt"/>
                  <a:cs typeface="+mn-lt"/>
                </a:rPr>
                <a:t>JAVA</a:t>
              </a:r>
              <a:r>
                <a:rPr lang="en-US" b="1" dirty="0" smtClean="0">
                  <a:solidFill>
                    <a:srgbClr val="FEC630"/>
                  </a:solidFill>
                  <a:latin typeface="Tw Cen MT"/>
                  <a:ea typeface="+mn-lt"/>
                  <a:cs typeface="+mn-lt"/>
                </a:rPr>
                <a:t> 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AA669BBC-E05E-4A57-8B37-7C1ED4C4A29B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5D4FD916-9982-4C26-8840-4C110D0F1919}"/>
              </a:ext>
            </a:extLst>
          </p:cNvPr>
          <p:cNvGrpSpPr/>
          <p:nvPr/>
        </p:nvGrpSpPr>
        <p:grpSpPr>
          <a:xfrm>
            <a:off x="8413141" y="1532112"/>
            <a:ext cx="1805441" cy="1894017"/>
            <a:chOff x="3884465" y="2182683"/>
            <a:chExt cx="1805441" cy="1894017"/>
          </a:xfrm>
        </p:grpSpPr>
        <p:sp>
          <p:nvSpPr>
            <p:cNvPr id="30" name="Rectangle: Top Corners Rounded 6">
              <a:extLst>
                <a:ext uri="{FF2B5EF4-FFF2-40B4-BE49-F238E27FC236}">
                  <a16:creationId xmlns="" xmlns:a16="http://schemas.microsoft.com/office/drawing/2014/main" id="{A651FF2F-63F3-4ECE-8042-BB78094D9928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A23A4A1B-04E4-4065-B408-ED5B11CDFB39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EF997D0D-2340-453B-B506-4B82A9988164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sp>
        <p:nvSpPr>
          <p:cNvPr id="33" name="Freeform: Shape 14">
            <a:extLst>
              <a:ext uri="{FF2B5EF4-FFF2-40B4-BE49-F238E27FC236}">
                <a16:creationId xmlns="" xmlns:a16="http://schemas.microsoft.com/office/drawing/2014/main" id="{41AECF6D-6C0C-4F48-8FBD-AB00305F2AC7}"/>
              </a:ext>
            </a:extLst>
          </p:cNvPr>
          <p:cNvSpPr/>
          <p:nvPr/>
        </p:nvSpPr>
        <p:spPr>
          <a:xfrm flipV="1">
            <a:off x="8520071" y="2492679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8E9ED84A-354C-4495-8C98-68D02724DFC8}"/>
              </a:ext>
            </a:extLst>
          </p:cNvPr>
          <p:cNvGrpSpPr/>
          <p:nvPr/>
        </p:nvGrpSpPr>
        <p:grpSpPr>
          <a:xfrm>
            <a:off x="8506350" y="3186871"/>
            <a:ext cx="1591582" cy="617162"/>
            <a:chOff x="3977674" y="3837442"/>
            <a:chExt cx="1591582" cy="617162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9A73DEBC-D2AD-4BC8-8194-8313C2E20236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52CBBE"/>
                  </a:solidFill>
                  <a:latin typeface="Tw Cen MT"/>
                  <a:cs typeface="Calibri"/>
                </a:rPr>
                <a:t>PHP</a:t>
              </a:r>
              <a:endParaRPr lang="en-US" sz="3200" b="1" dirty="0">
                <a:solidFill>
                  <a:srgbClr val="52CBBE"/>
                </a:solidFill>
                <a:latin typeface="Tw Cen MT"/>
                <a:cs typeface="Calibri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DCB3ADA-5E88-43FD-BDE6-CF9A838CCEBF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19084" y="250723"/>
            <a:ext cx="8450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ahnschrift SemiBold SemiConden" panose="020B0502040204020203" pitchFamily="34" charset="0"/>
              </a:rPr>
              <a:t>Languages Used for our project</a:t>
            </a:r>
            <a:endParaRPr lang="en-IN" sz="4400" dirty="0">
              <a:latin typeface="Bahnschrift SemiBold SemiConden" panose="020B0502040204020203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43" y="4072743"/>
            <a:ext cx="1392468" cy="13924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5"/>
          <a:stretch/>
        </p:blipFill>
        <p:spPr>
          <a:xfrm>
            <a:off x="5948739" y="3961684"/>
            <a:ext cx="1504950" cy="139775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7" t="13708" r="23821"/>
          <a:stretch/>
        </p:blipFill>
        <p:spPr>
          <a:xfrm>
            <a:off x="3485574" y="4008672"/>
            <a:ext cx="1415845" cy="139986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381" y="3956478"/>
            <a:ext cx="1402959" cy="140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5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75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25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6711"/>
          </a:xfrm>
          <a:prstGeom prst="rect">
            <a:avLst/>
          </a:prstGeom>
          <a:gradFill flip="none" rotWithShape="1">
            <a:gsLst>
              <a:gs pos="0">
                <a:srgbClr val="2BD5D6">
                  <a:alpha val="80000"/>
                </a:srgbClr>
              </a:gs>
              <a:gs pos="100000">
                <a:srgbClr val="6592E0">
                  <a:alpha val="8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20280000">
            <a:off x="3794969" y="2367989"/>
            <a:ext cx="0" cy="2635409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20280000">
            <a:off x="3260472" y="2253652"/>
            <a:ext cx="1122708" cy="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20280000">
            <a:off x="4247714" y="4697161"/>
            <a:ext cx="1122708" cy="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20280000">
            <a:off x="4481435" y="2016321"/>
            <a:ext cx="0" cy="74281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20280000">
            <a:off x="5190415" y="3771109"/>
            <a:ext cx="0" cy="74281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1435" y="2767865"/>
            <a:ext cx="5567440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000" spc="300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5740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4087</TotalTime>
  <Words>148</Words>
  <Application>Microsoft Office PowerPoint</Application>
  <PresentationFormat>Widescreen</PresentationFormat>
  <Paragraphs>59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Bahnschrift SemiBold Condensed</vt:lpstr>
      <vt:lpstr>Bahnschrift SemiBold SemiConden</vt:lpstr>
      <vt:lpstr>Baskerville Old Face</vt:lpstr>
      <vt:lpstr>Calibri</vt:lpstr>
      <vt:lpstr>Calibri Light</vt:lpstr>
      <vt:lpstr>Roboto</vt:lpstr>
      <vt:lpstr>Roboto Bold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HP</cp:lastModifiedBy>
  <cp:revision>185</cp:revision>
  <dcterms:created xsi:type="dcterms:W3CDTF">2017-12-01T05:34:35Z</dcterms:created>
  <dcterms:modified xsi:type="dcterms:W3CDTF">2022-07-21T16:44:46Z</dcterms:modified>
</cp:coreProperties>
</file>