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69b551e1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69b551e1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69b551e1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69b551e1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69b551e1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69b551e1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69b551e1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69b551e1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69b551e1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69b551e1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6a021831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6a021831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6a021831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6a021831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69b551e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69b551e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69b551e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69b551e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9b551e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9b551e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a02183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a02183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9b551e1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69b551e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9b551e1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9b551e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9b551e1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9b551e1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9b551e1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9b551e1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9b551e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69b551e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69b551e1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69b551e1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25150" y="263275"/>
            <a:ext cx="5017500" cy="21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Проектная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деятельность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Разработка ИЭТР на базе 		   графического ядра C3D</a:t>
            </a:r>
            <a:endParaRPr sz="2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03350" y="3326600"/>
            <a:ext cx="34707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Участники - студенты 2-го курса: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</a:t>
            </a:r>
            <a:r>
              <a:rPr lang="ru"/>
              <a:t>Фролов А. М. группы 181-326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Серяков А. В. группы 181-326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Волобуев Р. А. группы 181-326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Новохатский М. Б. группы 181-325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/>
        </p:nvSpPr>
        <p:spPr>
          <a:xfrm>
            <a:off x="1082350" y="883750"/>
            <a:ext cx="7594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.Пример алгоритма по созданию объемного тела путем выдавливания эскиза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288" y="2157325"/>
            <a:ext cx="5593424" cy="21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1082350" y="883750"/>
            <a:ext cx="7169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.Пример алгоритма по созданию поверхностей путем вращения эскиза вокруг оси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175" y="1782450"/>
            <a:ext cx="5081641" cy="31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/>
        </p:nvSpPr>
        <p:spPr>
          <a:xfrm>
            <a:off x="1082350" y="883750"/>
            <a:ext cx="7169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.Алгоритм создания кривых, фасок, сопряжений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475" y="2061250"/>
            <a:ext cx="25527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800" y="1469650"/>
            <a:ext cx="2348912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"/>
            <a:ext cx="11810275" cy="54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/>
          <p:nvPr/>
        </p:nvSpPr>
        <p:spPr>
          <a:xfrm flipH="1">
            <a:off x="0" y="200"/>
            <a:ext cx="9144000" cy="5143500"/>
          </a:xfrm>
          <a:prstGeom prst="rtTriangle">
            <a:avLst/>
          </a:prstGeom>
          <a:solidFill>
            <a:srgbClr val="1B21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648650" y="2750700"/>
            <a:ext cx="53349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структуры аннотации для программы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1082350" y="883750"/>
            <a:ext cx="7169100" cy="4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Каждая аннотация имеет следующее содержание: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(постановка задачи, которую решает программа);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Поэтапный разбор кода программы с пояснениями;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 программы, собранный воедино;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используемых в программе функций с пояснениями;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используемых в программе классов с пояснениями.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/>
        </p:nvSpPr>
        <p:spPr>
          <a:xfrm>
            <a:off x="1790550" y="362500"/>
            <a:ext cx="55629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результатов работы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526" y="1077450"/>
            <a:ext cx="2121187" cy="17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7450"/>
            <a:ext cx="2758498" cy="17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5650" y="3003825"/>
            <a:ext cx="2244505" cy="17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/>
        </p:nvSpPr>
        <p:spPr>
          <a:xfrm>
            <a:off x="1790550" y="362500"/>
            <a:ext cx="55629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результатов работы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450" y="1037675"/>
            <a:ext cx="2585626" cy="29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138" y="1781176"/>
            <a:ext cx="2649348" cy="29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550" y="1048825"/>
            <a:ext cx="2585625" cy="2957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/>
        </p:nvSpPr>
        <p:spPr>
          <a:xfrm>
            <a:off x="1189650" y="1659750"/>
            <a:ext cx="67647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Данный проект нацелен на обеспечения удобства программистам при освоении ядра C3D путем создания примеров использования функций ядра.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/>
        </p:nvSpPr>
        <p:spPr>
          <a:xfrm>
            <a:off x="1189650" y="2240250"/>
            <a:ext cx="67647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"/>
            <a:ext cx="11810275" cy="54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/>
          <p:nvPr/>
        </p:nvSpPr>
        <p:spPr>
          <a:xfrm flipH="1">
            <a:off x="0" y="200"/>
            <a:ext cx="9144000" cy="5143500"/>
          </a:xfrm>
          <a:prstGeom prst="rtTriangle">
            <a:avLst/>
          </a:prstGeom>
          <a:solidFill>
            <a:srgbClr val="1B21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618850" y="3157825"/>
            <a:ext cx="53349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проекта: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создание примеров использования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функционала ядра C3D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1082350" y="883750"/>
            <a:ext cx="7169100" cy="4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Распределение ролей в проекте: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1)Серяков А.В. - разработка примеров, создание аннотаций;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2)Волобуев Р.А. - разработка примеров, создание аннотаций;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3)Новохатский М.Б. - создание аннотаций, создание видео;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4)Фролов А.М. - создание аннотаций, создание презентации.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"/>
            <a:ext cx="11810275" cy="54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/>
          <p:nvPr/>
        </p:nvSpPr>
        <p:spPr>
          <a:xfrm flipH="1">
            <a:off x="0" y="200"/>
            <a:ext cx="9144000" cy="5143500"/>
          </a:xfrm>
          <a:prstGeom prst="rtTriangle">
            <a:avLst/>
          </a:prstGeom>
          <a:solidFill>
            <a:srgbClr val="1B21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3648650" y="2750700"/>
            <a:ext cx="53349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Этапы работы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базовых функций ядра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1082350" y="883750"/>
            <a:ext cx="7169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1.Построение точек в различных системах</a:t>
            </a: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координат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00" y="2277425"/>
            <a:ext cx="4117200" cy="22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350" y="1512825"/>
            <a:ext cx="3749899" cy="22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/>
        </p:nvSpPr>
        <p:spPr>
          <a:xfrm>
            <a:off x="1082350" y="883750"/>
            <a:ext cx="7169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.Построение прямых линий и кривых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859" y="2297625"/>
            <a:ext cx="3651992" cy="22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350" y="1469650"/>
            <a:ext cx="4117234" cy="22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1082350" y="883750"/>
            <a:ext cx="7169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.Построение поверхностей и тел вращения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100" y="1539175"/>
            <a:ext cx="3001200" cy="225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2273950"/>
            <a:ext cx="2675271" cy="22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"/>
            <a:ext cx="11810275" cy="54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/>
          <p:nvPr/>
        </p:nvSpPr>
        <p:spPr>
          <a:xfrm flipH="1">
            <a:off x="0" y="200"/>
            <a:ext cx="9144000" cy="5143500"/>
          </a:xfrm>
          <a:prstGeom prst="rtTriangle">
            <a:avLst/>
          </a:prstGeom>
          <a:solidFill>
            <a:srgbClr val="1B21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3648650" y="2750700"/>
            <a:ext cx="53349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 для демонстрации функций ядра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1082350" y="883750"/>
            <a:ext cx="7169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1.Пример алгоритма по созданию эскиза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50" y="1469638"/>
            <a:ext cx="3380753" cy="22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514" y="2353350"/>
            <a:ext cx="3680537" cy="22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