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9b551e1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9b551e1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9b551e1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9b551e1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69b551e1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69b551e1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69b551e1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69b551e1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69b551e1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69b551e1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6a021831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6a021831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a021831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a021831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9b551e1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69b551e1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69b551e1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69b551e1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9b551e1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9b551e1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a02183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a02183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9b551e1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9b551e1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9b551e1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9b551e1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9b551e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9b551e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9b551e1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9b551e1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9b551e1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9b551e1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9b551e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9b551e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25150" y="263275"/>
            <a:ext cx="5017500" cy="21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Проектная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		деятельность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/>
              <a:t>Разработка ИЭТР на базе 		   графического ядра C3D</a:t>
            </a:r>
            <a:endParaRPr sz="25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986" y="3680562"/>
            <a:ext cx="34707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Участники - студенты 2-го курса: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- Фролов А. М. группы 181-326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- Серяков А. В. группы 181-326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- Волобуев Р. А. группы </a:t>
            </a:r>
            <a:r>
              <a:rPr lang="ru" dirty="0" smtClean="0"/>
              <a:t>181-326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1082350" y="883750"/>
            <a:ext cx="75942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2.Пример алгоритма по созданию объемного тела путем выдавливания эскиза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88" y="2157325"/>
            <a:ext cx="5593424" cy="21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1082350" y="883750"/>
            <a:ext cx="71691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3.Пример алгоритма по созданию поверхностей путем вращения эскиза вокруг оси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75" y="1782450"/>
            <a:ext cx="5081641" cy="31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4.Алгоритм создания кривых, фасок, сопряжений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75" y="2061250"/>
            <a:ext cx="25527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800" y="1469650"/>
            <a:ext cx="2348912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"/>
            <a:ext cx="11810275" cy="54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/>
          <p:nvPr/>
        </p:nvSpPr>
        <p:spPr>
          <a:xfrm flipH="1">
            <a:off x="0" y="200"/>
            <a:ext cx="9144000" cy="5143500"/>
          </a:xfrm>
          <a:prstGeom prst="rtTriangle">
            <a:avLst/>
          </a:prstGeom>
          <a:solidFill>
            <a:srgbClr val="1B212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648650" y="2750700"/>
            <a:ext cx="5334900" cy="19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структуры аннотации для программы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1082350" y="883750"/>
            <a:ext cx="7169100" cy="4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Каждая аннотация имеет следующее содержание: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(постановка задачи, которую решает программа);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Поэтапный разбор кода программы с пояснениями;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программы, собранный воедино;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используемых в программе функций с пояснениями;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используемых в программе классов с пояснениями.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1790550" y="362500"/>
            <a:ext cx="5562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результатов работы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" y="1789198"/>
            <a:ext cx="3199084" cy="2433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12" y="1434781"/>
            <a:ext cx="3058247" cy="27882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925" y="1884842"/>
            <a:ext cx="3323558" cy="18767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55" y="972948"/>
            <a:ext cx="3263898" cy="3948033"/>
          </a:xfrm>
          <a:prstGeom prst="rect">
            <a:avLst/>
          </a:prstGeom>
        </p:spPr>
      </p:pic>
      <p:sp>
        <p:nvSpPr>
          <p:cNvPr id="233" name="Google Shape;233;p28"/>
          <p:cNvSpPr txBox="1"/>
          <p:nvPr/>
        </p:nvSpPr>
        <p:spPr>
          <a:xfrm>
            <a:off x="1790550" y="362500"/>
            <a:ext cx="5562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результатов работы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81" y="1055214"/>
            <a:ext cx="2807042" cy="38657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674" y="1084852"/>
            <a:ext cx="2826099" cy="3917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1189650" y="1659750"/>
            <a:ext cx="6764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Данный проект нацелен на обеспечения удобства программистам при освоении ядра C3D путем создания примеров использования функций ядра.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1189650" y="2240250"/>
            <a:ext cx="6764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"/>
            <a:ext cx="11810275" cy="54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 flipH="1">
            <a:off x="0" y="200"/>
            <a:ext cx="9144000" cy="5143500"/>
          </a:xfrm>
          <a:prstGeom prst="rtTriangle">
            <a:avLst/>
          </a:prstGeom>
          <a:solidFill>
            <a:srgbClr val="1B212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618850" y="3157825"/>
            <a:ext cx="53349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проекта: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создание примеров использования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функционала ядра C3D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082350" y="883750"/>
            <a:ext cx="7169100" cy="4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Распределение ролей в проекте: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1)Серяков А.В. - разработка примеров, создание </a:t>
            </a:r>
            <a:r>
              <a:rPr lang="ru" sz="1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аннотаций;</a:t>
            </a:r>
            <a:endParaRPr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2)Волобуев Р.А. - разработка примеров, создание аннотаций;</a:t>
            </a:r>
            <a:endParaRPr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4)Фролов А.М. - создание </a:t>
            </a:r>
            <a:r>
              <a:rPr lang="ru" sz="1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сайта, </a:t>
            </a:r>
            <a:r>
              <a:rPr lang="ru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презентации.</a:t>
            </a:r>
            <a:endParaRPr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"/>
            <a:ext cx="11810275" cy="54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 flipH="1">
            <a:off x="0" y="200"/>
            <a:ext cx="9144000" cy="5143500"/>
          </a:xfrm>
          <a:prstGeom prst="rtTriangle">
            <a:avLst/>
          </a:prstGeom>
          <a:solidFill>
            <a:srgbClr val="1B212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648650" y="2750700"/>
            <a:ext cx="5334900" cy="19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Этапы работы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базовых функций ядра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1.Построение точек в различных системах координат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00" y="2277425"/>
            <a:ext cx="4117200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50" y="1512825"/>
            <a:ext cx="3749899" cy="2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2.Построение прямых линий и кривых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859" y="2297625"/>
            <a:ext cx="3651992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50" y="1469650"/>
            <a:ext cx="4117234" cy="2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3.Построение поверхностей и тел вращения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00" y="1539175"/>
            <a:ext cx="3001200" cy="225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2273950"/>
            <a:ext cx="2675271" cy="22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"/>
            <a:ext cx="11810275" cy="54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 flipH="1">
            <a:off x="0" y="200"/>
            <a:ext cx="9144000" cy="5143500"/>
          </a:xfrm>
          <a:prstGeom prst="rtTriangle">
            <a:avLst/>
          </a:prstGeom>
          <a:solidFill>
            <a:srgbClr val="1B212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3648650" y="2750700"/>
            <a:ext cx="5334900" cy="19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 для демонстрации функций ядра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1.Пример алгоритма по созданию эскиза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50" y="1469638"/>
            <a:ext cx="3380753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14" y="2353350"/>
            <a:ext cx="3680537" cy="2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Экран (16:9)</PresentationFormat>
  <Paragraphs>40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Montserrat</vt:lpstr>
      <vt:lpstr>Times New Roman</vt:lpstr>
      <vt:lpstr>Lato</vt:lpstr>
      <vt:lpstr>Arial</vt:lpstr>
      <vt:lpstr>Focus</vt:lpstr>
      <vt:lpstr>Проектная    деятельность  Разработка ИЭТР на базе      графического ядра C3D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   деятельность  Разработка ИЭТР на базе      графического ядра C3D</dc:title>
  <cp:lastModifiedBy>RaNSiD</cp:lastModifiedBy>
  <cp:revision>1</cp:revision>
  <dcterms:modified xsi:type="dcterms:W3CDTF">2020-06-30T18:06:14Z</dcterms:modified>
</cp:coreProperties>
</file>