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5" r:id="rId4"/>
    <p:sldId id="258" r:id="rId5"/>
    <p:sldId id="259" r:id="rId6"/>
    <p:sldId id="276" r:id="rId7"/>
    <p:sldId id="260" r:id="rId8"/>
    <p:sldId id="261" r:id="rId9"/>
    <p:sldId id="264" r:id="rId10"/>
    <p:sldId id="262" r:id="rId11"/>
    <p:sldId id="263" r:id="rId12"/>
    <p:sldId id="265" r:id="rId13"/>
    <p:sldId id="266" r:id="rId14"/>
    <p:sldId id="267" r:id="rId15"/>
    <p:sldId id="268" r:id="rId16"/>
    <p:sldId id="269" r:id="rId17"/>
    <p:sldId id="274" r:id="rId18"/>
    <p:sldId id="270" r:id="rId19"/>
    <p:sldId id="271" r:id="rId20"/>
    <p:sldId id="272" r:id="rId21"/>
    <p:sldId id="277"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15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bar"/>
        <c:grouping val="stacked"/>
        <c:varyColors val="0"/>
        <c:ser>
          <c:idx val="0"/>
          <c:order val="0"/>
          <c:tx>
            <c:strRef>
              <c:f>Sheet1!$B$1</c:f>
              <c:strCache>
                <c:ptCount val="1"/>
                <c:pt idx="0">
                  <c:v>Weeks</c:v>
                </c:pt>
              </c:strCache>
            </c:strRef>
          </c:tx>
          <c:spPr>
            <a:solidFill>
              <a:schemeClr val="bg1"/>
            </a:solidFill>
            <a:ln>
              <a:solidFill>
                <a:schemeClr val="bg1"/>
              </a:solidFill>
            </a:ln>
            <a:effectLst/>
          </c:spPr>
          <c:invertIfNegative val="0"/>
          <c:dLbls>
            <c:delete val="1"/>
          </c:dLbls>
          <c:cat>
            <c:strRef>
              <c:f>Sheet1!$A$2:$A$17</c:f>
              <c:strCache>
                <c:ptCount val="16"/>
                <c:pt idx="0">
                  <c:v>Feasibility</c:v>
                </c:pt>
                <c:pt idx="1">
                  <c:v>High Level Design</c:v>
                </c:pt>
                <c:pt idx="2">
                  <c:v>Rough Costing</c:v>
                </c:pt>
                <c:pt idx="3">
                  <c:v>Sign Off</c:v>
                </c:pt>
                <c:pt idx="4">
                  <c:v>Detailed Engineering Design(M)</c:v>
                </c:pt>
                <c:pt idx="5">
                  <c:v>Detailed Engineering Design(Soft)</c:v>
                </c:pt>
                <c:pt idx="6">
                  <c:v>Detailed Engineering Design(Man)</c:v>
                </c:pt>
                <c:pt idx="7">
                  <c:v>Order placement</c:v>
                </c:pt>
                <c:pt idx="8">
                  <c:v>Shipping</c:v>
                </c:pt>
                <c:pt idx="9">
                  <c:v>Man Power Recuritment</c:v>
                </c:pt>
                <c:pt idx="10">
                  <c:v>Clearance</c:v>
                </c:pt>
                <c:pt idx="11">
                  <c:v>Delivery To Site</c:v>
                </c:pt>
                <c:pt idx="12">
                  <c:v>Installation</c:v>
                </c:pt>
                <c:pt idx="13">
                  <c:v>Testing</c:v>
                </c:pt>
                <c:pt idx="14">
                  <c:v>Trial</c:v>
                </c:pt>
                <c:pt idx="15">
                  <c:v>Handover</c:v>
                </c:pt>
              </c:strCache>
            </c:strRef>
          </c:cat>
          <c:val>
            <c:numRef>
              <c:f>Sheet1!$B$2:$B$17</c:f>
              <c:numCache>
                <c:formatCode>General</c:formatCode>
                <c:ptCount val="16"/>
                <c:pt idx="0">
                  <c:v>0</c:v>
                </c:pt>
                <c:pt idx="1">
                  <c:v>2</c:v>
                </c:pt>
                <c:pt idx="2">
                  <c:v>4</c:v>
                </c:pt>
                <c:pt idx="3">
                  <c:v>6</c:v>
                </c:pt>
                <c:pt idx="4">
                  <c:v>8</c:v>
                </c:pt>
                <c:pt idx="5">
                  <c:v>8</c:v>
                </c:pt>
                <c:pt idx="6">
                  <c:v>8</c:v>
                </c:pt>
                <c:pt idx="7">
                  <c:v>11</c:v>
                </c:pt>
                <c:pt idx="8">
                  <c:v>14</c:v>
                </c:pt>
                <c:pt idx="9">
                  <c:v>14</c:v>
                </c:pt>
                <c:pt idx="10">
                  <c:v>24</c:v>
                </c:pt>
                <c:pt idx="11">
                  <c:v>28</c:v>
                </c:pt>
                <c:pt idx="12">
                  <c:v>30</c:v>
                </c:pt>
                <c:pt idx="13">
                  <c:v>36</c:v>
                </c:pt>
                <c:pt idx="14">
                  <c:v>40</c:v>
                </c:pt>
                <c:pt idx="15">
                  <c:v>42</c:v>
                </c:pt>
              </c:numCache>
            </c:numRef>
          </c:val>
          <c:extLst>
            <c:ext xmlns:c16="http://schemas.microsoft.com/office/drawing/2014/chart" uri="{C3380CC4-5D6E-409C-BE32-E72D297353CC}">
              <c16:uniqueId val="{00000000-5BDC-48F2-92DA-E49847D2FEC3}"/>
            </c:ext>
          </c:extLst>
        </c:ser>
        <c:ser>
          <c:idx val="1"/>
          <c:order val="1"/>
          <c:tx>
            <c:strRef>
              <c:f>Sheet1!$C$1</c:f>
              <c:strCache>
                <c:ptCount val="1"/>
                <c:pt idx="0">
                  <c:v>Column1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Feasibility</c:v>
                </c:pt>
                <c:pt idx="1">
                  <c:v>High Level Design</c:v>
                </c:pt>
                <c:pt idx="2">
                  <c:v>Rough Costing</c:v>
                </c:pt>
                <c:pt idx="3">
                  <c:v>Sign Off</c:v>
                </c:pt>
                <c:pt idx="4">
                  <c:v>Detailed Engineering Design(M)</c:v>
                </c:pt>
                <c:pt idx="5">
                  <c:v>Detailed Engineering Design(Soft)</c:v>
                </c:pt>
                <c:pt idx="6">
                  <c:v>Detailed Engineering Design(Man)</c:v>
                </c:pt>
                <c:pt idx="7">
                  <c:v>Order placement</c:v>
                </c:pt>
                <c:pt idx="8">
                  <c:v>Shipping</c:v>
                </c:pt>
                <c:pt idx="9">
                  <c:v>Man Power Recuritment</c:v>
                </c:pt>
                <c:pt idx="10">
                  <c:v>Clearance</c:v>
                </c:pt>
                <c:pt idx="11">
                  <c:v>Delivery To Site</c:v>
                </c:pt>
                <c:pt idx="12">
                  <c:v>Installation</c:v>
                </c:pt>
                <c:pt idx="13">
                  <c:v>Testing</c:v>
                </c:pt>
                <c:pt idx="14">
                  <c:v>Trial</c:v>
                </c:pt>
                <c:pt idx="15">
                  <c:v>Handover</c:v>
                </c:pt>
              </c:strCache>
            </c:strRef>
          </c:cat>
          <c:val>
            <c:numRef>
              <c:f>Sheet1!$C$2:$C$17</c:f>
              <c:numCache>
                <c:formatCode>General</c:formatCode>
                <c:ptCount val="16"/>
                <c:pt idx="0">
                  <c:v>2</c:v>
                </c:pt>
                <c:pt idx="1">
                  <c:v>2</c:v>
                </c:pt>
                <c:pt idx="2">
                  <c:v>2</c:v>
                </c:pt>
                <c:pt idx="3">
                  <c:v>2</c:v>
                </c:pt>
                <c:pt idx="4">
                  <c:v>3</c:v>
                </c:pt>
                <c:pt idx="5">
                  <c:v>10</c:v>
                </c:pt>
                <c:pt idx="6">
                  <c:v>2</c:v>
                </c:pt>
                <c:pt idx="7">
                  <c:v>3</c:v>
                </c:pt>
                <c:pt idx="8">
                  <c:v>10</c:v>
                </c:pt>
                <c:pt idx="9">
                  <c:v>4</c:v>
                </c:pt>
                <c:pt idx="10">
                  <c:v>4</c:v>
                </c:pt>
                <c:pt idx="11">
                  <c:v>2</c:v>
                </c:pt>
                <c:pt idx="12">
                  <c:v>6</c:v>
                </c:pt>
                <c:pt idx="13">
                  <c:v>4</c:v>
                </c:pt>
                <c:pt idx="14">
                  <c:v>2</c:v>
                </c:pt>
                <c:pt idx="15">
                  <c:v>2</c:v>
                </c:pt>
              </c:numCache>
            </c:numRef>
          </c:val>
          <c:extLst>
            <c:ext xmlns:c16="http://schemas.microsoft.com/office/drawing/2014/chart" uri="{C3380CC4-5D6E-409C-BE32-E72D297353CC}">
              <c16:uniqueId val="{00000001-5BDC-48F2-92DA-E49847D2FEC3}"/>
            </c:ext>
          </c:extLst>
        </c:ser>
        <c:ser>
          <c:idx val="2"/>
          <c:order val="2"/>
          <c:tx>
            <c:strRef>
              <c:f>Sheet1!$D$1</c:f>
              <c:strCache>
                <c:ptCount val="1"/>
                <c:pt idx="0">
                  <c:v>Column2</c:v>
                </c:pt>
              </c:strCache>
            </c:strRef>
          </c:tx>
          <c:spPr>
            <a:solidFill>
              <a:schemeClr val="accent6">
                <a:shade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Feasibility</c:v>
                </c:pt>
                <c:pt idx="1">
                  <c:v>High Level Design</c:v>
                </c:pt>
                <c:pt idx="2">
                  <c:v>Rough Costing</c:v>
                </c:pt>
                <c:pt idx="3">
                  <c:v>Sign Off</c:v>
                </c:pt>
                <c:pt idx="4">
                  <c:v>Detailed Engineering Design(M)</c:v>
                </c:pt>
                <c:pt idx="5">
                  <c:v>Detailed Engineering Design(Soft)</c:v>
                </c:pt>
                <c:pt idx="6">
                  <c:v>Detailed Engineering Design(Man)</c:v>
                </c:pt>
                <c:pt idx="7">
                  <c:v>Order placement</c:v>
                </c:pt>
                <c:pt idx="8">
                  <c:v>Shipping</c:v>
                </c:pt>
                <c:pt idx="9">
                  <c:v>Man Power Recuritment</c:v>
                </c:pt>
                <c:pt idx="10">
                  <c:v>Clearance</c:v>
                </c:pt>
                <c:pt idx="11">
                  <c:v>Delivery To Site</c:v>
                </c:pt>
                <c:pt idx="12">
                  <c:v>Installation</c:v>
                </c:pt>
                <c:pt idx="13">
                  <c:v>Testing</c:v>
                </c:pt>
                <c:pt idx="14">
                  <c:v>Trial</c:v>
                </c:pt>
                <c:pt idx="15">
                  <c:v>Handover</c:v>
                </c:pt>
              </c:strCache>
            </c:strRef>
          </c:cat>
          <c:val>
            <c:numRef>
              <c:f>Sheet1!$D$2:$D$17</c:f>
              <c:numCache>
                <c:formatCode>General</c:formatCode>
                <c:ptCount val="16"/>
              </c:numCache>
            </c:numRef>
          </c:val>
          <c:extLst>
            <c:ext xmlns:c16="http://schemas.microsoft.com/office/drawing/2014/chart" uri="{C3380CC4-5D6E-409C-BE32-E72D297353CC}">
              <c16:uniqueId val="{00000002-5BDC-48F2-92DA-E49847D2FEC3}"/>
            </c:ext>
          </c:extLst>
        </c:ser>
        <c:dLbls>
          <c:dLblPos val="ctr"/>
          <c:showLegendKey val="0"/>
          <c:showVal val="1"/>
          <c:showCatName val="0"/>
          <c:showSerName val="0"/>
          <c:showPercent val="0"/>
          <c:showBubbleSize val="0"/>
        </c:dLbls>
        <c:gapWidth val="150"/>
        <c:overlap val="100"/>
        <c:axId val="456067776"/>
        <c:axId val="456073680"/>
      </c:barChart>
      <c:catAx>
        <c:axId val="456067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073680"/>
        <c:crosses val="autoZero"/>
        <c:auto val="1"/>
        <c:lblAlgn val="ctr"/>
        <c:lblOffset val="100"/>
        <c:noMultiLvlLbl val="0"/>
      </c:catAx>
      <c:valAx>
        <c:axId val="456073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067776"/>
        <c:crosses val="autoZero"/>
        <c:crossBetween val="between"/>
      </c:valAx>
      <c:spPr>
        <a:noFill/>
        <a:ln>
          <a:noFill/>
        </a:ln>
        <a:effectLst/>
      </c:spPr>
    </c:plotArea>
    <c:plotVisOnly val="1"/>
    <c:dispBlanksAs val="gap"/>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D2474-58E3-4D25-94DA-86DC5430EF7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881A68D-ED9D-47D9-A9BB-DD92077CA390}">
      <dgm:prSet phldrT="[Text]" custT="1"/>
      <dgm:spPr/>
      <dgm:t>
        <a:bodyPr/>
        <a:lstStyle/>
        <a:p>
          <a:r>
            <a:rPr lang="en-US" sz="1600" dirty="0" smtClean="0"/>
            <a:t>Smart Warehouse Management</a:t>
          </a:r>
          <a:endParaRPr lang="en-US" sz="1600" dirty="0"/>
        </a:p>
      </dgm:t>
    </dgm:pt>
    <dgm:pt modelId="{A114D28B-6856-4719-981C-D4C2AB5972D5}" type="parTrans" cxnId="{C223000C-AF0D-40E9-AE26-9F6481738F82}">
      <dgm:prSet/>
      <dgm:spPr/>
      <dgm:t>
        <a:bodyPr/>
        <a:lstStyle/>
        <a:p>
          <a:endParaRPr lang="en-US"/>
        </a:p>
      </dgm:t>
    </dgm:pt>
    <dgm:pt modelId="{773E8AC7-FB21-4D1E-AC65-D092F3120D0E}" type="sibTrans" cxnId="{C223000C-AF0D-40E9-AE26-9F6481738F82}">
      <dgm:prSet/>
      <dgm:spPr/>
      <dgm:t>
        <a:bodyPr/>
        <a:lstStyle/>
        <a:p>
          <a:endParaRPr lang="en-US"/>
        </a:p>
      </dgm:t>
    </dgm:pt>
    <dgm:pt modelId="{E72DDBB9-DC2F-4D27-A977-41D9904EF333}">
      <dgm:prSet phldrT="[Text]" custT="1"/>
      <dgm:spPr/>
      <dgm:t>
        <a:bodyPr/>
        <a:lstStyle/>
        <a:p>
          <a:r>
            <a:rPr lang="en-US" sz="1600" dirty="0" smtClean="0"/>
            <a:t>Feasibility</a:t>
          </a:r>
          <a:endParaRPr lang="en-US" sz="1600" dirty="0"/>
        </a:p>
      </dgm:t>
    </dgm:pt>
    <dgm:pt modelId="{0B25343C-45F7-44FF-836F-2EA8FEA8BC47}" type="parTrans" cxnId="{4CCD161B-BF63-4936-89F6-9DEF31176198}">
      <dgm:prSet/>
      <dgm:spPr/>
      <dgm:t>
        <a:bodyPr/>
        <a:lstStyle/>
        <a:p>
          <a:endParaRPr lang="en-US"/>
        </a:p>
      </dgm:t>
    </dgm:pt>
    <dgm:pt modelId="{14001E30-BB41-42D2-9B60-526A9B849545}" type="sibTrans" cxnId="{4CCD161B-BF63-4936-89F6-9DEF31176198}">
      <dgm:prSet/>
      <dgm:spPr/>
      <dgm:t>
        <a:bodyPr/>
        <a:lstStyle/>
        <a:p>
          <a:endParaRPr lang="en-US"/>
        </a:p>
      </dgm:t>
    </dgm:pt>
    <dgm:pt modelId="{4BE9A44D-D8E0-4B92-BA1D-A48726291FD3}">
      <dgm:prSet phldrT="[Text]" custT="1"/>
      <dgm:spPr/>
      <dgm:t>
        <a:bodyPr/>
        <a:lstStyle/>
        <a:p>
          <a:r>
            <a:rPr lang="en-US" sz="1600" dirty="0" smtClean="0"/>
            <a:t>Detailed Engineering Design</a:t>
          </a:r>
          <a:endParaRPr lang="en-US" sz="1600" dirty="0"/>
        </a:p>
      </dgm:t>
    </dgm:pt>
    <dgm:pt modelId="{674BB5A2-7272-40D5-B481-D74F2139B3F3}" type="parTrans" cxnId="{A36CB525-937F-4AB7-87D3-42B225692E59}">
      <dgm:prSet/>
      <dgm:spPr/>
      <dgm:t>
        <a:bodyPr/>
        <a:lstStyle/>
        <a:p>
          <a:endParaRPr lang="en-US"/>
        </a:p>
      </dgm:t>
    </dgm:pt>
    <dgm:pt modelId="{4C12D51B-C12E-4571-AD44-A1142BB3BE38}" type="sibTrans" cxnId="{A36CB525-937F-4AB7-87D3-42B225692E59}">
      <dgm:prSet/>
      <dgm:spPr/>
      <dgm:t>
        <a:bodyPr/>
        <a:lstStyle/>
        <a:p>
          <a:endParaRPr lang="en-US"/>
        </a:p>
      </dgm:t>
    </dgm:pt>
    <dgm:pt modelId="{DA8AC126-503A-46F7-BA1F-A01E5DCD7E94}">
      <dgm:prSet phldrT="[Text]" custT="1"/>
      <dgm:spPr/>
      <dgm:t>
        <a:bodyPr/>
        <a:lstStyle/>
        <a:p>
          <a:r>
            <a:rPr lang="en-US" sz="1600" dirty="0" smtClean="0"/>
            <a:t>Procurement</a:t>
          </a:r>
          <a:r>
            <a:rPr lang="en-US" sz="1800" dirty="0" smtClean="0"/>
            <a:t> </a:t>
          </a:r>
          <a:endParaRPr lang="en-US" sz="1800" dirty="0"/>
        </a:p>
      </dgm:t>
    </dgm:pt>
    <dgm:pt modelId="{A00F7479-1F50-4042-A616-68209A140C9D}" type="parTrans" cxnId="{57F2FF75-6D03-4ED9-825D-BF3E2091040B}">
      <dgm:prSet/>
      <dgm:spPr/>
      <dgm:t>
        <a:bodyPr/>
        <a:lstStyle/>
        <a:p>
          <a:endParaRPr lang="en-US"/>
        </a:p>
      </dgm:t>
    </dgm:pt>
    <dgm:pt modelId="{EAFBC592-95EE-4923-A764-5DA8E23E132F}" type="sibTrans" cxnId="{57F2FF75-6D03-4ED9-825D-BF3E2091040B}">
      <dgm:prSet/>
      <dgm:spPr/>
      <dgm:t>
        <a:bodyPr/>
        <a:lstStyle/>
        <a:p>
          <a:endParaRPr lang="en-US"/>
        </a:p>
      </dgm:t>
    </dgm:pt>
    <dgm:pt modelId="{CD62ABDB-38F5-4661-A873-3A5C3B8BE3DD}">
      <dgm:prSet phldrT="[Text]" custT="1"/>
      <dgm:spPr/>
      <dgm:t>
        <a:bodyPr/>
        <a:lstStyle/>
        <a:p>
          <a:r>
            <a:rPr lang="en-US" sz="1600" dirty="0" smtClean="0"/>
            <a:t>Installation</a:t>
          </a:r>
          <a:endParaRPr lang="en-US" sz="1600" dirty="0"/>
        </a:p>
      </dgm:t>
    </dgm:pt>
    <dgm:pt modelId="{68AA1B35-E67D-430C-8720-719F6ECAD7E2}" type="parTrans" cxnId="{9AF0B50F-6B98-445C-AAA2-AF704BED5858}">
      <dgm:prSet/>
      <dgm:spPr/>
      <dgm:t>
        <a:bodyPr/>
        <a:lstStyle/>
        <a:p>
          <a:endParaRPr lang="en-US"/>
        </a:p>
      </dgm:t>
    </dgm:pt>
    <dgm:pt modelId="{E833B3A9-4B62-4CEF-ABFF-8A1781A3D9D1}" type="sibTrans" cxnId="{9AF0B50F-6B98-445C-AAA2-AF704BED5858}">
      <dgm:prSet/>
      <dgm:spPr/>
      <dgm:t>
        <a:bodyPr/>
        <a:lstStyle/>
        <a:p>
          <a:endParaRPr lang="en-US"/>
        </a:p>
      </dgm:t>
    </dgm:pt>
    <dgm:pt modelId="{DB873B02-04D2-4FEF-8600-4F05FD5ACD9C}">
      <dgm:prSet phldrT="[Text]" custT="1"/>
      <dgm:spPr/>
      <dgm:t>
        <a:bodyPr/>
        <a:lstStyle/>
        <a:p>
          <a:r>
            <a:rPr lang="en-US" sz="1600" dirty="0" smtClean="0"/>
            <a:t>Design</a:t>
          </a:r>
          <a:endParaRPr lang="en-US" sz="1600" dirty="0"/>
        </a:p>
      </dgm:t>
    </dgm:pt>
    <dgm:pt modelId="{F6099C6E-16D2-446D-B222-A6354180D4FF}" type="sibTrans" cxnId="{7CD1774E-294C-4D08-89F9-033C822BDD7C}">
      <dgm:prSet/>
      <dgm:spPr/>
      <dgm:t>
        <a:bodyPr/>
        <a:lstStyle/>
        <a:p>
          <a:endParaRPr lang="en-US"/>
        </a:p>
      </dgm:t>
    </dgm:pt>
    <dgm:pt modelId="{C5066B4D-A40A-4E98-B0C9-0FBA8FE3C6DF}" type="parTrans" cxnId="{7CD1774E-294C-4D08-89F9-033C822BDD7C}">
      <dgm:prSet/>
      <dgm:spPr/>
      <dgm:t>
        <a:bodyPr/>
        <a:lstStyle/>
        <a:p>
          <a:endParaRPr lang="en-US"/>
        </a:p>
      </dgm:t>
    </dgm:pt>
    <dgm:pt modelId="{164854E1-68FB-478F-B83D-4AC6EABA27A0}">
      <dgm:prSet custT="1"/>
      <dgm:spPr/>
      <dgm:t>
        <a:bodyPr/>
        <a:lstStyle/>
        <a:p>
          <a:r>
            <a:rPr lang="en-US" sz="1600" dirty="0" smtClean="0"/>
            <a:t>Transportation</a:t>
          </a:r>
          <a:r>
            <a:rPr lang="en-US" sz="2000" dirty="0" smtClean="0"/>
            <a:t> </a:t>
          </a:r>
          <a:r>
            <a:rPr lang="en-US" sz="1400" dirty="0" smtClean="0"/>
            <a:t>Necessity</a:t>
          </a:r>
          <a:endParaRPr lang="en-US" sz="1400" dirty="0"/>
        </a:p>
      </dgm:t>
    </dgm:pt>
    <dgm:pt modelId="{EEF49CBD-2452-4315-893F-B40B8ECEDCFE}" type="parTrans" cxnId="{7C09CB98-A595-420F-9A3A-C3D9B9CA19ED}">
      <dgm:prSet/>
      <dgm:spPr/>
      <dgm:t>
        <a:bodyPr/>
        <a:lstStyle/>
        <a:p>
          <a:endParaRPr lang="en-US"/>
        </a:p>
      </dgm:t>
    </dgm:pt>
    <dgm:pt modelId="{F39C0890-E711-42A3-B913-AD3F3F964ED6}" type="sibTrans" cxnId="{7C09CB98-A595-420F-9A3A-C3D9B9CA19ED}">
      <dgm:prSet/>
      <dgm:spPr/>
      <dgm:t>
        <a:bodyPr/>
        <a:lstStyle/>
        <a:p>
          <a:endParaRPr lang="en-US"/>
        </a:p>
      </dgm:t>
    </dgm:pt>
    <dgm:pt modelId="{D2DACFE5-6C30-4975-98FD-E6CE697CA6A9}">
      <dgm:prSet custT="1"/>
      <dgm:spPr/>
      <dgm:t>
        <a:bodyPr/>
        <a:lstStyle/>
        <a:p>
          <a:r>
            <a:rPr lang="en-US" sz="1600" dirty="0" smtClean="0"/>
            <a:t>Power Supply</a:t>
          </a:r>
          <a:endParaRPr lang="en-US" sz="1600" dirty="0"/>
        </a:p>
      </dgm:t>
    </dgm:pt>
    <dgm:pt modelId="{2AF4BE84-FC2E-46E0-9B80-5A25A1B13EFA}" type="parTrans" cxnId="{79B007BF-12AD-45DC-A36B-B2DA723B6F1D}">
      <dgm:prSet/>
      <dgm:spPr/>
      <dgm:t>
        <a:bodyPr/>
        <a:lstStyle/>
        <a:p>
          <a:endParaRPr lang="en-US"/>
        </a:p>
      </dgm:t>
    </dgm:pt>
    <dgm:pt modelId="{DAA11ED8-EC6A-4536-AFF9-E9C0D97C208E}" type="sibTrans" cxnId="{79B007BF-12AD-45DC-A36B-B2DA723B6F1D}">
      <dgm:prSet/>
      <dgm:spPr/>
      <dgm:t>
        <a:bodyPr/>
        <a:lstStyle/>
        <a:p>
          <a:endParaRPr lang="en-US"/>
        </a:p>
      </dgm:t>
    </dgm:pt>
    <dgm:pt modelId="{8D0116D4-B793-43F8-A2AE-4722B0E39F80}">
      <dgm:prSet custT="1"/>
      <dgm:spPr/>
      <dgm:t>
        <a:bodyPr/>
        <a:lstStyle/>
        <a:p>
          <a:r>
            <a:rPr lang="en-US" sz="1600" dirty="0" smtClean="0"/>
            <a:t>Water Supply</a:t>
          </a:r>
          <a:endParaRPr lang="en-US" sz="1600" dirty="0"/>
        </a:p>
      </dgm:t>
    </dgm:pt>
    <dgm:pt modelId="{6B928E8A-F8E4-4FEF-9F62-8CE69D03A756}" type="parTrans" cxnId="{7CE94203-6750-4999-BAF2-35B50BF70214}">
      <dgm:prSet/>
      <dgm:spPr/>
      <dgm:t>
        <a:bodyPr/>
        <a:lstStyle/>
        <a:p>
          <a:endParaRPr lang="en-US"/>
        </a:p>
      </dgm:t>
    </dgm:pt>
    <dgm:pt modelId="{CD67E81E-ADA0-4AFC-8BAE-8666296811C7}" type="sibTrans" cxnId="{7CE94203-6750-4999-BAF2-35B50BF70214}">
      <dgm:prSet/>
      <dgm:spPr/>
      <dgm:t>
        <a:bodyPr/>
        <a:lstStyle/>
        <a:p>
          <a:endParaRPr lang="en-US"/>
        </a:p>
      </dgm:t>
    </dgm:pt>
    <dgm:pt modelId="{B771AE90-3E91-4434-902A-8593E451EF08}">
      <dgm:prSet custT="1"/>
      <dgm:spPr/>
      <dgm:t>
        <a:bodyPr/>
        <a:lstStyle/>
        <a:p>
          <a:r>
            <a:rPr lang="en-US" sz="1600" dirty="0" smtClean="0"/>
            <a:t>Government Regulations</a:t>
          </a:r>
          <a:endParaRPr lang="en-US" sz="1600" dirty="0"/>
        </a:p>
      </dgm:t>
    </dgm:pt>
    <dgm:pt modelId="{EC4ABF7A-393F-48EF-99CA-34830E75CE43}" type="parTrans" cxnId="{D322C0B3-66BF-4C9B-A6A7-72AF05BE25CD}">
      <dgm:prSet/>
      <dgm:spPr/>
      <dgm:t>
        <a:bodyPr/>
        <a:lstStyle/>
        <a:p>
          <a:endParaRPr lang="en-US"/>
        </a:p>
      </dgm:t>
    </dgm:pt>
    <dgm:pt modelId="{94A46B0C-3F6D-4492-9D12-A53D57088872}" type="sibTrans" cxnId="{D322C0B3-66BF-4C9B-A6A7-72AF05BE25CD}">
      <dgm:prSet/>
      <dgm:spPr/>
      <dgm:t>
        <a:bodyPr/>
        <a:lstStyle/>
        <a:p>
          <a:endParaRPr lang="en-US"/>
        </a:p>
      </dgm:t>
    </dgm:pt>
    <dgm:pt modelId="{99A09375-B3FE-4EE8-A4F6-B6F910FAB6AF}">
      <dgm:prSet custT="1"/>
      <dgm:spPr/>
      <dgm:t>
        <a:bodyPr/>
        <a:lstStyle/>
        <a:p>
          <a:r>
            <a:rPr lang="en-US" sz="1600" dirty="0" smtClean="0"/>
            <a:t>Human Resource availability </a:t>
          </a:r>
        </a:p>
        <a:p>
          <a:endParaRPr lang="en-US" sz="2000" dirty="0"/>
        </a:p>
      </dgm:t>
    </dgm:pt>
    <dgm:pt modelId="{99B978B3-DF1F-40B6-93FD-C678F5738B58}" type="parTrans" cxnId="{075014F5-9BA0-4246-BBEB-E8C5DFCBF4FA}">
      <dgm:prSet/>
      <dgm:spPr/>
      <dgm:t>
        <a:bodyPr/>
        <a:lstStyle/>
        <a:p>
          <a:endParaRPr lang="en-US"/>
        </a:p>
      </dgm:t>
    </dgm:pt>
    <dgm:pt modelId="{AADFA538-45A1-4AF6-A174-A56AEA23C8FE}" type="sibTrans" cxnId="{075014F5-9BA0-4246-BBEB-E8C5DFCBF4FA}">
      <dgm:prSet/>
      <dgm:spPr/>
      <dgm:t>
        <a:bodyPr/>
        <a:lstStyle/>
        <a:p>
          <a:endParaRPr lang="en-US"/>
        </a:p>
      </dgm:t>
    </dgm:pt>
    <dgm:pt modelId="{0F86D9F6-ED8B-42F6-A792-F41DB7968383}">
      <dgm:prSet custT="1"/>
      <dgm:spPr/>
      <dgm:t>
        <a:bodyPr/>
        <a:lstStyle/>
        <a:p>
          <a:r>
            <a:rPr lang="en-US" sz="1600" dirty="0" smtClean="0"/>
            <a:t>High Level Design</a:t>
          </a:r>
          <a:endParaRPr lang="en-US" sz="1600" dirty="0"/>
        </a:p>
      </dgm:t>
    </dgm:pt>
    <dgm:pt modelId="{B8B9EBD6-13B2-4517-929A-A28700B8D651}" type="parTrans" cxnId="{7157D7CF-60F7-41CE-A5E8-6CCB1885A150}">
      <dgm:prSet/>
      <dgm:spPr/>
      <dgm:t>
        <a:bodyPr/>
        <a:lstStyle/>
        <a:p>
          <a:endParaRPr lang="en-US"/>
        </a:p>
      </dgm:t>
    </dgm:pt>
    <dgm:pt modelId="{BAF73D75-7138-4B2F-ADA5-6C043477B67D}" type="sibTrans" cxnId="{7157D7CF-60F7-41CE-A5E8-6CCB1885A150}">
      <dgm:prSet/>
      <dgm:spPr/>
      <dgm:t>
        <a:bodyPr/>
        <a:lstStyle/>
        <a:p>
          <a:endParaRPr lang="en-US"/>
        </a:p>
      </dgm:t>
    </dgm:pt>
    <dgm:pt modelId="{E97F843A-7754-4D48-A767-559CAB29DD53}">
      <dgm:prSet custT="1"/>
      <dgm:spPr/>
      <dgm:t>
        <a:bodyPr/>
        <a:lstStyle/>
        <a:p>
          <a:r>
            <a:rPr lang="en-US" sz="1600" dirty="0" smtClean="0"/>
            <a:t>Rough Costing</a:t>
          </a:r>
          <a:endParaRPr lang="en-US" sz="1600" dirty="0"/>
        </a:p>
      </dgm:t>
    </dgm:pt>
    <dgm:pt modelId="{7669F4D8-45D9-4179-B04A-F11DC61BF2EE}" type="parTrans" cxnId="{6E3FFF1A-D7FE-4ED4-8E9D-FDF57477E133}">
      <dgm:prSet/>
      <dgm:spPr/>
      <dgm:t>
        <a:bodyPr/>
        <a:lstStyle/>
        <a:p>
          <a:endParaRPr lang="en-US"/>
        </a:p>
      </dgm:t>
    </dgm:pt>
    <dgm:pt modelId="{53D96A2F-9211-47B8-A277-4974D6DC6F9F}" type="sibTrans" cxnId="{6E3FFF1A-D7FE-4ED4-8E9D-FDF57477E133}">
      <dgm:prSet/>
      <dgm:spPr/>
      <dgm:t>
        <a:bodyPr/>
        <a:lstStyle/>
        <a:p>
          <a:endParaRPr lang="en-US"/>
        </a:p>
      </dgm:t>
    </dgm:pt>
    <dgm:pt modelId="{D9C64BB8-14B8-427F-99CE-0C1D1D49CBE2}">
      <dgm:prSet custT="1"/>
      <dgm:spPr/>
      <dgm:t>
        <a:bodyPr/>
        <a:lstStyle/>
        <a:p>
          <a:r>
            <a:rPr lang="en-US" sz="1600" dirty="0" smtClean="0"/>
            <a:t>Sign Off</a:t>
          </a:r>
          <a:endParaRPr lang="en-US" sz="1600" dirty="0"/>
        </a:p>
      </dgm:t>
    </dgm:pt>
    <dgm:pt modelId="{5730A533-4FFF-440C-9E39-DF580F57D00A}" type="parTrans" cxnId="{6E5C73E8-3001-4FCE-98E4-BD3337C8796C}">
      <dgm:prSet/>
      <dgm:spPr/>
      <dgm:t>
        <a:bodyPr/>
        <a:lstStyle/>
        <a:p>
          <a:endParaRPr lang="en-US"/>
        </a:p>
      </dgm:t>
    </dgm:pt>
    <dgm:pt modelId="{07ECECFA-CE90-472D-A370-9E6A358878B9}" type="sibTrans" cxnId="{6E5C73E8-3001-4FCE-98E4-BD3337C8796C}">
      <dgm:prSet/>
      <dgm:spPr/>
      <dgm:t>
        <a:bodyPr/>
        <a:lstStyle/>
        <a:p>
          <a:endParaRPr lang="en-US"/>
        </a:p>
      </dgm:t>
    </dgm:pt>
    <dgm:pt modelId="{94B9F9B4-8A01-4860-914A-85A73C45DB54}">
      <dgm:prSet phldrT="[Text]" custT="1"/>
      <dgm:spPr/>
      <dgm:t>
        <a:bodyPr/>
        <a:lstStyle/>
        <a:p>
          <a:r>
            <a:rPr lang="en-US" sz="1600" dirty="0" smtClean="0"/>
            <a:t>Machine Design Development</a:t>
          </a:r>
        </a:p>
      </dgm:t>
    </dgm:pt>
    <dgm:pt modelId="{E359D84B-2658-4742-9EBB-B241D803C61B}" type="parTrans" cxnId="{2D38E94E-0715-47BA-9B4E-03F81F307BF5}">
      <dgm:prSet/>
      <dgm:spPr/>
      <dgm:t>
        <a:bodyPr/>
        <a:lstStyle/>
        <a:p>
          <a:endParaRPr lang="en-US"/>
        </a:p>
      </dgm:t>
    </dgm:pt>
    <dgm:pt modelId="{39CD5BB9-4034-44D8-BB36-CE5F78F18445}" type="sibTrans" cxnId="{2D38E94E-0715-47BA-9B4E-03F81F307BF5}">
      <dgm:prSet/>
      <dgm:spPr/>
      <dgm:t>
        <a:bodyPr/>
        <a:lstStyle/>
        <a:p>
          <a:endParaRPr lang="en-US"/>
        </a:p>
      </dgm:t>
    </dgm:pt>
    <dgm:pt modelId="{37A78B27-6289-4291-BC43-6D88426F8ABE}">
      <dgm:prSet phldrT="[Text]" custT="1"/>
      <dgm:spPr/>
      <dgm:t>
        <a:bodyPr/>
        <a:lstStyle/>
        <a:p>
          <a:r>
            <a:rPr lang="en-US" sz="1600" dirty="0" smtClean="0"/>
            <a:t>Man power Estimation</a:t>
          </a:r>
        </a:p>
      </dgm:t>
    </dgm:pt>
    <dgm:pt modelId="{1961B590-66BD-4805-899B-7A11A5E8AF9C}" type="parTrans" cxnId="{1EBD5956-118F-4335-8956-BE15FF3F8280}">
      <dgm:prSet/>
      <dgm:spPr/>
      <dgm:t>
        <a:bodyPr/>
        <a:lstStyle/>
        <a:p>
          <a:endParaRPr lang="en-US"/>
        </a:p>
      </dgm:t>
    </dgm:pt>
    <dgm:pt modelId="{0EE00C59-31DC-4C74-AE06-97DFB644C703}" type="sibTrans" cxnId="{1EBD5956-118F-4335-8956-BE15FF3F8280}">
      <dgm:prSet/>
      <dgm:spPr/>
      <dgm:t>
        <a:bodyPr/>
        <a:lstStyle/>
        <a:p>
          <a:endParaRPr lang="en-US"/>
        </a:p>
      </dgm:t>
    </dgm:pt>
    <dgm:pt modelId="{3A222D9E-C484-4E84-A282-5A31374C3608}">
      <dgm:prSet phldrT="[Text]" custT="1"/>
      <dgm:spPr/>
      <dgm:t>
        <a:bodyPr/>
        <a:lstStyle/>
        <a:p>
          <a:r>
            <a:rPr lang="en-US" sz="1600" dirty="0" smtClean="0"/>
            <a:t>Software Development</a:t>
          </a:r>
        </a:p>
      </dgm:t>
    </dgm:pt>
    <dgm:pt modelId="{8C11D9D5-0887-47D2-97D4-FF26A7AA4A7C}" type="parTrans" cxnId="{2C9EC601-1A22-4EFB-9049-D8A300B87AAA}">
      <dgm:prSet/>
      <dgm:spPr/>
      <dgm:t>
        <a:bodyPr/>
        <a:lstStyle/>
        <a:p>
          <a:endParaRPr lang="en-US"/>
        </a:p>
      </dgm:t>
    </dgm:pt>
    <dgm:pt modelId="{DC2B2003-C93E-49FB-AB19-67BE3C3F2271}" type="sibTrans" cxnId="{2C9EC601-1A22-4EFB-9049-D8A300B87AAA}">
      <dgm:prSet/>
      <dgm:spPr/>
      <dgm:t>
        <a:bodyPr/>
        <a:lstStyle/>
        <a:p>
          <a:endParaRPr lang="en-US"/>
        </a:p>
      </dgm:t>
    </dgm:pt>
    <dgm:pt modelId="{2F13FE6E-C16D-434E-949A-FA2EA75BCCAE}">
      <dgm:prSet phldrT="[Text]" custT="1"/>
      <dgm:spPr/>
      <dgm:t>
        <a:bodyPr/>
        <a:lstStyle/>
        <a:p>
          <a:r>
            <a:rPr lang="en-US" sz="1800" dirty="0" smtClean="0"/>
            <a:t>Order Placement</a:t>
          </a:r>
          <a:endParaRPr lang="en-US" sz="1800" dirty="0"/>
        </a:p>
      </dgm:t>
    </dgm:pt>
    <dgm:pt modelId="{C940CD28-76F4-4965-8028-51AF4B649256}" type="parTrans" cxnId="{A740163C-4669-4641-BEBA-B952A3DF3572}">
      <dgm:prSet/>
      <dgm:spPr/>
      <dgm:t>
        <a:bodyPr/>
        <a:lstStyle/>
        <a:p>
          <a:endParaRPr lang="en-US"/>
        </a:p>
      </dgm:t>
    </dgm:pt>
    <dgm:pt modelId="{4EFFAB43-39F4-4CDF-91E5-236E2616E4A9}" type="sibTrans" cxnId="{A740163C-4669-4641-BEBA-B952A3DF3572}">
      <dgm:prSet/>
      <dgm:spPr/>
      <dgm:t>
        <a:bodyPr/>
        <a:lstStyle/>
        <a:p>
          <a:endParaRPr lang="en-US"/>
        </a:p>
      </dgm:t>
    </dgm:pt>
    <dgm:pt modelId="{9C46BF1F-9B4B-4D76-8F21-A85B3A1B43CF}">
      <dgm:prSet phldrT="[Text]" custT="1"/>
      <dgm:spPr/>
      <dgm:t>
        <a:bodyPr/>
        <a:lstStyle/>
        <a:p>
          <a:r>
            <a:rPr lang="en-US" sz="1800" dirty="0" smtClean="0"/>
            <a:t>Payments</a:t>
          </a:r>
          <a:endParaRPr lang="en-US" sz="1800" dirty="0"/>
        </a:p>
      </dgm:t>
    </dgm:pt>
    <dgm:pt modelId="{F526411F-45FF-47F0-9521-F01CD60A6B7C}" type="parTrans" cxnId="{04787B71-4065-4BA8-9BB1-0B640E9E5D8F}">
      <dgm:prSet/>
      <dgm:spPr/>
      <dgm:t>
        <a:bodyPr/>
        <a:lstStyle/>
        <a:p>
          <a:endParaRPr lang="en-US"/>
        </a:p>
      </dgm:t>
    </dgm:pt>
    <dgm:pt modelId="{3305B426-C25B-4A4F-A5C0-63B6F8EE6D55}" type="sibTrans" cxnId="{04787B71-4065-4BA8-9BB1-0B640E9E5D8F}">
      <dgm:prSet/>
      <dgm:spPr/>
      <dgm:t>
        <a:bodyPr/>
        <a:lstStyle/>
        <a:p>
          <a:endParaRPr lang="en-US"/>
        </a:p>
      </dgm:t>
    </dgm:pt>
    <dgm:pt modelId="{FD826408-1271-4F7C-A1F0-77BBBDFB9685}">
      <dgm:prSet phldrT="[Text]" custT="1"/>
      <dgm:spPr/>
      <dgm:t>
        <a:bodyPr/>
        <a:lstStyle/>
        <a:p>
          <a:r>
            <a:rPr lang="en-US" sz="1800" dirty="0" smtClean="0"/>
            <a:t>Shipping</a:t>
          </a:r>
          <a:endParaRPr lang="en-US" sz="1800" dirty="0"/>
        </a:p>
      </dgm:t>
    </dgm:pt>
    <dgm:pt modelId="{981ECB7B-EB61-4DBC-9320-6E73ADDF16B8}" type="parTrans" cxnId="{09245F8F-C48E-414D-B599-42C7DB256FF8}">
      <dgm:prSet/>
      <dgm:spPr/>
      <dgm:t>
        <a:bodyPr/>
        <a:lstStyle/>
        <a:p>
          <a:endParaRPr lang="en-US"/>
        </a:p>
      </dgm:t>
    </dgm:pt>
    <dgm:pt modelId="{257A97CD-6A27-4D13-8921-11390BCAB309}" type="sibTrans" cxnId="{09245F8F-C48E-414D-B599-42C7DB256FF8}">
      <dgm:prSet/>
      <dgm:spPr/>
      <dgm:t>
        <a:bodyPr/>
        <a:lstStyle/>
        <a:p>
          <a:endParaRPr lang="en-US"/>
        </a:p>
      </dgm:t>
    </dgm:pt>
    <dgm:pt modelId="{32F5DD2A-9D6F-4C6F-9910-2984C074C27F}">
      <dgm:prSet phldrT="[Text]" custT="1"/>
      <dgm:spPr/>
      <dgm:t>
        <a:bodyPr/>
        <a:lstStyle/>
        <a:p>
          <a:r>
            <a:rPr lang="en-US" sz="1800" dirty="0" smtClean="0"/>
            <a:t>Customs</a:t>
          </a:r>
          <a:endParaRPr lang="en-US" sz="1800" dirty="0"/>
        </a:p>
      </dgm:t>
    </dgm:pt>
    <dgm:pt modelId="{FB3D3336-DEE2-4CA5-B3CE-9A2F84378865}" type="parTrans" cxnId="{A4F75ED8-B2D5-4B15-89DA-4136340112EA}">
      <dgm:prSet/>
      <dgm:spPr/>
      <dgm:t>
        <a:bodyPr/>
        <a:lstStyle/>
        <a:p>
          <a:endParaRPr lang="en-US"/>
        </a:p>
      </dgm:t>
    </dgm:pt>
    <dgm:pt modelId="{1D2C0D69-8249-4121-BD6A-F0B1AAEDA98F}" type="sibTrans" cxnId="{A4F75ED8-B2D5-4B15-89DA-4136340112EA}">
      <dgm:prSet/>
      <dgm:spPr/>
      <dgm:t>
        <a:bodyPr/>
        <a:lstStyle/>
        <a:p>
          <a:endParaRPr lang="en-US"/>
        </a:p>
      </dgm:t>
    </dgm:pt>
    <dgm:pt modelId="{D22634F3-63DC-402A-BC09-732B81966D4E}">
      <dgm:prSet phldrT="[Text]" custT="1"/>
      <dgm:spPr/>
      <dgm:t>
        <a:bodyPr/>
        <a:lstStyle/>
        <a:p>
          <a:r>
            <a:rPr lang="en-US" sz="1600" dirty="0" smtClean="0"/>
            <a:t>Man Power Recruitment</a:t>
          </a:r>
          <a:endParaRPr lang="en-US" sz="1600" dirty="0"/>
        </a:p>
      </dgm:t>
    </dgm:pt>
    <dgm:pt modelId="{0CCC8288-3D66-41D6-B8B3-31ABA048D54D}" type="parTrans" cxnId="{2F084323-DA1F-4216-979F-5A0BB39973D6}">
      <dgm:prSet/>
      <dgm:spPr/>
      <dgm:t>
        <a:bodyPr/>
        <a:lstStyle/>
        <a:p>
          <a:endParaRPr lang="en-US"/>
        </a:p>
      </dgm:t>
    </dgm:pt>
    <dgm:pt modelId="{421DF52A-3E39-4F3A-9296-9B5D8E2B97FB}" type="sibTrans" cxnId="{2F084323-DA1F-4216-979F-5A0BB39973D6}">
      <dgm:prSet/>
      <dgm:spPr/>
      <dgm:t>
        <a:bodyPr/>
        <a:lstStyle/>
        <a:p>
          <a:endParaRPr lang="en-US"/>
        </a:p>
      </dgm:t>
    </dgm:pt>
    <dgm:pt modelId="{7F296326-072E-4743-9B8A-B287B0A3ADA0}">
      <dgm:prSet phldrT="[Text]" custT="1"/>
      <dgm:spPr/>
      <dgm:t>
        <a:bodyPr/>
        <a:lstStyle/>
        <a:p>
          <a:r>
            <a:rPr lang="en-US" sz="1600" dirty="0" smtClean="0"/>
            <a:t>Clearance</a:t>
          </a:r>
          <a:endParaRPr lang="en-US" sz="1600" dirty="0"/>
        </a:p>
      </dgm:t>
    </dgm:pt>
    <dgm:pt modelId="{D6D8D61F-2172-447C-82BE-2D1B18C75C44}" type="parTrans" cxnId="{1801D732-8DF0-499D-8097-6F478D49993B}">
      <dgm:prSet/>
      <dgm:spPr/>
      <dgm:t>
        <a:bodyPr/>
        <a:lstStyle/>
        <a:p>
          <a:endParaRPr lang="en-US"/>
        </a:p>
      </dgm:t>
    </dgm:pt>
    <dgm:pt modelId="{04458CED-FA03-4D60-9102-846DB4AB656A}" type="sibTrans" cxnId="{1801D732-8DF0-499D-8097-6F478D49993B}">
      <dgm:prSet/>
      <dgm:spPr/>
      <dgm:t>
        <a:bodyPr/>
        <a:lstStyle/>
        <a:p>
          <a:endParaRPr lang="en-US"/>
        </a:p>
      </dgm:t>
    </dgm:pt>
    <dgm:pt modelId="{55103D00-F1B1-445E-8782-8BFD8EFB47AB}">
      <dgm:prSet phldrT="[Text]" custT="1"/>
      <dgm:spPr/>
      <dgm:t>
        <a:bodyPr/>
        <a:lstStyle/>
        <a:p>
          <a:r>
            <a:rPr lang="en-US" sz="1600" dirty="0" smtClean="0"/>
            <a:t>Delivery to site</a:t>
          </a:r>
          <a:endParaRPr lang="en-US" sz="1600" dirty="0"/>
        </a:p>
      </dgm:t>
    </dgm:pt>
    <dgm:pt modelId="{1111FEC8-D3DD-4E51-AB76-3EEA81B73DA7}" type="parTrans" cxnId="{0834B8CD-6C93-4863-8F9A-E05244C68829}">
      <dgm:prSet/>
      <dgm:spPr/>
      <dgm:t>
        <a:bodyPr/>
        <a:lstStyle/>
        <a:p>
          <a:endParaRPr lang="en-US"/>
        </a:p>
      </dgm:t>
    </dgm:pt>
    <dgm:pt modelId="{10D74DEA-05BC-4D34-A98C-D984C8831B9C}" type="sibTrans" cxnId="{0834B8CD-6C93-4863-8F9A-E05244C68829}">
      <dgm:prSet/>
      <dgm:spPr/>
      <dgm:t>
        <a:bodyPr/>
        <a:lstStyle/>
        <a:p>
          <a:endParaRPr lang="en-US"/>
        </a:p>
      </dgm:t>
    </dgm:pt>
    <dgm:pt modelId="{551C39DD-B9D9-4485-AA7F-94D571B91C71}">
      <dgm:prSet phldrT="[Text]" custT="1"/>
      <dgm:spPr/>
      <dgm:t>
        <a:bodyPr/>
        <a:lstStyle/>
        <a:p>
          <a:r>
            <a:rPr lang="en-US" sz="1600" dirty="0" smtClean="0"/>
            <a:t>Installation</a:t>
          </a:r>
          <a:endParaRPr lang="en-US" sz="1600" dirty="0"/>
        </a:p>
      </dgm:t>
    </dgm:pt>
    <dgm:pt modelId="{C7254571-3BFF-4E25-A992-DB0EE0C4F4BE}" type="parTrans" cxnId="{DDAC7CAC-ECDF-4DA8-99FD-7600FB6C0928}">
      <dgm:prSet/>
      <dgm:spPr/>
      <dgm:t>
        <a:bodyPr/>
        <a:lstStyle/>
        <a:p>
          <a:endParaRPr lang="en-US"/>
        </a:p>
      </dgm:t>
    </dgm:pt>
    <dgm:pt modelId="{BD23588B-AD16-45ED-B084-3D9576562209}" type="sibTrans" cxnId="{DDAC7CAC-ECDF-4DA8-99FD-7600FB6C0928}">
      <dgm:prSet/>
      <dgm:spPr/>
      <dgm:t>
        <a:bodyPr/>
        <a:lstStyle/>
        <a:p>
          <a:endParaRPr lang="en-US"/>
        </a:p>
      </dgm:t>
    </dgm:pt>
    <dgm:pt modelId="{F50795B0-1D6E-4629-B19A-5A6BC4B65409}">
      <dgm:prSet phldrT="[Text]" custT="1"/>
      <dgm:spPr/>
      <dgm:t>
        <a:bodyPr/>
        <a:lstStyle/>
        <a:p>
          <a:r>
            <a:rPr lang="en-US" sz="1600" dirty="0" smtClean="0"/>
            <a:t>Handover</a:t>
          </a:r>
        </a:p>
      </dgm:t>
    </dgm:pt>
    <dgm:pt modelId="{75079971-DA9D-4313-9FC2-8C572A9CFCA2}" type="parTrans" cxnId="{1847B216-677A-4D50-9EE2-ECEE44A3A40E}">
      <dgm:prSet/>
      <dgm:spPr/>
      <dgm:t>
        <a:bodyPr/>
        <a:lstStyle/>
        <a:p>
          <a:endParaRPr lang="en-US"/>
        </a:p>
      </dgm:t>
    </dgm:pt>
    <dgm:pt modelId="{A1DA7680-A027-4C66-A86F-4134E3356ECB}" type="sibTrans" cxnId="{1847B216-677A-4D50-9EE2-ECEE44A3A40E}">
      <dgm:prSet/>
      <dgm:spPr/>
      <dgm:t>
        <a:bodyPr/>
        <a:lstStyle/>
        <a:p>
          <a:endParaRPr lang="en-US"/>
        </a:p>
      </dgm:t>
    </dgm:pt>
    <dgm:pt modelId="{BB8A7D87-8454-4E53-BC16-E19E8CAAF243}">
      <dgm:prSet phldrT="[Text]" custT="1"/>
      <dgm:spPr/>
      <dgm:t>
        <a:bodyPr/>
        <a:lstStyle/>
        <a:p>
          <a:r>
            <a:rPr lang="en-US" sz="1600" dirty="0" smtClean="0"/>
            <a:t>Testing</a:t>
          </a:r>
        </a:p>
      </dgm:t>
    </dgm:pt>
    <dgm:pt modelId="{C3AB8526-DFF5-4F74-83B7-95045E155222}" type="parTrans" cxnId="{FAE14F33-956E-43B3-ACA3-9276A9918FD8}">
      <dgm:prSet/>
      <dgm:spPr/>
      <dgm:t>
        <a:bodyPr/>
        <a:lstStyle/>
        <a:p>
          <a:endParaRPr lang="en-US"/>
        </a:p>
      </dgm:t>
    </dgm:pt>
    <dgm:pt modelId="{C882A8F0-127C-483F-A1FA-7B2DA4E927E3}" type="sibTrans" cxnId="{FAE14F33-956E-43B3-ACA3-9276A9918FD8}">
      <dgm:prSet/>
      <dgm:spPr/>
      <dgm:t>
        <a:bodyPr/>
        <a:lstStyle/>
        <a:p>
          <a:endParaRPr lang="en-US"/>
        </a:p>
      </dgm:t>
    </dgm:pt>
    <dgm:pt modelId="{CE4779AB-7803-4215-AA04-4DFD7FFCF3F6}">
      <dgm:prSet phldrT="[Text]" custT="1"/>
      <dgm:spPr/>
      <dgm:t>
        <a:bodyPr/>
        <a:lstStyle/>
        <a:p>
          <a:r>
            <a:rPr lang="en-US" sz="1600" dirty="0" smtClean="0"/>
            <a:t>Trail Runs</a:t>
          </a:r>
        </a:p>
      </dgm:t>
    </dgm:pt>
    <dgm:pt modelId="{867BB318-D96E-4A07-B380-6DB17247F7FC}" type="parTrans" cxnId="{B538446C-603F-4E18-89DF-DF7FB54D0B4B}">
      <dgm:prSet/>
      <dgm:spPr/>
      <dgm:t>
        <a:bodyPr/>
        <a:lstStyle/>
        <a:p>
          <a:endParaRPr lang="en-US"/>
        </a:p>
      </dgm:t>
    </dgm:pt>
    <dgm:pt modelId="{71CAE9E2-CC46-450A-8F56-91C5197447DD}" type="sibTrans" cxnId="{B538446C-603F-4E18-89DF-DF7FB54D0B4B}">
      <dgm:prSet/>
      <dgm:spPr/>
      <dgm:t>
        <a:bodyPr/>
        <a:lstStyle/>
        <a:p>
          <a:endParaRPr lang="en-US"/>
        </a:p>
      </dgm:t>
    </dgm:pt>
    <dgm:pt modelId="{023938F9-0F98-465A-9DA9-FD41655C9FB5}">
      <dgm:prSet phldrT="[Text]" custT="1"/>
      <dgm:spPr/>
      <dgm:t>
        <a:bodyPr/>
        <a:lstStyle/>
        <a:p>
          <a:r>
            <a:rPr lang="en-US" sz="1600" dirty="0" smtClean="0"/>
            <a:t>Handover</a:t>
          </a:r>
        </a:p>
      </dgm:t>
    </dgm:pt>
    <dgm:pt modelId="{EF863E38-14A2-4AB6-9D63-C015385666E4}" type="parTrans" cxnId="{CE808D3E-CA55-4736-BF91-2F2ABBC8BA1E}">
      <dgm:prSet/>
      <dgm:spPr/>
      <dgm:t>
        <a:bodyPr/>
        <a:lstStyle/>
        <a:p>
          <a:endParaRPr lang="en-US"/>
        </a:p>
      </dgm:t>
    </dgm:pt>
    <dgm:pt modelId="{1F3E8E6E-D6F6-4748-9BF6-AC4B9C38790B}" type="sibTrans" cxnId="{CE808D3E-CA55-4736-BF91-2F2ABBC8BA1E}">
      <dgm:prSet/>
      <dgm:spPr/>
      <dgm:t>
        <a:bodyPr/>
        <a:lstStyle/>
        <a:p>
          <a:endParaRPr lang="en-US"/>
        </a:p>
      </dgm:t>
    </dgm:pt>
    <dgm:pt modelId="{2CD2B60D-5F40-4272-BB3D-6C653054D92C}" type="pres">
      <dgm:prSet presAssocID="{F12D2474-58E3-4D25-94DA-86DC5430EF70}" presName="hierChild1" presStyleCnt="0">
        <dgm:presLayoutVars>
          <dgm:orgChart val="1"/>
          <dgm:chPref val="1"/>
          <dgm:dir/>
          <dgm:animOne val="branch"/>
          <dgm:animLvl val="lvl"/>
          <dgm:resizeHandles/>
        </dgm:presLayoutVars>
      </dgm:prSet>
      <dgm:spPr/>
      <dgm:t>
        <a:bodyPr/>
        <a:lstStyle/>
        <a:p>
          <a:endParaRPr lang="en-US"/>
        </a:p>
      </dgm:t>
    </dgm:pt>
    <dgm:pt modelId="{122AF5AB-489A-4722-A91F-F3CEEF1572E0}" type="pres">
      <dgm:prSet presAssocID="{E881A68D-ED9D-47D9-A9BB-DD92077CA390}" presName="hierRoot1" presStyleCnt="0">
        <dgm:presLayoutVars>
          <dgm:hierBranch val="init"/>
        </dgm:presLayoutVars>
      </dgm:prSet>
      <dgm:spPr/>
    </dgm:pt>
    <dgm:pt modelId="{8EE3F1C4-B480-4589-AD9C-9B61BA1A3A88}" type="pres">
      <dgm:prSet presAssocID="{E881A68D-ED9D-47D9-A9BB-DD92077CA390}" presName="rootComposite1" presStyleCnt="0"/>
      <dgm:spPr/>
    </dgm:pt>
    <dgm:pt modelId="{53DD0B75-E509-45F1-BE7A-E4798FEA5D4C}" type="pres">
      <dgm:prSet presAssocID="{E881A68D-ED9D-47D9-A9BB-DD92077CA390}" presName="rootText1" presStyleLbl="node0" presStyleIdx="0" presStyleCnt="1" custScaleX="99316" custScaleY="105372">
        <dgm:presLayoutVars>
          <dgm:chPref val="3"/>
        </dgm:presLayoutVars>
      </dgm:prSet>
      <dgm:spPr/>
      <dgm:t>
        <a:bodyPr/>
        <a:lstStyle/>
        <a:p>
          <a:endParaRPr lang="en-US"/>
        </a:p>
      </dgm:t>
    </dgm:pt>
    <dgm:pt modelId="{BC8DB7BD-AE39-4EF2-9165-6CF05EBD9D2E}" type="pres">
      <dgm:prSet presAssocID="{E881A68D-ED9D-47D9-A9BB-DD92077CA390}" presName="rootConnector1" presStyleLbl="node1" presStyleIdx="0" presStyleCnt="0"/>
      <dgm:spPr/>
      <dgm:t>
        <a:bodyPr/>
        <a:lstStyle/>
        <a:p>
          <a:endParaRPr lang="en-US"/>
        </a:p>
      </dgm:t>
    </dgm:pt>
    <dgm:pt modelId="{21B4DE77-2ABE-4677-B448-05A779F0261B}" type="pres">
      <dgm:prSet presAssocID="{E881A68D-ED9D-47D9-A9BB-DD92077CA390}" presName="hierChild2" presStyleCnt="0"/>
      <dgm:spPr/>
    </dgm:pt>
    <dgm:pt modelId="{A98D8C72-44F6-4B0A-B9CC-3A054A0B585E}" type="pres">
      <dgm:prSet presAssocID="{0B25343C-45F7-44FF-836F-2EA8FEA8BC47}" presName="Name37" presStyleLbl="parChTrans1D2" presStyleIdx="0" presStyleCnt="6"/>
      <dgm:spPr/>
      <dgm:t>
        <a:bodyPr/>
        <a:lstStyle/>
        <a:p>
          <a:endParaRPr lang="en-US"/>
        </a:p>
      </dgm:t>
    </dgm:pt>
    <dgm:pt modelId="{6CD4306B-871B-41DC-B51A-E7F714BD01D2}" type="pres">
      <dgm:prSet presAssocID="{E72DDBB9-DC2F-4D27-A977-41D9904EF333}" presName="hierRoot2" presStyleCnt="0">
        <dgm:presLayoutVars>
          <dgm:hierBranch val="init"/>
        </dgm:presLayoutVars>
      </dgm:prSet>
      <dgm:spPr/>
    </dgm:pt>
    <dgm:pt modelId="{A58238FD-6F41-4EA7-BA9C-327D39C6E326}" type="pres">
      <dgm:prSet presAssocID="{E72DDBB9-DC2F-4D27-A977-41D9904EF333}" presName="rootComposite" presStyleCnt="0"/>
      <dgm:spPr/>
    </dgm:pt>
    <dgm:pt modelId="{A3753ADA-2F8C-4D52-984C-76E7D6E36170}" type="pres">
      <dgm:prSet presAssocID="{E72DDBB9-DC2F-4D27-A977-41D9904EF333}" presName="rootText" presStyleLbl="node2" presStyleIdx="0" presStyleCnt="6">
        <dgm:presLayoutVars>
          <dgm:chPref val="3"/>
        </dgm:presLayoutVars>
      </dgm:prSet>
      <dgm:spPr/>
      <dgm:t>
        <a:bodyPr/>
        <a:lstStyle/>
        <a:p>
          <a:endParaRPr lang="en-US"/>
        </a:p>
      </dgm:t>
    </dgm:pt>
    <dgm:pt modelId="{C61B4827-1D1F-4362-A5CE-3ECDE0F36210}" type="pres">
      <dgm:prSet presAssocID="{E72DDBB9-DC2F-4D27-A977-41D9904EF333}" presName="rootConnector" presStyleLbl="node2" presStyleIdx="0" presStyleCnt="6"/>
      <dgm:spPr/>
      <dgm:t>
        <a:bodyPr/>
        <a:lstStyle/>
        <a:p>
          <a:endParaRPr lang="en-US"/>
        </a:p>
      </dgm:t>
    </dgm:pt>
    <dgm:pt modelId="{BA76D95E-D0A8-41AE-A1FC-3304399854C5}" type="pres">
      <dgm:prSet presAssocID="{E72DDBB9-DC2F-4D27-A977-41D9904EF333}" presName="hierChild4" presStyleCnt="0"/>
      <dgm:spPr/>
    </dgm:pt>
    <dgm:pt modelId="{6FA5025D-57BE-430A-9F61-DBFE4E278E60}" type="pres">
      <dgm:prSet presAssocID="{EEF49CBD-2452-4315-893F-B40B8ECEDCFE}" presName="Name37" presStyleLbl="parChTrans1D3" presStyleIdx="0" presStyleCnt="22"/>
      <dgm:spPr/>
      <dgm:t>
        <a:bodyPr/>
        <a:lstStyle/>
        <a:p>
          <a:endParaRPr lang="en-US"/>
        </a:p>
      </dgm:t>
    </dgm:pt>
    <dgm:pt modelId="{EFD3F752-4B7A-41F1-9C8F-4F0855CD5686}" type="pres">
      <dgm:prSet presAssocID="{164854E1-68FB-478F-B83D-4AC6EABA27A0}" presName="hierRoot2" presStyleCnt="0">
        <dgm:presLayoutVars>
          <dgm:hierBranch val="init"/>
        </dgm:presLayoutVars>
      </dgm:prSet>
      <dgm:spPr/>
    </dgm:pt>
    <dgm:pt modelId="{071F481F-745F-4602-A9B4-40EEA4B4F035}" type="pres">
      <dgm:prSet presAssocID="{164854E1-68FB-478F-B83D-4AC6EABA27A0}" presName="rootComposite" presStyleCnt="0"/>
      <dgm:spPr/>
    </dgm:pt>
    <dgm:pt modelId="{00312453-F775-4900-BEE5-9B0165004BE0}" type="pres">
      <dgm:prSet presAssocID="{164854E1-68FB-478F-B83D-4AC6EABA27A0}" presName="rootText" presStyleLbl="node3" presStyleIdx="0" presStyleCnt="22">
        <dgm:presLayoutVars>
          <dgm:chPref val="3"/>
        </dgm:presLayoutVars>
      </dgm:prSet>
      <dgm:spPr/>
      <dgm:t>
        <a:bodyPr/>
        <a:lstStyle/>
        <a:p>
          <a:endParaRPr lang="en-US"/>
        </a:p>
      </dgm:t>
    </dgm:pt>
    <dgm:pt modelId="{0D7057E8-B561-41DA-935C-F13D8EFFC0BB}" type="pres">
      <dgm:prSet presAssocID="{164854E1-68FB-478F-B83D-4AC6EABA27A0}" presName="rootConnector" presStyleLbl="node3" presStyleIdx="0" presStyleCnt="22"/>
      <dgm:spPr/>
      <dgm:t>
        <a:bodyPr/>
        <a:lstStyle/>
        <a:p>
          <a:endParaRPr lang="en-US"/>
        </a:p>
      </dgm:t>
    </dgm:pt>
    <dgm:pt modelId="{9318CE2D-7378-4EFC-87C8-C288A7E83B92}" type="pres">
      <dgm:prSet presAssocID="{164854E1-68FB-478F-B83D-4AC6EABA27A0}" presName="hierChild4" presStyleCnt="0"/>
      <dgm:spPr/>
    </dgm:pt>
    <dgm:pt modelId="{5ECAE1DA-4817-4271-9B19-3145A0956C2D}" type="pres">
      <dgm:prSet presAssocID="{164854E1-68FB-478F-B83D-4AC6EABA27A0}" presName="hierChild5" presStyleCnt="0"/>
      <dgm:spPr/>
    </dgm:pt>
    <dgm:pt modelId="{44B40086-07E2-4E99-9C48-D31E4B5C5800}" type="pres">
      <dgm:prSet presAssocID="{2AF4BE84-FC2E-46E0-9B80-5A25A1B13EFA}" presName="Name37" presStyleLbl="parChTrans1D3" presStyleIdx="1" presStyleCnt="22"/>
      <dgm:spPr/>
      <dgm:t>
        <a:bodyPr/>
        <a:lstStyle/>
        <a:p>
          <a:endParaRPr lang="en-US"/>
        </a:p>
      </dgm:t>
    </dgm:pt>
    <dgm:pt modelId="{D23B0EF5-19F2-41F6-B799-023A89CD9203}" type="pres">
      <dgm:prSet presAssocID="{D2DACFE5-6C30-4975-98FD-E6CE697CA6A9}" presName="hierRoot2" presStyleCnt="0">
        <dgm:presLayoutVars>
          <dgm:hierBranch val="init"/>
        </dgm:presLayoutVars>
      </dgm:prSet>
      <dgm:spPr/>
    </dgm:pt>
    <dgm:pt modelId="{67AB1A71-9A68-40B7-AAC9-3F72F26E8C3F}" type="pres">
      <dgm:prSet presAssocID="{D2DACFE5-6C30-4975-98FD-E6CE697CA6A9}" presName="rootComposite" presStyleCnt="0"/>
      <dgm:spPr/>
    </dgm:pt>
    <dgm:pt modelId="{B8878BCD-EE61-42C1-9A34-9E28F4311163}" type="pres">
      <dgm:prSet presAssocID="{D2DACFE5-6C30-4975-98FD-E6CE697CA6A9}" presName="rootText" presStyleLbl="node3" presStyleIdx="1" presStyleCnt="22" custLinFactNeighborY="2060">
        <dgm:presLayoutVars>
          <dgm:chPref val="3"/>
        </dgm:presLayoutVars>
      </dgm:prSet>
      <dgm:spPr/>
      <dgm:t>
        <a:bodyPr/>
        <a:lstStyle/>
        <a:p>
          <a:endParaRPr lang="en-US"/>
        </a:p>
      </dgm:t>
    </dgm:pt>
    <dgm:pt modelId="{C0F76FF7-FC12-4546-8912-043E9F0ED030}" type="pres">
      <dgm:prSet presAssocID="{D2DACFE5-6C30-4975-98FD-E6CE697CA6A9}" presName="rootConnector" presStyleLbl="node3" presStyleIdx="1" presStyleCnt="22"/>
      <dgm:spPr/>
      <dgm:t>
        <a:bodyPr/>
        <a:lstStyle/>
        <a:p>
          <a:endParaRPr lang="en-US"/>
        </a:p>
      </dgm:t>
    </dgm:pt>
    <dgm:pt modelId="{8AD67B6F-EAB2-42F0-8D69-A917CCF8430F}" type="pres">
      <dgm:prSet presAssocID="{D2DACFE5-6C30-4975-98FD-E6CE697CA6A9}" presName="hierChild4" presStyleCnt="0"/>
      <dgm:spPr/>
    </dgm:pt>
    <dgm:pt modelId="{CE793DBA-6256-409B-B30B-593EB80D94AF}" type="pres">
      <dgm:prSet presAssocID="{D2DACFE5-6C30-4975-98FD-E6CE697CA6A9}" presName="hierChild5" presStyleCnt="0"/>
      <dgm:spPr/>
    </dgm:pt>
    <dgm:pt modelId="{0EEFCC35-CFC0-448C-B9F4-FF6807546F34}" type="pres">
      <dgm:prSet presAssocID="{6B928E8A-F8E4-4FEF-9F62-8CE69D03A756}" presName="Name37" presStyleLbl="parChTrans1D3" presStyleIdx="2" presStyleCnt="22"/>
      <dgm:spPr/>
      <dgm:t>
        <a:bodyPr/>
        <a:lstStyle/>
        <a:p>
          <a:endParaRPr lang="en-US"/>
        </a:p>
      </dgm:t>
    </dgm:pt>
    <dgm:pt modelId="{B9C4FFB5-0DD7-4404-A816-A1EDDB546B06}" type="pres">
      <dgm:prSet presAssocID="{8D0116D4-B793-43F8-A2AE-4722B0E39F80}" presName="hierRoot2" presStyleCnt="0">
        <dgm:presLayoutVars>
          <dgm:hierBranch val="init"/>
        </dgm:presLayoutVars>
      </dgm:prSet>
      <dgm:spPr/>
    </dgm:pt>
    <dgm:pt modelId="{FF7CFE82-C7A1-48FE-905F-3BE48927F601}" type="pres">
      <dgm:prSet presAssocID="{8D0116D4-B793-43F8-A2AE-4722B0E39F80}" presName="rootComposite" presStyleCnt="0"/>
      <dgm:spPr/>
    </dgm:pt>
    <dgm:pt modelId="{B72616FE-A02C-47F5-9161-83DF27B7FE5C}" type="pres">
      <dgm:prSet presAssocID="{8D0116D4-B793-43F8-A2AE-4722B0E39F80}" presName="rootText" presStyleLbl="node3" presStyleIdx="2" presStyleCnt="22">
        <dgm:presLayoutVars>
          <dgm:chPref val="3"/>
        </dgm:presLayoutVars>
      </dgm:prSet>
      <dgm:spPr/>
      <dgm:t>
        <a:bodyPr/>
        <a:lstStyle/>
        <a:p>
          <a:endParaRPr lang="en-US"/>
        </a:p>
      </dgm:t>
    </dgm:pt>
    <dgm:pt modelId="{4B8387B8-4445-4942-9461-CEC05A6D09BB}" type="pres">
      <dgm:prSet presAssocID="{8D0116D4-B793-43F8-A2AE-4722B0E39F80}" presName="rootConnector" presStyleLbl="node3" presStyleIdx="2" presStyleCnt="22"/>
      <dgm:spPr/>
      <dgm:t>
        <a:bodyPr/>
        <a:lstStyle/>
        <a:p>
          <a:endParaRPr lang="en-US"/>
        </a:p>
      </dgm:t>
    </dgm:pt>
    <dgm:pt modelId="{386EEBA3-D375-47FD-9944-B44F2AEC8787}" type="pres">
      <dgm:prSet presAssocID="{8D0116D4-B793-43F8-A2AE-4722B0E39F80}" presName="hierChild4" presStyleCnt="0"/>
      <dgm:spPr/>
    </dgm:pt>
    <dgm:pt modelId="{5BE60D7A-14D7-4EFF-80B7-D4735E96FD3D}" type="pres">
      <dgm:prSet presAssocID="{8D0116D4-B793-43F8-A2AE-4722B0E39F80}" presName="hierChild5" presStyleCnt="0"/>
      <dgm:spPr/>
    </dgm:pt>
    <dgm:pt modelId="{371BD823-684E-4C50-925F-4BA25FC744BD}" type="pres">
      <dgm:prSet presAssocID="{EC4ABF7A-393F-48EF-99CA-34830E75CE43}" presName="Name37" presStyleLbl="parChTrans1D3" presStyleIdx="3" presStyleCnt="22"/>
      <dgm:spPr/>
      <dgm:t>
        <a:bodyPr/>
        <a:lstStyle/>
        <a:p>
          <a:endParaRPr lang="en-US"/>
        </a:p>
      </dgm:t>
    </dgm:pt>
    <dgm:pt modelId="{0569EE80-99DE-4388-9B52-6D0C0F6A1A50}" type="pres">
      <dgm:prSet presAssocID="{B771AE90-3E91-4434-902A-8593E451EF08}" presName="hierRoot2" presStyleCnt="0">
        <dgm:presLayoutVars>
          <dgm:hierBranch val="init"/>
        </dgm:presLayoutVars>
      </dgm:prSet>
      <dgm:spPr/>
    </dgm:pt>
    <dgm:pt modelId="{E73F3486-93A5-4B3A-AAA2-5A17A369D787}" type="pres">
      <dgm:prSet presAssocID="{B771AE90-3E91-4434-902A-8593E451EF08}" presName="rootComposite" presStyleCnt="0"/>
      <dgm:spPr/>
    </dgm:pt>
    <dgm:pt modelId="{168C1458-17EE-40EE-BB57-792C21405B8D}" type="pres">
      <dgm:prSet presAssocID="{B771AE90-3E91-4434-902A-8593E451EF08}" presName="rootText" presStyleLbl="node3" presStyleIdx="3" presStyleCnt="22">
        <dgm:presLayoutVars>
          <dgm:chPref val="3"/>
        </dgm:presLayoutVars>
      </dgm:prSet>
      <dgm:spPr/>
      <dgm:t>
        <a:bodyPr/>
        <a:lstStyle/>
        <a:p>
          <a:endParaRPr lang="en-US"/>
        </a:p>
      </dgm:t>
    </dgm:pt>
    <dgm:pt modelId="{5C631B3B-937D-438A-9D49-6FFE5E6998EE}" type="pres">
      <dgm:prSet presAssocID="{B771AE90-3E91-4434-902A-8593E451EF08}" presName="rootConnector" presStyleLbl="node3" presStyleIdx="3" presStyleCnt="22"/>
      <dgm:spPr/>
      <dgm:t>
        <a:bodyPr/>
        <a:lstStyle/>
        <a:p>
          <a:endParaRPr lang="en-US"/>
        </a:p>
      </dgm:t>
    </dgm:pt>
    <dgm:pt modelId="{CD93C002-5FC5-4FCE-9FBF-F34446AF94EB}" type="pres">
      <dgm:prSet presAssocID="{B771AE90-3E91-4434-902A-8593E451EF08}" presName="hierChild4" presStyleCnt="0"/>
      <dgm:spPr/>
    </dgm:pt>
    <dgm:pt modelId="{45DA8F34-04FB-4A7C-8593-993F6C691809}" type="pres">
      <dgm:prSet presAssocID="{B771AE90-3E91-4434-902A-8593E451EF08}" presName="hierChild5" presStyleCnt="0"/>
      <dgm:spPr/>
    </dgm:pt>
    <dgm:pt modelId="{5F381F83-85E2-4C15-9010-B7A2592CB662}" type="pres">
      <dgm:prSet presAssocID="{99B978B3-DF1F-40B6-93FD-C678F5738B58}" presName="Name37" presStyleLbl="parChTrans1D3" presStyleIdx="4" presStyleCnt="22"/>
      <dgm:spPr/>
      <dgm:t>
        <a:bodyPr/>
        <a:lstStyle/>
        <a:p>
          <a:endParaRPr lang="en-US"/>
        </a:p>
      </dgm:t>
    </dgm:pt>
    <dgm:pt modelId="{34D88A16-8EBC-4958-90B5-9742E9B050E4}" type="pres">
      <dgm:prSet presAssocID="{99A09375-B3FE-4EE8-A4F6-B6F910FAB6AF}" presName="hierRoot2" presStyleCnt="0">
        <dgm:presLayoutVars>
          <dgm:hierBranch val="init"/>
        </dgm:presLayoutVars>
      </dgm:prSet>
      <dgm:spPr/>
    </dgm:pt>
    <dgm:pt modelId="{A79D8482-D21E-4716-9263-C4746C75C7E5}" type="pres">
      <dgm:prSet presAssocID="{99A09375-B3FE-4EE8-A4F6-B6F910FAB6AF}" presName="rootComposite" presStyleCnt="0"/>
      <dgm:spPr/>
    </dgm:pt>
    <dgm:pt modelId="{E9855542-5C09-401E-BC6B-3440CA6DBBBE}" type="pres">
      <dgm:prSet presAssocID="{99A09375-B3FE-4EE8-A4F6-B6F910FAB6AF}" presName="rootText" presStyleLbl="node3" presStyleIdx="4" presStyleCnt="22" custScaleX="107812" custScaleY="159458">
        <dgm:presLayoutVars>
          <dgm:chPref val="3"/>
        </dgm:presLayoutVars>
      </dgm:prSet>
      <dgm:spPr/>
      <dgm:t>
        <a:bodyPr/>
        <a:lstStyle/>
        <a:p>
          <a:endParaRPr lang="en-US"/>
        </a:p>
      </dgm:t>
    </dgm:pt>
    <dgm:pt modelId="{5DDF37E0-B739-4184-B4C7-C5F0745C9B41}" type="pres">
      <dgm:prSet presAssocID="{99A09375-B3FE-4EE8-A4F6-B6F910FAB6AF}" presName="rootConnector" presStyleLbl="node3" presStyleIdx="4" presStyleCnt="22"/>
      <dgm:spPr/>
      <dgm:t>
        <a:bodyPr/>
        <a:lstStyle/>
        <a:p>
          <a:endParaRPr lang="en-US"/>
        </a:p>
      </dgm:t>
    </dgm:pt>
    <dgm:pt modelId="{A0A66A4F-A187-48B3-A860-75D479F4EEFC}" type="pres">
      <dgm:prSet presAssocID="{99A09375-B3FE-4EE8-A4F6-B6F910FAB6AF}" presName="hierChild4" presStyleCnt="0"/>
      <dgm:spPr/>
    </dgm:pt>
    <dgm:pt modelId="{6EEEAD19-0B26-41C9-9752-9D58A262C458}" type="pres">
      <dgm:prSet presAssocID="{99A09375-B3FE-4EE8-A4F6-B6F910FAB6AF}" presName="hierChild5" presStyleCnt="0"/>
      <dgm:spPr/>
    </dgm:pt>
    <dgm:pt modelId="{6919A0FD-AC05-4FCF-A6A1-C6875774ED10}" type="pres">
      <dgm:prSet presAssocID="{E72DDBB9-DC2F-4D27-A977-41D9904EF333}" presName="hierChild5" presStyleCnt="0"/>
      <dgm:spPr/>
    </dgm:pt>
    <dgm:pt modelId="{A588A2AB-4EE9-4D3C-BBC7-69DF21DE50FD}" type="pres">
      <dgm:prSet presAssocID="{C5066B4D-A40A-4E98-B0C9-0FBA8FE3C6DF}" presName="Name37" presStyleLbl="parChTrans1D2" presStyleIdx="1" presStyleCnt="6"/>
      <dgm:spPr/>
      <dgm:t>
        <a:bodyPr/>
        <a:lstStyle/>
        <a:p>
          <a:endParaRPr lang="en-US"/>
        </a:p>
      </dgm:t>
    </dgm:pt>
    <dgm:pt modelId="{9A60E7DE-C404-4797-9B5F-EE5D3AEEA9E9}" type="pres">
      <dgm:prSet presAssocID="{DB873B02-04D2-4FEF-8600-4F05FD5ACD9C}" presName="hierRoot2" presStyleCnt="0">
        <dgm:presLayoutVars>
          <dgm:hierBranch val="init"/>
        </dgm:presLayoutVars>
      </dgm:prSet>
      <dgm:spPr/>
    </dgm:pt>
    <dgm:pt modelId="{32B24763-E8CE-474C-B078-FFAAC36C2322}" type="pres">
      <dgm:prSet presAssocID="{DB873B02-04D2-4FEF-8600-4F05FD5ACD9C}" presName="rootComposite" presStyleCnt="0"/>
      <dgm:spPr/>
    </dgm:pt>
    <dgm:pt modelId="{3D85746E-8825-4CDC-9B12-F39C17EABBC4}" type="pres">
      <dgm:prSet presAssocID="{DB873B02-04D2-4FEF-8600-4F05FD5ACD9C}" presName="rootText" presStyleLbl="node2" presStyleIdx="1" presStyleCnt="6" custLinFactNeighborY="-916">
        <dgm:presLayoutVars>
          <dgm:chPref val="3"/>
        </dgm:presLayoutVars>
      </dgm:prSet>
      <dgm:spPr/>
      <dgm:t>
        <a:bodyPr/>
        <a:lstStyle/>
        <a:p>
          <a:endParaRPr lang="en-US"/>
        </a:p>
      </dgm:t>
    </dgm:pt>
    <dgm:pt modelId="{FC60C4BD-446F-4231-9A6F-0255C9FF1E05}" type="pres">
      <dgm:prSet presAssocID="{DB873B02-04D2-4FEF-8600-4F05FD5ACD9C}" presName="rootConnector" presStyleLbl="node2" presStyleIdx="1" presStyleCnt="6"/>
      <dgm:spPr/>
      <dgm:t>
        <a:bodyPr/>
        <a:lstStyle/>
        <a:p>
          <a:endParaRPr lang="en-US"/>
        </a:p>
      </dgm:t>
    </dgm:pt>
    <dgm:pt modelId="{1F838825-5447-484A-9993-B1367E83ED77}" type="pres">
      <dgm:prSet presAssocID="{DB873B02-04D2-4FEF-8600-4F05FD5ACD9C}" presName="hierChild4" presStyleCnt="0"/>
      <dgm:spPr/>
    </dgm:pt>
    <dgm:pt modelId="{4EFDF2D1-7B8F-431F-A181-6D84ED7D1918}" type="pres">
      <dgm:prSet presAssocID="{B8B9EBD6-13B2-4517-929A-A28700B8D651}" presName="Name37" presStyleLbl="parChTrans1D3" presStyleIdx="5" presStyleCnt="22"/>
      <dgm:spPr/>
      <dgm:t>
        <a:bodyPr/>
        <a:lstStyle/>
        <a:p>
          <a:endParaRPr lang="en-US"/>
        </a:p>
      </dgm:t>
    </dgm:pt>
    <dgm:pt modelId="{94529A41-5FCC-4FB1-8C74-2467447B6E24}" type="pres">
      <dgm:prSet presAssocID="{0F86D9F6-ED8B-42F6-A792-F41DB7968383}" presName="hierRoot2" presStyleCnt="0">
        <dgm:presLayoutVars>
          <dgm:hierBranch val="init"/>
        </dgm:presLayoutVars>
      </dgm:prSet>
      <dgm:spPr/>
    </dgm:pt>
    <dgm:pt modelId="{4A4FA6EF-BE82-4D3E-95E4-EDC69D47B055}" type="pres">
      <dgm:prSet presAssocID="{0F86D9F6-ED8B-42F6-A792-F41DB7968383}" presName="rootComposite" presStyleCnt="0"/>
      <dgm:spPr/>
    </dgm:pt>
    <dgm:pt modelId="{043CACF2-D21E-491C-8602-FD5EAE40B618}" type="pres">
      <dgm:prSet presAssocID="{0F86D9F6-ED8B-42F6-A792-F41DB7968383}" presName="rootText" presStyleLbl="node3" presStyleIdx="5" presStyleCnt="22">
        <dgm:presLayoutVars>
          <dgm:chPref val="3"/>
        </dgm:presLayoutVars>
      </dgm:prSet>
      <dgm:spPr/>
      <dgm:t>
        <a:bodyPr/>
        <a:lstStyle/>
        <a:p>
          <a:endParaRPr lang="en-US"/>
        </a:p>
      </dgm:t>
    </dgm:pt>
    <dgm:pt modelId="{A20B4C8C-C3A1-40E4-83C1-F72187C133D4}" type="pres">
      <dgm:prSet presAssocID="{0F86D9F6-ED8B-42F6-A792-F41DB7968383}" presName="rootConnector" presStyleLbl="node3" presStyleIdx="5" presStyleCnt="22"/>
      <dgm:spPr/>
      <dgm:t>
        <a:bodyPr/>
        <a:lstStyle/>
        <a:p>
          <a:endParaRPr lang="en-US"/>
        </a:p>
      </dgm:t>
    </dgm:pt>
    <dgm:pt modelId="{AB431D0A-9772-4873-97DE-80C0B414760E}" type="pres">
      <dgm:prSet presAssocID="{0F86D9F6-ED8B-42F6-A792-F41DB7968383}" presName="hierChild4" presStyleCnt="0"/>
      <dgm:spPr/>
    </dgm:pt>
    <dgm:pt modelId="{79E352BE-899A-4F0C-BE80-357B34B6CC7F}" type="pres">
      <dgm:prSet presAssocID="{0F86D9F6-ED8B-42F6-A792-F41DB7968383}" presName="hierChild5" presStyleCnt="0"/>
      <dgm:spPr/>
    </dgm:pt>
    <dgm:pt modelId="{C08E23D0-7AF2-411A-8A2D-4EA35707BC74}" type="pres">
      <dgm:prSet presAssocID="{7669F4D8-45D9-4179-B04A-F11DC61BF2EE}" presName="Name37" presStyleLbl="parChTrans1D3" presStyleIdx="6" presStyleCnt="22"/>
      <dgm:spPr/>
      <dgm:t>
        <a:bodyPr/>
        <a:lstStyle/>
        <a:p>
          <a:endParaRPr lang="en-US"/>
        </a:p>
      </dgm:t>
    </dgm:pt>
    <dgm:pt modelId="{790B5D4A-960C-4C4D-ADD7-EA3E4D32DEFC}" type="pres">
      <dgm:prSet presAssocID="{E97F843A-7754-4D48-A767-559CAB29DD53}" presName="hierRoot2" presStyleCnt="0">
        <dgm:presLayoutVars>
          <dgm:hierBranch val="init"/>
        </dgm:presLayoutVars>
      </dgm:prSet>
      <dgm:spPr/>
    </dgm:pt>
    <dgm:pt modelId="{E5CB9700-75EF-40E3-B9F1-AD622E8DB609}" type="pres">
      <dgm:prSet presAssocID="{E97F843A-7754-4D48-A767-559CAB29DD53}" presName="rootComposite" presStyleCnt="0"/>
      <dgm:spPr/>
    </dgm:pt>
    <dgm:pt modelId="{EC5D39CF-C162-4F6D-85F0-1B482BCCD07C}" type="pres">
      <dgm:prSet presAssocID="{E97F843A-7754-4D48-A767-559CAB29DD53}" presName="rootText" presStyleLbl="node3" presStyleIdx="6" presStyleCnt="22">
        <dgm:presLayoutVars>
          <dgm:chPref val="3"/>
        </dgm:presLayoutVars>
      </dgm:prSet>
      <dgm:spPr/>
      <dgm:t>
        <a:bodyPr/>
        <a:lstStyle/>
        <a:p>
          <a:endParaRPr lang="en-US"/>
        </a:p>
      </dgm:t>
    </dgm:pt>
    <dgm:pt modelId="{F9728E72-7DF6-47CC-9D1F-82D331E433E0}" type="pres">
      <dgm:prSet presAssocID="{E97F843A-7754-4D48-A767-559CAB29DD53}" presName="rootConnector" presStyleLbl="node3" presStyleIdx="6" presStyleCnt="22"/>
      <dgm:spPr/>
      <dgm:t>
        <a:bodyPr/>
        <a:lstStyle/>
        <a:p>
          <a:endParaRPr lang="en-US"/>
        </a:p>
      </dgm:t>
    </dgm:pt>
    <dgm:pt modelId="{CE47003C-29DE-4D80-B2F5-AAB05EEFBC2B}" type="pres">
      <dgm:prSet presAssocID="{E97F843A-7754-4D48-A767-559CAB29DD53}" presName="hierChild4" presStyleCnt="0"/>
      <dgm:spPr/>
    </dgm:pt>
    <dgm:pt modelId="{3B9826F2-97F0-4691-B37C-DC78701E4378}" type="pres">
      <dgm:prSet presAssocID="{E97F843A-7754-4D48-A767-559CAB29DD53}" presName="hierChild5" presStyleCnt="0"/>
      <dgm:spPr/>
    </dgm:pt>
    <dgm:pt modelId="{56455F4B-BEA6-4428-A664-DAE1F2D71770}" type="pres">
      <dgm:prSet presAssocID="{5730A533-4FFF-440C-9E39-DF580F57D00A}" presName="Name37" presStyleLbl="parChTrans1D3" presStyleIdx="7" presStyleCnt="22"/>
      <dgm:spPr/>
      <dgm:t>
        <a:bodyPr/>
        <a:lstStyle/>
        <a:p>
          <a:endParaRPr lang="en-US"/>
        </a:p>
      </dgm:t>
    </dgm:pt>
    <dgm:pt modelId="{1662A789-EEE5-4CB5-A3CE-7B3CF2E0FD01}" type="pres">
      <dgm:prSet presAssocID="{D9C64BB8-14B8-427F-99CE-0C1D1D49CBE2}" presName="hierRoot2" presStyleCnt="0">
        <dgm:presLayoutVars>
          <dgm:hierBranch val="init"/>
        </dgm:presLayoutVars>
      </dgm:prSet>
      <dgm:spPr/>
    </dgm:pt>
    <dgm:pt modelId="{CD29B445-C994-4D45-A863-8FE3CBA97620}" type="pres">
      <dgm:prSet presAssocID="{D9C64BB8-14B8-427F-99CE-0C1D1D49CBE2}" presName="rootComposite" presStyleCnt="0"/>
      <dgm:spPr/>
    </dgm:pt>
    <dgm:pt modelId="{382ED898-5298-4BCB-91D3-7EBB510713C5}" type="pres">
      <dgm:prSet presAssocID="{D9C64BB8-14B8-427F-99CE-0C1D1D49CBE2}" presName="rootText" presStyleLbl="node3" presStyleIdx="7" presStyleCnt="22">
        <dgm:presLayoutVars>
          <dgm:chPref val="3"/>
        </dgm:presLayoutVars>
      </dgm:prSet>
      <dgm:spPr/>
      <dgm:t>
        <a:bodyPr/>
        <a:lstStyle/>
        <a:p>
          <a:endParaRPr lang="en-US"/>
        </a:p>
      </dgm:t>
    </dgm:pt>
    <dgm:pt modelId="{BB656D8B-D955-4EC5-B674-928ACE37B23A}" type="pres">
      <dgm:prSet presAssocID="{D9C64BB8-14B8-427F-99CE-0C1D1D49CBE2}" presName="rootConnector" presStyleLbl="node3" presStyleIdx="7" presStyleCnt="22"/>
      <dgm:spPr/>
      <dgm:t>
        <a:bodyPr/>
        <a:lstStyle/>
        <a:p>
          <a:endParaRPr lang="en-US"/>
        </a:p>
      </dgm:t>
    </dgm:pt>
    <dgm:pt modelId="{CD1CDBD5-E5AD-40DE-A14B-935A16D5FB67}" type="pres">
      <dgm:prSet presAssocID="{D9C64BB8-14B8-427F-99CE-0C1D1D49CBE2}" presName="hierChild4" presStyleCnt="0"/>
      <dgm:spPr/>
    </dgm:pt>
    <dgm:pt modelId="{60BFEA9D-6D8B-4793-AD0E-F65718BC4A39}" type="pres">
      <dgm:prSet presAssocID="{D9C64BB8-14B8-427F-99CE-0C1D1D49CBE2}" presName="hierChild5" presStyleCnt="0"/>
      <dgm:spPr/>
    </dgm:pt>
    <dgm:pt modelId="{CE22561F-E46F-4E9E-A2A3-F488A59FB8B2}" type="pres">
      <dgm:prSet presAssocID="{DB873B02-04D2-4FEF-8600-4F05FD5ACD9C}" presName="hierChild5" presStyleCnt="0"/>
      <dgm:spPr/>
    </dgm:pt>
    <dgm:pt modelId="{DF4185C1-9E3C-4478-8B1F-7B7E42E7FAD0}" type="pres">
      <dgm:prSet presAssocID="{674BB5A2-7272-40D5-B481-D74F2139B3F3}" presName="Name37" presStyleLbl="parChTrans1D2" presStyleIdx="2" presStyleCnt="6"/>
      <dgm:spPr/>
      <dgm:t>
        <a:bodyPr/>
        <a:lstStyle/>
        <a:p>
          <a:endParaRPr lang="en-US"/>
        </a:p>
      </dgm:t>
    </dgm:pt>
    <dgm:pt modelId="{EDBF99AC-BEAB-44F8-9CDF-7FB9AF780DC9}" type="pres">
      <dgm:prSet presAssocID="{4BE9A44D-D8E0-4B92-BA1D-A48726291FD3}" presName="hierRoot2" presStyleCnt="0">
        <dgm:presLayoutVars>
          <dgm:hierBranch val="init"/>
        </dgm:presLayoutVars>
      </dgm:prSet>
      <dgm:spPr/>
    </dgm:pt>
    <dgm:pt modelId="{0AD8E83D-60F7-4BF9-B152-04DD0F7DEB03}" type="pres">
      <dgm:prSet presAssocID="{4BE9A44D-D8E0-4B92-BA1D-A48726291FD3}" presName="rootComposite" presStyleCnt="0"/>
      <dgm:spPr/>
    </dgm:pt>
    <dgm:pt modelId="{D98FF9B1-B4B5-4FAF-96A9-097756D82617}" type="pres">
      <dgm:prSet presAssocID="{4BE9A44D-D8E0-4B92-BA1D-A48726291FD3}" presName="rootText" presStyleLbl="node2" presStyleIdx="2" presStyleCnt="6">
        <dgm:presLayoutVars>
          <dgm:chPref val="3"/>
        </dgm:presLayoutVars>
      </dgm:prSet>
      <dgm:spPr/>
      <dgm:t>
        <a:bodyPr/>
        <a:lstStyle/>
        <a:p>
          <a:endParaRPr lang="en-US"/>
        </a:p>
      </dgm:t>
    </dgm:pt>
    <dgm:pt modelId="{D7E472D9-B23A-4E96-90EC-6DA7A649B245}" type="pres">
      <dgm:prSet presAssocID="{4BE9A44D-D8E0-4B92-BA1D-A48726291FD3}" presName="rootConnector" presStyleLbl="node2" presStyleIdx="2" presStyleCnt="6"/>
      <dgm:spPr/>
      <dgm:t>
        <a:bodyPr/>
        <a:lstStyle/>
        <a:p>
          <a:endParaRPr lang="en-US"/>
        </a:p>
      </dgm:t>
    </dgm:pt>
    <dgm:pt modelId="{963A2E96-70CD-4EA8-BE90-24C33E36BB0D}" type="pres">
      <dgm:prSet presAssocID="{4BE9A44D-D8E0-4B92-BA1D-A48726291FD3}" presName="hierChild4" presStyleCnt="0"/>
      <dgm:spPr/>
    </dgm:pt>
    <dgm:pt modelId="{9F40CA36-42E1-4BBF-8504-5B096108F5F6}" type="pres">
      <dgm:prSet presAssocID="{E359D84B-2658-4742-9EBB-B241D803C61B}" presName="Name37" presStyleLbl="parChTrans1D3" presStyleIdx="8" presStyleCnt="22"/>
      <dgm:spPr/>
      <dgm:t>
        <a:bodyPr/>
        <a:lstStyle/>
        <a:p>
          <a:endParaRPr lang="en-US"/>
        </a:p>
      </dgm:t>
    </dgm:pt>
    <dgm:pt modelId="{03DCC43B-DC8A-4552-99D4-A3310DACEE01}" type="pres">
      <dgm:prSet presAssocID="{94B9F9B4-8A01-4860-914A-85A73C45DB54}" presName="hierRoot2" presStyleCnt="0">
        <dgm:presLayoutVars>
          <dgm:hierBranch val="init"/>
        </dgm:presLayoutVars>
      </dgm:prSet>
      <dgm:spPr/>
    </dgm:pt>
    <dgm:pt modelId="{27E7E7F4-3EB7-49F9-A37F-CC7C4892422C}" type="pres">
      <dgm:prSet presAssocID="{94B9F9B4-8A01-4860-914A-85A73C45DB54}" presName="rootComposite" presStyleCnt="0"/>
      <dgm:spPr/>
    </dgm:pt>
    <dgm:pt modelId="{BC501AC9-1566-4D43-8BDB-93B45D4767F6}" type="pres">
      <dgm:prSet presAssocID="{94B9F9B4-8A01-4860-914A-85A73C45DB54}" presName="rootText" presStyleLbl="node3" presStyleIdx="8" presStyleCnt="22">
        <dgm:presLayoutVars>
          <dgm:chPref val="3"/>
        </dgm:presLayoutVars>
      </dgm:prSet>
      <dgm:spPr/>
      <dgm:t>
        <a:bodyPr/>
        <a:lstStyle/>
        <a:p>
          <a:endParaRPr lang="en-US"/>
        </a:p>
      </dgm:t>
    </dgm:pt>
    <dgm:pt modelId="{777CB395-AADA-4132-84F4-8145172D6CA1}" type="pres">
      <dgm:prSet presAssocID="{94B9F9B4-8A01-4860-914A-85A73C45DB54}" presName="rootConnector" presStyleLbl="node3" presStyleIdx="8" presStyleCnt="22"/>
      <dgm:spPr/>
      <dgm:t>
        <a:bodyPr/>
        <a:lstStyle/>
        <a:p>
          <a:endParaRPr lang="en-US"/>
        </a:p>
      </dgm:t>
    </dgm:pt>
    <dgm:pt modelId="{C98F6B61-E1D1-4D1B-BA9E-DCA4723332C7}" type="pres">
      <dgm:prSet presAssocID="{94B9F9B4-8A01-4860-914A-85A73C45DB54}" presName="hierChild4" presStyleCnt="0"/>
      <dgm:spPr/>
    </dgm:pt>
    <dgm:pt modelId="{B5479FA8-E2D4-475F-8D05-76BA7E465D62}" type="pres">
      <dgm:prSet presAssocID="{94B9F9B4-8A01-4860-914A-85A73C45DB54}" presName="hierChild5" presStyleCnt="0"/>
      <dgm:spPr/>
    </dgm:pt>
    <dgm:pt modelId="{81DC3C4C-83C3-4E07-BF7E-CC6F0F95B2DF}" type="pres">
      <dgm:prSet presAssocID="{8C11D9D5-0887-47D2-97D4-FF26A7AA4A7C}" presName="Name37" presStyleLbl="parChTrans1D3" presStyleIdx="9" presStyleCnt="22"/>
      <dgm:spPr/>
      <dgm:t>
        <a:bodyPr/>
        <a:lstStyle/>
        <a:p>
          <a:endParaRPr lang="en-US"/>
        </a:p>
      </dgm:t>
    </dgm:pt>
    <dgm:pt modelId="{3C8C235E-25E3-4960-98BE-DC53853F37DF}" type="pres">
      <dgm:prSet presAssocID="{3A222D9E-C484-4E84-A282-5A31374C3608}" presName="hierRoot2" presStyleCnt="0">
        <dgm:presLayoutVars>
          <dgm:hierBranch val="init"/>
        </dgm:presLayoutVars>
      </dgm:prSet>
      <dgm:spPr/>
    </dgm:pt>
    <dgm:pt modelId="{46DFBD58-8970-47B4-B827-F70F0239E95B}" type="pres">
      <dgm:prSet presAssocID="{3A222D9E-C484-4E84-A282-5A31374C3608}" presName="rootComposite" presStyleCnt="0"/>
      <dgm:spPr/>
    </dgm:pt>
    <dgm:pt modelId="{B4A15017-E295-4D06-B8AC-6276CE8580BD}" type="pres">
      <dgm:prSet presAssocID="{3A222D9E-C484-4E84-A282-5A31374C3608}" presName="rootText" presStyleLbl="node3" presStyleIdx="9" presStyleCnt="22">
        <dgm:presLayoutVars>
          <dgm:chPref val="3"/>
        </dgm:presLayoutVars>
      </dgm:prSet>
      <dgm:spPr/>
      <dgm:t>
        <a:bodyPr/>
        <a:lstStyle/>
        <a:p>
          <a:endParaRPr lang="en-US"/>
        </a:p>
      </dgm:t>
    </dgm:pt>
    <dgm:pt modelId="{8260A319-F99D-42E5-AF33-83D4B0F5112B}" type="pres">
      <dgm:prSet presAssocID="{3A222D9E-C484-4E84-A282-5A31374C3608}" presName="rootConnector" presStyleLbl="node3" presStyleIdx="9" presStyleCnt="22"/>
      <dgm:spPr/>
      <dgm:t>
        <a:bodyPr/>
        <a:lstStyle/>
        <a:p>
          <a:endParaRPr lang="en-US"/>
        </a:p>
      </dgm:t>
    </dgm:pt>
    <dgm:pt modelId="{5E7ADA6D-3D73-4BE7-BBFF-7589F6DE64F6}" type="pres">
      <dgm:prSet presAssocID="{3A222D9E-C484-4E84-A282-5A31374C3608}" presName="hierChild4" presStyleCnt="0"/>
      <dgm:spPr/>
    </dgm:pt>
    <dgm:pt modelId="{F90BAE21-9E2B-404B-B956-DB06940EC009}" type="pres">
      <dgm:prSet presAssocID="{3A222D9E-C484-4E84-A282-5A31374C3608}" presName="hierChild5" presStyleCnt="0"/>
      <dgm:spPr/>
    </dgm:pt>
    <dgm:pt modelId="{9E097F09-ECF0-44A5-B145-E4514D13C089}" type="pres">
      <dgm:prSet presAssocID="{1961B590-66BD-4805-899B-7A11A5E8AF9C}" presName="Name37" presStyleLbl="parChTrans1D3" presStyleIdx="10" presStyleCnt="22"/>
      <dgm:spPr/>
      <dgm:t>
        <a:bodyPr/>
        <a:lstStyle/>
        <a:p>
          <a:endParaRPr lang="en-US"/>
        </a:p>
      </dgm:t>
    </dgm:pt>
    <dgm:pt modelId="{4C566DCB-0231-40AF-ADE5-E18911524606}" type="pres">
      <dgm:prSet presAssocID="{37A78B27-6289-4291-BC43-6D88426F8ABE}" presName="hierRoot2" presStyleCnt="0">
        <dgm:presLayoutVars>
          <dgm:hierBranch val="init"/>
        </dgm:presLayoutVars>
      </dgm:prSet>
      <dgm:spPr/>
    </dgm:pt>
    <dgm:pt modelId="{CAF13810-8C92-4092-9A71-88A17A5C13D7}" type="pres">
      <dgm:prSet presAssocID="{37A78B27-6289-4291-BC43-6D88426F8ABE}" presName="rootComposite" presStyleCnt="0"/>
      <dgm:spPr/>
    </dgm:pt>
    <dgm:pt modelId="{AF8DA2F7-8462-4C12-9F65-7218C6C0E454}" type="pres">
      <dgm:prSet presAssocID="{37A78B27-6289-4291-BC43-6D88426F8ABE}" presName="rootText" presStyleLbl="node3" presStyleIdx="10" presStyleCnt="22">
        <dgm:presLayoutVars>
          <dgm:chPref val="3"/>
        </dgm:presLayoutVars>
      </dgm:prSet>
      <dgm:spPr/>
      <dgm:t>
        <a:bodyPr/>
        <a:lstStyle/>
        <a:p>
          <a:endParaRPr lang="en-US"/>
        </a:p>
      </dgm:t>
    </dgm:pt>
    <dgm:pt modelId="{765C57D0-ACF4-4339-BA28-2C1AEF8CA153}" type="pres">
      <dgm:prSet presAssocID="{37A78B27-6289-4291-BC43-6D88426F8ABE}" presName="rootConnector" presStyleLbl="node3" presStyleIdx="10" presStyleCnt="22"/>
      <dgm:spPr/>
      <dgm:t>
        <a:bodyPr/>
        <a:lstStyle/>
        <a:p>
          <a:endParaRPr lang="en-US"/>
        </a:p>
      </dgm:t>
    </dgm:pt>
    <dgm:pt modelId="{324CCF5A-CBA5-4F44-8715-6BCDF86496BD}" type="pres">
      <dgm:prSet presAssocID="{37A78B27-6289-4291-BC43-6D88426F8ABE}" presName="hierChild4" presStyleCnt="0"/>
      <dgm:spPr/>
    </dgm:pt>
    <dgm:pt modelId="{1A37CEBC-140B-441A-B815-31CEDFE2ED55}" type="pres">
      <dgm:prSet presAssocID="{37A78B27-6289-4291-BC43-6D88426F8ABE}" presName="hierChild5" presStyleCnt="0"/>
      <dgm:spPr/>
    </dgm:pt>
    <dgm:pt modelId="{F1EE53DC-302B-4141-9AAD-CDBC969C9F3B}" type="pres">
      <dgm:prSet presAssocID="{4BE9A44D-D8E0-4B92-BA1D-A48726291FD3}" presName="hierChild5" presStyleCnt="0"/>
      <dgm:spPr/>
    </dgm:pt>
    <dgm:pt modelId="{EFC5BD96-E73B-42E8-B0F4-BEE4B6E3C0C9}" type="pres">
      <dgm:prSet presAssocID="{A00F7479-1F50-4042-A616-68209A140C9D}" presName="Name37" presStyleLbl="parChTrans1D2" presStyleIdx="3" presStyleCnt="6"/>
      <dgm:spPr/>
      <dgm:t>
        <a:bodyPr/>
        <a:lstStyle/>
        <a:p>
          <a:endParaRPr lang="en-US"/>
        </a:p>
      </dgm:t>
    </dgm:pt>
    <dgm:pt modelId="{C179C7EE-1D16-4E5F-8EE8-38BD991E2430}" type="pres">
      <dgm:prSet presAssocID="{DA8AC126-503A-46F7-BA1F-A01E5DCD7E94}" presName="hierRoot2" presStyleCnt="0">
        <dgm:presLayoutVars>
          <dgm:hierBranch val="init"/>
        </dgm:presLayoutVars>
      </dgm:prSet>
      <dgm:spPr/>
    </dgm:pt>
    <dgm:pt modelId="{AD079410-1E47-40AB-9F8D-9D6F2E88C0EA}" type="pres">
      <dgm:prSet presAssocID="{DA8AC126-503A-46F7-BA1F-A01E5DCD7E94}" presName="rootComposite" presStyleCnt="0"/>
      <dgm:spPr/>
    </dgm:pt>
    <dgm:pt modelId="{297CD214-E8C4-476C-AD26-BEBC4B48FA13}" type="pres">
      <dgm:prSet presAssocID="{DA8AC126-503A-46F7-BA1F-A01E5DCD7E94}" presName="rootText" presStyleLbl="node2" presStyleIdx="3" presStyleCnt="6">
        <dgm:presLayoutVars>
          <dgm:chPref val="3"/>
        </dgm:presLayoutVars>
      </dgm:prSet>
      <dgm:spPr/>
      <dgm:t>
        <a:bodyPr/>
        <a:lstStyle/>
        <a:p>
          <a:endParaRPr lang="en-US"/>
        </a:p>
      </dgm:t>
    </dgm:pt>
    <dgm:pt modelId="{9A1D7B61-A0E5-4BC9-A0C2-5AE85792D7C7}" type="pres">
      <dgm:prSet presAssocID="{DA8AC126-503A-46F7-BA1F-A01E5DCD7E94}" presName="rootConnector" presStyleLbl="node2" presStyleIdx="3" presStyleCnt="6"/>
      <dgm:spPr/>
      <dgm:t>
        <a:bodyPr/>
        <a:lstStyle/>
        <a:p>
          <a:endParaRPr lang="en-US"/>
        </a:p>
      </dgm:t>
    </dgm:pt>
    <dgm:pt modelId="{9F9B295B-7860-4BB5-9204-9E10588C6D4E}" type="pres">
      <dgm:prSet presAssocID="{DA8AC126-503A-46F7-BA1F-A01E5DCD7E94}" presName="hierChild4" presStyleCnt="0"/>
      <dgm:spPr/>
    </dgm:pt>
    <dgm:pt modelId="{D6379601-30FB-4491-B158-41ECF469E976}" type="pres">
      <dgm:prSet presAssocID="{C940CD28-76F4-4965-8028-51AF4B649256}" presName="Name37" presStyleLbl="parChTrans1D3" presStyleIdx="11" presStyleCnt="22"/>
      <dgm:spPr/>
      <dgm:t>
        <a:bodyPr/>
        <a:lstStyle/>
        <a:p>
          <a:endParaRPr lang="en-US"/>
        </a:p>
      </dgm:t>
    </dgm:pt>
    <dgm:pt modelId="{F1D5D5FE-87B4-4A96-8B82-882DF8948888}" type="pres">
      <dgm:prSet presAssocID="{2F13FE6E-C16D-434E-949A-FA2EA75BCCAE}" presName="hierRoot2" presStyleCnt="0">
        <dgm:presLayoutVars>
          <dgm:hierBranch val="init"/>
        </dgm:presLayoutVars>
      </dgm:prSet>
      <dgm:spPr/>
    </dgm:pt>
    <dgm:pt modelId="{4990C241-EB05-488C-945D-287448A04715}" type="pres">
      <dgm:prSet presAssocID="{2F13FE6E-C16D-434E-949A-FA2EA75BCCAE}" presName="rootComposite" presStyleCnt="0"/>
      <dgm:spPr/>
    </dgm:pt>
    <dgm:pt modelId="{639D7384-2F9F-44EC-8857-06AE197B7B50}" type="pres">
      <dgm:prSet presAssocID="{2F13FE6E-C16D-434E-949A-FA2EA75BCCAE}" presName="rootText" presStyleLbl="node3" presStyleIdx="11" presStyleCnt="22">
        <dgm:presLayoutVars>
          <dgm:chPref val="3"/>
        </dgm:presLayoutVars>
      </dgm:prSet>
      <dgm:spPr/>
      <dgm:t>
        <a:bodyPr/>
        <a:lstStyle/>
        <a:p>
          <a:endParaRPr lang="en-US"/>
        </a:p>
      </dgm:t>
    </dgm:pt>
    <dgm:pt modelId="{AB955D31-80A2-4D8E-B255-67AA574C7E86}" type="pres">
      <dgm:prSet presAssocID="{2F13FE6E-C16D-434E-949A-FA2EA75BCCAE}" presName="rootConnector" presStyleLbl="node3" presStyleIdx="11" presStyleCnt="22"/>
      <dgm:spPr/>
      <dgm:t>
        <a:bodyPr/>
        <a:lstStyle/>
        <a:p>
          <a:endParaRPr lang="en-US"/>
        </a:p>
      </dgm:t>
    </dgm:pt>
    <dgm:pt modelId="{97DE79AE-5BAB-44BE-941A-6639505CF05F}" type="pres">
      <dgm:prSet presAssocID="{2F13FE6E-C16D-434E-949A-FA2EA75BCCAE}" presName="hierChild4" presStyleCnt="0"/>
      <dgm:spPr/>
    </dgm:pt>
    <dgm:pt modelId="{87ECC755-CDAA-4834-9445-0B6ED7195C24}" type="pres">
      <dgm:prSet presAssocID="{2F13FE6E-C16D-434E-949A-FA2EA75BCCAE}" presName="hierChild5" presStyleCnt="0"/>
      <dgm:spPr/>
    </dgm:pt>
    <dgm:pt modelId="{671E827C-3095-4769-9935-E0613422CA9D}" type="pres">
      <dgm:prSet presAssocID="{F526411F-45FF-47F0-9521-F01CD60A6B7C}" presName="Name37" presStyleLbl="parChTrans1D3" presStyleIdx="12" presStyleCnt="22"/>
      <dgm:spPr/>
      <dgm:t>
        <a:bodyPr/>
        <a:lstStyle/>
        <a:p>
          <a:endParaRPr lang="en-US"/>
        </a:p>
      </dgm:t>
    </dgm:pt>
    <dgm:pt modelId="{6568EF29-CC90-4EA5-8E41-FA58C85C3238}" type="pres">
      <dgm:prSet presAssocID="{9C46BF1F-9B4B-4D76-8F21-A85B3A1B43CF}" presName="hierRoot2" presStyleCnt="0">
        <dgm:presLayoutVars>
          <dgm:hierBranch val="init"/>
        </dgm:presLayoutVars>
      </dgm:prSet>
      <dgm:spPr/>
    </dgm:pt>
    <dgm:pt modelId="{9A89EE07-FE3A-4E76-BC2E-7044BC60BB2E}" type="pres">
      <dgm:prSet presAssocID="{9C46BF1F-9B4B-4D76-8F21-A85B3A1B43CF}" presName="rootComposite" presStyleCnt="0"/>
      <dgm:spPr/>
    </dgm:pt>
    <dgm:pt modelId="{3CAA1215-A5FA-4554-92BA-22E1E90A833D}" type="pres">
      <dgm:prSet presAssocID="{9C46BF1F-9B4B-4D76-8F21-A85B3A1B43CF}" presName="rootText" presStyleLbl="node3" presStyleIdx="12" presStyleCnt="22">
        <dgm:presLayoutVars>
          <dgm:chPref val="3"/>
        </dgm:presLayoutVars>
      </dgm:prSet>
      <dgm:spPr/>
      <dgm:t>
        <a:bodyPr/>
        <a:lstStyle/>
        <a:p>
          <a:endParaRPr lang="en-US"/>
        </a:p>
      </dgm:t>
    </dgm:pt>
    <dgm:pt modelId="{900FDAEA-8253-4CB5-A3FC-E547C28B6C79}" type="pres">
      <dgm:prSet presAssocID="{9C46BF1F-9B4B-4D76-8F21-A85B3A1B43CF}" presName="rootConnector" presStyleLbl="node3" presStyleIdx="12" presStyleCnt="22"/>
      <dgm:spPr/>
      <dgm:t>
        <a:bodyPr/>
        <a:lstStyle/>
        <a:p>
          <a:endParaRPr lang="en-US"/>
        </a:p>
      </dgm:t>
    </dgm:pt>
    <dgm:pt modelId="{461D076B-35CC-4187-B0CE-6C318CA87AD6}" type="pres">
      <dgm:prSet presAssocID="{9C46BF1F-9B4B-4D76-8F21-A85B3A1B43CF}" presName="hierChild4" presStyleCnt="0"/>
      <dgm:spPr/>
    </dgm:pt>
    <dgm:pt modelId="{4B2F1B91-83DE-48ED-BEFB-307C44428757}" type="pres">
      <dgm:prSet presAssocID="{9C46BF1F-9B4B-4D76-8F21-A85B3A1B43CF}" presName="hierChild5" presStyleCnt="0"/>
      <dgm:spPr/>
    </dgm:pt>
    <dgm:pt modelId="{8EA3F2F2-20F8-41CD-A5C9-72F43D4CBB1A}" type="pres">
      <dgm:prSet presAssocID="{981ECB7B-EB61-4DBC-9320-6E73ADDF16B8}" presName="Name37" presStyleLbl="parChTrans1D3" presStyleIdx="13" presStyleCnt="22"/>
      <dgm:spPr/>
      <dgm:t>
        <a:bodyPr/>
        <a:lstStyle/>
        <a:p>
          <a:endParaRPr lang="en-US"/>
        </a:p>
      </dgm:t>
    </dgm:pt>
    <dgm:pt modelId="{73D872A4-A828-4D61-A1EE-7A425FC704C9}" type="pres">
      <dgm:prSet presAssocID="{FD826408-1271-4F7C-A1F0-77BBBDFB9685}" presName="hierRoot2" presStyleCnt="0">
        <dgm:presLayoutVars>
          <dgm:hierBranch val="init"/>
        </dgm:presLayoutVars>
      </dgm:prSet>
      <dgm:spPr/>
    </dgm:pt>
    <dgm:pt modelId="{2044B836-E81F-473C-A9D7-B67CCE3028B4}" type="pres">
      <dgm:prSet presAssocID="{FD826408-1271-4F7C-A1F0-77BBBDFB9685}" presName="rootComposite" presStyleCnt="0"/>
      <dgm:spPr/>
    </dgm:pt>
    <dgm:pt modelId="{20E2265F-7812-4BF6-880B-4153CB666C7D}" type="pres">
      <dgm:prSet presAssocID="{FD826408-1271-4F7C-A1F0-77BBBDFB9685}" presName="rootText" presStyleLbl="node3" presStyleIdx="13" presStyleCnt="22">
        <dgm:presLayoutVars>
          <dgm:chPref val="3"/>
        </dgm:presLayoutVars>
      </dgm:prSet>
      <dgm:spPr/>
      <dgm:t>
        <a:bodyPr/>
        <a:lstStyle/>
        <a:p>
          <a:endParaRPr lang="en-US"/>
        </a:p>
      </dgm:t>
    </dgm:pt>
    <dgm:pt modelId="{6884739F-EC5D-44D1-BC9C-62F6204B7969}" type="pres">
      <dgm:prSet presAssocID="{FD826408-1271-4F7C-A1F0-77BBBDFB9685}" presName="rootConnector" presStyleLbl="node3" presStyleIdx="13" presStyleCnt="22"/>
      <dgm:spPr/>
      <dgm:t>
        <a:bodyPr/>
        <a:lstStyle/>
        <a:p>
          <a:endParaRPr lang="en-US"/>
        </a:p>
      </dgm:t>
    </dgm:pt>
    <dgm:pt modelId="{BEA4DBE8-EF0C-4B16-B3C9-E53C21CA49F1}" type="pres">
      <dgm:prSet presAssocID="{FD826408-1271-4F7C-A1F0-77BBBDFB9685}" presName="hierChild4" presStyleCnt="0"/>
      <dgm:spPr/>
    </dgm:pt>
    <dgm:pt modelId="{3BD58454-88A9-4D6E-A61F-7F7FABDD0B48}" type="pres">
      <dgm:prSet presAssocID="{FD826408-1271-4F7C-A1F0-77BBBDFB9685}" presName="hierChild5" presStyleCnt="0"/>
      <dgm:spPr/>
    </dgm:pt>
    <dgm:pt modelId="{B325EA1B-59C7-45FD-8A2B-2544B970F2B9}" type="pres">
      <dgm:prSet presAssocID="{FB3D3336-DEE2-4CA5-B3CE-9A2F84378865}" presName="Name37" presStyleLbl="parChTrans1D3" presStyleIdx="14" presStyleCnt="22"/>
      <dgm:spPr/>
      <dgm:t>
        <a:bodyPr/>
        <a:lstStyle/>
        <a:p>
          <a:endParaRPr lang="en-US"/>
        </a:p>
      </dgm:t>
    </dgm:pt>
    <dgm:pt modelId="{8C6BC697-38ED-4B82-B3A2-5926F6C147E3}" type="pres">
      <dgm:prSet presAssocID="{32F5DD2A-9D6F-4C6F-9910-2984C074C27F}" presName="hierRoot2" presStyleCnt="0">
        <dgm:presLayoutVars>
          <dgm:hierBranch val="init"/>
        </dgm:presLayoutVars>
      </dgm:prSet>
      <dgm:spPr/>
    </dgm:pt>
    <dgm:pt modelId="{C3AC1FF9-B00C-4DFF-B2CE-94E058CD45A8}" type="pres">
      <dgm:prSet presAssocID="{32F5DD2A-9D6F-4C6F-9910-2984C074C27F}" presName="rootComposite" presStyleCnt="0"/>
      <dgm:spPr/>
    </dgm:pt>
    <dgm:pt modelId="{F31B65E8-9E70-4F12-BA7A-DA678EE0C345}" type="pres">
      <dgm:prSet presAssocID="{32F5DD2A-9D6F-4C6F-9910-2984C074C27F}" presName="rootText" presStyleLbl="node3" presStyleIdx="14" presStyleCnt="22">
        <dgm:presLayoutVars>
          <dgm:chPref val="3"/>
        </dgm:presLayoutVars>
      </dgm:prSet>
      <dgm:spPr/>
      <dgm:t>
        <a:bodyPr/>
        <a:lstStyle/>
        <a:p>
          <a:endParaRPr lang="en-US"/>
        </a:p>
      </dgm:t>
    </dgm:pt>
    <dgm:pt modelId="{25D625A9-BBC6-4584-A0E6-ADBA145FE6E5}" type="pres">
      <dgm:prSet presAssocID="{32F5DD2A-9D6F-4C6F-9910-2984C074C27F}" presName="rootConnector" presStyleLbl="node3" presStyleIdx="14" presStyleCnt="22"/>
      <dgm:spPr/>
      <dgm:t>
        <a:bodyPr/>
        <a:lstStyle/>
        <a:p>
          <a:endParaRPr lang="en-US"/>
        </a:p>
      </dgm:t>
    </dgm:pt>
    <dgm:pt modelId="{D66DAD98-AB90-4364-BDD0-DC1857FB527A}" type="pres">
      <dgm:prSet presAssocID="{32F5DD2A-9D6F-4C6F-9910-2984C074C27F}" presName="hierChild4" presStyleCnt="0"/>
      <dgm:spPr/>
    </dgm:pt>
    <dgm:pt modelId="{E8D2E113-139E-40D2-AC3E-D3E3289A234B}" type="pres">
      <dgm:prSet presAssocID="{32F5DD2A-9D6F-4C6F-9910-2984C074C27F}" presName="hierChild5" presStyleCnt="0"/>
      <dgm:spPr/>
    </dgm:pt>
    <dgm:pt modelId="{DC2DBD9B-489B-4125-9F76-86F78ADB00F9}" type="pres">
      <dgm:prSet presAssocID="{DA8AC126-503A-46F7-BA1F-A01E5DCD7E94}" presName="hierChild5" presStyleCnt="0"/>
      <dgm:spPr/>
    </dgm:pt>
    <dgm:pt modelId="{EF47453B-D3A2-4D19-B3DC-A68881EA40FA}" type="pres">
      <dgm:prSet presAssocID="{68AA1B35-E67D-430C-8720-719F6ECAD7E2}" presName="Name37" presStyleLbl="parChTrans1D2" presStyleIdx="4" presStyleCnt="6"/>
      <dgm:spPr/>
      <dgm:t>
        <a:bodyPr/>
        <a:lstStyle/>
        <a:p>
          <a:endParaRPr lang="en-US"/>
        </a:p>
      </dgm:t>
    </dgm:pt>
    <dgm:pt modelId="{C106B099-BA9D-4241-A2AF-C763A596531E}" type="pres">
      <dgm:prSet presAssocID="{CD62ABDB-38F5-4661-A873-3A5C3B8BE3DD}" presName="hierRoot2" presStyleCnt="0">
        <dgm:presLayoutVars>
          <dgm:hierBranch val="init"/>
        </dgm:presLayoutVars>
      </dgm:prSet>
      <dgm:spPr/>
    </dgm:pt>
    <dgm:pt modelId="{4EED5F02-9875-4CB7-84E5-4BD2F6A00224}" type="pres">
      <dgm:prSet presAssocID="{CD62ABDB-38F5-4661-A873-3A5C3B8BE3DD}" presName="rootComposite" presStyleCnt="0"/>
      <dgm:spPr/>
    </dgm:pt>
    <dgm:pt modelId="{C43C28F6-0FE7-4792-BBBC-05E283AE724D}" type="pres">
      <dgm:prSet presAssocID="{CD62ABDB-38F5-4661-A873-3A5C3B8BE3DD}" presName="rootText" presStyleLbl="node2" presStyleIdx="4" presStyleCnt="6">
        <dgm:presLayoutVars>
          <dgm:chPref val="3"/>
        </dgm:presLayoutVars>
      </dgm:prSet>
      <dgm:spPr/>
      <dgm:t>
        <a:bodyPr/>
        <a:lstStyle/>
        <a:p>
          <a:endParaRPr lang="en-US"/>
        </a:p>
      </dgm:t>
    </dgm:pt>
    <dgm:pt modelId="{8E1FD00C-3216-4011-B35F-ADB43AFA5108}" type="pres">
      <dgm:prSet presAssocID="{CD62ABDB-38F5-4661-A873-3A5C3B8BE3DD}" presName="rootConnector" presStyleLbl="node2" presStyleIdx="4" presStyleCnt="6"/>
      <dgm:spPr/>
      <dgm:t>
        <a:bodyPr/>
        <a:lstStyle/>
        <a:p>
          <a:endParaRPr lang="en-US"/>
        </a:p>
      </dgm:t>
    </dgm:pt>
    <dgm:pt modelId="{3DD850F9-D457-45FD-9A6F-ABB656F0B192}" type="pres">
      <dgm:prSet presAssocID="{CD62ABDB-38F5-4661-A873-3A5C3B8BE3DD}" presName="hierChild4" presStyleCnt="0"/>
      <dgm:spPr/>
    </dgm:pt>
    <dgm:pt modelId="{FBF1F821-036C-419A-A10B-E7DD5B72644A}" type="pres">
      <dgm:prSet presAssocID="{0CCC8288-3D66-41D6-B8B3-31ABA048D54D}" presName="Name37" presStyleLbl="parChTrans1D3" presStyleIdx="15" presStyleCnt="22"/>
      <dgm:spPr/>
      <dgm:t>
        <a:bodyPr/>
        <a:lstStyle/>
        <a:p>
          <a:endParaRPr lang="en-US"/>
        </a:p>
      </dgm:t>
    </dgm:pt>
    <dgm:pt modelId="{633595D0-81C0-4A38-A567-646FF1D3EAEC}" type="pres">
      <dgm:prSet presAssocID="{D22634F3-63DC-402A-BC09-732B81966D4E}" presName="hierRoot2" presStyleCnt="0">
        <dgm:presLayoutVars>
          <dgm:hierBranch val="init"/>
        </dgm:presLayoutVars>
      </dgm:prSet>
      <dgm:spPr/>
    </dgm:pt>
    <dgm:pt modelId="{8E5CA800-EFD1-4582-83E0-C07E9851669F}" type="pres">
      <dgm:prSet presAssocID="{D22634F3-63DC-402A-BC09-732B81966D4E}" presName="rootComposite" presStyleCnt="0"/>
      <dgm:spPr/>
    </dgm:pt>
    <dgm:pt modelId="{8E081663-A6A3-407E-8835-C352B6469655}" type="pres">
      <dgm:prSet presAssocID="{D22634F3-63DC-402A-BC09-732B81966D4E}" presName="rootText" presStyleLbl="node3" presStyleIdx="15" presStyleCnt="22">
        <dgm:presLayoutVars>
          <dgm:chPref val="3"/>
        </dgm:presLayoutVars>
      </dgm:prSet>
      <dgm:spPr/>
      <dgm:t>
        <a:bodyPr/>
        <a:lstStyle/>
        <a:p>
          <a:endParaRPr lang="en-US"/>
        </a:p>
      </dgm:t>
    </dgm:pt>
    <dgm:pt modelId="{BEBF0BB5-4C83-49AD-A807-AD7A00EDA4A7}" type="pres">
      <dgm:prSet presAssocID="{D22634F3-63DC-402A-BC09-732B81966D4E}" presName="rootConnector" presStyleLbl="node3" presStyleIdx="15" presStyleCnt="22"/>
      <dgm:spPr/>
      <dgm:t>
        <a:bodyPr/>
        <a:lstStyle/>
        <a:p>
          <a:endParaRPr lang="en-US"/>
        </a:p>
      </dgm:t>
    </dgm:pt>
    <dgm:pt modelId="{96BE1CD6-374A-4050-B00F-36A8BAE90CA9}" type="pres">
      <dgm:prSet presAssocID="{D22634F3-63DC-402A-BC09-732B81966D4E}" presName="hierChild4" presStyleCnt="0"/>
      <dgm:spPr/>
    </dgm:pt>
    <dgm:pt modelId="{F58E1A72-7CD1-4636-AE8B-EAAC5984AB0F}" type="pres">
      <dgm:prSet presAssocID="{D22634F3-63DC-402A-BC09-732B81966D4E}" presName="hierChild5" presStyleCnt="0"/>
      <dgm:spPr/>
    </dgm:pt>
    <dgm:pt modelId="{B5746E7C-1263-4B65-87EF-DB30BD0A9AD5}" type="pres">
      <dgm:prSet presAssocID="{D6D8D61F-2172-447C-82BE-2D1B18C75C44}" presName="Name37" presStyleLbl="parChTrans1D3" presStyleIdx="16" presStyleCnt="22"/>
      <dgm:spPr/>
      <dgm:t>
        <a:bodyPr/>
        <a:lstStyle/>
        <a:p>
          <a:endParaRPr lang="en-US"/>
        </a:p>
      </dgm:t>
    </dgm:pt>
    <dgm:pt modelId="{56A78605-3019-4C89-BD1B-096F7C295DD9}" type="pres">
      <dgm:prSet presAssocID="{7F296326-072E-4743-9B8A-B287B0A3ADA0}" presName="hierRoot2" presStyleCnt="0">
        <dgm:presLayoutVars>
          <dgm:hierBranch val="init"/>
        </dgm:presLayoutVars>
      </dgm:prSet>
      <dgm:spPr/>
    </dgm:pt>
    <dgm:pt modelId="{808211B0-5AFA-4214-986B-880F5BF47CAB}" type="pres">
      <dgm:prSet presAssocID="{7F296326-072E-4743-9B8A-B287B0A3ADA0}" presName="rootComposite" presStyleCnt="0"/>
      <dgm:spPr/>
    </dgm:pt>
    <dgm:pt modelId="{C9A9058B-4DBA-4118-8FA4-13C3A258FC55}" type="pres">
      <dgm:prSet presAssocID="{7F296326-072E-4743-9B8A-B287B0A3ADA0}" presName="rootText" presStyleLbl="node3" presStyleIdx="16" presStyleCnt="22">
        <dgm:presLayoutVars>
          <dgm:chPref val="3"/>
        </dgm:presLayoutVars>
      </dgm:prSet>
      <dgm:spPr/>
      <dgm:t>
        <a:bodyPr/>
        <a:lstStyle/>
        <a:p>
          <a:endParaRPr lang="en-US"/>
        </a:p>
      </dgm:t>
    </dgm:pt>
    <dgm:pt modelId="{3F7D58A2-0D0F-41C5-A639-FEA99AFC3A47}" type="pres">
      <dgm:prSet presAssocID="{7F296326-072E-4743-9B8A-B287B0A3ADA0}" presName="rootConnector" presStyleLbl="node3" presStyleIdx="16" presStyleCnt="22"/>
      <dgm:spPr/>
      <dgm:t>
        <a:bodyPr/>
        <a:lstStyle/>
        <a:p>
          <a:endParaRPr lang="en-US"/>
        </a:p>
      </dgm:t>
    </dgm:pt>
    <dgm:pt modelId="{613590D7-1B0A-4C67-BC62-3F0B789D455A}" type="pres">
      <dgm:prSet presAssocID="{7F296326-072E-4743-9B8A-B287B0A3ADA0}" presName="hierChild4" presStyleCnt="0"/>
      <dgm:spPr/>
    </dgm:pt>
    <dgm:pt modelId="{2B406C6F-075B-4885-96B1-AA9896666E2A}" type="pres">
      <dgm:prSet presAssocID="{7F296326-072E-4743-9B8A-B287B0A3ADA0}" presName="hierChild5" presStyleCnt="0"/>
      <dgm:spPr/>
    </dgm:pt>
    <dgm:pt modelId="{0C8F651E-172F-44BB-8F14-9C54570EB0BF}" type="pres">
      <dgm:prSet presAssocID="{1111FEC8-D3DD-4E51-AB76-3EEA81B73DA7}" presName="Name37" presStyleLbl="parChTrans1D3" presStyleIdx="17" presStyleCnt="22"/>
      <dgm:spPr/>
      <dgm:t>
        <a:bodyPr/>
        <a:lstStyle/>
        <a:p>
          <a:endParaRPr lang="en-US"/>
        </a:p>
      </dgm:t>
    </dgm:pt>
    <dgm:pt modelId="{F214D274-8E3C-4733-A274-121C7EA70B77}" type="pres">
      <dgm:prSet presAssocID="{55103D00-F1B1-445E-8782-8BFD8EFB47AB}" presName="hierRoot2" presStyleCnt="0">
        <dgm:presLayoutVars>
          <dgm:hierBranch val="init"/>
        </dgm:presLayoutVars>
      </dgm:prSet>
      <dgm:spPr/>
    </dgm:pt>
    <dgm:pt modelId="{902FF6A6-5E7A-4193-A5A8-09DF21EBEE93}" type="pres">
      <dgm:prSet presAssocID="{55103D00-F1B1-445E-8782-8BFD8EFB47AB}" presName="rootComposite" presStyleCnt="0"/>
      <dgm:spPr/>
    </dgm:pt>
    <dgm:pt modelId="{D8708E4C-E95D-4AC1-AE1D-95BDA0C7B896}" type="pres">
      <dgm:prSet presAssocID="{55103D00-F1B1-445E-8782-8BFD8EFB47AB}" presName="rootText" presStyleLbl="node3" presStyleIdx="17" presStyleCnt="22">
        <dgm:presLayoutVars>
          <dgm:chPref val="3"/>
        </dgm:presLayoutVars>
      </dgm:prSet>
      <dgm:spPr/>
      <dgm:t>
        <a:bodyPr/>
        <a:lstStyle/>
        <a:p>
          <a:endParaRPr lang="en-US"/>
        </a:p>
      </dgm:t>
    </dgm:pt>
    <dgm:pt modelId="{5D1B40D5-7389-426A-808B-91CAFABE19CD}" type="pres">
      <dgm:prSet presAssocID="{55103D00-F1B1-445E-8782-8BFD8EFB47AB}" presName="rootConnector" presStyleLbl="node3" presStyleIdx="17" presStyleCnt="22"/>
      <dgm:spPr/>
      <dgm:t>
        <a:bodyPr/>
        <a:lstStyle/>
        <a:p>
          <a:endParaRPr lang="en-US"/>
        </a:p>
      </dgm:t>
    </dgm:pt>
    <dgm:pt modelId="{A3B3915A-C46A-43AC-AFBF-6F2036642B7F}" type="pres">
      <dgm:prSet presAssocID="{55103D00-F1B1-445E-8782-8BFD8EFB47AB}" presName="hierChild4" presStyleCnt="0"/>
      <dgm:spPr/>
    </dgm:pt>
    <dgm:pt modelId="{D5500643-ACBC-4754-BEFD-EE993E07A9E5}" type="pres">
      <dgm:prSet presAssocID="{55103D00-F1B1-445E-8782-8BFD8EFB47AB}" presName="hierChild5" presStyleCnt="0"/>
      <dgm:spPr/>
    </dgm:pt>
    <dgm:pt modelId="{C9960BB0-5BB5-4EA8-B153-1B1CF92EE2A2}" type="pres">
      <dgm:prSet presAssocID="{C7254571-3BFF-4E25-A992-DB0EE0C4F4BE}" presName="Name37" presStyleLbl="parChTrans1D3" presStyleIdx="18" presStyleCnt="22"/>
      <dgm:spPr/>
      <dgm:t>
        <a:bodyPr/>
        <a:lstStyle/>
        <a:p>
          <a:endParaRPr lang="en-US"/>
        </a:p>
      </dgm:t>
    </dgm:pt>
    <dgm:pt modelId="{C5FDBB37-F4C1-4D4E-BB20-2B1DAA4E5089}" type="pres">
      <dgm:prSet presAssocID="{551C39DD-B9D9-4485-AA7F-94D571B91C71}" presName="hierRoot2" presStyleCnt="0">
        <dgm:presLayoutVars>
          <dgm:hierBranch val="init"/>
        </dgm:presLayoutVars>
      </dgm:prSet>
      <dgm:spPr/>
    </dgm:pt>
    <dgm:pt modelId="{DA26AB81-4558-4474-AE86-797CA9068B69}" type="pres">
      <dgm:prSet presAssocID="{551C39DD-B9D9-4485-AA7F-94D571B91C71}" presName="rootComposite" presStyleCnt="0"/>
      <dgm:spPr/>
    </dgm:pt>
    <dgm:pt modelId="{28EC049A-C1BE-41D3-B06D-98B914E212E0}" type="pres">
      <dgm:prSet presAssocID="{551C39DD-B9D9-4485-AA7F-94D571B91C71}" presName="rootText" presStyleLbl="node3" presStyleIdx="18" presStyleCnt="22">
        <dgm:presLayoutVars>
          <dgm:chPref val="3"/>
        </dgm:presLayoutVars>
      </dgm:prSet>
      <dgm:spPr/>
      <dgm:t>
        <a:bodyPr/>
        <a:lstStyle/>
        <a:p>
          <a:endParaRPr lang="en-US"/>
        </a:p>
      </dgm:t>
    </dgm:pt>
    <dgm:pt modelId="{F5A46F71-38E5-4088-B3A9-026F47016EA4}" type="pres">
      <dgm:prSet presAssocID="{551C39DD-B9D9-4485-AA7F-94D571B91C71}" presName="rootConnector" presStyleLbl="node3" presStyleIdx="18" presStyleCnt="22"/>
      <dgm:spPr/>
      <dgm:t>
        <a:bodyPr/>
        <a:lstStyle/>
        <a:p>
          <a:endParaRPr lang="en-US"/>
        </a:p>
      </dgm:t>
    </dgm:pt>
    <dgm:pt modelId="{80C2AB93-7AB5-4B88-8457-35D3C878AE18}" type="pres">
      <dgm:prSet presAssocID="{551C39DD-B9D9-4485-AA7F-94D571B91C71}" presName="hierChild4" presStyleCnt="0"/>
      <dgm:spPr/>
    </dgm:pt>
    <dgm:pt modelId="{E5BF1881-1D1A-439A-935D-731EE0EC1E8D}" type="pres">
      <dgm:prSet presAssocID="{551C39DD-B9D9-4485-AA7F-94D571B91C71}" presName="hierChild5" presStyleCnt="0"/>
      <dgm:spPr/>
    </dgm:pt>
    <dgm:pt modelId="{C835D36B-DF39-461D-B2B9-2D9FF25AA2CA}" type="pres">
      <dgm:prSet presAssocID="{CD62ABDB-38F5-4661-A873-3A5C3B8BE3DD}" presName="hierChild5" presStyleCnt="0"/>
      <dgm:spPr/>
    </dgm:pt>
    <dgm:pt modelId="{11131AF0-0399-46AA-B06F-7500D6CBE2F3}" type="pres">
      <dgm:prSet presAssocID="{75079971-DA9D-4313-9FC2-8C572A9CFCA2}" presName="Name37" presStyleLbl="parChTrans1D2" presStyleIdx="5" presStyleCnt="6"/>
      <dgm:spPr/>
      <dgm:t>
        <a:bodyPr/>
        <a:lstStyle/>
        <a:p>
          <a:endParaRPr lang="en-US"/>
        </a:p>
      </dgm:t>
    </dgm:pt>
    <dgm:pt modelId="{B777A778-70E8-48EF-B3A1-B17C3E4AF75C}" type="pres">
      <dgm:prSet presAssocID="{F50795B0-1D6E-4629-B19A-5A6BC4B65409}" presName="hierRoot2" presStyleCnt="0">
        <dgm:presLayoutVars>
          <dgm:hierBranch val="init"/>
        </dgm:presLayoutVars>
      </dgm:prSet>
      <dgm:spPr/>
    </dgm:pt>
    <dgm:pt modelId="{2F2B0026-0DFC-43A6-9A74-9B700CC67E5A}" type="pres">
      <dgm:prSet presAssocID="{F50795B0-1D6E-4629-B19A-5A6BC4B65409}" presName="rootComposite" presStyleCnt="0"/>
      <dgm:spPr/>
    </dgm:pt>
    <dgm:pt modelId="{2B950B1A-1450-4CB9-BB15-58E58AEEB768}" type="pres">
      <dgm:prSet presAssocID="{F50795B0-1D6E-4629-B19A-5A6BC4B65409}" presName="rootText" presStyleLbl="node2" presStyleIdx="5" presStyleCnt="6">
        <dgm:presLayoutVars>
          <dgm:chPref val="3"/>
        </dgm:presLayoutVars>
      </dgm:prSet>
      <dgm:spPr/>
      <dgm:t>
        <a:bodyPr/>
        <a:lstStyle/>
        <a:p>
          <a:endParaRPr lang="en-US"/>
        </a:p>
      </dgm:t>
    </dgm:pt>
    <dgm:pt modelId="{ED215AF5-3021-4924-B5AE-9F36C59743A8}" type="pres">
      <dgm:prSet presAssocID="{F50795B0-1D6E-4629-B19A-5A6BC4B65409}" presName="rootConnector" presStyleLbl="node2" presStyleIdx="5" presStyleCnt="6"/>
      <dgm:spPr/>
      <dgm:t>
        <a:bodyPr/>
        <a:lstStyle/>
        <a:p>
          <a:endParaRPr lang="en-US"/>
        </a:p>
      </dgm:t>
    </dgm:pt>
    <dgm:pt modelId="{1EC68630-54F1-4493-8310-80156F62B37E}" type="pres">
      <dgm:prSet presAssocID="{F50795B0-1D6E-4629-B19A-5A6BC4B65409}" presName="hierChild4" presStyleCnt="0"/>
      <dgm:spPr/>
    </dgm:pt>
    <dgm:pt modelId="{65FB8A5E-271B-4A6C-AEB5-ABC03D204755}" type="pres">
      <dgm:prSet presAssocID="{C3AB8526-DFF5-4F74-83B7-95045E155222}" presName="Name37" presStyleLbl="parChTrans1D3" presStyleIdx="19" presStyleCnt="22"/>
      <dgm:spPr/>
      <dgm:t>
        <a:bodyPr/>
        <a:lstStyle/>
        <a:p>
          <a:endParaRPr lang="en-US"/>
        </a:p>
      </dgm:t>
    </dgm:pt>
    <dgm:pt modelId="{F24B5690-C3E7-4645-A4BC-771C6AF50197}" type="pres">
      <dgm:prSet presAssocID="{BB8A7D87-8454-4E53-BC16-E19E8CAAF243}" presName="hierRoot2" presStyleCnt="0">
        <dgm:presLayoutVars>
          <dgm:hierBranch val="init"/>
        </dgm:presLayoutVars>
      </dgm:prSet>
      <dgm:spPr/>
    </dgm:pt>
    <dgm:pt modelId="{B3C4CAF3-092E-46DB-8FB4-A5EFA574A057}" type="pres">
      <dgm:prSet presAssocID="{BB8A7D87-8454-4E53-BC16-E19E8CAAF243}" presName="rootComposite" presStyleCnt="0"/>
      <dgm:spPr/>
    </dgm:pt>
    <dgm:pt modelId="{526B29DA-4643-44C2-BB91-37B6FB878BED}" type="pres">
      <dgm:prSet presAssocID="{BB8A7D87-8454-4E53-BC16-E19E8CAAF243}" presName="rootText" presStyleLbl="node3" presStyleIdx="19" presStyleCnt="22">
        <dgm:presLayoutVars>
          <dgm:chPref val="3"/>
        </dgm:presLayoutVars>
      </dgm:prSet>
      <dgm:spPr/>
      <dgm:t>
        <a:bodyPr/>
        <a:lstStyle/>
        <a:p>
          <a:endParaRPr lang="en-US"/>
        </a:p>
      </dgm:t>
    </dgm:pt>
    <dgm:pt modelId="{7EA1EC63-70F8-4A90-8778-255F4AFAB719}" type="pres">
      <dgm:prSet presAssocID="{BB8A7D87-8454-4E53-BC16-E19E8CAAF243}" presName="rootConnector" presStyleLbl="node3" presStyleIdx="19" presStyleCnt="22"/>
      <dgm:spPr/>
      <dgm:t>
        <a:bodyPr/>
        <a:lstStyle/>
        <a:p>
          <a:endParaRPr lang="en-US"/>
        </a:p>
      </dgm:t>
    </dgm:pt>
    <dgm:pt modelId="{87F6BF8B-0D34-46CB-AF3E-2DA5570E43C0}" type="pres">
      <dgm:prSet presAssocID="{BB8A7D87-8454-4E53-BC16-E19E8CAAF243}" presName="hierChild4" presStyleCnt="0"/>
      <dgm:spPr/>
    </dgm:pt>
    <dgm:pt modelId="{E93139F1-3FA6-4E62-871C-0073B5582485}" type="pres">
      <dgm:prSet presAssocID="{BB8A7D87-8454-4E53-BC16-E19E8CAAF243}" presName="hierChild5" presStyleCnt="0"/>
      <dgm:spPr/>
    </dgm:pt>
    <dgm:pt modelId="{D907CE0A-00F2-406C-9DCD-0D153A1CDF6C}" type="pres">
      <dgm:prSet presAssocID="{867BB318-D96E-4A07-B380-6DB17247F7FC}" presName="Name37" presStyleLbl="parChTrans1D3" presStyleIdx="20" presStyleCnt="22"/>
      <dgm:spPr/>
      <dgm:t>
        <a:bodyPr/>
        <a:lstStyle/>
        <a:p>
          <a:endParaRPr lang="en-US"/>
        </a:p>
      </dgm:t>
    </dgm:pt>
    <dgm:pt modelId="{0A1DFE06-64F7-402F-9BDF-397F9D3EA7F9}" type="pres">
      <dgm:prSet presAssocID="{CE4779AB-7803-4215-AA04-4DFD7FFCF3F6}" presName="hierRoot2" presStyleCnt="0">
        <dgm:presLayoutVars>
          <dgm:hierBranch val="init"/>
        </dgm:presLayoutVars>
      </dgm:prSet>
      <dgm:spPr/>
    </dgm:pt>
    <dgm:pt modelId="{1A660472-5784-4144-9CB4-4EB4E497845D}" type="pres">
      <dgm:prSet presAssocID="{CE4779AB-7803-4215-AA04-4DFD7FFCF3F6}" presName="rootComposite" presStyleCnt="0"/>
      <dgm:spPr/>
    </dgm:pt>
    <dgm:pt modelId="{8724BE7F-14A4-4DE7-B45B-FEE5E1B83773}" type="pres">
      <dgm:prSet presAssocID="{CE4779AB-7803-4215-AA04-4DFD7FFCF3F6}" presName="rootText" presStyleLbl="node3" presStyleIdx="20" presStyleCnt="22">
        <dgm:presLayoutVars>
          <dgm:chPref val="3"/>
        </dgm:presLayoutVars>
      </dgm:prSet>
      <dgm:spPr/>
      <dgm:t>
        <a:bodyPr/>
        <a:lstStyle/>
        <a:p>
          <a:endParaRPr lang="en-US"/>
        </a:p>
      </dgm:t>
    </dgm:pt>
    <dgm:pt modelId="{F3A67476-F785-4C4F-A04D-C5C1BFE58170}" type="pres">
      <dgm:prSet presAssocID="{CE4779AB-7803-4215-AA04-4DFD7FFCF3F6}" presName="rootConnector" presStyleLbl="node3" presStyleIdx="20" presStyleCnt="22"/>
      <dgm:spPr/>
      <dgm:t>
        <a:bodyPr/>
        <a:lstStyle/>
        <a:p>
          <a:endParaRPr lang="en-US"/>
        </a:p>
      </dgm:t>
    </dgm:pt>
    <dgm:pt modelId="{0E92ADD8-8BC4-4F2D-B4E2-C3267A24070E}" type="pres">
      <dgm:prSet presAssocID="{CE4779AB-7803-4215-AA04-4DFD7FFCF3F6}" presName="hierChild4" presStyleCnt="0"/>
      <dgm:spPr/>
    </dgm:pt>
    <dgm:pt modelId="{6C055196-D14E-4FA6-B481-0C24C141AD8A}" type="pres">
      <dgm:prSet presAssocID="{CE4779AB-7803-4215-AA04-4DFD7FFCF3F6}" presName="hierChild5" presStyleCnt="0"/>
      <dgm:spPr/>
    </dgm:pt>
    <dgm:pt modelId="{DC4725FA-088F-4B88-8DC2-D87B58A5097C}" type="pres">
      <dgm:prSet presAssocID="{EF863E38-14A2-4AB6-9D63-C015385666E4}" presName="Name37" presStyleLbl="parChTrans1D3" presStyleIdx="21" presStyleCnt="22"/>
      <dgm:spPr/>
      <dgm:t>
        <a:bodyPr/>
        <a:lstStyle/>
        <a:p>
          <a:endParaRPr lang="en-US"/>
        </a:p>
      </dgm:t>
    </dgm:pt>
    <dgm:pt modelId="{9CF35A6D-461D-4E84-BE3F-9CEA204F128E}" type="pres">
      <dgm:prSet presAssocID="{023938F9-0F98-465A-9DA9-FD41655C9FB5}" presName="hierRoot2" presStyleCnt="0">
        <dgm:presLayoutVars>
          <dgm:hierBranch val="init"/>
        </dgm:presLayoutVars>
      </dgm:prSet>
      <dgm:spPr/>
    </dgm:pt>
    <dgm:pt modelId="{DFAEFFBB-ECE6-4029-BA91-AB62EFF85569}" type="pres">
      <dgm:prSet presAssocID="{023938F9-0F98-465A-9DA9-FD41655C9FB5}" presName="rootComposite" presStyleCnt="0"/>
      <dgm:spPr/>
    </dgm:pt>
    <dgm:pt modelId="{51B9004C-03DC-403C-BBB3-5F840A8B899E}" type="pres">
      <dgm:prSet presAssocID="{023938F9-0F98-465A-9DA9-FD41655C9FB5}" presName="rootText" presStyleLbl="node3" presStyleIdx="21" presStyleCnt="22">
        <dgm:presLayoutVars>
          <dgm:chPref val="3"/>
        </dgm:presLayoutVars>
      </dgm:prSet>
      <dgm:spPr/>
      <dgm:t>
        <a:bodyPr/>
        <a:lstStyle/>
        <a:p>
          <a:endParaRPr lang="en-US"/>
        </a:p>
      </dgm:t>
    </dgm:pt>
    <dgm:pt modelId="{4E863A10-6D58-46A7-92C3-BA675B57107E}" type="pres">
      <dgm:prSet presAssocID="{023938F9-0F98-465A-9DA9-FD41655C9FB5}" presName="rootConnector" presStyleLbl="node3" presStyleIdx="21" presStyleCnt="22"/>
      <dgm:spPr/>
      <dgm:t>
        <a:bodyPr/>
        <a:lstStyle/>
        <a:p>
          <a:endParaRPr lang="en-US"/>
        </a:p>
      </dgm:t>
    </dgm:pt>
    <dgm:pt modelId="{21CED3F3-5629-4329-A2D9-9D346DD108A5}" type="pres">
      <dgm:prSet presAssocID="{023938F9-0F98-465A-9DA9-FD41655C9FB5}" presName="hierChild4" presStyleCnt="0"/>
      <dgm:spPr/>
    </dgm:pt>
    <dgm:pt modelId="{FD6C3424-D17F-4556-BAB5-DBE1F6E38E21}" type="pres">
      <dgm:prSet presAssocID="{023938F9-0F98-465A-9DA9-FD41655C9FB5}" presName="hierChild5" presStyleCnt="0"/>
      <dgm:spPr/>
    </dgm:pt>
    <dgm:pt modelId="{09CE77DF-0006-4BC0-B3C9-E1C32EE518B2}" type="pres">
      <dgm:prSet presAssocID="{F50795B0-1D6E-4629-B19A-5A6BC4B65409}" presName="hierChild5" presStyleCnt="0"/>
      <dgm:spPr/>
    </dgm:pt>
    <dgm:pt modelId="{D16631E8-A931-45DA-979A-8DF527ACF2CA}" type="pres">
      <dgm:prSet presAssocID="{E881A68D-ED9D-47D9-A9BB-DD92077CA390}" presName="hierChild3" presStyleCnt="0"/>
      <dgm:spPr/>
    </dgm:pt>
  </dgm:ptLst>
  <dgm:cxnLst>
    <dgm:cxn modelId="{1EA61D69-B151-49D1-9509-ACC8D4A546C6}" type="presOf" srcId="{CE4779AB-7803-4215-AA04-4DFD7FFCF3F6}" destId="{8724BE7F-14A4-4DE7-B45B-FEE5E1B83773}" srcOrd="0" destOrd="0" presId="urn:microsoft.com/office/officeart/2005/8/layout/orgChart1"/>
    <dgm:cxn modelId="{F15FB888-35A5-41AE-8A0B-D39F01627C57}" type="presOf" srcId="{E97F843A-7754-4D48-A767-559CAB29DD53}" destId="{F9728E72-7DF6-47CC-9D1F-82D331E433E0}" srcOrd="1" destOrd="0" presId="urn:microsoft.com/office/officeart/2005/8/layout/orgChart1"/>
    <dgm:cxn modelId="{2F084323-DA1F-4216-979F-5A0BB39973D6}" srcId="{CD62ABDB-38F5-4661-A873-3A5C3B8BE3DD}" destId="{D22634F3-63DC-402A-BC09-732B81966D4E}" srcOrd="0" destOrd="0" parTransId="{0CCC8288-3D66-41D6-B8B3-31ABA048D54D}" sibTransId="{421DF52A-3E39-4F3A-9296-9B5D8E2B97FB}"/>
    <dgm:cxn modelId="{E942C160-3EEA-4ECC-896F-B08E4E67322D}" type="presOf" srcId="{32F5DD2A-9D6F-4C6F-9910-2984C074C27F}" destId="{25D625A9-BBC6-4584-A0E6-ADBA145FE6E5}" srcOrd="1" destOrd="0" presId="urn:microsoft.com/office/officeart/2005/8/layout/orgChart1"/>
    <dgm:cxn modelId="{2A476A87-3F0F-4622-84C3-427907BEF7D7}" type="presOf" srcId="{55103D00-F1B1-445E-8782-8BFD8EFB47AB}" destId="{5D1B40D5-7389-426A-808B-91CAFABE19CD}" srcOrd="1" destOrd="0" presId="urn:microsoft.com/office/officeart/2005/8/layout/orgChart1"/>
    <dgm:cxn modelId="{0BA79C5F-BEB3-4B25-AF49-15302DE8E8EC}" type="presOf" srcId="{023938F9-0F98-465A-9DA9-FD41655C9FB5}" destId="{51B9004C-03DC-403C-BBB3-5F840A8B899E}" srcOrd="0" destOrd="0" presId="urn:microsoft.com/office/officeart/2005/8/layout/orgChart1"/>
    <dgm:cxn modelId="{1801D732-8DF0-499D-8097-6F478D49993B}" srcId="{CD62ABDB-38F5-4661-A873-3A5C3B8BE3DD}" destId="{7F296326-072E-4743-9B8A-B287B0A3ADA0}" srcOrd="1" destOrd="0" parTransId="{D6D8D61F-2172-447C-82BE-2D1B18C75C44}" sibTransId="{04458CED-FA03-4D60-9102-846DB4AB656A}"/>
    <dgm:cxn modelId="{09245F8F-C48E-414D-B599-42C7DB256FF8}" srcId="{DA8AC126-503A-46F7-BA1F-A01E5DCD7E94}" destId="{FD826408-1271-4F7C-A1F0-77BBBDFB9685}" srcOrd="2" destOrd="0" parTransId="{981ECB7B-EB61-4DBC-9320-6E73ADDF16B8}" sibTransId="{257A97CD-6A27-4D13-8921-11390BCAB309}"/>
    <dgm:cxn modelId="{0A603428-E23C-41A7-BBCE-92379A88E5F2}" type="presOf" srcId="{981ECB7B-EB61-4DBC-9320-6E73ADDF16B8}" destId="{8EA3F2F2-20F8-41CD-A5C9-72F43D4CBB1A}" srcOrd="0" destOrd="0" presId="urn:microsoft.com/office/officeart/2005/8/layout/orgChart1"/>
    <dgm:cxn modelId="{A36CB525-937F-4AB7-87D3-42B225692E59}" srcId="{E881A68D-ED9D-47D9-A9BB-DD92077CA390}" destId="{4BE9A44D-D8E0-4B92-BA1D-A48726291FD3}" srcOrd="2" destOrd="0" parTransId="{674BB5A2-7272-40D5-B481-D74F2139B3F3}" sibTransId="{4C12D51B-C12E-4571-AD44-A1142BB3BE38}"/>
    <dgm:cxn modelId="{A7407A02-F84C-42B5-B193-DA23577610A0}" type="presOf" srcId="{DA8AC126-503A-46F7-BA1F-A01E5DCD7E94}" destId="{9A1D7B61-A0E5-4BC9-A0C2-5AE85792D7C7}" srcOrd="1" destOrd="0" presId="urn:microsoft.com/office/officeart/2005/8/layout/orgChart1"/>
    <dgm:cxn modelId="{C8AD813A-AB30-4179-9FFF-4EA8A84089EF}" type="presOf" srcId="{FD826408-1271-4F7C-A1F0-77BBBDFB9685}" destId="{6884739F-EC5D-44D1-BC9C-62F6204B7969}" srcOrd="1" destOrd="0" presId="urn:microsoft.com/office/officeart/2005/8/layout/orgChart1"/>
    <dgm:cxn modelId="{6D2253ED-B2B9-4192-9C0E-906E04A8BDD8}" type="presOf" srcId="{EF863E38-14A2-4AB6-9D63-C015385666E4}" destId="{DC4725FA-088F-4B88-8DC2-D87B58A5097C}" srcOrd="0" destOrd="0" presId="urn:microsoft.com/office/officeart/2005/8/layout/orgChart1"/>
    <dgm:cxn modelId="{F0F55F09-6DE9-4F1E-83AA-EB5F895BF0FF}" type="presOf" srcId="{0B25343C-45F7-44FF-836F-2EA8FEA8BC47}" destId="{A98D8C72-44F6-4B0A-B9CC-3A054A0B585E}" srcOrd="0" destOrd="0" presId="urn:microsoft.com/office/officeart/2005/8/layout/orgChart1"/>
    <dgm:cxn modelId="{869F5316-99E2-4F0C-82EE-C870EEC2E7B7}" type="presOf" srcId="{9C46BF1F-9B4B-4D76-8F21-A85B3A1B43CF}" destId="{900FDAEA-8253-4CB5-A3FC-E547C28B6C79}" srcOrd="1" destOrd="0" presId="urn:microsoft.com/office/officeart/2005/8/layout/orgChart1"/>
    <dgm:cxn modelId="{36EAF38D-B308-45AB-B65B-6919CB1BCF59}" type="presOf" srcId="{C5066B4D-A40A-4E98-B0C9-0FBA8FE3C6DF}" destId="{A588A2AB-4EE9-4D3C-BBC7-69DF21DE50FD}" srcOrd="0" destOrd="0" presId="urn:microsoft.com/office/officeart/2005/8/layout/orgChart1"/>
    <dgm:cxn modelId="{2D38E94E-0715-47BA-9B4E-03F81F307BF5}" srcId="{4BE9A44D-D8E0-4B92-BA1D-A48726291FD3}" destId="{94B9F9B4-8A01-4860-914A-85A73C45DB54}" srcOrd="0" destOrd="0" parTransId="{E359D84B-2658-4742-9EBB-B241D803C61B}" sibTransId="{39CD5BB9-4034-44D8-BB36-CE5F78F18445}"/>
    <dgm:cxn modelId="{2FA6E951-109E-4571-A99A-DE5E92BDCF2E}" type="presOf" srcId="{7F296326-072E-4743-9B8A-B287B0A3ADA0}" destId="{C9A9058B-4DBA-4118-8FA4-13C3A258FC55}" srcOrd="0" destOrd="0" presId="urn:microsoft.com/office/officeart/2005/8/layout/orgChart1"/>
    <dgm:cxn modelId="{6E3FFF1A-D7FE-4ED4-8E9D-FDF57477E133}" srcId="{DB873B02-04D2-4FEF-8600-4F05FD5ACD9C}" destId="{E97F843A-7754-4D48-A767-559CAB29DD53}" srcOrd="1" destOrd="0" parTransId="{7669F4D8-45D9-4179-B04A-F11DC61BF2EE}" sibTransId="{53D96A2F-9211-47B8-A277-4974D6DC6F9F}"/>
    <dgm:cxn modelId="{DFE73536-522A-4FEC-B15A-D889BD767060}" type="presOf" srcId="{DB873B02-04D2-4FEF-8600-4F05FD5ACD9C}" destId="{3D85746E-8825-4CDC-9B12-F39C17EABBC4}" srcOrd="0" destOrd="0" presId="urn:microsoft.com/office/officeart/2005/8/layout/orgChart1"/>
    <dgm:cxn modelId="{61169A1B-26D4-4F06-AF5B-71C4A748F513}" type="presOf" srcId="{CD62ABDB-38F5-4661-A873-3A5C3B8BE3DD}" destId="{C43C28F6-0FE7-4792-BBBC-05E283AE724D}" srcOrd="0" destOrd="0" presId="urn:microsoft.com/office/officeart/2005/8/layout/orgChart1"/>
    <dgm:cxn modelId="{D322C0B3-66BF-4C9B-A6A7-72AF05BE25CD}" srcId="{E72DDBB9-DC2F-4D27-A977-41D9904EF333}" destId="{B771AE90-3E91-4434-902A-8593E451EF08}" srcOrd="3" destOrd="0" parTransId="{EC4ABF7A-393F-48EF-99CA-34830E75CE43}" sibTransId="{94A46B0C-3F6D-4492-9D12-A53D57088872}"/>
    <dgm:cxn modelId="{98B2FC77-A34B-44A9-A313-72BFB01292CB}" type="presOf" srcId="{9C46BF1F-9B4B-4D76-8F21-A85B3A1B43CF}" destId="{3CAA1215-A5FA-4554-92BA-22E1E90A833D}" srcOrd="0" destOrd="0" presId="urn:microsoft.com/office/officeart/2005/8/layout/orgChart1"/>
    <dgm:cxn modelId="{9AF0B50F-6B98-445C-AAA2-AF704BED5858}" srcId="{E881A68D-ED9D-47D9-A9BB-DD92077CA390}" destId="{CD62ABDB-38F5-4661-A873-3A5C3B8BE3DD}" srcOrd="4" destOrd="0" parTransId="{68AA1B35-E67D-430C-8720-719F6ECAD7E2}" sibTransId="{E833B3A9-4B62-4CEF-ABFF-8A1781A3D9D1}"/>
    <dgm:cxn modelId="{63D2F4CF-513D-499C-A306-ED19CD8AA00A}" type="presOf" srcId="{867BB318-D96E-4A07-B380-6DB17247F7FC}" destId="{D907CE0A-00F2-406C-9DCD-0D153A1CDF6C}" srcOrd="0" destOrd="0" presId="urn:microsoft.com/office/officeart/2005/8/layout/orgChart1"/>
    <dgm:cxn modelId="{07ACC4E8-C5B6-46D2-B9CE-69079D38C225}" type="presOf" srcId="{0F86D9F6-ED8B-42F6-A792-F41DB7968383}" destId="{A20B4C8C-C3A1-40E4-83C1-F72187C133D4}" srcOrd="1" destOrd="0" presId="urn:microsoft.com/office/officeart/2005/8/layout/orgChart1"/>
    <dgm:cxn modelId="{1847B216-677A-4D50-9EE2-ECEE44A3A40E}" srcId="{E881A68D-ED9D-47D9-A9BB-DD92077CA390}" destId="{F50795B0-1D6E-4629-B19A-5A6BC4B65409}" srcOrd="5" destOrd="0" parTransId="{75079971-DA9D-4313-9FC2-8C572A9CFCA2}" sibTransId="{A1DA7680-A027-4C66-A86F-4134E3356ECB}"/>
    <dgm:cxn modelId="{5EA8F6E6-8993-4EB9-8679-83EB156DBBDC}" type="presOf" srcId="{8C11D9D5-0887-47D2-97D4-FF26A7AA4A7C}" destId="{81DC3C4C-83C3-4E07-BF7E-CC6F0F95B2DF}" srcOrd="0" destOrd="0" presId="urn:microsoft.com/office/officeart/2005/8/layout/orgChart1"/>
    <dgm:cxn modelId="{8CDC538D-E6B2-4069-AF5D-6B17FA8DE9A9}" type="presOf" srcId="{55103D00-F1B1-445E-8782-8BFD8EFB47AB}" destId="{D8708E4C-E95D-4AC1-AE1D-95BDA0C7B896}" srcOrd="0" destOrd="0" presId="urn:microsoft.com/office/officeart/2005/8/layout/orgChart1"/>
    <dgm:cxn modelId="{88FBD9E6-8F91-4E3F-B623-0264D85A913F}" type="presOf" srcId="{6B928E8A-F8E4-4FEF-9F62-8CE69D03A756}" destId="{0EEFCC35-CFC0-448C-B9F4-FF6807546F34}" srcOrd="0" destOrd="0" presId="urn:microsoft.com/office/officeart/2005/8/layout/orgChart1"/>
    <dgm:cxn modelId="{57C65E7D-EA27-4023-A85D-B2A4E01C8964}" type="presOf" srcId="{32F5DD2A-9D6F-4C6F-9910-2984C074C27F}" destId="{F31B65E8-9E70-4F12-BA7A-DA678EE0C345}" srcOrd="0" destOrd="0" presId="urn:microsoft.com/office/officeart/2005/8/layout/orgChart1"/>
    <dgm:cxn modelId="{14EB3080-BF0F-4B02-AAE2-588824B841DC}" type="presOf" srcId="{B771AE90-3E91-4434-902A-8593E451EF08}" destId="{168C1458-17EE-40EE-BB57-792C21405B8D}" srcOrd="0" destOrd="0" presId="urn:microsoft.com/office/officeart/2005/8/layout/orgChart1"/>
    <dgm:cxn modelId="{587B45CC-791D-4B0C-B532-C01F89297AF9}" type="presOf" srcId="{A00F7479-1F50-4042-A616-68209A140C9D}" destId="{EFC5BD96-E73B-42E8-B0F4-BEE4B6E3C0C9}" srcOrd="0" destOrd="0" presId="urn:microsoft.com/office/officeart/2005/8/layout/orgChart1"/>
    <dgm:cxn modelId="{7CC111BB-23B7-4352-AB01-87477D297AFE}" type="presOf" srcId="{68AA1B35-E67D-430C-8720-719F6ECAD7E2}" destId="{EF47453B-D3A2-4D19-B3DC-A68881EA40FA}" srcOrd="0" destOrd="0" presId="urn:microsoft.com/office/officeart/2005/8/layout/orgChart1"/>
    <dgm:cxn modelId="{25792764-D46E-420A-A6E2-6DD80A4A55F3}" type="presOf" srcId="{C7254571-3BFF-4E25-A992-DB0EE0C4F4BE}" destId="{C9960BB0-5BB5-4EA8-B153-1B1CF92EE2A2}" srcOrd="0" destOrd="0" presId="urn:microsoft.com/office/officeart/2005/8/layout/orgChart1"/>
    <dgm:cxn modelId="{6E6481AA-0129-42DA-9167-A24DDDCD7D6F}" type="presOf" srcId="{551C39DD-B9D9-4485-AA7F-94D571B91C71}" destId="{F5A46F71-38E5-4088-B3A9-026F47016EA4}" srcOrd="1" destOrd="0" presId="urn:microsoft.com/office/officeart/2005/8/layout/orgChart1"/>
    <dgm:cxn modelId="{4AFC48EF-25BD-4E7F-8FB3-EAD05D912383}" type="presOf" srcId="{3A222D9E-C484-4E84-A282-5A31374C3608}" destId="{B4A15017-E295-4D06-B8AC-6276CE8580BD}" srcOrd="0" destOrd="0" presId="urn:microsoft.com/office/officeart/2005/8/layout/orgChart1"/>
    <dgm:cxn modelId="{245E8655-0662-455F-A888-85625E3829D9}" type="presOf" srcId="{D2DACFE5-6C30-4975-98FD-E6CE697CA6A9}" destId="{B8878BCD-EE61-42C1-9A34-9E28F4311163}" srcOrd="0" destOrd="0" presId="urn:microsoft.com/office/officeart/2005/8/layout/orgChart1"/>
    <dgm:cxn modelId="{C223000C-AF0D-40E9-AE26-9F6481738F82}" srcId="{F12D2474-58E3-4D25-94DA-86DC5430EF70}" destId="{E881A68D-ED9D-47D9-A9BB-DD92077CA390}" srcOrd="0" destOrd="0" parTransId="{A114D28B-6856-4719-981C-D4C2AB5972D5}" sibTransId="{773E8AC7-FB21-4D1E-AC65-D092F3120D0E}"/>
    <dgm:cxn modelId="{1BEA7FDC-BF1F-455A-B212-E1F8F7155CBA}" type="presOf" srcId="{2F13FE6E-C16D-434E-949A-FA2EA75BCCAE}" destId="{639D7384-2F9F-44EC-8857-06AE197B7B50}" srcOrd="0" destOrd="0" presId="urn:microsoft.com/office/officeart/2005/8/layout/orgChart1"/>
    <dgm:cxn modelId="{B91CD87A-D92E-46F2-9607-AD8A17534D39}" type="presOf" srcId="{F526411F-45FF-47F0-9521-F01CD60A6B7C}" destId="{671E827C-3095-4769-9935-E0613422CA9D}" srcOrd="0" destOrd="0" presId="urn:microsoft.com/office/officeart/2005/8/layout/orgChart1"/>
    <dgm:cxn modelId="{9354FF25-A1E6-4B58-B1F8-41E4329305B8}" type="presOf" srcId="{BB8A7D87-8454-4E53-BC16-E19E8CAAF243}" destId="{7EA1EC63-70F8-4A90-8778-255F4AFAB719}" srcOrd="1" destOrd="0" presId="urn:microsoft.com/office/officeart/2005/8/layout/orgChart1"/>
    <dgm:cxn modelId="{57F2FF75-6D03-4ED9-825D-BF3E2091040B}" srcId="{E881A68D-ED9D-47D9-A9BB-DD92077CA390}" destId="{DA8AC126-503A-46F7-BA1F-A01E5DCD7E94}" srcOrd="3" destOrd="0" parTransId="{A00F7479-1F50-4042-A616-68209A140C9D}" sibTransId="{EAFBC592-95EE-4923-A764-5DA8E23E132F}"/>
    <dgm:cxn modelId="{850BB17C-3ECC-4954-9903-EDB17419BB0E}" type="presOf" srcId="{E72DDBB9-DC2F-4D27-A977-41D9904EF333}" destId="{C61B4827-1D1F-4362-A5CE-3ECDE0F36210}" srcOrd="1" destOrd="0" presId="urn:microsoft.com/office/officeart/2005/8/layout/orgChart1"/>
    <dgm:cxn modelId="{8D053798-42A7-486E-BC93-9A8B5BF62C88}" type="presOf" srcId="{DA8AC126-503A-46F7-BA1F-A01E5DCD7E94}" destId="{297CD214-E8C4-476C-AD26-BEBC4B48FA13}" srcOrd="0" destOrd="0" presId="urn:microsoft.com/office/officeart/2005/8/layout/orgChart1"/>
    <dgm:cxn modelId="{11F1320B-70FB-4754-9324-1634FBD39B2C}" type="presOf" srcId="{F12D2474-58E3-4D25-94DA-86DC5430EF70}" destId="{2CD2B60D-5F40-4272-BB3D-6C653054D92C}" srcOrd="0" destOrd="0" presId="urn:microsoft.com/office/officeart/2005/8/layout/orgChart1"/>
    <dgm:cxn modelId="{FAE14F33-956E-43B3-ACA3-9276A9918FD8}" srcId="{F50795B0-1D6E-4629-B19A-5A6BC4B65409}" destId="{BB8A7D87-8454-4E53-BC16-E19E8CAAF243}" srcOrd="0" destOrd="0" parTransId="{C3AB8526-DFF5-4F74-83B7-95045E155222}" sibTransId="{C882A8F0-127C-483F-A1FA-7B2DA4E927E3}"/>
    <dgm:cxn modelId="{E47DC7AE-E5BA-4200-A316-0789C3ACBD43}" type="presOf" srcId="{FB3D3336-DEE2-4CA5-B3CE-9A2F84378865}" destId="{B325EA1B-59C7-45FD-8A2B-2544B970F2B9}" srcOrd="0" destOrd="0" presId="urn:microsoft.com/office/officeart/2005/8/layout/orgChart1"/>
    <dgm:cxn modelId="{5C04B382-D1EC-4E2A-9EB3-7478A79A0928}" type="presOf" srcId="{8D0116D4-B793-43F8-A2AE-4722B0E39F80}" destId="{4B8387B8-4445-4942-9461-CEC05A6D09BB}" srcOrd="1" destOrd="0" presId="urn:microsoft.com/office/officeart/2005/8/layout/orgChart1"/>
    <dgm:cxn modelId="{A99E7D52-5BE6-42CC-A6BA-CBCAF842AE09}" type="presOf" srcId="{E97F843A-7754-4D48-A767-559CAB29DD53}" destId="{EC5D39CF-C162-4F6D-85F0-1B482BCCD07C}" srcOrd="0" destOrd="0" presId="urn:microsoft.com/office/officeart/2005/8/layout/orgChart1"/>
    <dgm:cxn modelId="{C6C99DD8-BC36-4D74-B12B-4A97BE9C1D61}" type="presOf" srcId="{CE4779AB-7803-4215-AA04-4DFD7FFCF3F6}" destId="{F3A67476-F785-4C4F-A04D-C5C1BFE58170}" srcOrd="1" destOrd="0" presId="urn:microsoft.com/office/officeart/2005/8/layout/orgChart1"/>
    <dgm:cxn modelId="{B1C9F8B7-24A9-43FA-96A8-47EB1E0B9C3C}" type="presOf" srcId="{7669F4D8-45D9-4179-B04A-F11DC61BF2EE}" destId="{C08E23D0-7AF2-411A-8A2D-4EA35707BC74}" srcOrd="0" destOrd="0" presId="urn:microsoft.com/office/officeart/2005/8/layout/orgChart1"/>
    <dgm:cxn modelId="{D13B5CF8-658B-42DB-8A93-037EA0E9E017}" type="presOf" srcId="{99B978B3-DF1F-40B6-93FD-C678F5738B58}" destId="{5F381F83-85E2-4C15-9010-B7A2592CB662}" srcOrd="0" destOrd="0" presId="urn:microsoft.com/office/officeart/2005/8/layout/orgChart1"/>
    <dgm:cxn modelId="{7157D7CF-60F7-41CE-A5E8-6CCB1885A150}" srcId="{DB873B02-04D2-4FEF-8600-4F05FD5ACD9C}" destId="{0F86D9F6-ED8B-42F6-A792-F41DB7968383}" srcOrd="0" destOrd="0" parTransId="{B8B9EBD6-13B2-4517-929A-A28700B8D651}" sibTransId="{BAF73D75-7138-4B2F-ADA5-6C043477B67D}"/>
    <dgm:cxn modelId="{FB1224F4-476E-4546-BEAB-14967B26F13D}" type="presOf" srcId="{FD826408-1271-4F7C-A1F0-77BBBDFB9685}" destId="{20E2265F-7812-4BF6-880B-4153CB666C7D}" srcOrd="0" destOrd="0" presId="urn:microsoft.com/office/officeart/2005/8/layout/orgChart1"/>
    <dgm:cxn modelId="{6CEF0957-6DB8-4E7E-8D08-BCBCFEAE682F}" type="presOf" srcId="{F50795B0-1D6E-4629-B19A-5A6BC4B65409}" destId="{2B950B1A-1450-4CB9-BB15-58E58AEEB768}" srcOrd="0" destOrd="0" presId="urn:microsoft.com/office/officeart/2005/8/layout/orgChart1"/>
    <dgm:cxn modelId="{27A98393-E61A-406E-A175-AE63A88CB65F}" type="presOf" srcId="{C3AB8526-DFF5-4F74-83B7-95045E155222}" destId="{65FB8A5E-271B-4A6C-AEB5-ABC03D204755}" srcOrd="0" destOrd="0" presId="urn:microsoft.com/office/officeart/2005/8/layout/orgChart1"/>
    <dgm:cxn modelId="{7C09CB98-A595-420F-9A3A-C3D9B9CA19ED}" srcId="{E72DDBB9-DC2F-4D27-A977-41D9904EF333}" destId="{164854E1-68FB-478F-B83D-4AC6EABA27A0}" srcOrd="0" destOrd="0" parTransId="{EEF49CBD-2452-4315-893F-B40B8ECEDCFE}" sibTransId="{F39C0890-E711-42A3-B913-AD3F3F964ED6}"/>
    <dgm:cxn modelId="{FF678929-DD3C-4756-BE49-4CADF13971C5}" type="presOf" srcId="{674BB5A2-7272-40D5-B481-D74F2139B3F3}" destId="{DF4185C1-9E3C-4478-8B1F-7B7E42E7FAD0}" srcOrd="0" destOrd="0" presId="urn:microsoft.com/office/officeart/2005/8/layout/orgChart1"/>
    <dgm:cxn modelId="{D0B48611-4F6C-415D-ADFD-A6B2002B48D3}" type="presOf" srcId="{37A78B27-6289-4291-BC43-6D88426F8ABE}" destId="{765C57D0-ACF4-4339-BA28-2C1AEF8CA153}" srcOrd="1" destOrd="0" presId="urn:microsoft.com/office/officeart/2005/8/layout/orgChart1"/>
    <dgm:cxn modelId="{DC060452-96BF-40AE-B0D8-C96B15E37FC7}" type="presOf" srcId="{94B9F9B4-8A01-4860-914A-85A73C45DB54}" destId="{777CB395-AADA-4132-84F4-8145172D6CA1}" srcOrd="1" destOrd="0" presId="urn:microsoft.com/office/officeart/2005/8/layout/orgChart1"/>
    <dgm:cxn modelId="{E8AE9CEA-B7F4-442C-AFF3-B148A190E79D}" type="presOf" srcId="{BB8A7D87-8454-4E53-BC16-E19E8CAAF243}" destId="{526B29DA-4643-44C2-BB91-37B6FB878BED}" srcOrd="0" destOrd="0" presId="urn:microsoft.com/office/officeart/2005/8/layout/orgChart1"/>
    <dgm:cxn modelId="{1C1E5C9F-B512-4F66-B406-57EAFFAC4970}" type="presOf" srcId="{164854E1-68FB-478F-B83D-4AC6EABA27A0}" destId="{00312453-F775-4900-BEE5-9B0165004BE0}" srcOrd="0" destOrd="0" presId="urn:microsoft.com/office/officeart/2005/8/layout/orgChart1"/>
    <dgm:cxn modelId="{47F52782-4381-4C20-AC1B-8266859D6832}" type="presOf" srcId="{1961B590-66BD-4805-899B-7A11A5E8AF9C}" destId="{9E097F09-ECF0-44A5-B145-E4514D13C089}" srcOrd="0" destOrd="0" presId="urn:microsoft.com/office/officeart/2005/8/layout/orgChart1"/>
    <dgm:cxn modelId="{A8D23EFC-299B-40BE-8F1F-6271203FA680}" type="presOf" srcId="{D22634F3-63DC-402A-BC09-732B81966D4E}" destId="{BEBF0BB5-4C83-49AD-A807-AD7A00EDA4A7}" srcOrd="1" destOrd="0" presId="urn:microsoft.com/office/officeart/2005/8/layout/orgChart1"/>
    <dgm:cxn modelId="{075014F5-9BA0-4246-BBEB-E8C5DFCBF4FA}" srcId="{E72DDBB9-DC2F-4D27-A977-41D9904EF333}" destId="{99A09375-B3FE-4EE8-A4F6-B6F910FAB6AF}" srcOrd="4" destOrd="0" parTransId="{99B978B3-DF1F-40B6-93FD-C678F5738B58}" sibTransId="{AADFA538-45A1-4AF6-A174-A56AEA23C8FE}"/>
    <dgm:cxn modelId="{0013DC95-739E-4A63-ADCA-1FF406C331C5}" type="presOf" srcId="{EC4ABF7A-393F-48EF-99CA-34830E75CE43}" destId="{371BD823-684E-4C50-925F-4BA25FC744BD}" srcOrd="0" destOrd="0" presId="urn:microsoft.com/office/officeart/2005/8/layout/orgChart1"/>
    <dgm:cxn modelId="{999C3577-0E65-49A3-85B1-E38A9350E0BD}" type="presOf" srcId="{0F86D9F6-ED8B-42F6-A792-F41DB7968383}" destId="{043CACF2-D21E-491C-8602-FD5EAE40B618}" srcOrd="0" destOrd="0" presId="urn:microsoft.com/office/officeart/2005/8/layout/orgChart1"/>
    <dgm:cxn modelId="{E18A938D-8626-48D3-82DE-3F269485199B}" type="presOf" srcId="{E72DDBB9-DC2F-4D27-A977-41D9904EF333}" destId="{A3753ADA-2F8C-4D52-984C-76E7D6E36170}" srcOrd="0" destOrd="0" presId="urn:microsoft.com/office/officeart/2005/8/layout/orgChart1"/>
    <dgm:cxn modelId="{ED3916DE-4381-4757-A5B8-050A5A41482D}" type="presOf" srcId="{EEF49CBD-2452-4315-893F-B40B8ECEDCFE}" destId="{6FA5025D-57BE-430A-9F61-DBFE4E278E60}" srcOrd="0" destOrd="0" presId="urn:microsoft.com/office/officeart/2005/8/layout/orgChart1"/>
    <dgm:cxn modelId="{39063B55-E485-4D9C-ADC2-F5E118C8427C}" type="presOf" srcId="{C940CD28-76F4-4965-8028-51AF4B649256}" destId="{D6379601-30FB-4491-B158-41ECF469E976}" srcOrd="0" destOrd="0" presId="urn:microsoft.com/office/officeart/2005/8/layout/orgChart1"/>
    <dgm:cxn modelId="{C1E4BE37-CBA2-4781-A082-8A53821D69A0}" type="presOf" srcId="{5730A533-4FFF-440C-9E39-DF580F57D00A}" destId="{56455F4B-BEA6-4428-A664-DAE1F2D71770}" srcOrd="0" destOrd="0" presId="urn:microsoft.com/office/officeart/2005/8/layout/orgChart1"/>
    <dgm:cxn modelId="{17641814-2924-48CA-84DB-625CE399EFD3}" type="presOf" srcId="{B771AE90-3E91-4434-902A-8593E451EF08}" destId="{5C631B3B-937D-438A-9D49-6FFE5E6998EE}" srcOrd="1" destOrd="0" presId="urn:microsoft.com/office/officeart/2005/8/layout/orgChart1"/>
    <dgm:cxn modelId="{0834B8CD-6C93-4863-8F9A-E05244C68829}" srcId="{CD62ABDB-38F5-4661-A873-3A5C3B8BE3DD}" destId="{55103D00-F1B1-445E-8782-8BFD8EFB47AB}" srcOrd="2" destOrd="0" parTransId="{1111FEC8-D3DD-4E51-AB76-3EEA81B73DA7}" sibTransId="{10D74DEA-05BC-4D34-A98C-D984C8831B9C}"/>
    <dgm:cxn modelId="{CE808D3E-CA55-4736-BF91-2F2ABBC8BA1E}" srcId="{F50795B0-1D6E-4629-B19A-5A6BC4B65409}" destId="{023938F9-0F98-465A-9DA9-FD41655C9FB5}" srcOrd="2" destOrd="0" parTransId="{EF863E38-14A2-4AB6-9D63-C015385666E4}" sibTransId="{1F3E8E6E-D6F6-4748-9BF6-AC4B9C38790B}"/>
    <dgm:cxn modelId="{A09D2777-3B92-4A43-A43C-027FAB6624A0}" type="presOf" srcId="{E881A68D-ED9D-47D9-A9BB-DD92077CA390}" destId="{53DD0B75-E509-45F1-BE7A-E4798FEA5D4C}" srcOrd="0" destOrd="0" presId="urn:microsoft.com/office/officeart/2005/8/layout/orgChart1"/>
    <dgm:cxn modelId="{A740163C-4669-4641-BEBA-B952A3DF3572}" srcId="{DA8AC126-503A-46F7-BA1F-A01E5DCD7E94}" destId="{2F13FE6E-C16D-434E-949A-FA2EA75BCCAE}" srcOrd="0" destOrd="0" parTransId="{C940CD28-76F4-4965-8028-51AF4B649256}" sibTransId="{4EFFAB43-39F4-4CDF-91E5-236E2616E4A9}"/>
    <dgm:cxn modelId="{4CCD161B-BF63-4936-89F6-9DEF31176198}" srcId="{E881A68D-ED9D-47D9-A9BB-DD92077CA390}" destId="{E72DDBB9-DC2F-4D27-A977-41D9904EF333}" srcOrd="0" destOrd="0" parTransId="{0B25343C-45F7-44FF-836F-2EA8FEA8BC47}" sibTransId="{14001E30-BB41-42D2-9B60-526A9B849545}"/>
    <dgm:cxn modelId="{7CD1774E-294C-4D08-89F9-033C822BDD7C}" srcId="{E881A68D-ED9D-47D9-A9BB-DD92077CA390}" destId="{DB873B02-04D2-4FEF-8600-4F05FD5ACD9C}" srcOrd="1" destOrd="0" parTransId="{C5066B4D-A40A-4E98-B0C9-0FBA8FE3C6DF}" sibTransId="{F6099C6E-16D2-446D-B222-A6354180D4FF}"/>
    <dgm:cxn modelId="{3D2A3700-9FAA-43B1-96D4-B060D5411F82}" type="presOf" srcId="{2AF4BE84-FC2E-46E0-9B80-5A25A1B13EFA}" destId="{44B40086-07E2-4E99-9C48-D31E4B5C5800}" srcOrd="0" destOrd="0" presId="urn:microsoft.com/office/officeart/2005/8/layout/orgChart1"/>
    <dgm:cxn modelId="{906008B5-96A5-4470-AEF3-631B033D385C}" type="presOf" srcId="{D9C64BB8-14B8-427F-99CE-0C1D1D49CBE2}" destId="{382ED898-5298-4BCB-91D3-7EBB510713C5}" srcOrd="0" destOrd="0" presId="urn:microsoft.com/office/officeart/2005/8/layout/orgChart1"/>
    <dgm:cxn modelId="{9B655EC7-7712-4F75-BA93-E25B934ED660}" type="presOf" srcId="{E359D84B-2658-4742-9EBB-B241D803C61B}" destId="{9F40CA36-42E1-4BBF-8504-5B096108F5F6}" srcOrd="0" destOrd="0" presId="urn:microsoft.com/office/officeart/2005/8/layout/orgChart1"/>
    <dgm:cxn modelId="{03BDFFBE-2A1F-4FB2-B62E-FA052FEE6A5F}" type="presOf" srcId="{D22634F3-63DC-402A-BC09-732B81966D4E}" destId="{8E081663-A6A3-407E-8835-C352B6469655}" srcOrd="0" destOrd="0" presId="urn:microsoft.com/office/officeart/2005/8/layout/orgChart1"/>
    <dgm:cxn modelId="{AEA54A90-9016-4E9E-B73D-7ADC875AD177}" type="presOf" srcId="{2F13FE6E-C16D-434E-949A-FA2EA75BCCAE}" destId="{AB955D31-80A2-4D8E-B255-67AA574C7E86}" srcOrd="1" destOrd="0" presId="urn:microsoft.com/office/officeart/2005/8/layout/orgChart1"/>
    <dgm:cxn modelId="{8CF20757-E972-4EFC-AAAF-74077AE578A0}" type="presOf" srcId="{164854E1-68FB-478F-B83D-4AC6EABA27A0}" destId="{0D7057E8-B561-41DA-935C-F13D8EFFC0BB}" srcOrd="1" destOrd="0" presId="urn:microsoft.com/office/officeart/2005/8/layout/orgChart1"/>
    <dgm:cxn modelId="{F550F6A6-9441-4C4B-B1A9-4521C335E2F9}" type="presOf" srcId="{75079971-DA9D-4313-9FC2-8C572A9CFCA2}" destId="{11131AF0-0399-46AA-B06F-7500D6CBE2F3}" srcOrd="0" destOrd="0" presId="urn:microsoft.com/office/officeart/2005/8/layout/orgChart1"/>
    <dgm:cxn modelId="{72B91208-63F3-4FFF-A7EE-C346B5D9EFD2}" type="presOf" srcId="{D2DACFE5-6C30-4975-98FD-E6CE697CA6A9}" destId="{C0F76FF7-FC12-4546-8912-043E9F0ED030}" srcOrd="1" destOrd="0" presId="urn:microsoft.com/office/officeart/2005/8/layout/orgChart1"/>
    <dgm:cxn modelId="{A4F75ED8-B2D5-4B15-89DA-4136340112EA}" srcId="{DA8AC126-503A-46F7-BA1F-A01E5DCD7E94}" destId="{32F5DD2A-9D6F-4C6F-9910-2984C074C27F}" srcOrd="3" destOrd="0" parTransId="{FB3D3336-DEE2-4CA5-B3CE-9A2F84378865}" sibTransId="{1D2C0D69-8249-4121-BD6A-F0B1AAEDA98F}"/>
    <dgm:cxn modelId="{04787B71-4065-4BA8-9BB1-0B640E9E5D8F}" srcId="{DA8AC126-503A-46F7-BA1F-A01E5DCD7E94}" destId="{9C46BF1F-9B4B-4D76-8F21-A85B3A1B43CF}" srcOrd="1" destOrd="0" parTransId="{F526411F-45FF-47F0-9521-F01CD60A6B7C}" sibTransId="{3305B426-C25B-4A4F-A5C0-63B6F8EE6D55}"/>
    <dgm:cxn modelId="{2EDC97EF-BFE9-408E-9DD2-622031F4013C}" type="presOf" srcId="{E881A68D-ED9D-47D9-A9BB-DD92077CA390}" destId="{BC8DB7BD-AE39-4EF2-9165-6CF05EBD9D2E}" srcOrd="1" destOrd="0" presId="urn:microsoft.com/office/officeart/2005/8/layout/orgChart1"/>
    <dgm:cxn modelId="{996B3843-CF4C-46F7-82CB-0034535AAA42}" type="presOf" srcId="{3A222D9E-C484-4E84-A282-5A31374C3608}" destId="{8260A319-F99D-42E5-AF33-83D4B0F5112B}" srcOrd="1" destOrd="0" presId="urn:microsoft.com/office/officeart/2005/8/layout/orgChart1"/>
    <dgm:cxn modelId="{79B007BF-12AD-45DC-A36B-B2DA723B6F1D}" srcId="{E72DDBB9-DC2F-4D27-A977-41D9904EF333}" destId="{D2DACFE5-6C30-4975-98FD-E6CE697CA6A9}" srcOrd="1" destOrd="0" parTransId="{2AF4BE84-FC2E-46E0-9B80-5A25A1B13EFA}" sibTransId="{DAA11ED8-EC6A-4536-AFF9-E9C0D97C208E}"/>
    <dgm:cxn modelId="{6E5C73E8-3001-4FCE-98E4-BD3337C8796C}" srcId="{DB873B02-04D2-4FEF-8600-4F05FD5ACD9C}" destId="{D9C64BB8-14B8-427F-99CE-0C1D1D49CBE2}" srcOrd="2" destOrd="0" parTransId="{5730A533-4FFF-440C-9E39-DF580F57D00A}" sibTransId="{07ECECFA-CE90-472D-A370-9E6A358878B9}"/>
    <dgm:cxn modelId="{1E7D7933-A18C-4F06-A048-D6E7D04B963A}" type="presOf" srcId="{4BE9A44D-D8E0-4B92-BA1D-A48726291FD3}" destId="{D98FF9B1-B4B5-4FAF-96A9-097756D82617}" srcOrd="0" destOrd="0" presId="urn:microsoft.com/office/officeart/2005/8/layout/orgChart1"/>
    <dgm:cxn modelId="{465A25A3-8D98-4993-8B2E-2D730AD14BC2}" type="presOf" srcId="{4BE9A44D-D8E0-4B92-BA1D-A48726291FD3}" destId="{D7E472D9-B23A-4E96-90EC-6DA7A649B245}" srcOrd="1" destOrd="0" presId="urn:microsoft.com/office/officeart/2005/8/layout/orgChart1"/>
    <dgm:cxn modelId="{193D9B7F-2475-414F-A229-4CE72D2089BC}" type="presOf" srcId="{99A09375-B3FE-4EE8-A4F6-B6F910FAB6AF}" destId="{5DDF37E0-B739-4184-B4C7-C5F0745C9B41}" srcOrd="1" destOrd="0" presId="urn:microsoft.com/office/officeart/2005/8/layout/orgChart1"/>
    <dgm:cxn modelId="{DDAC7CAC-ECDF-4DA8-99FD-7600FB6C0928}" srcId="{CD62ABDB-38F5-4661-A873-3A5C3B8BE3DD}" destId="{551C39DD-B9D9-4485-AA7F-94D571B91C71}" srcOrd="3" destOrd="0" parTransId="{C7254571-3BFF-4E25-A992-DB0EE0C4F4BE}" sibTransId="{BD23588B-AD16-45ED-B084-3D9576562209}"/>
    <dgm:cxn modelId="{CFDCC61D-7D09-4996-9971-A62BB53787DF}" type="presOf" srcId="{99A09375-B3FE-4EE8-A4F6-B6F910FAB6AF}" destId="{E9855542-5C09-401E-BC6B-3440CA6DBBBE}" srcOrd="0" destOrd="0" presId="urn:microsoft.com/office/officeart/2005/8/layout/orgChart1"/>
    <dgm:cxn modelId="{DD6BC9C7-6285-4C68-B5FE-4BC6F163DD6C}" type="presOf" srcId="{D6D8D61F-2172-447C-82BE-2D1B18C75C44}" destId="{B5746E7C-1263-4B65-87EF-DB30BD0A9AD5}" srcOrd="0" destOrd="0" presId="urn:microsoft.com/office/officeart/2005/8/layout/orgChart1"/>
    <dgm:cxn modelId="{1D44DB72-02D3-49E5-B084-D19A44D9A033}" type="presOf" srcId="{7F296326-072E-4743-9B8A-B287B0A3ADA0}" destId="{3F7D58A2-0D0F-41C5-A639-FEA99AFC3A47}" srcOrd="1" destOrd="0" presId="urn:microsoft.com/office/officeart/2005/8/layout/orgChart1"/>
    <dgm:cxn modelId="{EA01A16D-A670-44A9-8ECF-63EE327B5E9E}" type="presOf" srcId="{8D0116D4-B793-43F8-A2AE-4722B0E39F80}" destId="{B72616FE-A02C-47F5-9161-83DF27B7FE5C}" srcOrd="0" destOrd="0" presId="urn:microsoft.com/office/officeart/2005/8/layout/orgChart1"/>
    <dgm:cxn modelId="{2A5D3548-DD19-4E30-8DF5-1C3AED852FAF}" type="presOf" srcId="{DB873B02-04D2-4FEF-8600-4F05FD5ACD9C}" destId="{FC60C4BD-446F-4231-9A6F-0255C9FF1E05}" srcOrd="1" destOrd="0" presId="urn:microsoft.com/office/officeart/2005/8/layout/orgChart1"/>
    <dgm:cxn modelId="{712D0A2C-94A9-40BE-842B-ADE02D6531B2}" type="presOf" srcId="{D9C64BB8-14B8-427F-99CE-0C1D1D49CBE2}" destId="{BB656D8B-D955-4EC5-B674-928ACE37B23A}" srcOrd="1" destOrd="0" presId="urn:microsoft.com/office/officeart/2005/8/layout/orgChart1"/>
    <dgm:cxn modelId="{81CB7E04-6A1C-4E16-8055-455FE5579F0B}" type="presOf" srcId="{CD62ABDB-38F5-4661-A873-3A5C3B8BE3DD}" destId="{8E1FD00C-3216-4011-B35F-ADB43AFA5108}" srcOrd="1" destOrd="0" presId="urn:microsoft.com/office/officeart/2005/8/layout/orgChart1"/>
    <dgm:cxn modelId="{2C9EC601-1A22-4EFB-9049-D8A300B87AAA}" srcId="{4BE9A44D-D8E0-4B92-BA1D-A48726291FD3}" destId="{3A222D9E-C484-4E84-A282-5A31374C3608}" srcOrd="1" destOrd="0" parTransId="{8C11D9D5-0887-47D2-97D4-FF26A7AA4A7C}" sibTransId="{DC2B2003-C93E-49FB-AB19-67BE3C3F2271}"/>
    <dgm:cxn modelId="{B538446C-603F-4E18-89DF-DF7FB54D0B4B}" srcId="{F50795B0-1D6E-4629-B19A-5A6BC4B65409}" destId="{CE4779AB-7803-4215-AA04-4DFD7FFCF3F6}" srcOrd="1" destOrd="0" parTransId="{867BB318-D96E-4A07-B380-6DB17247F7FC}" sibTransId="{71CAE9E2-CC46-450A-8F56-91C5197447DD}"/>
    <dgm:cxn modelId="{1EBD5956-118F-4335-8956-BE15FF3F8280}" srcId="{4BE9A44D-D8E0-4B92-BA1D-A48726291FD3}" destId="{37A78B27-6289-4291-BC43-6D88426F8ABE}" srcOrd="2" destOrd="0" parTransId="{1961B590-66BD-4805-899B-7A11A5E8AF9C}" sibTransId="{0EE00C59-31DC-4C74-AE06-97DFB644C703}"/>
    <dgm:cxn modelId="{39754BCB-8C01-4055-A395-7BAEFB8255B5}" type="presOf" srcId="{551C39DD-B9D9-4485-AA7F-94D571B91C71}" destId="{28EC049A-C1BE-41D3-B06D-98B914E212E0}" srcOrd="0" destOrd="0" presId="urn:microsoft.com/office/officeart/2005/8/layout/orgChart1"/>
    <dgm:cxn modelId="{382FEC63-05BC-4FDE-9F64-A6B20575CF79}" type="presOf" srcId="{94B9F9B4-8A01-4860-914A-85A73C45DB54}" destId="{BC501AC9-1566-4D43-8BDB-93B45D4767F6}" srcOrd="0" destOrd="0" presId="urn:microsoft.com/office/officeart/2005/8/layout/orgChart1"/>
    <dgm:cxn modelId="{7CE94203-6750-4999-BAF2-35B50BF70214}" srcId="{E72DDBB9-DC2F-4D27-A977-41D9904EF333}" destId="{8D0116D4-B793-43F8-A2AE-4722B0E39F80}" srcOrd="2" destOrd="0" parTransId="{6B928E8A-F8E4-4FEF-9F62-8CE69D03A756}" sibTransId="{CD67E81E-ADA0-4AFC-8BAE-8666296811C7}"/>
    <dgm:cxn modelId="{8242915E-F7D2-4BC9-8A5E-2CADB59A2EF9}" type="presOf" srcId="{B8B9EBD6-13B2-4517-929A-A28700B8D651}" destId="{4EFDF2D1-7B8F-431F-A181-6D84ED7D1918}" srcOrd="0" destOrd="0" presId="urn:microsoft.com/office/officeart/2005/8/layout/orgChart1"/>
    <dgm:cxn modelId="{C350EE0E-66D1-4D0E-B723-5DA92C75755D}" type="presOf" srcId="{1111FEC8-D3DD-4E51-AB76-3EEA81B73DA7}" destId="{0C8F651E-172F-44BB-8F14-9C54570EB0BF}" srcOrd="0" destOrd="0" presId="urn:microsoft.com/office/officeart/2005/8/layout/orgChart1"/>
    <dgm:cxn modelId="{563285A3-275A-4EF2-9DC8-872CA05E3289}" type="presOf" srcId="{0CCC8288-3D66-41D6-B8B3-31ABA048D54D}" destId="{FBF1F821-036C-419A-A10B-E7DD5B72644A}" srcOrd="0" destOrd="0" presId="urn:microsoft.com/office/officeart/2005/8/layout/orgChart1"/>
    <dgm:cxn modelId="{8B109C92-A858-4B51-9418-A5738D21D0E9}" type="presOf" srcId="{37A78B27-6289-4291-BC43-6D88426F8ABE}" destId="{AF8DA2F7-8462-4C12-9F65-7218C6C0E454}" srcOrd="0" destOrd="0" presId="urn:microsoft.com/office/officeart/2005/8/layout/orgChart1"/>
    <dgm:cxn modelId="{EBD18502-4A72-42E2-AC56-1CC5F8BD110E}" type="presOf" srcId="{F50795B0-1D6E-4629-B19A-5A6BC4B65409}" destId="{ED215AF5-3021-4924-B5AE-9F36C59743A8}" srcOrd="1" destOrd="0" presId="urn:microsoft.com/office/officeart/2005/8/layout/orgChart1"/>
    <dgm:cxn modelId="{3F95ED37-F35E-46A5-ABB1-A9091E08AEA5}" type="presOf" srcId="{023938F9-0F98-465A-9DA9-FD41655C9FB5}" destId="{4E863A10-6D58-46A7-92C3-BA675B57107E}" srcOrd="1" destOrd="0" presId="urn:microsoft.com/office/officeart/2005/8/layout/orgChart1"/>
    <dgm:cxn modelId="{523D9392-ADDD-4C82-BD80-A4B6289854DE}" type="presParOf" srcId="{2CD2B60D-5F40-4272-BB3D-6C653054D92C}" destId="{122AF5AB-489A-4722-A91F-F3CEEF1572E0}" srcOrd="0" destOrd="0" presId="urn:microsoft.com/office/officeart/2005/8/layout/orgChart1"/>
    <dgm:cxn modelId="{DEA0D83C-A828-4C7D-9C19-38903C74BF83}" type="presParOf" srcId="{122AF5AB-489A-4722-A91F-F3CEEF1572E0}" destId="{8EE3F1C4-B480-4589-AD9C-9B61BA1A3A88}" srcOrd="0" destOrd="0" presId="urn:microsoft.com/office/officeart/2005/8/layout/orgChart1"/>
    <dgm:cxn modelId="{900A406C-92E9-46DB-9336-EF79BB92B236}" type="presParOf" srcId="{8EE3F1C4-B480-4589-AD9C-9B61BA1A3A88}" destId="{53DD0B75-E509-45F1-BE7A-E4798FEA5D4C}" srcOrd="0" destOrd="0" presId="urn:microsoft.com/office/officeart/2005/8/layout/orgChart1"/>
    <dgm:cxn modelId="{A01BED41-98DF-44BC-A5F5-947ECDF86307}" type="presParOf" srcId="{8EE3F1C4-B480-4589-AD9C-9B61BA1A3A88}" destId="{BC8DB7BD-AE39-4EF2-9165-6CF05EBD9D2E}" srcOrd="1" destOrd="0" presId="urn:microsoft.com/office/officeart/2005/8/layout/orgChart1"/>
    <dgm:cxn modelId="{C0C5AB51-EF08-416D-8669-64C8BA0F04CE}" type="presParOf" srcId="{122AF5AB-489A-4722-A91F-F3CEEF1572E0}" destId="{21B4DE77-2ABE-4677-B448-05A779F0261B}" srcOrd="1" destOrd="0" presId="urn:microsoft.com/office/officeart/2005/8/layout/orgChart1"/>
    <dgm:cxn modelId="{DF20AAD8-B916-4A59-BDB4-E8680A422168}" type="presParOf" srcId="{21B4DE77-2ABE-4677-B448-05A779F0261B}" destId="{A98D8C72-44F6-4B0A-B9CC-3A054A0B585E}" srcOrd="0" destOrd="0" presId="urn:microsoft.com/office/officeart/2005/8/layout/orgChart1"/>
    <dgm:cxn modelId="{82DC245B-0508-4451-A432-2723F4E1950C}" type="presParOf" srcId="{21B4DE77-2ABE-4677-B448-05A779F0261B}" destId="{6CD4306B-871B-41DC-B51A-E7F714BD01D2}" srcOrd="1" destOrd="0" presId="urn:microsoft.com/office/officeart/2005/8/layout/orgChart1"/>
    <dgm:cxn modelId="{B7FBFC6E-DABC-4BC7-ACB0-9E85E938B28C}" type="presParOf" srcId="{6CD4306B-871B-41DC-B51A-E7F714BD01D2}" destId="{A58238FD-6F41-4EA7-BA9C-327D39C6E326}" srcOrd="0" destOrd="0" presId="urn:microsoft.com/office/officeart/2005/8/layout/orgChart1"/>
    <dgm:cxn modelId="{11B154F4-88E4-4C0D-B546-916D06CBAA2C}" type="presParOf" srcId="{A58238FD-6F41-4EA7-BA9C-327D39C6E326}" destId="{A3753ADA-2F8C-4D52-984C-76E7D6E36170}" srcOrd="0" destOrd="0" presId="urn:microsoft.com/office/officeart/2005/8/layout/orgChart1"/>
    <dgm:cxn modelId="{B334F7BA-CA70-404D-B4DD-B9C128B31073}" type="presParOf" srcId="{A58238FD-6F41-4EA7-BA9C-327D39C6E326}" destId="{C61B4827-1D1F-4362-A5CE-3ECDE0F36210}" srcOrd="1" destOrd="0" presId="urn:microsoft.com/office/officeart/2005/8/layout/orgChart1"/>
    <dgm:cxn modelId="{527B843A-C532-4451-BB53-156347858F7D}" type="presParOf" srcId="{6CD4306B-871B-41DC-B51A-E7F714BD01D2}" destId="{BA76D95E-D0A8-41AE-A1FC-3304399854C5}" srcOrd="1" destOrd="0" presId="urn:microsoft.com/office/officeart/2005/8/layout/orgChart1"/>
    <dgm:cxn modelId="{BAF4C23B-DCB2-4A7D-96BC-6105ACF7DA38}" type="presParOf" srcId="{BA76D95E-D0A8-41AE-A1FC-3304399854C5}" destId="{6FA5025D-57BE-430A-9F61-DBFE4E278E60}" srcOrd="0" destOrd="0" presId="urn:microsoft.com/office/officeart/2005/8/layout/orgChart1"/>
    <dgm:cxn modelId="{3C8A8F38-CE51-4114-8398-110567608243}" type="presParOf" srcId="{BA76D95E-D0A8-41AE-A1FC-3304399854C5}" destId="{EFD3F752-4B7A-41F1-9C8F-4F0855CD5686}" srcOrd="1" destOrd="0" presId="urn:microsoft.com/office/officeart/2005/8/layout/orgChart1"/>
    <dgm:cxn modelId="{0EE84E67-2EDD-49DC-9123-96883A76BB79}" type="presParOf" srcId="{EFD3F752-4B7A-41F1-9C8F-4F0855CD5686}" destId="{071F481F-745F-4602-A9B4-40EEA4B4F035}" srcOrd="0" destOrd="0" presId="urn:microsoft.com/office/officeart/2005/8/layout/orgChart1"/>
    <dgm:cxn modelId="{4E93BDE9-E0BC-418C-9CB3-9898FE3A42A6}" type="presParOf" srcId="{071F481F-745F-4602-A9B4-40EEA4B4F035}" destId="{00312453-F775-4900-BEE5-9B0165004BE0}" srcOrd="0" destOrd="0" presId="urn:microsoft.com/office/officeart/2005/8/layout/orgChart1"/>
    <dgm:cxn modelId="{7626660F-A785-4308-B153-4365677D3D08}" type="presParOf" srcId="{071F481F-745F-4602-A9B4-40EEA4B4F035}" destId="{0D7057E8-B561-41DA-935C-F13D8EFFC0BB}" srcOrd="1" destOrd="0" presId="urn:microsoft.com/office/officeart/2005/8/layout/orgChart1"/>
    <dgm:cxn modelId="{F3EC4CA3-E6DE-4C95-8E1F-E741599B3470}" type="presParOf" srcId="{EFD3F752-4B7A-41F1-9C8F-4F0855CD5686}" destId="{9318CE2D-7378-4EFC-87C8-C288A7E83B92}" srcOrd="1" destOrd="0" presId="urn:microsoft.com/office/officeart/2005/8/layout/orgChart1"/>
    <dgm:cxn modelId="{BA4F0314-2532-4E41-8AFB-6C4D64DB3EED}" type="presParOf" srcId="{EFD3F752-4B7A-41F1-9C8F-4F0855CD5686}" destId="{5ECAE1DA-4817-4271-9B19-3145A0956C2D}" srcOrd="2" destOrd="0" presId="urn:microsoft.com/office/officeart/2005/8/layout/orgChart1"/>
    <dgm:cxn modelId="{EB444526-7E68-48C5-B25C-2C4B77D43A4F}" type="presParOf" srcId="{BA76D95E-D0A8-41AE-A1FC-3304399854C5}" destId="{44B40086-07E2-4E99-9C48-D31E4B5C5800}" srcOrd="2" destOrd="0" presId="urn:microsoft.com/office/officeart/2005/8/layout/orgChart1"/>
    <dgm:cxn modelId="{85F84DED-C7F5-4E75-AD60-0AC147FBC7FC}" type="presParOf" srcId="{BA76D95E-D0A8-41AE-A1FC-3304399854C5}" destId="{D23B0EF5-19F2-41F6-B799-023A89CD9203}" srcOrd="3" destOrd="0" presId="urn:microsoft.com/office/officeart/2005/8/layout/orgChart1"/>
    <dgm:cxn modelId="{11AAD9AB-9E3F-41AD-BAEF-467273AD84A5}" type="presParOf" srcId="{D23B0EF5-19F2-41F6-B799-023A89CD9203}" destId="{67AB1A71-9A68-40B7-AAC9-3F72F26E8C3F}" srcOrd="0" destOrd="0" presId="urn:microsoft.com/office/officeart/2005/8/layout/orgChart1"/>
    <dgm:cxn modelId="{140C1C04-3DA7-4F2D-99DD-02A088788664}" type="presParOf" srcId="{67AB1A71-9A68-40B7-AAC9-3F72F26E8C3F}" destId="{B8878BCD-EE61-42C1-9A34-9E28F4311163}" srcOrd="0" destOrd="0" presId="urn:microsoft.com/office/officeart/2005/8/layout/orgChart1"/>
    <dgm:cxn modelId="{1281A145-0F64-4BF9-9D80-2358A2AF489A}" type="presParOf" srcId="{67AB1A71-9A68-40B7-AAC9-3F72F26E8C3F}" destId="{C0F76FF7-FC12-4546-8912-043E9F0ED030}" srcOrd="1" destOrd="0" presId="urn:microsoft.com/office/officeart/2005/8/layout/orgChart1"/>
    <dgm:cxn modelId="{AF2CB28E-4E60-4CC5-9524-B72BDD73C14C}" type="presParOf" srcId="{D23B0EF5-19F2-41F6-B799-023A89CD9203}" destId="{8AD67B6F-EAB2-42F0-8D69-A917CCF8430F}" srcOrd="1" destOrd="0" presId="urn:microsoft.com/office/officeart/2005/8/layout/orgChart1"/>
    <dgm:cxn modelId="{543ABAEC-7D53-4E2A-8EA6-0C7444EEFCC4}" type="presParOf" srcId="{D23B0EF5-19F2-41F6-B799-023A89CD9203}" destId="{CE793DBA-6256-409B-B30B-593EB80D94AF}" srcOrd="2" destOrd="0" presId="urn:microsoft.com/office/officeart/2005/8/layout/orgChart1"/>
    <dgm:cxn modelId="{CC14B9F9-D357-4B63-AE62-E8861EDE5B1B}" type="presParOf" srcId="{BA76D95E-D0A8-41AE-A1FC-3304399854C5}" destId="{0EEFCC35-CFC0-448C-B9F4-FF6807546F34}" srcOrd="4" destOrd="0" presId="urn:microsoft.com/office/officeart/2005/8/layout/orgChart1"/>
    <dgm:cxn modelId="{DA84DC27-A477-4BEE-8299-D06AA71CD5B8}" type="presParOf" srcId="{BA76D95E-D0A8-41AE-A1FC-3304399854C5}" destId="{B9C4FFB5-0DD7-4404-A816-A1EDDB546B06}" srcOrd="5" destOrd="0" presId="urn:microsoft.com/office/officeart/2005/8/layout/orgChart1"/>
    <dgm:cxn modelId="{AC488304-F7C3-4408-963E-A393BFCB3679}" type="presParOf" srcId="{B9C4FFB5-0DD7-4404-A816-A1EDDB546B06}" destId="{FF7CFE82-C7A1-48FE-905F-3BE48927F601}" srcOrd="0" destOrd="0" presId="urn:microsoft.com/office/officeart/2005/8/layout/orgChart1"/>
    <dgm:cxn modelId="{CD7463D4-F237-42BF-9AA7-ECEF62A22D07}" type="presParOf" srcId="{FF7CFE82-C7A1-48FE-905F-3BE48927F601}" destId="{B72616FE-A02C-47F5-9161-83DF27B7FE5C}" srcOrd="0" destOrd="0" presId="urn:microsoft.com/office/officeart/2005/8/layout/orgChart1"/>
    <dgm:cxn modelId="{5D007C64-89DC-4137-BE5E-C226C21EE83F}" type="presParOf" srcId="{FF7CFE82-C7A1-48FE-905F-3BE48927F601}" destId="{4B8387B8-4445-4942-9461-CEC05A6D09BB}" srcOrd="1" destOrd="0" presId="urn:microsoft.com/office/officeart/2005/8/layout/orgChart1"/>
    <dgm:cxn modelId="{F18BCCF0-126C-4685-9121-259B45E8F419}" type="presParOf" srcId="{B9C4FFB5-0DD7-4404-A816-A1EDDB546B06}" destId="{386EEBA3-D375-47FD-9944-B44F2AEC8787}" srcOrd="1" destOrd="0" presId="urn:microsoft.com/office/officeart/2005/8/layout/orgChart1"/>
    <dgm:cxn modelId="{05FBC8AB-28BB-44F9-A548-FB8A37C5B407}" type="presParOf" srcId="{B9C4FFB5-0DD7-4404-A816-A1EDDB546B06}" destId="{5BE60D7A-14D7-4EFF-80B7-D4735E96FD3D}" srcOrd="2" destOrd="0" presId="urn:microsoft.com/office/officeart/2005/8/layout/orgChart1"/>
    <dgm:cxn modelId="{9378516E-D467-4DDB-A46F-851C88402208}" type="presParOf" srcId="{BA76D95E-D0A8-41AE-A1FC-3304399854C5}" destId="{371BD823-684E-4C50-925F-4BA25FC744BD}" srcOrd="6" destOrd="0" presId="urn:microsoft.com/office/officeart/2005/8/layout/orgChart1"/>
    <dgm:cxn modelId="{9CB563B6-8607-4686-98B5-F29651E0D738}" type="presParOf" srcId="{BA76D95E-D0A8-41AE-A1FC-3304399854C5}" destId="{0569EE80-99DE-4388-9B52-6D0C0F6A1A50}" srcOrd="7" destOrd="0" presId="urn:microsoft.com/office/officeart/2005/8/layout/orgChart1"/>
    <dgm:cxn modelId="{D032D7DF-E8C3-4A02-90B5-4934439D1AE3}" type="presParOf" srcId="{0569EE80-99DE-4388-9B52-6D0C0F6A1A50}" destId="{E73F3486-93A5-4B3A-AAA2-5A17A369D787}" srcOrd="0" destOrd="0" presId="urn:microsoft.com/office/officeart/2005/8/layout/orgChart1"/>
    <dgm:cxn modelId="{368FEA36-00E6-414B-8B22-888FB077EF34}" type="presParOf" srcId="{E73F3486-93A5-4B3A-AAA2-5A17A369D787}" destId="{168C1458-17EE-40EE-BB57-792C21405B8D}" srcOrd="0" destOrd="0" presId="urn:microsoft.com/office/officeart/2005/8/layout/orgChart1"/>
    <dgm:cxn modelId="{660CF9AA-4AED-458D-899D-5BAAA2F17997}" type="presParOf" srcId="{E73F3486-93A5-4B3A-AAA2-5A17A369D787}" destId="{5C631B3B-937D-438A-9D49-6FFE5E6998EE}" srcOrd="1" destOrd="0" presId="urn:microsoft.com/office/officeart/2005/8/layout/orgChart1"/>
    <dgm:cxn modelId="{E1BA5F68-56BD-4DF6-82E0-48FD18E55DE5}" type="presParOf" srcId="{0569EE80-99DE-4388-9B52-6D0C0F6A1A50}" destId="{CD93C002-5FC5-4FCE-9FBF-F34446AF94EB}" srcOrd="1" destOrd="0" presId="urn:microsoft.com/office/officeart/2005/8/layout/orgChart1"/>
    <dgm:cxn modelId="{419EFA09-A9B0-421D-9E6C-E53248BE11E3}" type="presParOf" srcId="{0569EE80-99DE-4388-9B52-6D0C0F6A1A50}" destId="{45DA8F34-04FB-4A7C-8593-993F6C691809}" srcOrd="2" destOrd="0" presId="urn:microsoft.com/office/officeart/2005/8/layout/orgChart1"/>
    <dgm:cxn modelId="{8BDE2EEE-2E2A-417B-A4E1-300787849D80}" type="presParOf" srcId="{BA76D95E-D0A8-41AE-A1FC-3304399854C5}" destId="{5F381F83-85E2-4C15-9010-B7A2592CB662}" srcOrd="8" destOrd="0" presId="urn:microsoft.com/office/officeart/2005/8/layout/orgChart1"/>
    <dgm:cxn modelId="{B3415DAA-B235-4B24-AE79-D220AB0D3C04}" type="presParOf" srcId="{BA76D95E-D0A8-41AE-A1FC-3304399854C5}" destId="{34D88A16-8EBC-4958-90B5-9742E9B050E4}" srcOrd="9" destOrd="0" presId="urn:microsoft.com/office/officeart/2005/8/layout/orgChart1"/>
    <dgm:cxn modelId="{09201F0E-7DAC-4F6F-87D2-7D30DFE3709E}" type="presParOf" srcId="{34D88A16-8EBC-4958-90B5-9742E9B050E4}" destId="{A79D8482-D21E-4716-9263-C4746C75C7E5}" srcOrd="0" destOrd="0" presId="urn:microsoft.com/office/officeart/2005/8/layout/orgChart1"/>
    <dgm:cxn modelId="{AC34166C-136E-4301-8B2F-8C6BF6CA7FC0}" type="presParOf" srcId="{A79D8482-D21E-4716-9263-C4746C75C7E5}" destId="{E9855542-5C09-401E-BC6B-3440CA6DBBBE}" srcOrd="0" destOrd="0" presId="urn:microsoft.com/office/officeart/2005/8/layout/orgChart1"/>
    <dgm:cxn modelId="{A27732A2-9039-4704-BE09-9C86545B5E1E}" type="presParOf" srcId="{A79D8482-D21E-4716-9263-C4746C75C7E5}" destId="{5DDF37E0-B739-4184-B4C7-C5F0745C9B41}" srcOrd="1" destOrd="0" presId="urn:microsoft.com/office/officeart/2005/8/layout/orgChart1"/>
    <dgm:cxn modelId="{08AAE7F6-C8B6-4D7E-8EF7-8F711FDA5284}" type="presParOf" srcId="{34D88A16-8EBC-4958-90B5-9742E9B050E4}" destId="{A0A66A4F-A187-48B3-A860-75D479F4EEFC}" srcOrd="1" destOrd="0" presId="urn:microsoft.com/office/officeart/2005/8/layout/orgChart1"/>
    <dgm:cxn modelId="{736FCB74-3ABD-4ED7-BB06-815346783726}" type="presParOf" srcId="{34D88A16-8EBC-4958-90B5-9742E9B050E4}" destId="{6EEEAD19-0B26-41C9-9752-9D58A262C458}" srcOrd="2" destOrd="0" presId="urn:microsoft.com/office/officeart/2005/8/layout/orgChart1"/>
    <dgm:cxn modelId="{D417E4F3-EF74-4F08-9A0D-02E3C76C1561}" type="presParOf" srcId="{6CD4306B-871B-41DC-B51A-E7F714BD01D2}" destId="{6919A0FD-AC05-4FCF-A6A1-C6875774ED10}" srcOrd="2" destOrd="0" presId="urn:microsoft.com/office/officeart/2005/8/layout/orgChart1"/>
    <dgm:cxn modelId="{689719E4-523E-4BB6-B2D7-A72E965B083D}" type="presParOf" srcId="{21B4DE77-2ABE-4677-B448-05A779F0261B}" destId="{A588A2AB-4EE9-4D3C-BBC7-69DF21DE50FD}" srcOrd="2" destOrd="0" presId="urn:microsoft.com/office/officeart/2005/8/layout/orgChart1"/>
    <dgm:cxn modelId="{2E8A2BA3-797A-4215-97BD-FC8381A357BE}" type="presParOf" srcId="{21B4DE77-2ABE-4677-B448-05A779F0261B}" destId="{9A60E7DE-C404-4797-9B5F-EE5D3AEEA9E9}" srcOrd="3" destOrd="0" presId="urn:microsoft.com/office/officeart/2005/8/layout/orgChart1"/>
    <dgm:cxn modelId="{C41C1CC2-4836-4F72-8D40-363B3D17B853}" type="presParOf" srcId="{9A60E7DE-C404-4797-9B5F-EE5D3AEEA9E9}" destId="{32B24763-E8CE-474C-B078-FFAAC36C2322}" srcOrd="0" destOrd="0" presId="urn:microsoft.com/office/officeart/2005/8/layout/orgChart1"/>
    <dgm:cxn modelId="{C136069E-285A-4F45-BD68-034D54A18C16}" type="presParOf" srcId="{32B24763-E8CE-474C-B078-FFAAC36C2322}" destId="{3D85746E-8825-4CDC-9B12-F39C17EABBC4}" srcOrd="0" destOrd="0" presId="urn:microsoft.com/office/officeart/2005/8/layout/orgChart1"/>
    <dgm:cxn modelId="{BE11A3E1-6206-47E9-B119-60BCDF1DF556}" type="presParOf" srcId="{32B24763-E8CE-474C-B078-FFAAC36C2322}" destId="{FC60C4BD-446F-4231-9A6F-0255C9FF1E05}" srcOrd="1" destOrd="0" presId="urn:microsoft.com/office/officeart/2005/8/layout/orgChart1"/>
    <dgm:cxn modelId="{1D654E24-599A-4550-9E03-79691CBFADB0}" type="presParOf" srcId="{9A60E7DE-C404-4797-9B5F-EE5D3AEEA9E9}" destId="{1F838825-5447-484A-9993-B1367E83ED77}" srcOrd="1" destOrd="0" presId="urn:microsoft.com/office/officeart/2005/8/layout/orgChart1"/>
    <dgm:cxn modelId="{8C651807-0313-4ABE-9E62-C705DAC57757}" type="presParOf" srcId="{1F838825-5447-484A-9993-B1367E83ED77}" destId="{4EFDF2D1-7B8F-431F-A181-6D84ED7D1918}" srcOrd="0" destOrd="0" presId="urn:microsoft.com/office/officeart/2005/8/layout/orgChart1"/>
    <dgm:cxn modelId="{F9E04843-0A6D-42DA-A863-9512356C974B}" type="presParOf" srcId="{1F838825-5447-484A-9993-B1367E83ED77}" destId="{94529A41-5FCC-4FB1-8C74-2467447B6E24}" srcOrd="1" destOrd="0" presId="urn:microsoft.com/office/officeart/2005/8/layout/orgChart1"/>
    <dgm:cxn modelId="{4E7ED409-B5F2-413D-AC15-4B91675263F3}" type="presParOf" srcId="{94529A41-5FCC-4FB1-8C74-2467447B6E24}" destId="{4A4FA6EF-BE82-4D3E-95E4-EDC69D47B055}" srcOrd="0" destOrd="0" presId="urn:microsoft.com/office/officeart/2005/8/layout/orgChart1"/>
    <dgm:cxn modelId="{C2075251-F152-4F25-8531-9445B17A57B2}" type="presParOf" srcId="{4A4FA6EF-BE82-4D3E-95E4-EDC69D47B055}" destId="{043CACF2-D21E-491C-8602-FD5EAE40B618}" srcOrd="0" destOrd="0" presId="urn:microsoft.com/office/officeart/2005/8/layout/orgChart1"/>
    <dgm:cxn modelId="{05A6A8ED-D4EC-4E26-85BF-EB953F356CD5}" type="presParOf" srcId="{4A4FA6EF-BE82-4D3E-95E4-EDC69D47B055}" destId="{A20B4C8C-C3A1-40E4-83C1-F72187C133D4}" srcOrd="1" destOrd="0" presId="urn:microsoft.com/office/officeart/2005/8/layout/orgChart1"/>
    <dgm:cxn modelId="{C25D1182-E496-4C50-A803-B0B5E658A337}" type="presParOf" srcId="{94529A41-5FCC-4FB1-8C74-2467447B6E24}" destId="{AB431D0A-9772-4873-97DE-80C0B414760E}" srcOrd="1" destOrd="0" presId="urn:microsoft.com/office/officeart/2005/8/layout/orgChart1"/>
    <dgm:cxn modelId="{871E3737-04BC-4786-82A1-418E39E23E64}" type="presParOf" srcId="{94529A41-5FCC-4FB1-8C74-2467447B6E24}" destId="{79E352BE-899A-4F0C-BE80-357B34B6CC7F}" srcOrd="2" destOrd="0" presId="urn:microsoft.com/office/officeart/2005/8/layout/orgChart1"/>
    <dgm:cxn modelId="{E3D00798-541C-46FB-9BBE-C3304A5F70EB}" type="presParOf" srcId="{1F838825-5447-484A-9993-B1367E83ED77}" destId="{C08E23D0-7AF2-411A-8A2D-4EA35707BC74}" srcOrd="2" destOrd="0" presId="urn:microsoft.com/office/officeart/2005/8/layout/orgChart1"/>
    <dgm:cxn modelId="{12C2B6A5-1E78-4934-8408-C90C98BCD009}" type="presParOf" srcId="{1F838825-5447-484A-9993-B1367E83ED77}" destId="{790B5D4A-960C-4C4D-ADD7-EA3E4D32DEFC}" srcOrd="3" destOrd="0" presId="urn:microsoft.com/office/officeart/2005/8/layout/orgChart1"/>
    <dgm:cxn modelId="{3AD37764-6429-4FC5-B876-22DF52AA8689}" type="presParOf" srcId="{790B5D4A-960C-4C4D-ADD7-EA3E4D32DEFC}" destId="{E5CB9700-75EF-40E3-B9F1-AD622E8DB609}" srcOrd="0" destOrd="0" presId="urn:microsoft.com/office/officeart/2005/8/layout/orgChart1"/>
    <dgm:cxn modelId="{D56D5D62-7545-4A0B-9982-7D5AB07DF00B}" type="presParOf" srcId="{E5CB9700-75EF-40E3-B9F1-AD622E8DB609}" destId="{EC5D39CF-C162-4F6D-85F0-1B482BCCD07C}" srcOrd="0" destOrd="0" presId="urn:microsoft.com/office/officeart/2005/8/layout/orgChart1"/>
    <dgm:cxn modelId="{1DCE9C2A-36EE-4EC7-863B-A4090C718097}" type="presParOf" srcId="{E5CB9700-75EF-40E3-B9F1-AD622E8DB609}" destId="{F9728E72-7DF6-47CC-9D1F-82D331E433E0}" srcOrd="1" destOrd="0" presId="urn:microsoft.com/office/officeart/2005/8/layout/orgChart1"/>
    <dgm:cxn modelId="{469B6252-8EAD-41ED-B1B3-F14BB9B5713B}" type="presParOf" srcId="{790B5D4A-960C-4C4D-ADD7-EA3E4D32DEFC}" destId="{CE47003C-29DE-4D80-B2F5-AAB05EEFBC2B}" srcOrd="1" destOrd="0" presId="urn:microsoft.com/office/officeart/2005/8/layout/orgChart1"/>
    <dgm:cxn modelId="{3D21F9ED-C7C7-4D32-9453-95F7AE0F40D2}" type="presParOf" srcId="{790B5D4A-960C-4C4D-ADD7-EA3E4D32DEFC}" destId="{3B9826F2-97F0-4691-B37C-DC78701E4378}" srcOrd="2" destOrd="0" presId="urn:microsoft.com/office/officeart/2005/8/layout/orgChart1"/>
    <dgm:cxn modelId="{6CEA0BF1-5D71-4797-85B8-F097A2568818}" type="presParOf" srcId="{1F838825-5447-484A-9993-B1367E83ED77}" destId="{56455F4B-BEA6-4428-A664-DAE1F2D71770}" srcOrd="4" destOrd="0" presId="urn:microsoft.com/office/officeart/2005/8/layout/orgChart1"/>
    <dgm:cxn modelId="{5F29E6EF-FF7A-4BC2-A47A-09A9991FDC3C}" type="presParOf" srcId="{1F838825-5447-484A-9993-B1367E83ED77}" destId="{1662A789-EEE5-4CB5-A3CE-7B3CF2E0FD01}" srcOrd="5" destOrd="0" presId="urn:microsoft.com/office/officeart/2005/8/layout/orgChart1"/>
    <dgm:cxn modelId="{73F63053-7754-4E75-9017-6C529CC9124D}" type="presParOf" srcId="{1662A789-EEE5-4CB5-A3CE-7B3CF2E0FD01}" destId="{CD29B445-C994-4D45-A863-8FE3CBA97620}" srcOrd="0" destOrd="0" presId="urn:microsoft.com/office/officeart/2005/8/layout/orgChart1"/>
    <dgm:cxn modelId="{D9AD7A82-90AC-4974-83BB-8F54A76736CD}" type="presParOf" srcId="{CD29B445-C994-4D45-A863-8FE3CBA97620}" destId="{382ED898-5298-4BCB-91D3-7EBB510713C5}" srcOrd="0" destOrd="0" presId="urn:microsoft.com/office/officeart/2005/8/layout/orgChart1"/>
    <dgm:cxn modelId="{FE45CBFD-71AC-4BDC-9062-E14DE960A6DA}" type="presParOf" srcId="{CD29B445-C994-4D45-A863-8FE3CBA97620}" destId="{BB656D8B-D955-4EC5-B674-928ACE37B23A}" srcOrd="1" destOrd="0" presId="urn:microsoft.com/office/officeart/2005/8/layout/orgChart1"/>
    <dgm:cxn modelId="{B4AE7CE9-1595-4CCC-A857-14FDF44702EE}" type="presParOf" srcId="{1662A789-EEE5-4CB5-A3CE-7B3CF2E0FD01}" destId="{CD1CDBD5-E5AD-40DE-A14B-935A16D5FB67}" srcOrd="1" destOrd="0" presId="urn:microsoft.com/office/officeart/2005/8/layout/orgChart1"/>
    <dgm:cxn modelId="{9A2DCC5A-AE19-4E62-8EF9-0CE8633B981B}" type="presParOf" srcId="{1662A789-EEE5-4CB5-A3CE-7B3CF2E0FD01}" destId="{60BFEA9D-6D8B-4793-AD0E-F65718BC4A39}" srcOrd="2" destOrd="0" presId="urn:microsoft.com/office/officeart/2005/8/layout/orgChart1"/>
    <dgm:cxn modelId="{F8C35153-0492-4F4B-8A30-B27F8A099C92}" type="presParOf" srcId="{9A60E7DE-C404-4797-9B5F-EE5D3AEEA9E9}" destId="{CE22561F-E46F-4E9E-A2A3-F488A59FB8B2}" srcOrd="2" destOrd="0" presId="urn:microsoft.com/office/officeart/2005/8/layout/orgChart1"/>
    <dgm:cxn modelId="{CD206D26-0167-47E2-83FE-8B4A24EB2777}" type="presParOf" srcId="{21B4DE77-2ABE-4677-B448-05A779F0261B}" destId="{DF4185C1-9E3C-4478-8B1F-7B7E42E7FAD0}" srcOrd="4" destOrd="0" presId="urn:microsoft.com/office/officeart/2005/8/layout/orgChart1"/>
    <dgm:cxn modelId="{2B85A0EF-DB63-4C08-B1A3-8C95056FD4E4}" type="presParOf" srcId="{21B4DE77-2ABE-4677-B448-05A779F0261B}" destId="{EDBF99AC-BEAB-44F8-9CDF-7FB9AF780DC9}" srcOrd="5" destOrd="0" presId="urn:microsoft.com/office/officeart/2005/8/layout/orgChart1"/>
    <dgm:cxn modelId="{F56BC58D-221F-4F5A-8596-4CF7C2D90545}" type="presParOf" srcId="{EDBF99AC-BEAB-44F8-9CDF-7FB9AF780DC9}" destId="{0AD8E83D-60F7-4BF9-B152-04DD0F7DEB03}" srcOrd="0" destOrd="0" presId="urn:microsoft.com/office/officeart/2005/8/layout/orgChart1"/>
    <dgm:cxn modelId="{AFC7AE22-DAE4-4D21-B74C-B427501EB62B}" type="presParOf" srcId="{0AD8E83D-60F7-4BF9-B152-04DD0F7DEB03}" destId="{D98FF9B1-B4B5-4FAF-96A9-097756D82617}" srcOrd="0" destOrd="0" presId="urn:microsoft.com/office/officeart/2005/8/layout/orgChart1"/>
    <dgm:cxn modelId="{9B6BB7D0-14C6-418E-8D99-D5B256BE8AEB}" type="presParOf" srcId="{0AD8E83D-60F7-4BF9-B152-04DD0F7DEB03}" destId="{D7E472D9-B23A-4E96-90EC-6DA7A649B245}" srcOrd="1" destOrd="0" presId="urn:microsoft.com/office/officeart/2005/8/layout/orgChart1"/>
    <dgm:cxn modelId="{378AAAA1-8AB9-4E3C-9178-229AE7043957}" type="presParOf" srcId="{EDBF99AC-BEAB-44F8-9CDF-7FB9AF780DC9}" destId="{963A2E96-70CD-4EA8-BE90-24C33E36BB0D}" srcOrd="1" destOrd="0" presId="urn:microsoft.com/office/officeart/2005/8/layout/orgChart1"/>
    <dgm:cxn modelId="{8A1A37EB-6DB2-41D0-93CB-0E3E1AF6DAD1}" type="presParOf" srcId="{963A2E96-70CD-4EA8-BE90-24C33E36BB0D}" destId="{9F40CA36-42E1-4BBF-8504-5B096108F5F6}" srcOrd="0" destOrd="0" presId="urn:microsoft.com/office/officeart/2005/8/layout/orgChart1"/>
    <dgm:cxn modelId="{F375840F-02EB-4D8B-B81D-8BBECA9D09E9}" type="presParOf" srcId="{963A2E96-70CD-4EA8-BE90-24C33E36BB0D}" destId="{03DCC43B-DC8A-4552-99D4-A3310DACEE01}" srcOrd="1" destOrd="0" presId="urn:microsoft.com/office/officeart/2005/8/layout/orgChart1"/>
    <dgm:cxn modelId="{E00E3EF5-614F-45B6-B923-B7A80105E32E}" type="presParOf" srcId="{03DCC43B-DC8A-4552-99D4-A3310DACEE01}" destId="{27E7E7F4-3EB7-49F9-A37F-CC7C4892422C}" srcOrd="0" destOrd="0" presId="urn:microsoft.com/office/officeart/2005/8/layout/orgChart1"/>
    <dgm:cxn modelId="{2B82C3A8-A3A2-450F-B4C3-5AD08E397C41}" type="presParOf" srcId="{27E7E7F4-3EB7-49F9-A37F-CC7C4892422C}" destId="{BC501AC9-1566-4D43-8BDB-93B45D4767F6}" srcOrd="0" destOrd="0" presId="urn:microsoft.com/office/officeart/2005/8/layout/orgChart1"/>
    <dgm:cxn modelId="{354753F8-F3E6-43E8-857A-50701E0B368C}" type="presParOf" srcId="{27E7E7F4-3EB7-49F9-A37F-CC7C4892422C}" destId="{777CB395-AADA-4132-84F4-8145172D6CA1}" srcOrd="1" destOrd="0" presId="urn:microsoft.com/office/officeart/2005/8/layout/orgChart1"/>
    <dgm:cxn modelId="{93BF2855-4543-415E-8233-0E5DD1C3FC73}" type="presParOf" srcId="{03DCC43B-DC8A-4552-99D4-A3310DACEE01}" destId="{C98F6B61-E1D1-4D1B-BA9E-DCA4723332C7}" srcOrd="1" destOrd="0" presId="urn:microsoft.com/office/officeart/2005/8/layout/orgChart1"/>
    <dgm:cxn modelId="{9DAA3485-DE31-4301-B5F0-2CD67A8A54A2}" type="presParOf" srcId="{03DCC43B-DC8A-4552-99D4-A3310DACEE01}" destId="{B5479FA8-E2D4-475F-8D05-76BA7E465D62}" srcOrd="2" destOrd="0" presId="urn:microsoft.com/office/officeart/2005/8/layout/orgChart1"/>
    <dgm:cxn modelId="{77FFB21F-91AB-4C3B-8508-85D7DC8E766B}" type="presParOf" srcId="{963A2E96-70CD-4EA8-BE90-24C33E36BB0D}" destId="{81DC3C4C-83C3-4E07-BF7E-CC6F0F95B2DF}" srcOrd="2" destOrd="0" presId="urn:microsoft.com/office/officeart/2005/8/layout/orgChart1"/>
    <dgm:cxn modelId="{B3220D5D-5702-4CF1-B40B-F738A792B1EA}" type="presParOf" srcId="{963A2E96-70CD-4EA8-BE90-24C33E36BB0D}" destId="{3C8C235E-25E3-4960-98BE-DC53853F37DF}" srcOrd="3" destOrd="0" presId="urn:microsoft.com/office/officeart/2005/8/layout/orgChart1"/>
    <dgm:cxn modelId="{F8BBC782-B7AD-40B2-AD9C-77FA3CA94A43}" type="presParOf" srcId="{3C8C235E-25E3-4960-98BE-DC53853F37DF}" destId="{46DFBD58-8970-47B4-B827-F70F0239E95B}" srcOrd="0" destOrd="0" presId="urn:microsoft.com/office/officeart/2005/8/layout/orgChart1"/>
    <dgm:cxn modelId="{1DC29F91-441D-4D2A-8BBD-C4B6CA2C3878}" type="presParOf" srcId="{46DFBD58-8970-47B4-B827-F70F0239E95B}" destId="{B4A15017-E295-4D06-B8AC-6276CE8580BD}" srcOrd="0" destOrd="0" presId="urn:microsoft.com/office/officeart/2005/8/layout/orgChart1"/>
    <dgm:cxn modelId="{9097D958-407A-48B0-BEB2-BBED20796EB2}" type="presParOf" srcId="{46DFBD58-8970-47B4-B827-F70F0239E95B}" destId="{8260A319-F99D-42E5-AF33-83D4B0F5112B}" srcOrd="1" destOrd="0" presId="urn:microsoft.com/office/officeart/2005/8/layout/orgChart1"/>
    <dgm:cxn modelId="{23B3CA6A-F731-4737-BE1C-02CEE9963E7E}" type="presParOf" srcId="{3C8C235E-25E3-4960-98BE-DC53853F37DF}" destId="{5E7ADA6D-3D73-4BE7-BBFF-7589F6DE64F6}" srcOrd="1" destOrd="0" presId="urn:microsoft.com/office/officeart/2005/8/layout/orgChart1"/>
    <dgm:cxn modelId="{8E708ADD-33B2-4B81-A7CD-B9777EB191DE}" type="presParOf" srcId="{3C8C235E-25E3-4960-98BE-DC53853F37DF}" destId="{F90BAE21-9E2B-404B-B956-DB06940EC009}" srcOrd="2" destOrd="0" presId="urn:microsoft.com/office/officeart/2005/8/layout/orgChart1"/>
    <dgm:cxn modelId="{6C1B48AE-9D9D-43B9-876D-4A13CD015792}" type="presParOf" srcId="{963A2E96-70CD-4EA8-BE90-24C33E36BB0D}" destId="{9E097F09-ECF0-44A5-B145-E4514D13C089}" srcOrd="4" destOrd="0" presId="urn:microsoft.com/office/officeart/2005/8/layout/orgChart1"/>
    <dgm:cxn modelId="{7A1A163C-A34B-4BCF-AEF9-17C8BE1D112A}" type="presParOf" srcId="{963A2E96-70CD-4EA8-BE90-24C33E36BB0D}" destId="{4C566DCB-0231-40AF-ADE5-E18911524606}" srcOrd="5" destOrd="0" presId="urn:microsoft.com/office/officeart/2005/8/layout/orgChart1"/>
    <dgm:cxn modelId="{C983F746-1F51-4B31-9AAE-104E46CBA706}" type="presParOf" srcId="{4C566DCB-0231-40AF-ADE5-E18911524606}" destId="{CAF13810-8C92-4092-9A71-88A17A5C13D7}" srcOrd="0" destOrd="0" presId="urn:microsoft.com/office/officeart/2005/8/layout/orgChart1"/>
    <dgm:cxn modelId="{C16FC9C1-DE01-4847-8BC6-C1CB55570E17}" type="presParOf" srcId="{CAF13810-8C92-4092-9A71-88A17A5C13D7}" destId="{AF8DA2F7-8462-4C12-9F65-7218C6C0E454}" srcOrd="0" destOrd="0" presId="urn:microsoft.com/office/officeart/2005/8/layout/orgChart1"/>
    <dgm:cxn modelId="{8C515F4C-3161-4278-A82B-8BB3D4639E17}" type="presParOf" srcId="{CAF13810-8C92-4092-9A71-88A17A5C13D7}" destId="{765C57D0-ACF4-4339-BA28-2C1AEF8CA153}" srcOrd="1" destOrd="0" presId="urn:microsoft.com/office/officeart/2005/8/layout/orgChart1"/>
    <dgm:cxn modelId="{C78A0F94-AC30-434F-A5AE-96BF15D9A1C1}" type="presParOf" srcId="{4C566DCB-0231-40AF-ADE5-E18911524606}" destId="{324CCF5A-CBA5-4F44-8715-6BCDF86496BD}" srcOrd="1" destOrd="0" presId="urn:microsoft.com/office/officeart/2005/8/layout/orgChart1"/>
    <dgm:cxn modelId="{993C83CD-B85C-4115-97EE-6184718FFE5B}" type="presParOf" srcId="{4C566DCB-0231-40AF-ADE5-E18911524606}" destId="{1A37CEBC-140B-441A-B815-31CEDFE2ED55}" srcOrd="2" destOrd="0" presId="urn:microsoft.com/office/officeart/2005/8/layout/orgChart1"/>
    <dgm:cxn modelId="{06DFF3CE-60EC-460E-82FF-26A438A40D58}" type="presParOf" srcId="{EDBF99AC-BEAB-44F8-9CDF-7FB9AF780DC9}" destId="{F1EE53DC-302B-4141-9AAD-CDBC969C9F3B}" srcOrd="2" destOrd="0" presId="urn:microsoft.com/office/officeart/2005/8/layout/orgChart1"/>
    <dgm:cxn modelId="{97CD152A-100F-4E34-BFFC-F52954B13F40}" type="presParOf" srcId="{21B4DE77-2ABE-4677-B448-05A779F0261B}" destId="{EFC5BD96-E73B-42E8-B0F4-BEE4B6E3C0C9}" srcOrd="6" destOrd="0" presId="urn:microsoft.com/office/officeart/2005/8/layout/orgChart1"/>
    <dgm:cxn modelId="{70319C6B-1A91-4723-A59A-D5AF6A22A011}" type="presParOf" srcId="{21B4DE77-2ABE-4677-B448-05A779F0261B}" destId="{C179C7EE-1D16-4E5F-8EE8-38BD991E2430}" srcOrd="7" destOrd="0" presId="urn:microsoft.com/office/officeart/2005/8/layout/orgChart1"/>
    <dgm:cxn modelId="{E10EEB23-4AD3-44D2-BBDB-54B80FB9422F}" type="presParOf" srcId="{C179C7EE-1D16-4E5F-8EE8-38BD991E2430}" destId="{AD079410-1E47-40AB-9F8D-9D6F2E88C0EA}" srcOrd="0" destOrd="0" presId="urn:microsoft.com/office/officeart/2005/8/layout/orgChart1"/>
    <dgm:cxn modelId="{42E46E75-4B71-4FBE-9B96-C2A0B2D448BA}" type="presParOf" srcId="{AD079410-1E47-40AB-9F8D-9D6F2E88C0EA}" destId="{297CD214-E8C4-476C-AD26-BEBC4B48FA13}" srcOrd="0" destOrd="0" presId="urn:microsoft.com/office/officeart/2005/8/layout/orgChart1"/>
    <dgm:cxn modelId="{CDF81E52-18B1-49F6-8FB2-1D088D074239}" type="presParOf" srcId="{AD079410-1E47-40AB-9F8D-9D6F2E88C0EA}" destId="{9A1D7B61-A0E5-4BC9-A0C2-5AE85792D7C7}" srcOrd="1" destOrd="0" presId="urn:microsoft.com/office/officeart/2005/8/layout/orgChart1"/>
    <dgm:cxn modelId="{2AE4B5D5-C883-43F3-BC58-EDCFDEEEBDB8}" type="presParOf" srcId="{C179C7EE-1D16-4E5F-8EE8-38BD991E2430}" destId="{9F9B295B-7860-4BB5-9204-9E10588C6D4E}" srcOrd="1" destOrd="0" presId="urn:microsoft.com/office/officeart/2005/8/layout/orgChart1"/>
    <dgm:cxn modelId="{B63DED8A-512F-463E-BF8F-919E8147D6D2}" type="presParOf" srcId="{9F9B295B-7860-4BB5-9204-9E10588C6D4E}" destId="{D6379601-30FB-4491-B158-41ECF469E976}" srcOrd="0" destOrd="0" presId="urn:microsoft.com/office/officeart/2005/8/layout/orgChart1"/>
    <dgm:cxn modelId="{A38A09EE-8DC6-4362-B9CD-931FD43499BC}" type="presParOf" srcId="{9F9B295B-7860-4BB5-9204-9E10588C6D4E}" destId="{F1D5D5FE-87B4-4A96-8B82-882DF8948888}" srcOrd="1" destOrd="0" presId="urn:microsoft.com/office/officeart/2005/8/layout/orgChart1"/>
    <dgm:cxn modelId="{F90630FF-D18C-4DAA-A54F-13DC15FC3154}" type="presParOf" srcId="{F1D5D5FE-87B4-4A96-8B82-882DF8948888}" destId="{4990C241-EB05-488C-945D-287448A04715}" srcOrd="0" destOrd="0" presId="urn:microsoft.com/office/officeart/2005/8/layout/orgChart1"/>
    <dgm:cxn modelId="{165E0996-C50A-45A9-84C0-BCA09F966AE1}" type="presParOf" srcId="{4990C241-EB05-488C-945D-287448A04715}" destId="{639D7384-2F9F-44EC-8857-06AE197B7B50}" srcOrd="0" destOrd="0" presId="urn:microsoft.com/office/officeart/2005/8/layout/orgChart1"/>
    <dgm:cxn modelId="{A3EF6148-05F8-489B-B2F8-3D175E8105EF}" type="presParOf" srcId="{4990C241-EB05-488C-945D-287448A04715}" destId="{AB955D31-80A2-4D8E-B255-67AA574C7E86}" srcOrd="1" destOrd="0" presId="urn:microsoft.com/office/officeart/2005/8/layout/orgChart1"/>
    <dgm:cxn modelId="{5A81FC1C-A700-4197-A497-F87E3B7CE1AC}" type="presParOf" srcId="{F1D5D5FE-87B4-4A96-8B82-882DF8948888}" destId="{97DE79AE-5BAB-44BE-941A-6639505CF05F}" srcOrd="1" destOrd="0" presId="urn:microsoft.com/office/officeart/2005/8/layout/orgChart1"/>
    <dgm:cxn modelId="{7114197E-E7DA-48FF-BB2F-6B680F0C18A1}" type="presParOf" srcId="{F1D5D5FE-87B4-4A96-8B82-882DF8948888}" destId="{87ECC755-CDAA-4834-9445-0B6ED7195C24}" srcOrd="2" destOrd="0" presId="urn:microsoft.com/office/officeart/2005/8/layout/orgChart1"/>
    <dgm:cxn modelId="{B53FC061-10D3-4C51-B516-3177E4BD89CD}" type="presParOf" srcId="{9F9B295B-7860-4BB5-9204-9E10588C6D4E}" destId="{671E827C-3095-4769-9935-E0613422CA9D}" srcOrd="2" destOrd="0" presId="urn:microsoft.com/office/officeart/2005/8/layout/orgChart1"/>
    <dgm:cxn modelId="{2A8B475B-EABE-49CC-A9CC-934C455DFB20}" type="presParOf" srcId="{9F9B295B-7860-4BB5-9204-9E10588C6D4E}" destId="{6568EF29-CC90-4EA5-8E41-FA58C85C3238}" srcOrd="3" destOrd="0" presId="urn:microsoft.com/office/officeart/2005/8/layout/orgChart1"/>
    <dgm:cxn modelId="{4ACEB380-91B6-408F-A8D1-078EE0FDA7FF}" type="presParOf" srcId="{6568EF29-CC90-4EA5-8E41-FA58C85C3238}" destId="{9A89EE07-FE3A-4E76-BC2E-7044BC60BB2E}" srcOrd="0" destOrd="0" presId="urn:microsoft.com/office/officeart/2005/8/layout/orgChart1"/>
    <dgm:cxn modelId="{A5D56226-C783-43AD-87AC-8FA73259A098}" type="presParOf" srcId="{9A89EE07-FE3A-4E76-BC2E-7044BC60BB2E}" destId="{3CAA1215-A5FA-4554-92BA-22E1E90A833D}" srcOrd="0" destOrd="0" presId="urn:microsoft.com/office/officeart/2005/8/layout/orgChart1"/>
    <dgm:cxn modelId="{FE57A43E-4226-4B87-89EE-8B2973B303EF}" type="presParOf" srcId="{9A89EE07-FE3A-4E76-BC2E-7044BC60BB2E}" destId="{900FDAEA-8253-4CB5-A3FC-E547C28B6C79}" srcOrd="1" destOrd="0" presId="urn:microsoft.com/office/officeart/2005/8/layout/orgChart1"/>
    <dgm:cxn modelId="{6A6951F8-7208-42CC-9EEB-66BDD5221B75}" type="presParOf" srcId="{6568EF29-CC90-4EA5-8E41-FA58C85C3238}" destId="{461D076B-35CC-4187-B0CE-6C318CA87AD6}" srcOrd="1" destOrd="0" presId="urn:microsoft.com/office/officeart/2005/8/layout/orgChart1"/>
    <dgm:cxn modelId="{B3BB7ED0-6D8C-430F-A568-EDFDF644C5AC}" type="presParOf" srcId="{6568EF29-CC90-4EA5-8E41-FA58C85C3238}" destId="{4B2F1B91-83DE-48ED-BEFB-307C44428757}" srcOrd="2" destOrd="0" presId="urn:microsoft.com/office/officeart/2005/8/layout/orgChart1"/>
    <dgm:cxn modelId="{8E6CF6AB-1A4B-425E-A560-3466BE57CE81}" type="presParOf" srcId="{9F9B295B-7860-4BB5-9204-9E10588C6D4E}" destId="{8EA3F2F2-20F8-41CD-A5C9-72F43D4CBB1A}" srcOrd="4" destOrd="0" presId="urn:microsoft.com/office/officeart/2005/8/layout/orgChart1"/>
    <dgm:cxn modelId="{D936E9E9-FA0F-43D9-B27D-50E59F6338F4}" type="presParOf" srcId="{9F9B295B-7860-4BB5-9204-9E10588C6D4E}" destId="{73D872A4-A828-4D61-A1EE-7A425FC704C9}" srcOrd="5" destOrd="0" presId="urn:microsoft.com/office/officeart/2005/8/layout/orgChart1"/>
    <dgm:cxn modelId="{762C0245-1A77-404A-8E28-1D7D0B77AF11}" type="presParOf" srcId="{73D872A4-A828-4D61-A1EE-7A425FC704C9}" destId="{2044B836-E81F-473C-A9D7-B67CCE3028B4}" srcOrd="0" destOrd="0" presId="urn:microsoft.com/office/officeart/2005/8/layout/orgChart1"/>
    <dgm:cxn modelId="{41673A09-6B19-468C-AF4D-CC012D87D6B9}" type="presParOf" srcId="{2044B836-E81F-473C-A9D7-B67CCE3028B4}" destId="{20E2265F-7812-4BF6-880B-4153CB666C7D}" srcOrd="0" destOrd="0" presId="urn:microsoft.com/office/officeart/2005/8/layout/orgChart1"/>
    <dgm:cxn modelId="{8073302F-3339-4662-8954-9BC5657D04D1}" type="presParOf" srcId="{2044B836-E81F-473C-A9D7-B67CCE3028B4}" destId="{6884739F-EC5D-44D1-BC9C-62F6204B7969}" srcOrd="1" destOrd="0" presId="urn:microsoft.com/office/officeart/2005/8/layout/orgChart1"/>
    <dgm:cxn modelId="{A44879FE-87EF-470D-A6E2-48332FD10A0B}" type="presParOf" srcId="{73D872A4-A828-4D61-A1EE-7A425FC704C9}" destId="{BEA4DBE8-EF0C-4B16-B3C9-E53C21CA49F1}" srcOrd="1" destOrd="0" presId="urn:microsoft.com/office/officeart/2005/8/layout/orgChart1"/>
    <dgm:cxn modelId="{63055F89-3DAE-49A3-9531-824CE8EE864F}" type="presParOf" srcId="{73D872A4-A828-4D61-A1EE-7A425FC704C9}" destId="{3BD58454-88A9-4D6E-A61F-7F7FABDD0B48}" srcOrd="2" destOrd="0" presId="urn:microsoft.com/office/officeart/2005/8/layout/orgChart1"/>
    <dgm:cxn modelId="{4406C1C6-D04B-41FD-A2FB-D5CB4C35CEC7}" type="presParOf" srcId="{9F9B295B-7860-4BB5-9204-9E10588C6D4E}" destId="{B325EA1B-59C7-45FD-8A2B-2544B970F2B9}" srcOrd="6" destOrd="0" presId="urn:microsoft.com/office/officeart/2005/8/layout/orgChart1"/>
    <dgm:cxn modelId="{7333DC16-0ED3-4F31-95BB-BB57BEE43EBA}" type="presParOf" srcId="{9F9B295B-7860-4BB5-9204-9E10588C6D4E}" destId="{8C6BC697-38ED-4B82-B3A2-5926F6C147E3}" srcOrd="7" destOrd="0" presId="urn:microsoft.com/office/officeart/2005/8/layout/orgChart1"/>
    <dgm:cxn modelId="{7AA1C7F6-274F-4522-BC3A-80B029B9F9C2}" type="presParOf" srcId="{8C6BC697-38ED-4B82-B3A2-5926F6C147E3}" destId="{C3AC1FF9-B00C-4DFF-B2CE-94E058CD45A8}" srcOrd="0" destOrd="0" presId="urn:microsoft.com/office/officeart/2005/8/layout/orgChart1"/>
    <dgm:cxn modelId="{3F561613-6FF6-4A50-904E-F05B85C4719C}" type="presParOf" srcId="{C3AC1FF9-B00C-4DFF-B2CE-94E058CD45A8}" destId="{F31B65E8-9E70-4F12-BA7A-DA678EE0C345}" srcOrd="0" destOrd="0" presId="urn:microsoft.com/office/officeart/2005/8/layout/orgChart1"/>
    <dgm:cxn modelId="{055F44EC-B8F8-4A29-BA41-662C60121752}" type="presParOf" srcId="{C3AC1FF9-B00C-4DFF-B2CE-94E058CD45A8}" destId="{25D625A9-BBC6-4584-A0E6-ADBA145FE6E5}" srcOrd="1" destOrd="0" presId="urn:microsoft.com/office/officeart/2005/8/layout/orgChart1"/>
    <dgm:cxn modelId="{82518803-3A7F-4D8F-9CBD-69EAC9D0F9A6}" type="presParOf" srcId="{8C6BC697-38ED-4B82-B3A2-5926F6C147E3}" destId="{D66DAD98-AB90-4364-BDD0-DC1857FB527A}" srcOrd="1" destOrd="0" presId="urn:microsoft.com/office/officeart/2005/8/layout/orgChart1"/>
    <dgm:cxn modelId="{1BD8F166-E452-4ACB-AC6F-352A6E5A149D}" type="presParOf" srcId="{8C6BC697-38ED-4B82-B3A2-5926F6C147E3}" destId="{E8D2E113-139E-40D2-AC3E-D3E3289A234B}" srcOrd="2" destOrd="0" presId="urn:microsoft.com/office/officeart/2005/8/layout/orgChart1"/>
    <dgm:cxn modelId="{C3F93305-726C-4588-8F27-65297ABB3FB3}" type="presParOf" srcId="{C179C7EE-1D16-4E5F-8EE8-38BD991E2430}" destId="{DC2DBD9B-489B-4125-9F76-86F78ADB00F9}" srcOrd="2" destOrd="0" presId="urn:microsoft.com/office/officeart/2005/8/layout/orgChart1"/>
    <dgm:cxn modelId="{6E0BAA41-2631-4445-8CA3-FC4D9EBFFADC}" type="presParOf" srcId="{21B4DE77-2ABE-4677-B448-05A779F0261B}" destId="{EF47453B-D3A2-4D19-B3DC-A68881EA40FA}" srcOrd="8" destOrd="0" presId="urn:microsoft.com/office/officeart/2005/8/layout/orgChart1"/>
    <dgm:cxn modelId="{91D9B45F-8798-4222-ADEC-9A4DF3B8BA2A}" type="presParOf" srcId="{21B4DE77-2ABE-4677-B448-05A779F0261B}" destId="{C106B099-BA9D-4241-A2AF-C763A596531E}" srcOrd="9" destOrd="0" presId="urn:microsoft.com/office/officeart/2005/8/layout/orgChart1"/>
    <dgm:cxn modelId="{3B1F9EE4-9366-472A-82A7-8E6A81B3FEF1}" type="presParOf" srcId="{C106B099-BA9D-4241-A2AF-C763A596531E}" destId="{4EED5F02-9875-4CB7-84E5-4BD2F6A00224}" srcOrd="0" destOrd="0" presId="urn:microsoft.com/office/officeart/2005/8/layout/orgChart1"/>
    <dgm:cxn modelId="{C4C999C6-DD1D-43BA-85DF-3A1332CF020A}" type="presParOf" srcId="{4EED5F02-9875-4CB7-84E5-4BD2F6A00224}" destId="{C43C28F6-0FE7-4792-BBBC-05E283AE724D}" srcOrd="0" destOrd="0" presId="urn:microsoft.com/office/officeart/2005/8/layout/orgChart1"/>
    <dgm:cxn modelId="{FD36933A-4452-4371-BC56-6B59BD8C9778}" type="presParOf" srcId="{4EED5F02-9875-4CB7-84E5-4BD2F6A00224}" destId="{8E1FD00C-3216-4011-B35F-ADB43AFA5108}" srcOrd="1" destOrd="0" presId="urn:microsoft.com/office/officeart/2005/8/layout/orgChart1"/>
    <dgm:cxn modelId="{E4441EE4-C8FB-4B1A-8DBE-660C897544EF}" type="presParOf" srcId="{C106B099-BA9D-4241-A2AF-C763A596531E}" destId="{3DD850F9-D457-45FD-9A6F-ABB656F0B192}" srcOrd="1" destOrd="0" presId="urn:microsoft.com/office/officeart/2005/8/layout/orgChart1"/>
    <dgm:cxn modelId="{BD841C59-2667-485D-8CA6-AAEE02986822}" type="presParOf" srcId="{3DD850F9-D457-45FD-9A6F-ABB656F0B192}" destId="{FBF1F821-036C-419A-A10B-E7DD5B72644A}" srcOrd="0" destOrd="0" presId="urn:microsoft.com/office/officeart/2005/8/layout/orgChart1"/>
    <dgm:cxn modelId="{53A4CBFF-5619-4745-BFD0-675CF3EC8545}" type="presParOf" srcId="{3DD850F9-D457-45FD-9A6F-ABB656F0B192}" destId="{633595D0-81C0-4A38-A567-646FF1D3EAEC}" srcOrd="1" destOrd="0" presId="urn:microsoft.com/office/officeart/2005/8/layout/orgChart1"/>
    <dgm:cxn modelId="{1215D338-951A-4B56-9B9B-A769AE6A1D36}" type="presParOf" srcId="{633595D0-81C0-4A38-A567-646FF1D3EAEC}" destId="{8E5CA800-EFD1-4582-83E0-C07E9851669F}" srcOrd="0" destOrd="0" presId="urn:microsoft.com/office/officeart/2005/8/layout/orgChart1"/>
    <dgm:cxn modelId="{1EBE6E2F-5CD6-4826-ACF8-B22ADA48CD10}" type="presParOf" srcId="{8E5CA800-EFD1-4582-83E0-C07E9851669F}" destId="{8E081663-A6A3-407E-8835-C352B6469655}" srcOrd="0" destOrd="0" presId="urn:microsoft.com/office/officeart/2005/8/layout/orgChart1"/>
    <dgm:cxn modelId="{E1E11EB6-00FB-4D92-8283-0E294062375F}" type="presParOf" srcId="{8E5CA800-EFD1-4582-83E0-C07E9851669F}" destId="{BEBF0BB5-4C83-49AD-A807-AD7A00EDA4A7}" srcOrd="1" destOrd="0" presId="urn:microsoft.com/office/officeart/2005/8/layout/orgChart1"/>
    <dgm:cxn modelId="{68425F9E-E8A6-43F0-9C16-EA063DEE28F8}" type="presParOf" srcId="{633595D0-81C0-4A38-A567-646FF1D3EAEC}" destId="{96BE1CD6-374A-4050-B00F-36A8BAE90CA9}" srcOrd="1" destOrd="0" presId="urn:microsoft.com/office/officeart/2005/8/layout/orgChart1"/>
    <dgm:cxn modelId="{9F97F67B-2F4D-4444-93DB-1C62C0FA34DB}" type="presParOf" srcId="{633595D0-81C0-4A38-A567-646FF1D3EAEC}" destId="{F58E1A72-7CD1-4636-AE8B-EAAC5984AB0F}" srcOrd="2" destOrd="0" presId="urn:microsoft.com/office/officeart/2005/8/layout/orgChart1"/>
    <dgm:cxn modelId="{87651BE4-5652-40EC-9B15-05111B9E8C6E}" type="presParOf" srcId="{3DD850F9-D457-45FD-9A6F-ABB656F0B192}" destId="{B5746E7C-1263-4B65-87EF-DB30BD0A9AD5}" srcOrd="2" destOrd="0" presId="urn:microsoft.com/office/officeart/2005/8/layout/orgChart1"/>
    <dgm:cxn modelId="{3EF057F9-BDAD-486F-A1EE-1B52A6B7AC2B}" type="presParOf" srcId="{3DD850F9-D457-45FD-9A6F-ABB656F0B192}" destId="{56A78605-3019-4C89-BD1B-096F7C295DD9}" srcOrd="3" destOrd="0" presId="urn:microsoft.com/office/officeart/2005/8/layout/orgChart1"/>
    <dgm:cxn modelId="{9007AFDB-115C-440E-819E-5EFEB43865B7}" type="presParOf" srcId="{56A78605-3019-4C89-BD1B-096F7C295DD9}" destId="{808211B0-5AFA-4214-986B-880F5BF47CAB}" srcOrd="0" destOrd="0" presId="urn:microsoft.com/office/officeart/2005/8/layout/orgChart1"/>
    <dgm:cxn modelId="{4191B15C-3665-4B47-8BF0-8CA9EDBC2237}" type="presParOf" srcId="{808211B0-5AFA-4214-986B-880F5BF47CAB}" destId="{C9A9058B-4DBA-4118-8FA4-13C3A258FC55}" srcOrd="0" destOrd="0" presId="urn:microsoft.com/office/officeart/2005/8/layout/orgChart1"/>
    <dgm:cxn modelId="{BC30ED8C-3F3D-4C0A-B648-5D495C0A4B32}" type="presParOf" srcId="{808211B0-5AFA-4214-986B-880F5BF47CAB}" destId="{3F7D58A2-0D0F-41C5-A639-FEA99AFC3A47}" srcOrd="1" destOrd="0" presId="urn:microsoft.com/office/officeart/2005/8/layout/orgChart1"/>
    <dgm:cxn modelId="{FD4D0AB9-7097-4B90-BACC-98D0C4A1437B}" type="presParOf" srcId="{56A78605-3019-4C89-BD1B-096F7C295DD9}" destId="{613590D7-1B0A-4C67-BC62-3F0B789D455A}" srcOrd="1" destOrd="0" presId="urn:microsoft.com/office/officeart/2005/8/layout/orgChart1"/>
    <dgm:cxn modelId="{4B33B68A-102C-48FC-9BB2-883F5468E371}" type="presParOf" srcId="{56A78605-3019-4C89-BD1B-096F7C295DD9}" destId="{2B406C6F-075B-4885-96B1-AA9896666E2A}" srcOrd="2" destOrd="0" presId="urn:microsoft.com/office/officeart/2005/8/layout/orgChart1"/>
    <dgm:cxn modelId="{EA5B6C8E-BDBB-4163-920B-4FBCE4BAF54E}" type="presParOf" srcId="{3DD850F9-D457-45FD-9A6F-ABB656F0B192}" destId="{0C8F651E-172F-44BB-8F14-9C54570EB0BF}" srcOrd="4" destOrd="0" presId="urn:microsoft.com/office/officeart/2005/8/layout/orgChart1"/>
    <dgm:cxn modelId="{D1D2B06D-589E-45B4-980D-82BE9C0C82F1}" type="presParOf" srcId="{3DD850F9-D457-45FD-9A6F-ABB656F0B192}" destId="{F214D274-8E3C-4733-A274-121C7EA70B77}" srcOrd="5" destOrd="0" presId="urn:microsoft.com/office/officeart/2005/8/layout/orgChart1"/>
    <dgm:cxn modelId="{602885BE-82BF-4028-AD56-849B53B13195}" type="presParOf" srcId="{F214D274-8E3C-4733-A274-121C7EA70B77}" destId="{902FF6A6-5E7A-4193-A5A8-09DF21EBEE93}" srcOrd="0" destOrd="0" presId="urn:microsoft.com/office/officeart/2005/8/layout/orgChart1"/>
    <dgm:cxn modelId="{5841F944-07E8-4F89-BA20-6B458616073A}" type="presParOf" srcId="{902FF6A6-5E7A-4193-A5A8-09DF21EBEE93}" destId="{D8708E4C-E95D-4AC1-AE1D-95BDA0C7B896}" srcOrd="0" destOrd="0" presId="urn:microsoft.com/office/officeart/2005/8/layout/orgChart1"/>
    <dgm:cxn modelId="{36166C01-8787-4494-9EA1-AD217AE2A327}" type="presParOf" srcId="{902FF6A6-5E7A-4193-A5A8-09DF21EBEE93}" destId="{5D1B40D5-7389-426A-808B-91CAFABE19CD}" srcOrd="1" destOrd="0" presId="urn:microsoft.com/office/officeart/2005/8/layout/orgChart1"/>
    <dgm:cxn modelId="{DDCB1FDE-6912-45D1-926B-763602965074}" type="presParOf" srcId="{F214D274-8E3C-4733-A274-121C7EA70B77}" destId="{A3B3915A-C46A-43AC-AFBF-6F2036642B7F}" srcOrd="1" destOrd="0" presId="urn:microsoft.com/office/officeart/2005/8/layout/orgChart1"/>
    <dgm:cxn modelId="{1D576F4E-DFAE-41CA-8BE7-E570562D87AA}" type="presParOf" srcId="{F214D274-8E3C-4733-A274-121C7EA70B77}" destId="{D5500643-ACBC-4754-BEFD-EE993E07A9E5}" srcOrd="2" destOrd="0" presId="urn:microsoft.com/office/officeart/2005/8/layout/orgChart1"/>
    <dgm:cxn modelId="{7527182B-EE18-4566-B1E9-894EC1BA8E02}" type="presParOf" srcId="{3DD850F9-D457-45FD-9A6F-ABB656F0B192}" destId="{C9960BB0-5BB5-4EA8-B153-1B1CF92EE2A2}" srcOrd="6" destOrd="0" presId="urn:microsoft.com/office/officeart/2005/8/layout/orgChart1"/>
    <dgm:cxn modelId="{27EE9277-D3F5-4F03-96C3-482F859D2A6C}" type="presParOf" srcId="{3DD850F9-D457-45FD-9A6F-ABB656F0B192}" destId="{C5FDBB37-F4C1-4D4E-BB20-2B1DAA4E5089}" srcOrd="7" destOrd="0" presId="urn:microsoft.com/office/officeart/2005/8/layout/orgChart1"/>
    <dgm:cxn modelId="{FA3652D6-5C3E-47FD-A7C2-520BCBA1C8C3}" type="presParOf" srcId="{C5FDBB37-F4C1-4D4E-BB20-2B1DAA4E5089}" destId="{DA26AB81-4558-4474-AE86-797CA9068B69}" srcOrd="0" destOrd="0" presId="urn:microsoft.com/office/officeart/2005/8/layout/orgChart1"/>
    <dgm:cxn modelId="{69277166-4A03-42B5-B5C9-1BC576096069}" type="presParOf" srcId="{DA26AB81-4558-4474-AE86-797CA9068B69}" destId="{28EC049A-C1BE-41D3-B06D-98B914E212E0}" srcOrd="0" destOrd="0" presId="urn:microsoft.com/office/officeart/2005/8/layout/orgChart1"/>
    <dgm:cxn modelId="{FF26B4DB-2EA8-4B78-BD98-56C96F44AB79}" type="presParOf" srcId="{DA26AB81-4558-4474-AE86-797CA9068B69}" destId="{F5A46F71-38E5-4088-B3A9-026F47016EA4}" srcOrd="1" destOrd="0" presId="urn:microsoft.com/office/officeart/2005/8/layout/orgChart1"/>
    <dgm:cxn modelId="{929D8271-1CF4-4CDB-9BF5-CF053E6B2D27}" type="presParOf" srcId="{C5FDBB37-F4C1-4D4E-BB20-2B1DAA4E5089}" destId="{80C2AB93-7AB5-4B88-8457-35D3C878AE18}" srcOrd="1" destOrd="0" presId="urn:microsoft.com/office/officeart/2005/8/layout/orgChart1"/>
    <dgm:cxn modelId="{7A485212-8EEA-43A1-BE0A-C4DD05C783EE}" type="presParOf" srcId="{C5FDBB37-F4C1-4D4E-BB20-2B1DAA4E5089}" destId="{E5BF1881-1D1A-439A-935D-731EE0EC1E8D}" srcOrd="2" destOrd="0" presId="urn:microsoft.com/office/officeart/2005/8/layout/orgChart1"/>
    <dgm:cxn modelId="{C5392768-BA97-4558-8C43-D705FFF90FD7}" type="presParOf" srcId="{C106B099-BA9D-4241-A2AF-C763A596531E}" destId="{C835D36B-DF39-461D-B2B9-2D9FF25AA2CA}" srcOrd="2" destOrd="0" presId="urn:microsoft.com/office/officeart/2005/8/layout/orgChart1"/>
    <dgm:cxn modelId="{6700CD48-520D-4C61-BD01-535ECCE07BF4}" type="presParOf" srcId="{21B4DE77-2ABE-4677-B448-05A779F0261B}" destId="{11131AF0-0399-46AA-B06F-7500D6CBE2F3}" srcOrd="10" destOrd="0" presId="urn:microsoft.com/office/officeart/2005/8/layout/orgChart1"/>
    <dgm:cxn modelId="{6E4B8224-D852-4334-8E6D-540745C046C4}" type="presParOf" srcId="{21B4DE77-2ABE-4677-B448-05A779F0261B}" destId="{B777A778-70E8-48EF-B3A1-B17C3E4AF75C}" srcOrd="11" destOrd="0" presId="urn:microsoft.com/office/officeart/2005/8/layout/orgChart1"/>
    <dgm:cxn modelId="{6D9D5C0E-A883-4F5B-8956-13C784416BAC}" type="presParOf" srcId="{B777A778-70E8-48EF-B3A1-B17C3E4AF75C}" destId="{2F2B0026-0DFC-43A6-9A74-9B700CC67E5A}" srcOrd="0" destOrd="0" presId="urn:microsoft.com/office/officeart/2005/8/layout/orgChart1"/>
    <dgm:cxn modelId="{26B2D8E7-B1FF-4EBC-98E6-F9F70C61BB99}" type="presParOf" srcId="{2F2B0026-0DFC-43A6-9A74-9B700CC67E5A}" destId="{2B950B1A-1450-4CB9-BB15-58E58AEEB768}" srcOrd="0" destOrd="0" presId="urn:microsoft.com/office/officeart/2005/8/layout/orgChart1"/>
    <dgm:cxn modelId="{8DFA1F1A-5C88-4096-BCEA-C26438AA5BD0}" type="presParOf" srcId="{2F2B0026-0DFC-43A6-9A74-9B700CC67E5A}" destId="{ED215AF5-3021-4924-B5AE-9F36C59743A8}" srcOrd="1" destOrd="0" presId="urn:microsoft.com/office/officeart/2005/8/layout/orgChart1"/>
    <dgm:cxn modelId="{8B1CA6B7-441B-4734-8A5E-69A50FDB706A}" type="presParOf" srcId="{B777A778-70E8-48EF-B3A1-B17C3E4AF75C}" destId="{1EC68630-54F1-4493-8310-80156F62B37E}" srcOrd="1" destOrd="0" presId="urn:microsoft.com/office/officeart/2005/8/layout/orgChart1"/>
    <dgm:cxn modelId="{306456AC-6A6C-4C70-824C-545F13AB388F}" type="presParOf" srcId="{1EC68630-54F1-4493-8310-80156F62B37E}" destId="{65FB8A5E-271B-4A6C-AEB5-ABC03D204755}" srcOrd="0" destOrd="0" presId="urn:microsoft.com/office/officeart/2005/8/layout/orgChart1"/>
    <dgm:cxn modelId="{1AA8EA48-098C-4B7D-9618-17A7A6C531FE}" type="presParOf" srcId="{1EC68630-54F1-4493-8310-80156F62B37E}" destId="{F24B5690-C3E7-4645-A4BC-771C6AF50197}" srcOrd="1" destOrd="0" presId="urn:microsoft.com/office/officeart/2005/8/layout/orgChart1"/>
    <dgm:cxn modelId="{2E2D976D-73DF-48D6-9B6E-945846985B81}" type="presParOf" srcId="{F24B5690-C3E7-4645-A4BC-771C6AF50197}" destId="{B3C4CAF3-092E-46DB-8FB4-A5EFA574A057}" srcOrd="0" destOrd="0" presId="urn:microsoft.com/office/officeart/2005/8/layout/orgChart1"/>
    <dgm:cxn modelId="{8A376A2A-8564-4F72-9810-5FDD8A3879BD}" type="presParOf" srcId="{B3C4CAF3-092E-46DB-8FB4-A5EFA574A057}" destId="{526B29DA-4643-44C2-BB91-37B6FB878BED}" srcOrd="0" destOrd="0" presId="urn:microsoft.com/office/officeart/2005/8/layout/orgChart1"/>
    <dgm:cxn modelId="{EA6DEA95-222C-40C5-B234-9A1A719D4D5A}" type="presParOf" srcId="{B3C4CAF3-092E-46DB-8FB4-A5EFA574A057}" destId="{7EA1EC63-70F8-4A90-8778-255F4AFAB719}" srcOrd="1" destOrd="0" presId="urn:microsoft.com/office/officeart/2005/8/layout/orgChart1"/>
    <dgm:cxn modelId="{74DE1202-16F3-4384-8C19-EC7A19612386}" type="presParOf" srcId="{F24B5690-C3E7-4645-A4BC-771C6AF50197}" destId="{87F6BF8B-0D34-46CB-AF3E-2DA5570E43C0}" srcOrd="1" destOrd="0" presId="urn:microsoft.com/office/officeart/2005/8/layout/orgChart1"/>
    <dgm:cxn modelId="{2B2C1887-99EC-4A8A-8642-158B9F84D4FB}" type="presParOf" srcId="{F24B5690-C3E7-4645-A4BC-771C6AF50197}" destId="{E93139F1-3FA6-4E62-871C-0073B5582485}" srcOrd="2" destOrd="0" presId="urn:microsoft.com/office/officeart/2005/8/layout/orgChart1"/>
    <dgm:cxn modelId="{6CB0AB81-BE7A-4A43-9BAA-9932B34AB490}" type="presParOf" srcId="{1EC68630-54F1-4493-8310-80156F62B37E}" destId="{D907CE0A-00F2-406C-9DCD-0D153A1CDF6C}" srcOrd="2" destOrd="0" presId="urn:microsoft.com/office/officeart/2005/8/layout/orgChart1"/>
    <dgm:cxn modelId="{21F0F775-9DE2-4E49-86E3-12C195B856B7}" type="presParOf" srcId="{1EC68630-54F1-4493-8310-80156F62B37E}" destId="{0A1DFE06-64F7-402F-9BDF-397F9D3EA7F9}" srcOrd="3" destOrd="0" presId="urn:microsoft.com/office/officeart/2005/8/layout/orgChart1"/>
    <dgm:cxn modelId="{907F9C93-FD2E-4CF3-8FC0-E165E08BE4F4}" type="presParOf" srcId="{0A1DFE06-64F7-402F-9BDF-397F9D3EA7F9}" destId="{1A660472-5784-4144-9CB4-4EB4E497845D}" srcOrd="0" destOrd="0" presId="urn:microsoft.com/office/officeart/2005/8/layout/orgChart1"/>
    <dgm:cxn modelId="{CCD4DAF0-5CF2-49A4-86A7-9C900BC7430F}" type="presParOf" srcId="{1A660472-5784-4144-9CB4-4EB4E497845D}" destId="{8724BE7F-14A4-4DE7-B45B-FEE5E1B83773}" srcOrd="0" destOrd="0" presId="urn:microsoft.com/office/officeart/2005/8/layout/orgChart1"/>
    <dgm:cxn modelId="{7D378D20-DA29-4B09-BD46-9A3D8A3EA385}" type="presParOf" srcId="{1A660472-5784-4144-9CB4-4EB4E497845D}" destId="{F3A67476-F785-4C4F-A04D-C5C1BFE58170}" srcOrd="1" destOrd="0" presId="urn:microsoft.com/office/officeart/2005/8/layout/orgChart1"/>
    <dgm:cxn modelId="{7B68B722-7B49-4934-A689-AE6F7DC958B3}" type="presParOf" srcId="{0A1DFE06-64F7-402F-9BDF-397F9D3EA7F9}" destId="{0E92ADD8-8BC4-4F2D-B4E2-C3267A24070E}" srcOrd="1" destOrd="0" presId="urn:microsoft.com/office/officeart/2005/8/layout/orgChart1"/>
    <dgm:cxn modelId="{F12F0C7C-F62E-475F-B084-92DCEB0136E5}" type="presParOf" srcId="{0A1DFE06-64F7-402F-9BDF-397F9D3EA7F9}" destId="{6C055196-D14E-4FA6-B481-0C24C141AD8A}" srcOrd="2" destOrd="0" presId="urn:microsoft.com/office/officeart/2005/8/layout/orgChart1"/>
    <dgm:cxn modelId="{F4A43EE9-1B09-4F1C-AB9B-57BBB69176E0}" type="presParOf" srcId="{1EC68630-54F1-4493-8310-80156F62B37E}" destId="{DC4725FA-088F-4B88-8DC2-D87B58A5097C}" srcOrd="4" destOrd="0" presId="urn:microsoft.com/office/officeart/2005/8/layout/orgChart1"/>
    <dgm:cxn modelId="{1CEF0DE1-6984-4B9B-A7E3-5C9582ADCC2A}" type="presParOf" srcId="{1EC68630-54F1-4493-8310-80156F62B37E}" destId="{9CF35A6D-461D-4E84-BE3F-9CEA204F128E}" srcOrd="5" destOrd="0" presId="urn:microsoft.com/office/officeart/2005/8/layout/orgChart1"/>
    <dgm:cxn modelId="{76743505-F6C4-4D2E-BB36-A59820EA6A37}" type="presParOf" srcId="{9CF35A6D-461D-4E84-BE3F-9CEA204F128E}" destId="{DFAEFFBB-ECE6-4029-BA91-AB62EFF85569}" srcOrd="0" destOrd="0" presId="urn:microsoft.com/office/officeart/2005/8/layout/orgChart1"/>
    <dgm:cxn modelId="{663F9394-D27D-449F-B596-CDAFEB74B495}" type="presParOf" srcId="{DFAEFFBB-ECE6-4029-BA91-AB62EFF85569}" destId="{51B9004C-03DC-403C-BBB3-5F840A8B899E}" srcOrd="0" destOrd="0" presId="urn:microsoft.com/office/officeart/2005/8/layout/orgChart1"/>
    <dgm:cxn modelId="{F8B2D526-1607-4A87-83B3-8FA74E3E9FAA}" type="presParOf" srcId="{DFAEFFBB-ECE6-4029-BA91-AB62EFF85569}" destId="{4E863A10-6D58-46A7-92C3-BA675B57107E}" srcOrd="1" destOrd="0" presId="urn:microsoft.com/office/officeart/2005/8/layout/orgChart1"/>
    <dgm:cxn modelId="{ACAD80A2-9A68-4512-A4BF-B8E4BB583877}" type="presParOf" srcId="{9CF35A6D-461D-4E84-BE3F-9CEA204F128E}" destId="{21CED3F3-5629-4329-A2D9-9D346DD108A5}" srcOrd="1" destOrd="0" presId="urn:microsoft.com/office/officeart/2005/8/layout/orgChart1"/>
    <dgm:cxn modelId="{2F5F5092-38F4-4F01-AAC7-95A9A991F93F}" type="presParOf" srcId="{9CF35A6D-461D-4E84-BE3F-9CEA204F128E}" destId="{FD6C3424-D17F-4556-BAB5-DBE1F6E38E21}" srcOrd="2" destOrd="0" presId="urn:microsoft.com/office/officeart/2005/8/layout/orgChart1"/>
    <dgm:cxn modelId="{E5DB7BE2-3687-4F25-A4B3-78E3D8A96865}" type="presParOf" srcId="{B777A778-70E8-48EF-B3A1-B17C3E4AF75C}" destId="{09CE77DF-0006-4BC0-B3C9-E1C32EE518B2}" srcOrd="2" destOrd="0" presId="urn:microsoft.com/office/officeart/2005/8/layout/orgChart1"/>
    <dgm:cxn modelId="{B901077B-34D1-4119-8BCD-FB20C297B6C6}" type="presParOf" srcId="{122AF5AB-489A-4722-A91F-F3CEEF1572E0}" destId="{D16631E8-A931-45DA-979A-8DF527ACF2C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B4BB90-82C2-4856-B653-42AEE34D03C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E113F70-34DE-45D2-B47E-B3C4E02EE046}">
      <dgm:prSet phldrT="[Text]">
        <dgm:style>
          <a:lnRef idx="2">
            <a:schemeClr val="accent2">
              <a:shade val="50000"/>
            </a:schemeClr>
          </a:lnRef>
          <a:fillRef idx="1">
            <a:schemeClr val="accent2"/>
          </a:fillRef>
          <a:effectRef idx="0">
            <a:schemeClr val="accent2"/>
          </a:effectRef>
          <a:fontRef idx="minor">
            <a:schemeClr val="lt1"/>
          </a:fontRef>
        </dgm:style>
      </dgm:prSet>
      <dgm:spPr>
        <a:xfrm>
          <a:off x="3792053" y="56804"/>
          <a:ext cx="980231" cy="464433"/>
        </a:xfrm>
        <a:prstGeom prst="rect">
          <a:avLst/>
        </a:prstGeom>
        <a:solidFill>
          <a:srgbClr val="ED7D31"/>
        </a:solidFill>
        <a:ln w="12700" cap="flat" cmpd="sng" algn="ctr">
          <a:solidFill>
            <a:srgbClr val="ED7D31">
              <a:shade val="50000"/>
            </a:srgbClr>
          </a:solidFill>
          <a:prstDash val="solid"/>
          <a:miter lim="800000"/>
        </a:ln>
        <a:effectLst/>
      </dgm:spPr>
      <dgm:t>
        <a:bodyPr/>
        <a:lstStyle/>
        <a:p>
          <a:r>
            <a:rPr lang="en-US" dirty="0">
              <a:solidFill>
                <a:sysClr val="window" lastClr="FFFFFF"/>
              </a:solidFill>
              <a:latin typeface="Calibri" panose="020F0502020204030204"/>
              <a:ea typeface="+mn-ea"/>
              <a:cs typeface="+mn-cs"/>
            </a:rPr>
            <a:t>Smart Warehouse Management</a:t>
          </a:r>
        </a:p>
      </dgm:t>
    </dgm:pt>
    <dgm:pt modelId="{AA8FCAD7-7773-40B8-BD3A-F3FB07526228}" type="parTrans" cxnId="{2352F981-09BC-4FA7-99B5-35ABE81648C4}">
      <dgm:prSet/>
      <dgm:spPr/>
      <dgm:t>
        <a:bodyPr/>
        <a:lstStyle/>
        <a:p>
          <a:endParaRPr lang="en-US"/>
        </a:p>
      </dgm:t>
    </dgm:pt>
    <dgm:pt modelId="{5B2D9460-3233-4DA0-918C-949AB752FB79}" type="sibTrans" cxnId="{2352F981-09BC-4FA7-99B5-35ABE81648C4}">
      <dgm:prSet/>
      <dgm:spPr/>
      <dgm:t>
        <a:bodyPr/>
        <a:lstStyle/>
        <a:p>
          <a:endParaRPr lang="en-US"/>
        </a:p>
      </dgm:t>
    </dgm:pt>
    <dgm:pt modelId="{482D3EE4-978D-4777-A823-C98AECF9AF9E}">
      <dgm:prSet phldrT="[Text]"/>
      <dgm:spPr>
        <a:xfrm>
          <a:off x="3721" y="776123"/>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Receiving</a:t>
          </a:r>
        </a:p>
      </dgm:t>
    </dgm:pt>
    <dgm:pt modelId="{48482469-28B3-4A07-9683-5F712CCA5193}" type="parTrans" cxnId="{A1937A63-51FB-4291-AFF4-B24198A8B893}">
      <dgm:prSet/>
      <dgm:spPr>
        <a:xfrm>
          <a:off x="610593" y="521237"/>
          <a:ext cx="3671576" cy="254886"/>
        </a:xfrm>
        <a:custGeom>
          <a:avLst/>
          <a:gdLst/>
          <a:ahLst/>
          <a:cxnLst/>
          <a:rect l="0" t="0" r="0" b="0"/>
          <a:pathLst>
            <a:path>
              <a:moveTo>
                <a:pt x="3671576" y="0"/>
              </a:moveTo>
              <a:lnTo>
                <a:pt x="3671576" y="127443"/>
              </a:lnTo>
              <a:lnTo>
                <a:pt x="0" y="127443"/>
              </a:lnTo>
              <a:lnTo>
                <a:pt x="0" y="254886"/>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en-US"/>
        </a:p>
      </dgm:t>
    </dgm:pt>
    <dgm:pt modelId="{97D05C65-E9C7-4AF0-A80D-A90A6A530C74}" type="sibTrans" cxnId="{A1937A63-51FB-4291-AFF4-B24198A8B893}">
      <dgm:prSet/>
      <dgm:spPr/>
      <dgm:t>
        <a:bodyPr/>
        <a:lstStyle/>
        <a:p>
          <a:endParaRPr lang="en-US"/>
        </a:p>
      </dgm:t>
    </dgm:pt>
    <dgm:pt modelId="{CF4536F4-2822-4DE2-BA80-C99CF5C70B74}">
      <dgm:prSet phldrT="[Text]"/>
      <dgm:spPr>
        <a:xfrm>
          <a:off x="1472351" y="776123"/>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Picking</a:t>
          </a:r>
        </a:p>
      </dgm:t>
    </dgm:pt>
    <dgm:pt modelId="{2B1999E0-9FDF-4516-8452-530F7A1C1302}" type="parTrans" cxnId="{855D6509-BBA3-4D52-A3CA-6D3B658BA579}">
      <dgm:prSet/>
      <dgm:spPr>
        <a:xfrm>
          <a:off x="2079223" y="521237"/>
          <a:ext cx="2202945" cy="254886"/>
        </a:xfrm>
        <a:custGeom>
          <a:avLst/>
          <a:gdLst/>
          <a:ahLst/>
          <a:cxnLst/>
          <a:rect l="0" t="0" r="0" b="0"/>
          <a:pathLst>
            <a:path>
              <a:moveTo>
                <a:pt x="2202945" y="0"/>
              </a:moveTo>
              <a:lnTo>
                <a:pt x="2202945" y="127443"/>
              </a:lnTo>
              <a:lnTo>
                <a:pt x="0" y="127443"/>
              </a:lnTo>
              <a:lnTo>
                <a:pt x="0" y="254886"/>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en-US"/>
        </a:p>
      </dgm:t>
    </dgm:pt>
    <dgm:pt modelId="{DA04E046-E4EF-473D-9D9D-10E1ED9A60C1}" type="sibTrans" cxnId="{855D6509-BBA3-4D52-A3CA-6D3B658BA579}">
      <dgm:prSet/>
      <dgm:spPr/>
      <dgm:t>
        <a:bodyPr/>
        <a:lstStyle/>
        <a:p>
          <a:endParaRPr lang="en-US"/>
        </a:p>
      </dgm:t>
    </dgm:pt>
    <dgm:pt modelId="{5FAC6642-8653-4076-9A09-74D9A45045BC}">
      <dgm:prSet phldrT="[Text]"/>
      <dgm:spPr>
        <a:xfrm>
          <a:off x="4409612" y="776123"/>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SLAM-ing</a:t>
          </a:r>
        </a:p>
      </dgm:t>
    </dgm:pt>
    <dgm:pt modelId="{0CA8B45B-B1EE-427B-AEDE-8A7001918ABA}" type="parTrans" cxnId="{6A63E94B-7E16-411F-9866-CEC8A7800B24}">
      <dgm:prSet/>
      <dgm:spPr>
        <a:xfrm>
          <a:off x="4282169" y="521237"/>
          <a:ext cx="734315" cy="254886"/>
        </a:xfrm>
        <a:custGeom>
          <a:avLst/>
          <a:gdLst/>
          <a:ahLst/>
          <a:cxnLst/>
          <a:rect l="0" t="0" r="0" b="0"/>
          <a:pathLst>
            <a:path>
              <a:moveTo>
                <a:pt x="0" y="0"/>
              </a:moveTo>
              <a:lnTo>
                <a:pt x="0" y="127443"/>
              </a:lnTo>
              <a:lnTo>
                <a:pt x="734315" y="127443"/>
              </a:lnTo>
              <a:lnTo>
                <a:pt x="734315" y="254886"/>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en-US"/>
        </a:p>
      </dgm:t>
    </dgm:pt>
    <dgm:pt modelId="{E0A9ADA5-0C50-4ACA-AAAC-82F28C60A9DA}" type="sibTrans" cxnId="{6A63E94B-7E16-411F-9866-CEC8A7800B24}">
      <dgm:prSet/>
      <dgm:spPr/>
      <dgm:t>
        <a:bodyPr/>
        <a:lstStyle/>
        <a:p>
          <a:endParaRPr lang="en-US"/>
        </a:p>
      </dgm:t>
    </dgm:pt>
    <dgm:pt modelId="{8961C4B3-19C4-4A0F-9973-7CD54EC81F12}">
      <dgm:prSet phldrT="[Text]"/>
      <dgm:spPr>
        <a:xfrm>
          <a:off x="2940982" y="776123"/>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Packing</a:t>
          </a:r>
        </a:p>
      </dgm:t>
    </dgm:pt>
    <dgm:pt modelId="{68C86170-38BF-4ABD-B864-E45B1EE49BAE}" type="parTrans" cxnId="{6F364D9C-5919-41B9-B6D4-936331C9AD0C}">
      <dgm:prSet/>
      <dgm:spPr>
        <a:xfrm>
          <a:off x="3547854" y="521237"/>
          <a:ext cx="734315" cy="254886"/>
        </a:xfrm>
        <a:custGeom>
          <a:avLst/>
          <a:gdLst/>
          <a:ahLst/>
          <a:cxnLst/>
          <a:rect l="0" t="0" r="0" b="0"/>
          <a:pathLst>
            <a:path>
              <a:moveTo>
                <a:pt x="734315" y="0"/>
              </a:moveTo>
              <a:lnTo>
                <a:pt x="734315" y="127443"/>
              </a:lnTo>
              <a:lnTo>
                <a:pt x="0" y="127443"/>
              </a:lnTo>
              <a:lnTo>
                <a:pt x="0" y="254886"/>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en-US"/>
        </a:p>
      </dgm:t>
    </dgm:pt>
    <dgm:pt modelId="{C50E92A7-9079-4E7E-B70E-D0CDA4E773AD}" type="sibTrans" cxnId="{6F364D9C-5919-41B9-B6D4-936331C9AD0C}">
      <dgm:prSet/>
      <dgm:spPr/>
      <dgm:t>
        <a:bodyPr/>
        <a:lstStyle/>
        <a:p>
          <a:endParaRPr lang="en-US"/>
        </a:p>
      </dgm:t>
    </dgm:pt>
    <dgm:pt modelId="{D9C972F6-A9C1-4F5E-8CB1-788A2EAA5BD7}">
      <dgm:prSet phldrT="[Text]"/>
      <dgm:spPr>
        <a:xfrm>
          <a:off x="5878243" y="776123"/>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Shipping</a:t>
          </a:r>
        </a:p>
      </dgm:t>
    </dgm:pt>
    <dgm:pt modelId="{6C5F90CF-A36F-4248-BEE2-79180808FCAE}" type="parTrans" cxnId="{6ED77CA5-6E5F-43D0-BD43-4552AFC49F61}">
      <dgm:prSet/>
      <dgm:spPr>
        <a:xfrm>
          <a:off x="4282169" y="521237"/>
          <a:ext cx="2202945" cy="254886"/>
        </a:xfrm>
        <a:custGeom>
          <a:avLst/>
          <a:gdLst/>
          <a:ahLst/>
          <a:cxnLst/>
          <a:rect l="0" t="0" r="0" b="0"/>
          <a:pathLst>
            <a:path>
              <a:moveTo>
                <a:pt x="0" y="0"/>
              </a:moveTo>
              <a:lnTo>
                <a:pt x="0" y="127443"/>
              </a:lnTo>
              <a:lnTo>
                <a:pt x="2202945" y="127443"/>
              </a:lnTo>
              <a:lnTo>
                <a:pt x="2202945" y="254886"/>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en-US"/>
        </a:p>
      </dgm:t>
    </dgm:pt>
    <dgm:pt modelId="{7B12E9F1-1520-412D-A362-912CA76492DF}" type="sibTrans" cxnId="{6ED77CA5-6E5F-43D0-BD43-4552AFC49F61}">
      <dgm:prSet/>
      <dgm:spPr/>
      <dgm:t>
        <a:bodyPr/>
        <a:lstStyle/>
        <a:p>
          <a:endParaRPr lang="en-US"/>
        </a:p>
      </dgm:t>
    </dgm:pt>
    <dgm:pt modelId="{63A543C9-CA7B-4CF2-9CF4-D3E3DE806224}">
      <dgm:prSet phldrT="[Text]"/>
      <dgm:spPr>
        <a:xfrm>
          <a:off x="7346873" y="776123"/>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Delivery</a:t>
          </a:r>
        </a:p>
      </dgm:t>
    </dgm:pt>
    <dgm:pt modelId="{80123B4D-9B8C-49A5-BC7D-FAF614B81567}" type="parTrans" cxnId="{05978C0F-D2D8-42F4-B78A-D4C20EEAF674}">
      <dgm:prSet/>
      <dgm:spPr>
        <a:xfrm>
          <a:off x="4282169" y="521237"/>
          <a:ext cx="3671576" cy="254886"/>
        </a:xfrm>
        <a:custGeom>
          <a:avLst/>
          <a:gdLst/>
          <a:ahLst/>
          <a:cxnLst/>
          <a:rect l="0" t="0" r="0" b="0"/>
          <a:pathLst>
            <a:path>
              <a:moveTo>
                <a:pt x="0" y="0"/>
              </a:moveTo>
              <a:lnTo>
                <a:pt x="0" y="127443"/>
              </a:lnTo>
              <a:lnTo>
                <a:pt x="3671576" y="127443"/>
              </a:lnTo>
              <a:lnTo>
                <a:pt x="3671576" y="254886"/>
              </a:lnTo>
            </a:path>
          </a:pathLst>
        </a:custGeom>
        <a:noFill/>
        <a:ln w="12700" cap="flat" cmpd="sng" algn="ctr">
          <a:solidFill>
            <a:srgbClr val="5B9BD5">
              <a:shade val="60000"/>
              <a:hueOff val="0"/>
              <a:satOff val="0"/>
              <a:lumOff val="0"/>
              <a:alphaOff val="0"/>
            </a:srgbClr>
          </a:solidFill>
          <a:prstDash val="solid"/>
          <a:miter lim="800000"/>
        </a:ln>
        <a:effectLst/>
      </dgm:spPr>
      <dgm:t>
        <a:bodyPr/>
        <a:lstStyle/>
        <a:p>
          <a:endParaRPr lang="en-US"/>
        </a:p>
      </dgm:t>
    </dgm:pt>
    <dgm:pt modelId="{114BF1E8-BF79-401A-B24C-5EC31D3C971A}" type="sibTrans" cxnId="{05978C0F-D2D8-42F4-B78A-D4C20EEAF674}">
      <dgm:prSet/>
      <dgm:spPr/>
      <dgm:t>
        <a:bodyPr/>
        <a:lstStyle/>
        <a:p>
          <a:endParaRPr lang="en-US"/>
        </a:p>
      </dgm:t>
    </dgm:pt>
    <dgm:pt modelId="{E9952391-C8A1-4C73-94B1-F19B7D935D8E}">
      <dgm:prSet phldrT="[Text]"/>
      <dgm:spPr>
        <a:xfrm>
          <a:off x="7650309" y="1637881"/>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Package status updated to consumer and datbase</a:t>
          </a:r>
        </a:p>
      </dgm:t>
    </dgm:pt>
    <dgm:pt modelId="{64A38EFE-9927-4B61-8340-3F6D5C73D1F3}" type="parTrans" cxnId="{493C679A-026A-45F9-9C77-919932F19033}">
      <dgm:prSet/>
      <dgm:spPr>
        <a:xfrm>
          <a:off x="7468248" y="1382995"/>
          <a:ext cx="182061" cy="558322"/>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AB407E01-21E4-47BB-BFBA-82E1E428DD74}" type="sibTrans" cxnId="{493C679A-026A-45F9-9C77-919932F19033}">
      <dgm:prSet/>
      <dgm:spPr/>
      <dgm:t>
        <a:bodyPr/>
        <a:lstStyle/>
        <a:p>
          <a:endParaRPr lang="en-US"/>
        </a:p>
      </dgm:t>
    </dgm:pt>
    <dgm:pt modelId="{242F30DC-E198-46B6-8354-0EF80C8E0688}">
      <dgm:prSet phldrT="[Text]"/>
      <dgm:spPr>
        <a:xfrm>
          <a:off x="307157" y="1637881"/>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Receive goods from dealer</a:t>
          </a:r>
        </a:p>
      </dgm:t>
    </dgm:pt>
    <dgm:pt modelId="{42384776-BF0C-41BB-95FB-00118F7AD5A7}" type="parTrans" cxnId="{B4C09A56-1BAB-48DB-AA34-29364B03B595}">
      <dgm:prSet/>
      <dgm:spPr>
        <a:xfrm>
          <a:off x="125095" y="1382995"/>
          <a:ext cx="182061" cy="558322"/>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9F8E0734-2DB3-4823-AFF4-5E937B31C7E7}" type="sibTrans" cxnId="{B4C09A56-1BAB-48DB-AA34-29364B03B595}">
      <dgm:prSet/>
      <dgm:spPr/>
      <dgm:t>
        <a:bodyPr/>
        <a:lstStyle/>
        <a:p>
          <a:endParaRPr lang="en-US"/>
        </a:p>
      </dgm:t>
    </dgm:pt>
    <dgm:pt modelId="{AD3ECE29-F316-4C60-B642-79F7092ED351}">
      <dgm:prSet phldrT="[Text]"/>
      <dgm:spPr>
        <a:xfrm>
          <a:off x="307157" y="2499640"/>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Checking of packages</a:t>
          </a:r>
        </a:p>
      </dgm:t>
    </dgm:pt>
    <dgm:pt modelId="{CA6467A9-FA63-4C8F-9793-C2F5D4E8D3D5}" type="parTrans" cxnId="{495D5C8E-7D9E-4173-8626-96A0F73BB056}">
      <dgm:prSet/>
      <dgm:spPr>
        <a:xfrm>
          <a:off x="125095" y="1382995"/>
          <a:ext cx="182061" cy="142008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A24883B3-E882-4B7B-97FE-A64328AF0663}" type="sibTrans" cxnId="{495D5C8E-7D9E-4173-8626-96A0F73BB056}">
      <dgm:prSet/>
      <dgm:spPr/>
      <dgm:t>
        <a:bodyPr/>
        <a:lstStyle/>
        <a:p>
          <a:endParaRPr lang="en-US"/>
        </a:p>
      </dgm:t>
    </dgm:pt>
    <dgm:pt modelId="{98ED2B0E-9AC0-4D2B-B74C-4CA92268B4F1}">
      <dgm:prSet phldrT="[Text]"/>
      <dgm:spPr>
        <a:xfrm>
          <a:off x="307157" y="3361398"/>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Update warehouse database</a:t>
          </a:r>
        </a:p>
      </dgm:t>
    </dgm:pt>
    <dgm:pt modelId="{71D9CE49-BF65-4AD7-9126-B475A98A1AFF}" type="parTrans" cxnId="{18AB199F-6B2B-4F56-8644-BF8A55FE5A99}">
      <dgm:prSet/>
      <dgm:spPr>
        <a:xfrm>
          <a:off x="125095" y="1382995"/>
          <a:ext cx="182061" cy="2281839"/>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8F7747DE-74F2-4FAC-BFC6-EEC670FF3038}" type="sibTrans" cxnId="{18AB199F-6B2B-4F56-8644-BF8A55FE5A99}">
      <dgm:prSet/>
      <dgm:spPr/>
      <dgm:t>
        <a:bodyPr/>
        <a:lstStyle/>
        <a:p>
          <a:endParaRPr lang="en-US"/>
        </a:p>
      </dgm:t>
    </dgm:pt>
    <dgm:pt modelId="{E2AE9B49-A443-44B8-AD29-1EB7087F7983}">
      <dgm:prSet phldrT="[Text]"/>
      <dgm:spPr>
        <a:xfrm>
          <a:off x="307157" y="4223157"/>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Pellet formation</a:t>
          </a:r>
        </a:p>
      </dgm:t>
    </dgm:pt>
    <dgm:pt modelId="{7BE1C77E-60AA-46DF-856E-777877C6E282}" type="parTrans" cxnId="{FB512FDC-31D0-4AEA-A3FA-6F0FA7F573D2}">
      <dgm:prSet/>
      <dgm:spPr>
        <a:xfrm>
          <a:off x="125095" y="1382995"/>
          <a:ext cx="182061" cy="3143597"/>
        </a:xfrm>
        <a:custGeom>
          <a:avLst/>
          <a:gdLst/>
          <a:ahLst/>
          <a:cxnLst/>
          <a:rect l="0" t="0" r="0" b="0"/>
          <a:pathLst>
            <a:path>
              <a:moveTo>
                <a:pt x="0" y="0"/>
              </a:moveTo>
              <a:lnTo>
                <a:pt x="0" y="3143597"/>
              </a:lnTo>
              <a:lnTo>
                <a:pt x="182061" y="3143597"/>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359433C6-459D-4F34-98BA-43B6D40260B5}" type="sibTrans" cxnId="{FB512FDC-31D0-4AEA-A3FA-6F0FA7F573D2}">
      <dgm:prSet/>
      <dgm:spPr/>
      <dgm:t>
        <a:bodyPr/>
        <a:lstStyle/>
        <a:p>
          <a:endParaRPr lang="en-US"/>
        </a:p>
      </dgm:t>
    </dgm:pt>
    <dgm:pt modelId="{8FB3C55F-E807-4DEA-81C0-BC079821B0C3}">
      <dgm:prSet phldrT="[Text]"/>
      <dgm:spPr>
        <a:xfrm>
          <a:off x="307157" y="5084915"/>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Stacking of pellets with UIC</a:t>
          </a:r>
        </a:p>
      </dgm:t>
    </dgm:pt>
    <dgm:pt modelId="{CAE99DBB-43A5-4BDC-9743-8C4EC6FE34AE}" type="parTrans" cxnId="{6C8E5E36-BA9C-4E2A-A411-A134A075061F}">
      <dgm:prSet/>
      <dgm:spPr>
        <a:xfrm>
          <a:off x="125095" y="1382995"/>
          <a:ext cx="182061" cy="4005355"/>
        </a:xfrm>
        <a:custGeom>
          <a:avLst/>
          <a:gdLst/>
          <a:ahLst/>
          <a:cxnLst/>
          <a:rect l="0" t="0" r="0" b="0"/>
          <a:pathLst>
            <a:path>
              <a:moveTo>
                <a:pt x="0" y="0"/>
              </a:moveTo>
              <a:lnTo>
                <a:pt x="0" y="4005355"/>
              </a:lnTo>
              <a:lnTo>
                <a:pt x="182061" y="4005355"/>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04BE77AA-7759-4790-85B9-DEABB0F61437}" type="sibTrans" cxnId="{6C8E5E36-BA9C-4E2A-A411-A134A075061F}">
      <dgm:prSet/>
      <dgm:spPr/>
      <dgm:t>
        <a:bodyPr/>
        <a:lstStyle/>
        <a:p>
          <a:endParaRPr lang="en-US"/>
        </a:p>
      </dgm:t>
    </dgm:pt>
    <dgm:pt modelId="{EBCA9F7F-1A43-4114-8325-38C281328A6F}">
      <dgm:prSet phldrT="[Text]"/>
      <dgm:spPr>
        <a:xfrm>
          <a:off x="307157" y="5946673"/>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Smart Stcaks Update with goods and database update</a:t>
          </a:r>
        </a:p>
      </dgm:t>
    </dgm:pt>
    <dgm:pt modelId="{08043516-8DCB-458E-A923-7999C59035C5}" type="parTrans" cxnId="{676DDCD3-2EFC-4AE0-915F-7B0D2D84C32E}">
      <dgm:prSet/>
      <dgm:spPr>
        <a:xfrm>
          <a:off x="125095" y="1382995"/>
          <a:ext cx="182061" cy="4867114"/>
        </a:xfrm>
        <a:custGeom>
          <a:avLst/>
          <a:gdLst/>
          <a:ahLst/>
          <a:cxnLst/>
          <a:rect l="0" t="0" r="0" b="0"/>
          <a:pathLst>
            <a:path>
              <a:moveTo>
                <a:pt x="0" y="0"/>
              </a:moveTo>
              <a:lnTo>
                <a:pt x="0" y="4867114"/>
              </a:lnTo>
              <a:lnTo>
                <a:pt x="182061" y="4867114"/>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7CEC5021-FCB6-44DD-8A2C-2B6FB8D261B8}" type="sibTrans" cxnId="{676DDCD3-2EFC-4AE0-915F-7B0D2D84C32E}">
      <dgm:prSet/>
      <dgm:spPr/>
      <dgm:t>
        <a:bodyPr/>
        <a:lstStyle/>
        <a:p>
          <a:endParaRPr lang="en-US"/>
        </a:p>
      </dgm:t>
    </dgm:pt>
    <dgm:pt modelId="{4A75FC81-E28C-4671-A8B4-F4DA7730D304}">
      <dgm:prSet phldrT="[Text]"/>
      <dgm:spPr>
        <a:xfrm>
          <a:off x="1775787" y="1637881"/>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Order received from consumer</a:t>
          </a:r>
        </a:p>
      </dgm:t>
    </dgm:pt>
    <dgm:pt modelId="{B6807F02-EB07-45BF-AC5E-D29F39289642}" type="parTrans" cxnId="{E3EDCD93-A32F-4DA4-B443-EB73F60259DB}">
      <dgm:prSet/>
      <dgm:spPr>
        <a:xfrm>
          <a:off x="1593726" y="1382995"/>
          <a:ext cx="182061" cy="558322"/>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B6722DFD-1720-4572-B911-7B3D0BF95DD2}" type="sibTrans" cxnId="{E3EDCD93-A32F-4DA4-B443-EB73F60259DB}">
      <dgm:prSet/>
      <dgm:spPr/>
      <dgm:t>
        <a:bodyPr/>
        <a:lstStyle/>
        <a:p>
          <a:endParaRPr lang="en-US"/>
        </a:p>
      </dgm:t>
    </dgm:pt>
    <dgm:pt modelId="{DDE57E04-977F-4CB0-A73F-4942BE2FE5CF}">
      <dgm:prSet phldrT="[Text]"/>
      <dgm:spPr>
        <a:xfrm>
          <a:off x="1775787" y="2499640"/>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New Order details stored in Data base</a:t>
          </a:r>
        </a:p>
      </dgm:t>
    </dgm:pt>
    <dgm:pt modelId="{90165D4C-1137-467F-8439-E77B4D51D1E6}" type="parTrans" cxnId="{51AB9764-70EB-4E0D-A7D2-5E9F49C8F136}">
      <dgm:prSet/>
      <dgm:spPr>
        <a:xfrm>
          <a:off x="1593726" y="1382995"/>
          <a:ext cx="182061" cy="142008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9B76462F-056A-4E1B-981B-F9A828FBEFF7}" type="sibTrans" cxnId="{51AB9764-70EB-4E0D-A7D2-5E9F49C8F136}">
      <dgm:prSet/>
      <dgm:spPr/>
      <dgm:t>
        <a:bodyPr/>
        <a:lstStyle/>
        <a:p>
          <a:endParaRPr lang="en-US"/>
        </a:p>
      </dgm:t>
    </dgm:pt>
    <dgm:pt modelId="{8A70BF07-CD97-4AA5-86C1-E9304BE70FC4}">
      <dgm:prSet phldrT="[Text]"/>
      <dgm:spPr>
        <a:xfrm>
          <a:off x="1775787" y="3361398"/>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Smart Stacks Movement for packing</a:t>
          </a:r>
        </a:p>
      </dgm:t>
    </dgm:pt>
    <dgm:pt modelId="{15721F85-F3C5-4311-8A6D-14C444E17ACD}" type="parTrans" cxnId="{B600D930-97F0-413C-B51D-ED6A21C09600}">
      <dgm:prSet/>
      <dgm:spPr>
        <a:xfrm>
          <a:off x="1593726" y="1382995"/>
          <a:ext cx="182061" cy="2281839"/>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7AAE035C-19DA-45E1-A7D0-8D48233053B1}" type="sibTrans" cxnId="{B600D930-97F0-413C-B51D-ED6A21C09600}">
      <dgm:prSet/>
      <dgm:spPr/>
      <dgm:t>
        <a:bodyPr/>
        <a:lstStyle/>
        <a:p>
          <a:endParaRPr lang="en-US"/>
        </a:p>
      </dgm:t>
    </dgm:pt>
    <dgm:pt modelId="{1B31C72C-C79C-4696-92C1-57D988609227}">
      <dgm:prSet phldrT="[Text]"/>
      <dgm:spPr>
        <a:xfrm>
          <a:off x="3244418" y="1637881"/>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Packing of goods by human</a:t>
          </a:r>
        </a:p>
      </dgm:t>
    </dgm:pt>
    <dgm:pt modelId="{73B14786-126B-4CB7-8E37-7286A065954E}" type="parTrans" cxnId="{B3ACD228-36C7-4202-B147-5274A831D09F}">
      <dgm:prSet/>
      <dgm:spPr>
        <a:xfrm>
          <a:off x="3062356" y="1382995"/>
          <a:ext cx="182061" cy="558322"/>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4C8287EC-414B-4496-A436-906FA0883EA3}" type="sibTrans" cxnId="{B3ACD228-36C7-4202-B147-5274A831D09F}">
      <dgm:prSet/>
      <dgm:spPr/>
      <dgm:t>
        <a:bodyPr/>
        <a:lstStyle/>
        <a:p>
          <a:endParaRPr lang="en-US"/>
        </a:p>
      </dgm:t>
    </dgm:pt>
    <dgm:pt modelId="{969735E0-5132-4E26-A749-0A022E01369D}">
      <dgm:prSet phldrT="[Text]"/>
      <dgm:spPr>
        <a:xfrm>
          <a:off x="3244418" y="2499640"/>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Packet details updated to data base</a:t>
          </a:r>
        </a:p>
      </dgm:t>
    </dgm:pt>
    <dgm:pt modelId="{0B3A4D1A-0BE6-48D8-BC22-56254FBB722C}" type="parTrans" cxnId="{E1C9469B-C167-48A8-8A71-E8AA0624F61E}">
      <dgm:prSet/>
      <dgm:spPr>
        <a:xfrm>
          <a:off x="3062356" y="1382995"/>
          <a:ext cx="182061" cy="142008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D6FFB82F-3B77-4F50-A00E-C7DAA6F44338}" type="sibTrans" cxnId="{E1C9469B-C167-48A8-8A71-E8AA0624F61E}">
      <dgm:prSet/>
      <dgm:spPr/>
      <dgm:t>
        <a:bodyPr/>
        <a:lstStyle/>
        <a:p>
          <a:endParaRPr lang="en-US"/>
        </a:p>
      </dgm:t>
    </dgm:pt>
    <dgm:pt modelId="{59D90FCE-8B34-4A9B-B5B6-1A6B1C7ABEB5}">
      <dgm:prSet phldrT="[Text]"/>
      <dgm:spPr>
        <a:xfrm>
          <a:off x="3244418" y="4223157"/>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Parcel moved to coveyor belts</a:t>
          </a:r>
        </a:p>
      </dgm:t>
    </dgm:pt>
    <dgm:pt modelId="{40A9BA1F-E18B-4EF2-AB9B-A57630A2EC8C}" type="parTrans" cxnId="{24F71D54-B47F-4F59-B90A-256BD6D4E7EB}">
      <dgm:prSet/>
      <dgm:spPr>
        <a:xfrm>
          <a:off x="3062356" y="1382995"/>
          <a:ext cx="182061" cy="3143597"/>
        </a:xfrm>
        <a:custGeom>
          <a:avLst/>
          <a:gdLst/>
          <a:ahLst/>
          <a:cxnLst/>
          <a:rect l="0" t="0" r="0" b="0"/>
          <a:pathLst>
            <a:path>
              <a:moveTo>
                <a:pt x="0" y="0"/>
              </a:moveTo>
              <a:lnTo>
                <a:pt x="0" y="3143597"/>
              </a:lnTo>
              <a:lnTo>
                <a:pt x="182061" y="3143597"/>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D044BD3E-8159-4D32-88FD-A417B99D13D8}" type="sibTrans" cxnId="{24F71D54-B47F-4F59-B90A-256BD6D4E7EB}">
      <dgm:prSet/>
      <dgm:spPr/>
      <dgm:t>
        <a:bodyPr/>
        <a:lstStyle/>
        <a:p>
          <a:endParaRPr lang="en-US"/>
        </a:p>
      </dgm:t>
    </dgm:pt>
    <dgm:pt modelId="{BAD63BAA-38F6-49B8-B0E6-121B96C57648}">
      <dgm:prSet phldrT="[Text]"/>
      <dgm:spPr>
        <a:xfrm>
          <a:off x="3244418" y="3361398"/>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Bar Code generated and applied to parcel</a:t>
          </a:r>
        </a:p>
      </dgm:t>
    </dgm:pt>
    <dgm:pt modelId="{E5831576-E2E8-477C-8338-1F91B7CCF4F5}" type="parTrans" cxnId="{D5FEBF0F-6AE2-47DE-B4B4-05F03CFF35C3}">
      <dgm:prSet/>
      <dgm:spPr>
        <a:xfrm>
          <a:off x="3062356" y="1382995"/>
          <a:ext cx="182061" cy="2281839"/>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11511D86-794C-458E-B389-B7EADCF89F62}" type="sibTrans" cxnId="{D5FEBF0F-6AE2-47DE-B4B4-05F03CFF35C3}">
      <dgm:prSet/>
      <dgm:spPr/>
      <dgm:t>
        <a:bodyPr/>
        <a:lstStyle/>
        <a:p>
          <a:endParaRPr lang="en-US"/>
        </a:p>
      </dgm:t>
    </dgm:pt>
    <dgm:pt modelId="{360843FF-E394-4DE8-859F-4174B2C0E327}">
      <dgm:prSet phldrT="[Text]"/>
      <dgm:spPr>
        <a:xfrm>
          <a:off x="4713048" y="1637881"/>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Scanning of parcel</a:t>
          </a:r>
        </a:p>
      </dgm:t>
    </dgm:pt>
    <dgm:pt modelId="{0F89C109-418E-4C98-9BB6-59986993DD35}" type="parTrans" cxnId="{58AADD27-2080-42C0-9EAF-6A3CD8C5438E}">
      <dgm:prSet/>
      <dgm:spPr>
        <a:xfrm>
          <a:off x="4530987" y="1382995"/>
          <a:ext cx="182061" cy="558322"/>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C3DE290F-94C7-4E27-BB25-FF92DEDB2B6E}" type="sibTrans" cxnId="{58AADD27-2080-42C0-9EAF-6A3CD8C5438E}">
      <dgm:prSet/>
      <dgm:spPr/>
      <dgm:t>
        <a:bodyPr/>
        <a:lstStyle/>
        <a:p>
          <a:endParaRPr lang="en-US"/>
        </a:p>
      </dgm:t>
    </dgm:pt>
    <dgm:pt modelId="{351158A6-0D1E-45AE-A6ED-1B10260D98AE}">
      <dgm:prSet phldrT="[Text]"/>
      <dgm:spPr>
        <a:xfrm>
          <a:off x="4713048" y="2499640"/>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Label generation with address </a:t>
          </a:r>
        </a:p>
      </dgm:t>
    </dgm:pt>
    <dgm:pt modelId="{5D74B631-67A7-493D-A5EB-8C715EC862A1}" type="parTrans" cxnId="{958B9764-FDE0-4A01-A2D3-ED66298B7805}">
      <dgm:prSet/>
      <dgm:spPr>
        <a:xfrm>
          <a:off x="4530987" y="1382995"/>
          <a:ext cx="182061" cy="142008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55C9FA87-D3D8-48C6-AB0E-7F97425B0D92}" type="sibTrans" cxnId="{958B9764-FDE0-4A01-A2D3-ED66298B7805}">
      <dgm:prSet/>
      <dgm:spPr/>
      <dgm:t>
        <a:bodyPr/>
        <a:lstStyle/>
        <a:p>
          <a:endParaRPr lang="en-US"/>
        </a:p>
      </dgm:t>
    </dgm:pt>
    <dgm:pt modelId="{8C6B29DF-0893-467F-9AAA-D4B407E899A8}">
      <dgm:prSet phldrT="[Text]"/>
      <dgm:spPr>
        <a:xfrm>
          <a:off x="4713048" y="3361398"/>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Applying label</a:t>
          </a:r>
        </a:p>
      </dgm:t>
    </dgm:pt>
    <dgm:pt modelId="{080503FF-20C7-4BEB-AC2B-22DD80FFC35B}" type="parTrans" cxnId="{5471B645-FD19-4F46-83E9-650EA1CBC3CE}">
      <dgm:prSet/>
      <dgm:spPr>
        <a:xfrm>
          <a:off x="4530987" y="1382995"/>
          <a:ext cx="182061" cy="2281839"/>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2155C690-1052-4CE7-A014-F5AF04EFD46D}" type="sibTrans" cxnId="{5471B645-FD19-4F46-83E9-650EA1CBC3CE}">
      <dgm:prSet/>
      <dgm:spPr/>
      <dgm:t>
        <a:bodyPr/>
        <a:lstStyle/>
        <a:p>
          <a:endParaRPr lang="en-US"/>
        </a:p>
      </dgm:t>
    </dgm:pt>
    <dgm:pt modelId="{FF992D9B-53A3-4CA0-8188-43BF1C8D8508}">
      <dgm:prSet phldrT="[Text]"/>
      <dgm:spPr>
        <a:xfrm>
          <a:off x="4713048" y="4223157"/>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Manifest</a:t>
          </a:r>
        </a:p>
      </dgm:t>
    </dgm:pt>
    <dgm:pt modelId="{31ACA20F-D2E7-4102-8B03-61AFB194AE55}" type="parTrans" cxnId="{ACCBDC25-39F8-4BBB-8AD4-2A96D1D4F649}">
      <dgm:prSet/>
      <dgm:spPr>
        <a:xfrm>
          <a:off x="4530987" y="1382995"/>
          <a:ext cx="182061" cy="3143597"/>
        </a:xfrm>
        <a:custGeom>
          <a:avLst/>
          <a:gdLst/>
          <a:ahLst/>
          <a:cxnLst/>
          <a:rect l="0" t="0" r="0" b="0"/>
          <a:pathLst>
            <a:path>
              <a:moveTo>
                <a:pt x="0" y="0"/>
              </a:moveTo>
              <a:lnTo>
                <a:pt x="0" y="3143597"/>
              </a:lnTo>
              <a:lnTo>
                <a:pt x="182061" y="3143597"/>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A3487709-7BB3-45B1-8F49-B97629E9FC6E}" type="sibTrans" cxnId="{ACCBDC25-39F8-4BBB-8AD4-2A96D1D4F649}">
      <dgm:prSet/>
      <dgm:spPr/>
      <dgm:t>
        <a:bodyPr/>
        <a:lstStyle/>
        <a:p>
          <a:endParaRPr lang="en-US"/>
        </a:p>
      </dgm:t>
    </dgm:pt>
    <dgm:pt modelId="{E2D91324-D07F-421A-B9F0-C4D79D5794A4}">
      <dgm:prSet phldrT="[Text]"/>
      <dgm:spPr>
        <a:xfrm>
          <a:off x="4713048" y="5084915"/>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Update database</a:t>
          </a:r>
        </a:p>
      </dgm:t>
    </dgm:pt>
    <dgm:pt modelId="{31164E51-35A9-475E-9B73-CEC4A364876A}" type="parTrans" cxnId="{A9FF70ED-08BA-4CEE-A382-5EEDF1D798C7}">
      <dgm:prSet/>
      <dgm:spPr>
        <a:xfrm>
          <a:off x="4530987" y="1382995"/>
          <a:ext cx="182061" cy="4005355"/>
        </a:xfrm>
        <a:custGeom>
          <a:avLst/>
          <a:gdLst/>
          <a:ahLst/>
          <a:cxnLst/>
          <a:rect l="0" t="0" r="0" b="0"/>
          <a:pathLst>
            <a:path>
              <a:moveTo>
                <a:pt x="0" y="0"/>
              </a:moveTo>
              <a:lnTo>
                <a:pt x="0" y="4005355"/>
              </a:lnTo>
              <a:lnTo>
                <a:pt x="182061" y="4005355"/>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76A78203-E8B9-41DA-B0EA-EEAB5B8958AB}" type="sibTrans" cxnId="{A9FF70ED-08BA-4CEE-A382-5EEDF1D798C7}">
      <dgm:prSet/>
      <dgm:spPr/>
      <dgm:t>
        <a:bodyPr/>
        <a:lstStyle/>
        <a:p>
          <a:endParaRPr lang="en-US"/>
        </a:p>
      </dgm:t>
    </dgm:pt>
    <dgm:pt modelId="{5BDA3DA6-425A-44A3-AA6F-634771525927}">
      <dgm:prSet phldrT="[Text]"/>
      <dgm:spPr>
        <a:xfrm>
          <a:off x="6181679" y="1637881"/>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Label Check</a:t>
          </a:r>
        </a:p>
      </dgm:t>
    </dgm:pt>
    <dgm:pt modelId="{88A7D0A2-33F4-4649-AC30-11EF43A4C233}" type="parTrans" cxnId="{A89DDA5F-FBDB-4364-A854-05556EF6DDD2}">
      <dgm:prSet/>
      <dgm:spPr>
        <a:xfrm>
          <a:off x="5999617" y="1382995"/>
          <a:ext cx="182061" cy="558322"/>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0DEA1E08-1A4C-4170-A048-371F08BD2479}" type="sibTrans" cxnId="{A89DDA5F-FBDB-4364-A854-05556EF6DDD2}">
      <dgm:prSet/>
      <dgm:spPr/>
      <dgm:t>
        <a:bodyPr/>
        <a:lstStyle/>
        <a:p>
          <a:endParaRPr lang="en-US"/>
        </a:p>
      </dgm:t>
    </dgm:pt>
    <dgm:pt modelId="{F3E3F39D-EE09-4FD0-B4B3-9AA388832588}">
      <dgm:prSet phldrT="[Text]"/>
      <dgm:spPr>
        <a:xfrm>
          <a:off x="6181679" y="2499640"/>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Division based on Pin codes</a:t>
          </a:r>
        </a:p>
      </dgm:t>
    </dgm:pt>
    <dgm:pt modelId="{4989DDC9-7675-4E8A-B39F-F0DB6BC42A41}" type="parTrans" cxnId="{DC4C2806-4359-4688-B09F-F0490ED79173}">
      <dgm:prSet/>
      <dgm:spPr>
        <a:xfrm>
          <a:off x="5999617" y="1382995"/>
          <a:ext cx="182061" cy="142008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B4240063-57C9-44E0-B15D-66545B401B84}" type="sibTrans" cxnId="{DC4C2806-4359-4688-B09F-F0490ED79173}">
      <dgm:prSet/>
      <dgm:spPr/>
      <dgm:t>
        <a:bodyPr/>
        <a:lstStyle/>
        <a:p>
          <a:endParaRPr lang="en-US"/>
        </a:p>
      </dgm:t>
    </dgm:pt>
    <dgm:pt modelId="{A1AE38C0-03ED-4047-8A7B-7FAF611B8715}">
      <dgm:prSet phldrT="[Text]"/>
      <dgm:spPr>
        <a:xfrm>
          <a:off x="6181679" y="3361398"/>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Final check</a:t>
          </a:r>
        </a:p>
      </dgm:t>
    </dgm:pt>
    <dgm:pt modelId="{3C426D38-4E6E-4871-831A-856458152B9E}" type="parTrans" cxnId="{B9F37636-A8B6-4E6E-A090-D273FEC77CFF}">
      <dgm:prSet/>
      <dgm:spPr>
        <a:xfrm>
          <a:off x="5999617" y="1382995"/>
          <a:ext cx="182061" cy="2281839"/>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61E89C97-BD45-4313-873D-FA91394F88BA}" type="sibTrans" cxnId="{B9F37636-A8B6-4E6E-A090-D273FEC77CFF}">
      <dgm:prSet/>
      <dgm:spPr/>
      <dgm:t>
        <a:bodyPr/>
        <a:lstStyle/>
        <a:p>
          <a:endParaRPr lang="en-US"/>
        </a:p>
      </dgm:t>
    </dgm:pt>
    <dgm:pt modelId="{396F8589-41BD-4137-B0B8-87B57A04633C}">
      <dgm:prSet phldrT="[Text]"/>
      <dgm:spPr>
        <a:xfrm>
          <a:off x="6181679" y="4223157"/>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Loading to Trucks</a:t>
          </a:r>
        </a:p>
      </dgm:t>
    </dgm:pt>
    <dgm:pt modelId="{F879602C-4F8D-4702-A837-E143FCEF80E6}" type="parTrans" cxnId="{BE54C67F-A344-4A0C-9F22-803F7A19518B}">
      <dgm:prSet/>
      <dgm:spPr>
        <a:xfrm>
          <a:off x="5999617" y="1382995"/>
          <a:ext cx="182061" cy="3143597"/>
        </a:xfrm>
        <a:custGeom>
          <a:avLst/>
          <a:gdLst/>
          <a:ahLst/>
          <a:cxnLst/>
          <a:rect l="0" t="0" r="0" b="0"/>
          <a:pathLst>
            <a:path>
              <a:moveTo>
                <a:pt x="0" y="0"/>
              </a:moveTo>
              <a:lnTo>
                <a:pt x="0" y="3143597"/>
              </a:lnTo>
              <a:lnTo>
                <a:pt x="182061" y="3143597"/>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4113F676-8FFB-40D2-A8DD-533E69DB8DCA}" type="sibTrans" cxnId="{BE54C67F-A344-4A0C-9F22-803F7A19518B}">
      <dgm:prSet/>
      <dgm:spPr/>
      <dgm:t>
        <a:bodyPr/>
        <a:lstStyle/>
        <a:p>
          <a:endParaRPr lang="en-US"/>
        </a:p>
      </dgm:t>
    </dgm:pt>
    <dgm:pt modelId="{DFE6D4E7-5395-4C90-AEC0-08FACA6158E4}">
      <dgm:prSet phldrT="[Text]"/>
      <dgm:spPr>
        <a:xfrm>
          <a:off x="6181679" y="5084915"/>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Update database</a:t>
          </a:r>
        </a:p>
      </dgm:t>
    </dgm:pt>
    <dgm:pt modelId="{6841F36C-F326-4662-BA43-6FB999F954FC}" type="parTrans" cxnId="{21198B21-C194-4BA9-95BA-599E1900685B}">
      <dgm:prSet/>
      <dgm:spPr>
        <a:xfrm>
          <a:off x="5999617" y="1382995"/>
          <a:ext cx="182061" cy="4005355"/>
        </a:xfrm>
        <a:custGeom>
          <a:avLst/>
          <a:gdLst/>
          <a:ahLst/>
          <a:cxnLst/>
          <a:rect l="0" t="0" r="0" b="0"/>
          <a:pathLst>
            <a:path>
              <a:moveTo>
                <a:pt x="0" y="0"/>
              </a:moveTo>
              <a:lnTo>
                <a:pt x="0" y="4005355"/>
              </a:lnTo>
              <a:lnTo>
                <a:pt x="182061" y="4005355"/>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5684EE94-6823-4443-910A-AEEC1079B473}" type="sibTrans" cxnId="{21198B21-C194-4BA9-95BA-599E1900685B}">
      <dgm:prSet/>
      <dgm:spPr/>
      <dgm:t>
        <a:bodyPr/>
        <a:lstStyle/>
        <a:p>
          <a:endParaRPr lang="en-US"/>
        </a:p>
      </dgm:t>
    </dgm:pt>
    <dgm:pt modelId="{59F2A026-4529-47AC-9F13-1064B24F58BC}">
      <dgm:prSet phldrT="[Text]"/>
      <dgm:spPr>
        <a:xfrm>
          <a:off x="7650309" y="2499640"/>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Delivery of parcel</a:t>
          </a:r>
        </a:p>
      </dgm:t>
    </dgm:pt>
    <dgm:pt modelId="{9F3924B2-3186-460B-9708-8831A62B4655}" type="parTrans" cxnId="{DB4BBE1F-8B4C-4A40-B354-59DBA5AB1DA9}">
      <dgm:prSet/>
      <dgm:spPr>
        <a:xfrm>
          <a:off x="7468248" y="1382995"/>
          <a:ext cx="182061" cy="142008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4F78865A-D7E1-462C-B752-043469276069}" type="sibTrans" cxnId="{DB4BBE1F-8B4C-4A40-B354-59DBA5AB1DA9}">
      <dgm:prSet/>
      <dgm:spPr/>
      <dgm:t>
        <a:bodyPr/>
        <a:lstStyle/>
        <a:p>
          <a:endParaRPr lang="en-US"/>
        </a:p>
      </dgm:t>
    </dgm:pt>
    <dgm:pt modelId="{2A8D581A-4FCC-4990-8291-6B41585F39AA}">
      <dgm:prSet phldrT="[Text]"/>
      <dgm:spPr>
        <a:xfrm>
          <a:off x="7650309" y="3361398"/>
          <a:ext cx="1213744" cy="606872"/>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r>
            <a:rPr lang="en-US">
              <a:solidFill>
                <a:sysClr val="window" lastClr="FFFFFF"/>
              </a:solidFill>
              <a:latin typeface="Calibri" panose="020F0502020204030204"/>
              <a:ea typeface="+mn-ea"/>
              <a:cs typeface="+mn-cs"/>
            </a:rPr>
            <a:t>Update details of delivery</a:t>
          </a:r>
        </a:p>
      </dgm:t>
    </dgm:pt>
    <dgm:pt modelId="{1AE24796-8DFC-4BF4-856D-405CAB456228}" type="parTrans" cxnId="{670B2275-03CD-4B82-8811-35BE2F81C586}">
      <dgm:prSet/>
      <dgm:spPr>
        <a:xfrm>
          <a:off x="7468248" y="1382995"/>
          <a:ext cx="182061" cy="2281839"/>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gm:spPr>
      <dgm:t>
        <a:bodyPr/>
        <a:lstStyle/>
        <a:p>
          <a:endParaRPr lang="en-US"/>
        </a:p>
      </dgm:t>
    </dgm:pt>
    <dgm:pt modelId="{7049BD37-A6C8-45E1-8F6B-0D22D72F3B9C}" type="sibTrans" cxnId="{670B2275-03CD-4B82-8811-35BE2F81C586}">
      <dgm:prSet/>
      <dgm:spPr/>
      <dgm:t>
        <a:bodyPr/>
        <a:lstStyle/>
        <a:p>
          <a:endParaRPr lang="en-US"/>
        </a:p>
      </dgm:t>
    </dgm:pt>
    <dgm:pt modelId="{6FF9744A-B6CC-4D38-8013-33B27A07C20A}" type="pres">
      <dgm:prSet presAssocID="{E2B4BB90-82C2-4856-B653-42AEE34D03C0}" presName="hierChild1" presStyleCnt="0">
        <dgm:presLayoutVars>
          <dgm:orgChart val="1"/>
          <dgm:chPref val="1"/>
          <dgm:dir/>
          <dgm:animOne val="branch"/>
          <dgm:animLvl val="lvl"/>
          <dgm:resizeHandles/>
        </dgm:presLayoutVars>
      </dgm:prSet>
      <dgm:spPr/>
      <dgm:t>
        <a:bodyPr/>
        <a:lstStyle/>
        <a:p>
          <a:endParaRPr lang="en-US"/>
        </a:p>
      </dgm:t>
    </dgm:pt>
    <dgm:pt modelId="{EC4923F4-C9B7-4BD4-AAF3-4C9DF34C034F}" type="pres">
      <dgm:prSet presAssocID="{3E113F70-34DE-45D2-B47E-B3C4E02EE046}" presName="hierRoot1" presStyleCnt="0">
        <dgm:presLayoutVars>
          <dgm:hierBranch val="init"/>
        </dgm:presLayoutVars>
      </dgm:prSet>
      <dgm:spPr/>
    </dgm:pt>
    <dgm:pt modelId="{C6223BB4-C1B5-476D-829F-CAA5847D2CA1}" type="pres">
      <dgm:prSet presAssocID="{3E113F70-34DE-45D2-B47E-B3C4E02EE046}" presName="rootComposite1" presStyleCnt="0"/>
      <dgm:spPr/>
    </dgm:pt>
    <dgm:pt modelId="{5AAD3467-73DA-4C28-9999-B688C4687169}" type="pres">
      <dgm:prSet presAssocID="{3E113F70-34DE-45D2-B47E-B3C4E02EE046}" presName="rootText1" presStyleLbl="node0" presStyleIdx="0" presStyleCnt="1" custScaleX="80761" custScaleY="76529">
        <dgm:presLayoutVars>
          <dgm:chPref val="3"/>
        </dgm:presLayoutVars>
      </dgm:prSet>
      <dgm:spPr/>
      <dgm:t>
        <a:bodyPr/>
        <a:lstStyle/>
        <a:p>
          <a:endParaRPr lang="en-US"/>
        </a:p>
      </dgm:t>
    </dgm:pt>
    <dgm:pt modelId="{AA1A36D3-056C-4235-9D4D-CA3EB6DE824E}" type="pres">
      <dgm:prSet presAssocID="{3E113F70-34DE-45D2-B47E-B3C4E02EE046}" presName="rootConnector1" presStyleLbl="node1" presStyleIdx="0" presStyleCnt="0"/>
      <dgm:spPr/>
      <dgm:t>
        <a:bodyPr/>
        <a:lstStyle/>
        <a:p>
          <a:endParaRPr lang="en-US"/>
        </a:p>
      </dgm:t>
    </dgm:pt>
    <dgm:pt modelId="{830432B5-A448-4203-A5DA-C99B5909F690}" type="pres">
      <dgm:prSet presAssocID="{3E113F70-34DE-45D2-B47E-B3C4E02EE046}" presName="hierChild2" presStyleCnt="0"/>
      <dgm:spPr/>
    </dgm:pt>
    <dgm:pt modelId="{B0F962C5-49F3-4E62-BC24-F240F857C286}" type="pres">
      <dgm:prSet presAssocID="{48482469-28B3-4A07-9683-5F712CCA5193}" presName="Name37" presStyleLbl="parChTrans1D2" presStyleIdx="0" presStyleCnt="6"/>
      <dgm:spPr/>
      <dgm:t>
        <a:bodyPr/>
        <a:lstStyle/>
        <a:p>
          <a:endParaRPr lang="en-US"/>
        </a:p>
      </dgm:t>
    </dgm:pt>
    <dgm:pt modelId="{1C848135-5FC6-4481-95C8-36E1FA421CA6}" type="pres">
      <dgm:prSet presAssocID="{482D3EE4-978D-4777-A823-C98AECF9AF9E}" presName="hierRoot2" presStyleCnt="0">
        <dgm:presLayoutVars>
          <dgm:hierBranch val="init"/>
        </dgm:presLayoutVars>
      </dgm:prSet>
      <dgm:spPr/>
    </dgm:pt>
    <dgm:pt modelId="{61BC8AD1-F28C-48CD-9CD9-EC029F333969}" type="pres">
      <dgm:prSet presAssocID="{482D3EE4-978D-4777-A823-C98AECF9AF9E}" presName="rootComposite" presStyleCnt="0"/>
      <dgm:spPr/>
    </dgm:pt>
    <dgm:pt modelId="{4FFD5056-4820-419E-AA46-3F686FD14592}" type="pres">
      <dgm:prSet presAssocID="{482D3EE4-978D-4777-A823-C98AECF9AF9E}" presName="rootText" presStyleLbl="node2" presStyleIdx="0" presStyleCnt="6">
        <dgm:presLayoutVars>
          <dgm:chPref val="3"/>
        </dgm:presLayoutVars>
      </dgm:prSet>
      <dgm:spPr/>
      <dgm:t>
        <a:bodyPr/>
        <a:lstStyle/>
        <a:p>
          <a:endParaRPr lang="en-US"/>
        </a:p>
      </dgm:t>
    </dgm:pt>
    <dgm:pt modelId="{D853FCD1-32E0-4FF1-935F-EC76014F1A5E}" type="pres">
      <dgm:prSet presAssocID="{482D3EE4-978D-4777-A823-C98AECF9AF9E}" presName="rootConnector" presStyleLbl="node2" presStyleIdx="0" presStyleCnt="6"/>
      <dgm:spPr/>
      <dgm:t>
        <a:bodyPr/>
        <a:lstStyle/>
        <a:p>
          <a:endParaRPr lang="en-US"/>
        </a:p>
      </dgm:t>
    </dgm:pt>
    <dgm:pt modelId="{AD8CA3B4-8D3D-4789-ADA0-95DAFD08D0A6}" type="pres">
      <dgm:prSet presAssocID="{482D3EE4-978D-4777-A823-C98AECF9AF9E}" presName="hierChild4" presStyleCnt="0"/>
      <dgm:spPr/>
    </dgm:pt>
    <dgm:pt modelId="{57D3B4DF-755A-4402-904C-708A45BD46D4}" type="pres">
      <dgm:prSet presAssocID="{42384776-BF0C-41BB-95FB-00118F7AD5A7}" presName="Name37" presStyleLbl="parChTrans1D3" presStyleIdx="0" presStyleCnt="26"/>
      <dgm:spPr/>
      <dgm:t>
        <a:bodyPr/>
        <a:lstStyle/>
        <a:p>
          <a:endParaRPr lang="en-US"/>
        </a:p>
      </dgm:t>
    </dgm:pt>
    <dgm:pt modelId="{D1B64FAD-658C-43E6-A659-3C5037B1629A}" type="pres">
      <dgm:prSet presAssocID="{242F30DC-E198-46B6-8354-0EF80C8E0688}" presName="hierRoot2" presStyleCnt="0">
        <dgm:presLayoutVars>
          <dgm:hierBranch val="init"/>
        </dgm:presLayoutVars>
      </dgm:prSet>
      <dgm:spPr/>
    </dgm:pt>
    <dgm:pt modelId="{C2C60514-F4BE-4862-9A30-26C8E182F9AB}" type="pres">
      <dgm:prSet presAssocID="{242F30DC-E198-46B6-8354-0EF80C8E0688}" presName="rootComposite" presStyleCnt="0"/>
      <dgm:spPr/>
    </dgm:pt>
    <dgm:pt modelId="{8950D71A-64BD-4E25-A240-FAD95D9B9F0A}" type="pres">
      <dgm:prSet presAssocID="{242F30DC-E198-46B6-8354-0EF80C8E0688}" presName="rootText" presStyleLbl="node3" presStyleIdx="0" presStyleCnt="26">
        <dgm:presLayoutVars>
          <dgm:chPref val="3"/>
        </dgm:presLayoutVars>
      </dgm:prSet>
      <dgm:spPr/>
      <dgm:t>
        <a:bodyPr/>
        <a:lstStyle/>
        <a:p>
          <a:endParaRPr lang="en-US"/>
        </a:p>
      </dgm:t>
    </dgm:pt>
    <dgm:pt modelId="{E3279D27-2657-4E69-8714-FA19FD7DCAC3}" type="pres">
      <dgm:prSet presAssocID="{242F30DC-E198-46B6-8354-0EF80C8E0688}" presName="rootConnector" presStyleLbl="node3" presStyleIdx="0" presStyleCnt="26"/>
      <dgm:spPr/>
      <dgm:t>
        <a:bodyPr/>
        <a:lstStyle/>
        <a:p>
          <a:endParaRPr lang="en-US"/>
        </a:p>
      </dgm:t>
    </dgm:pt>
    <dgm:pt modelId="{8BABA6C5-BDBE-4ADF-900C-1EFACDE0E58D}" type="pres">
      <dgm:prSet presAssocID="{242F30DC-E198-46B6-8354-0EF80C8E0688}" presName="hierChild4" presStyleCnt="0"/>
      <dgm:spPr/>
    </dgm:pt>
    <dgm:pt modelId="{10A000E3-06E5-4EEB-B567-37242D190E41}" type="pres">
      <dgm:prSet presAssocID="{242F30DC-E198-46B6-8354-0EF80C8E0688}" presName="hierChild5" presStyleCnt="0"/>
      <dgm:spPr/>
    </dgm:pt>
    <dgm:pt modelId="{1BB74A30-4B84-489D-ADAD-D1D90220C9EB}" type="pres">
      <dgm:prSet presAssocID="{CA6467A9-FA63-4C8F-9793-C2F5D4E8D3D5}" presName="Name37" presStyleLbl="parChTrans1D3" presStyleIdx="1" presStyleCnt="26"/>
      <dgm:spPr/>
      <dgm:t>
        <a:bodyPr/>
        <a:lstStyle/>
        <a:p>
          <a:endParaRPr lang="en-US"/>
        </a:p>
      </dgm:t>
    </dgm:pt>
    <dgm:pt modelId="{28B0F63C-2AD4-4F6F-A16B-6A3E8F97BCE1}" type="pres">
      <dgm:prSet presAssocID="{AD3ECE29-F316-4C60-B642-79F7092ED351}" presName="hierRoot2" presStyleCnt="0">
        <dgm:presLayoutVars>
          <dgm:hierBranch val="init"/>
        </dgm:presLayoutVars>
      </dgm:prSet>
      <dgm:spPr/>
    </dgm:pt>
    <dgm:pt modelId="{8B24F398-829F-439E-86F3-CA37073113C0}" type="pres">
      <dgm:prSet presAssocID="{AD3ECE29-F316-4C60-B642-79F7092ED351}" presName="rootComposite" presStyleCnt="0"/>
      <dgm:spPr/>
    </dgm:pt>
    <dgm:pt modelId="{8A0B73D8-3104-4290-904C-03539361D1CE}" type="pres">
      <dgm:prSet presAssocID="{AD3ECE29-F316-4C60-B642-79F7092ED351}" presName="rootText" presStyleLbl="node3" presStyleIdx="1" presStyleCnt="26">
        <dgm:presLayoutVars>
          <dgm:chPref val="3"/>
        </dgm:presLayoutVars>
      </dgm:prSet>
      <dgm:spPr/>
      <dgm:t>
        <a:bodyPr/>
        <a:lstStyle/>
        <a:p>
          <a:endParaRPr lang="en-US"/>
        </a:p>
      </dgm:t>
    </dgm:pt>
    <dgm:pt modelId="{0296C0CD-3292-49EF-B4AE-EB1591BE9094}" type="pres">
      <dgm:prSet presAssocID="{AD3ECE29-F316-4C60-B642-79F7092ED351}" presName="rootConnector" presStyleLbl="node3" presStyleIdx="1" presStyleCnt="26"/>
      <dgm:spPr/>
      <dgm:t>
        <a:bodyPr/>
        <a:lstStyle/>
        <a:p>
          <a:endParaRPr lang="en-US"/>
        </a:p>
      </dgm:t>
    </dgm:pt>
    <dgm:pt modelId="{800B1007-5455-443F-B9BB-FDDD56980CB0}" type="pres">
      <dgm:prSet presAssocID="{AD3ECE29-F316-4C60-B642-79F7092ED351}" presName="hierChild4" presStyleCnt="0"/>
      <dgm:spPr/>
    </dgm:pt>
    <dgm:pt modelId="{04F00E39-5D5E-4483-A373-B1C2159CD2EB}" type="pres">
      <dgm:prSet presAssocID="{AD3ECE29-F316-4C60-B642-79F7092ED351}" presName="hierChild5" presStyleCnt="0"/>
      <dgm:spPr/>
    </dgm:pt>
    <dgm:pt modelId="{6D124D75-4306-412A-B269-9CBD8C52D655}" type="pres">
      <dgm:prSet presAssocID="{71D9CE49-BF65-4AD7-9126-B475A98A1AFF}" presName="Name37" presStyleLbl="parChTrans1D3" presStyleIdx="2" presStyleCnt="26"/>
      <dgm:spPr/>
      <dgm:t>
        <a:bodyPr/>
        <a:lstStyle/>
        <a:p>
          <a:endParaRPr lang="en-US"/>
        </a:p>
      </dgm:t>
    </dgm:pt>
    <dgm:pt modelId="{23C54B9F-3665-4ADC-A237-498AD2FD2305}" type="pres">
      <dgm:prSet presAssocID="{98ED2B0E-9AC0-4D2B-B74C-4CA92268B4F1}" presName="hierRoot2" presStyleCnt="0">
        <dgm:presLayoutVars>
          <dgm:hierBranch val="init"/>
        </dgm:presLayoutVars>
      </dgm:prSet>
      <dgm:spPr/>
    </dgm:pt>
    <dgm:pt modelId="{CB16890F-CF4C-4088-91DB-B428C1D1A289}" type="pres">
      <dgm:prSet presAssocID="{98ED2B0E-9AC0-4D2B-B74C-4CA92268B4F1}" presName="rootComposite" presStyleCnt="0"/>
      <dgm:spPr/>
    </dgm:pt>
    <dgm:pt modelId="{BEF332D8-D12D-408D-959E-1B427935BB88}" type="pres">
      <dgm:prSet presAssocID="{98ED2B0E-9AC0-4D2B-B74C-4CA92268B4F1}" presName="rootText" presStyleLbl="node3" presStyleIdx="2" presStyleCnt="26">
        <dgm:presLayoutVars>
          <dgm:chPref val="3"/>
        </dgm:presLayoutVars>
      </dgm:prSet>
      <dgm:spPr/>
      <dgm:t>
        <a:bodyPr/>
        <a:lstStyle/>
        <a:p>
          <a:endParaRPr lang="en-US"/>
        </a:p>
      </dgm:t>
    </dgm:pt>
    <dgm:pt modelId="{21642C7F-E562-4AB4-9C18-44F9EAEB5F8B}" type="pres">
      <dgm:prSet presAssocID="{98ED2B0E-9AC0-4D2B-B74C-4CA92268B4F1}" presName="rootConnector" presStyleLbl="node3" presStyleIdx="2" presStyleCnt="26"/>
      <dgm:spPr/>
      <dgm:t>
        <a:bodyPr/>
        <a:lstStyle/>
        <a:p>
          <a:endParaRPr lang="en-US"/>
        </a:p>
      </dgm:t>
    </dgm:pt>
    <dgm:pt modelId="{FCC6665E-1258-490D-BCE4-93CED15FF3FB}" type="pres">
      <dgm:prSet presAssocID="{98ED2B0E-9AC0-4D2B-B74C-4CA92268B4F1}" presName="hierChild4" presStyleCnt="0"/>
      <dgm:spPr/>
    </dgm:pt>
    <dgm:pt modelId="{35469780-BE04-43B6-97F7-123DFB8A9A7C}" type="pres">
      <dgm:prSet presAssocID="{98ED2B0E-9AC0-4D2B-B74C-4CA92268B4F1}" presName="hierChild5" presStyleCnt="0"/>
      <dgm:spPr/>
    </dgm:pt>
    <dgm:pt modelId="{EB46A826-EA89-47A1-8506-ACFF8BF65E1D}" type="pres">
      <dgm:prSet presAssocID="{7BE1C77E-60AA-46DF-856E-777877C6E282}" presName="Name37" presStyleLbl="parChTrans1D3" presStyleIdx="3" presStyleCnt="26"/>
      <dgm:spPr/>
      <dgm:t>
        <a:bodyPr/>
        <a:lstStyle/>
        <a:p>
          <a:endParaRPr lang="en-US"/>
        </a:p>
      </dgm:t>
    </dgm:pt>
    <dgm:pt modelId="{0449C895-CBEA-494C-A704-DB14AAE4FDA6}" type="pres">
      <dgm:prSet presAssocID="{E2AE9B49-A443-44B8-AD29-1EB7087F7983}" presName="hierRoot2" presStyleCnt="0">
        <dgm:presLayoutVars>
          <dgm:hierBranch val="init"/>
        </dgm:presLayoutVars>
      </dgm:prSet>
      <dgm:spPr/>
    </dgm:pt>
    <dgm:pt modelId="{74F488BD-55B6-470C-B04E-390744E4A18C}" type="pres">
      <dgm:prSet presAssocID="{E2AE9B49-A443-44B8-AD29-1EB7087F7983}" presName="rootComposite" presStyleCnt="0"/>
      <dgm:spPr/>
    </dgm:pt>
    <dgm:pt modelId="{B8CEB83E-3976-4F28-9836-71B181976494}" type="pres">
      <dgm:prSet presAssocID="{E2AE9B49-A443-44B8-AD29-1EB7087F7983}" presName="rootText" presStyleLbl="node3" presStyleIdx="3" presStyleCnt="26">
        <dgm:presLayoutVars>
          <dgm:chPref val="3"/>
        </dgm:presLayoutVars>
      </dgm:prSet>
      <dgm:spPr/>
      <dgm:t>
        <a:bodyPr/>
        <a:lstStyle/>
        <a:p>
          <a:endParaRPr lang="en-US"/>
        </a:p>
      </dgm:t>
    </dgm:pt>
    <dgm:pt modelId="{47BC9D77-793B-4324-807F-7503774AF128}" type="pres">
      <dgm:prSet presAssocID="{E2AE9B49-A443-44B8-AD29-1EB7087F7983}" presName="rootConnector" presStyleLbl="node3" presStyleIdx="3" presStyleCnt="26"/>
      <dgm:spPr/>
      <dgm:t>
        <a:bodyPr/>
        <a:lstStyle/>
        <a:p>
          <a:endParaRPr lang="en-US"/>
        </a:p>
      </dgm:t>
    </dgm:pt>
    <dgm:pt modelId="{721BF5ED-1CE9-40F6-8220-DA14B0122ACC}" type="pres">
      <dgm:prSet presAssocID="{E2AE9B49-A443-44B8-AD29-1EB7087F7983}" presName="hierChild4" presStyleCnt="0"/>
      <dgm:spPr/>
    </dgm:pt>
    <dgm:pt modelId="{04856DA9-162D-4050-9F42-875D6F904833}" type="pres">
      <dgm:prSet presAssocID="{E2AE9B49-A443-44B8-AD29-1EB7087F7983}" presName="hierChild5" presStyleCnt="0"/>
      <dgm:spPr/>
    </dgm:pt>
    <dgm:pt modelId="{3D4FDBD7-9761-47B8-A5D8-F9ECF69EA37A}" type="pres">
      <dgm:prSet presAssocID="{CAE99DBB-43A5-4BDC-9743-8C4EC6FE34AE}" presName="Name37" presStyleLbl="parChTrans1D3" presStyleIdx="4" presStyleCnt="26"/>
      <dgm:spPr/>
      <dgm:t>
        <a:bodyPr/>
        <a:lstStyle/>
        <a:p>
          <a:endParaRPr lang="en-US"/>
        </a:p>
      </dgm:t>
    </dgm:pt>
    <dgm:pt modelId="{9420BB2B-7FD5-401D-B685-D8D40D363E1E}" type="pres">
      <dgm:prSet presAssocID="{8FB3C55F-E807-4DEA-81C0-BC079821B0C3}" presName="hierRoot2" presStyleCnt="0">
        <dgm:presLayoutVars>
          <dgm:hierBranch val="init"/>
        </dgm:presLayoutVars>
      </dgm:prSet>
      <dgm:spPr/>
    </dgm:pt>
    <dgm:pt modelId="{33A267D1-6869-46E2-962C-FD6C0DE30507}" type="pres">
      <dgm:prSet presAssocID="{8FB3C55F-E807-4DEA-81C0-BC079821B0C3}" presName="rootComposite" presStyleCnt="0"/>
      <dgm:spPr/>
    </dgm:pt>
    <dgm:pt modelId="{7686AB4F-B737-4549-81C5-A57EAECC036F}" type="pres">
      <dgm:prSet presAssocID="{8FB3C55F-E807-4DEA-81C0-BC079821B0C3}" presName="rootText" presStyleLbl="node3" presStyleIdx="4" presStyleCnt="26">
        <dgm:presLayoutVars>
          <dgm:chPref val="3"/>
        </dgm:presLayoutVars>
      </dgm:prSet>
      <dgm:spPr/>
      <dgm:t>
        <a:bodyPr/>
        <a:lstStyle/>
        <a:p>
          <a:endParaRPr lang="en-US"/>
        </a:p>
      </dgm:t>
    </dgm:pt>
    <dgm:pt modelId="{C5E80A60-D9E0-4FE4-BB75-EBED5A2228EF}" type="pres">
      <dgm:prSet presAssocID="{8FB3C55F-E807-4DEA-81C0-BC079821B0C3}" presName="rootConnector" presStyleLbl="node3" presStyleIdx="4" presStyleCnt="26"/>
      <dgm:spPr/>
      <dgm:t>
        <a:bodyPr/>
        <a:lstStyle/>
        <a:p>
          <a:endParaRPr lang="en-US"/>
        </a:p>
      </dgm:t>
    </dgm:pt>
    <dgm:pt modelId="{BE3FAE85-5E13-4095-8464-11FB627C6083}" type="pres">
      <dgm:prSet presAssocID="{8FB3C55F-E807-4DEA-81C0-BC079821B0C3}" presName="hierChild4" presStyleCnt="0"/>
      <dgm:spPr/>
    </dgm:pt>
    <dgm:pt modelId="{8D3B7A3E-190C-45BD-871C-A6C2EF126080}" type="pres">
      <dgm:prSet presAssocID="{8FB3C55F-E807-4DEA-81C0-BC079821B0C3}" presName="hierChild5" presStyleCnt="0"/>
      <dgm:spPr/>
    </dgm:pt>
    <dgm:pt modelId="{EAD661E5-8BAD-4B2D-ACFF-443C40F70850}" type="pres">
      <dgm:prSet presAssocID="{08043516-8DCB-458E-A923-7999C59035C5}" presName="Name37" presStyleLbl="parChTrans1D3" presStyleIdx="5" presStyleCnt="26"/>
      <dgm:spPr/>
      <dgm:t>
        <a:bodyPr/>
        <a:lstStyle/>
        <a:p>
          <a:endParaRPr lang="en-US"/>
        </a:p>
      </dgm:t>
    </dgm:pt>
    <dgm:pt modelId="{CDA853FA-C1D0-4D17-8925-7E556471B16E}" type="pres">
      <dgm:prSet presAssocID="{EBCA9F7F-1A43-4114-8325-38C281328A6F}" presName="hierRoot2" presStyleCnt="0">
        <dgm:presLayoutVars>
          <dgm:hierBranch val="init"/>
        </dgm:presLayoutVars>
      </dgm:prSet>
      <dgm:spPr/>
    </dgm:pt>
    <dgm:pt modelId="{2F71286B-0615-4154-B927-5BDDCB24FEFB}" type="pres">
      <dgm:prSet presAssocID="{EBCA9F7F-1A43-4114-8325-38C281328A6F}" presName="rootComposite" presStyleCnt="0"/>
      <dgm:spPr/>
    </dgm:pt>
    <dgm:pt modelId="{B78050A2-61EC-4758-A0F0-F44563DEE7F1}" type="pres">
      <dgm:prSet presAssocID="{EBCA9F7F-1A43-4114-8325-38C281328A6F}" presName="rootText" presStyleLbl="node3" presStyleIdx="5" presStyleCnt="26">
        <dgm:presLayoutVars>
          <dgm:chPref val="3"/>
        </dgm:presLayoutVars>
      </dgm:prSet>
      <dgm:spPr/>
      <dgm:t>
        <a:bodyPr/>
        <a:lstStyle/>
        <a:p>
          <a:endParaRPr lang="en-US"/>
        </a:p>
      </dgm:t>
    </dgm:pt>
    <dgm:pt modelId="{2BD8FE73-9884-4A87-8216-7ACFB3F9B78E}" type="pres">
      <dgm:prSet presAssocID="{EBCA9F7F-1A43-4114-8325-38C281328A6F}" presName="rootConnector" presStyleLbl="node3" presStyleIdx="5" presStyleCnt="26"/>
      <dgm:spPr/>
      <dgm:t>
        <a:bodyPr/>
        <a:lstStyle/>
        <a:p>
          <a:endParaRPr lang="en-US"/>
        </a:p>
      </dgm:t>
    </dgm:pt>
    <dgm:pt modelId="{805C856F-6918-4DDC-B993-2734B76E9540}" type="pres">
      <dgm:prSet presAssocID="{EBCA9F7F-1A43-4114-8325-38C281328A6F}" presName="hierChild4" presStyleCnt="0"/>
      <dgm:spPr/>
    </dgm:pt>
    <dgm:pt modelId="{E02D6EA5-7F03-4FA1-99F7-6582DFA9BBFC}" type="pres">
      <dgm:prSet presAssocID="{EBCA9F7F-1A43-4114-8325-38C281328A6F}" presName="hierChild5" presStyleCnt="0"/>
      <dgm:spPr/>
    </dgm:pt>
    <dgm:pt modelId="{70BAA75F-C060-49F8-A0AE-8972C34F19DA}" type="pres">
      <dgm:prSet presAssocID="{482D3EE4-978D-4777-A823-C98AECF9AF9E}" presName="hierChild5" presStyleCnt="0"/>
      <dgm:spPr/>
    </dgm:pt>
    <dgm:pt modelId="{D193695C-5C0A-4DC0-AEF2-90CE734848DC}" type="pres">
      <dgm:prSet presAssocID="{2B1999E0-9FDF-4516-8452-530F7A1C1302}" presName="Name37" presStyleLbl="parChTrans1D2" presStyleIdx="1" presStyleCnt="6"/>
      <dgm:spPr/>
      <dgm:t>
        <a:bodyPr/>
        <a:lstStyle/>
        <a:p>
          <a:endParaRPr lang="en-US"/>
        </a:p>
      </dgm:t>
    </dgm:pt>
    <dgm:pt modelId="{1734FABF-1119-411E-850B-DF8547E4D753}" type="pres">
      <dgm:prSet presAssocID="{CF4536F4-2822-4DE2-BA80-C99CF5C70B74}" presName="hierRoot2" presStyleCnt="0">
        <dgm:presLayoutVars>
          <dgm:hierBranch val="init"/>
        </dgm:presLayoutVars>
      </dgm:prSet>
      <dgm:spPr/>
    </dgm:pt>
    <dgm:pt modelId="{4947D100-17C1-477D-89C2-691DBB695E3F}" type="pres">
      <dgm:prSet presAssocID="{CF4536F4-2822-4DE2-BA80-C99CF5C70B74}" presName="rootComposite" presStyleCnt="0"/>
      <dgm:spPr/>
    </dgm:pt>
    <dgm:pt modelId="{650157A8-992B-403F-8C09-26AEBC5D51F7}" type="pres">
      <dgm:prSet presAssocID="{CF4536F4-2822-4DE2-BA80-C99CF5C70B74}" presName="rootText" presStyleLbl="node2" presStyleIdx="1" presStyleCnt="6">
        <dgm:presLayoutVars>
          <dgm:chPref val="3"/>
        </dgm:presLayoutVars>
      </dgm:prSet>
      <dgm:spPr/>
      <dgm:t>
        <a:bodyPr/>
        <a:lstStyle/>
        <a:p>
          <a:endParaRPr lang="en-US"/>
        </a:p>
      </dgm:t>
    </dgm:pt>
    <dgm:pt modelId="{7B931EF8-66A2-4FAA-9D3E-4CBE1D20DA2E}" type="pres">
      <dgm:prSet presAssocID="{CF4536F4-2822-4DE2-BA80-C99CF5C70B74}" presName="rootConnector" presStyleLbl="node2" presStyleIdx="1" presStyleCnt="6"/>
      <dgm:spPr/>
      <dgm:t>
        <a:bodyPr/>
        <a:lstStyle/>
        <a:p>
          <a:endParaRPr lang="en-US"/>
        </a:p>
      </dgm:t>
    </dgm:pt>
    <dgm:pt modelId="{C1051848-0905-4FFD-812D-E634D6BC43AD}" type="pres">
      <dgm:prSet presAssocID="{CF4536F4-2822-4DE2-BA80-C99CF5C70B74}" presName="hierChild4" presStyleCnt="0"/>
      <dgm:spPr/>
    </dgm:pt>
    <dgm:pt modelId="{B68A5A2F-69D6-494B-BF41-574AC4A1997D}" type="pres">
      <dgm:prSet presAssocID="{B6807F02-EB07-45BF-AC5E-D29F39289642}" presName="Name37" presStyleLbl="parChTrans1D3" presStyleIdx="6" presStyleCnt="26"/>
      <dgm:spPr/>
      <dgm:t>
        <a:bodyPr/>
        <a:lstStyle/>
        <a:p>
          <a:endParaRPr lang="en-US"/>
        </a:p>
      </dgm:t>
    </dgm:pt>
    <dgm:pt modelId="{3323458C-4C24-40F6-A40A-F60C3B821371}" type="pres">
      <dgm:prSet presAssocID="{4A75FC81-E28C-4671-A8B4-F4DA7730D304}" presName="hierRoot2" presStyleCnt="0">
        <dgm:presLayoutVars>
          <dgm:hierBranch val="init"/>
        </dgm:presLayoutVars>
      </dgm:prSet>
      <dgm:spPr/>
    </dgm:pt>
    <dgm:pt modelId="{E6C73338-489F-420A-B036-EF41D473A78C}" type="pres">
      <dgm:prSet presAssocID="{4A75FC81-E28C-4671-A8B4-F4DA7730D304}" presName="rootComposite" presStyleCnt="0"/>
      <dgm:spPr/>
    </dgm:pt>
    <dgm:pt modelId="{753EA663-1778-4367-ABA2-2BAED0963EC4}" type="pres">
      <dgm:prSet presAssocID="{4A75FC81-E28C-4671-A8B4-F4DA7730D304}" presName="rootText" presStyleLbl="node3" presStyleIdx="6" presStyleCnt="26">
        <dgm:presLayoutVars>
          <dgm:chPref val="3"/>
        </dgm:presLayoutVars>
      </dgm:prSet>
      <dgm:spPr/>
      <dgm:t>
        <a:bodyPr/>
        <a:lstStyle/>
        <a:p>
          <a:endParaRPr lang="en-US"/>
        </a:p>
      </dgm:t>
    </dgm:pt>
    <dgm:pt modelId="{8A949CBB-1489-44A3-B95F-10070C36897F}" type="pres">
      <dgm:prSet presAssocID="{4A75FC81-E28C-4671-A8B4-F4DA7730D304}" presName="rootConnector" presStyleLbl="node3" presStyleIdx="6" presStyleCnt="26"/>
      <dgm:spPr/>
      <dgm:t>
        <a:bodyPr/>
        <a:lstStyle/>
        <a:p>
          <a:endParaRPr lang="en-US"/>
        </a:p>
      </dgm:t>
    </dgm:pt>
    <dgm:pt modelId="{4E5BF808-714E-4C8C-B58D-01E60C3F5394}" type="pres">
      <dgm:prSet presAssocID="{4A75FC81-E28C-4671-A8B4-F4DA7730D304}" presName="hierChild4" presStyleCnt="0"/>
      <dgm:spPr/>
    </dgm:pt>
    <dgm:pt modelId="{F22B19AC-1E03-44B6-BE7D-F5844A5371B1}" type="pres">
      <dgm:prSet presAssocID="{4A75FC81-E28C-4671-A8B4-F4DA7730D304}" presName="hierChild5" presStyleCnt="0"/>
      <dgm:spPr/>
    </dgm:pt>
    <dgm:pt modelId="{4CBC8FCF-8D77-4946-92D3-70549627C2E9}" type="pres">
      <dgm:prSet presAssocID="{90165D4C-1137-467F-8439-E77B4D51D1E6}" presName="Name37" presStyleLbl="parChTrans1D3" presStyleIdx="7" presStyleCnt="26"/>
      <dgm:spPr/>
      <dgm:t>
        <a:bodyPr/>
        <a:lstStyle/>
        <a:p>
          <a:endParaRPr lang="en-US"/>
        </a:p>
      </dgm:t>
    </dgm:pt>
    <dgm:pt modelId="{9FAF9985-888D-4CA4-AA09-83BCE854F13E}" type="pres">
      <dgm:prSet presAssocID="{DDE57E04-977F-4CB0-A73F-4942BE2FE5CF}" presName="hierRoot2" presStyleCnt="0">
        <dgm:presLayoutVars>
          <dgm:hierBranch val="init"/>
        </dgm:presLayoutVars>
      </dgm:prSet>
      <dgm:spPr/>
    </dgm:pt>
    <dgm:pt modelId="{2B7D4643-7F81-42AF-8D75-539BC07D86F9}" type="pres">
      <dgm:prSet presAssocID="{DDE57E04-977F-4CB0-A73F-4942BE2FE5CF}" presName="rootComposite" presStyleCnt="0"/>
      <dgm:spPr/>
    </dgm:pt>
    <dgm:pt modelId="{E551A2ED-7749-4C54-8B88-B2915B690D39}" type="pres">
      <dgm:prSet presAssocID="{DDE57E04-977F-4CB0-A73F-4942BE2FE5CF}" presName="rootText" presStyleLbl="node3" presStyleIdx="7" presStyleCnt="26">
        <dgm:presLayoutVars>
          <dgm:chPref val="3"/>
        </dgm:presLayoutVars>
      </dgm:prSet>
      <dgm:spPr/>
      <dgm:t>
        <a:bodyPr/>
        <a:lstStyle/>
        <a:p>
          <a:endParaRPr lang="en-US"/>
        </a:p>
      </dgm:t>
    </dgm:pt>
    <dgm:pt modelId="{637B03BD-63CC-4DC7-92AA-846D04A465CE}" type="pres">
      <dgm:prSet presAssocID="{DDE57E04-977F-4CB0-A73F-4942BE2FE5CF}" presName="rootConnector" presStyleLbl="node3" presStyleIdx="7" presStyleCnt="26"/>
      <dgm:spPr/>
      <dgm:t>
        <a:bodyPr/>
        <a:lstStyle/>
        <a:p>
          <a:endParaRPr lang="en-US"/>
        </a:p>
      </dgm:t>
    </dgm:pt>
    <dgm:pt modelId="{67EC4CC5-A4D9-4463-B194-3CC703E5B609}" type="pres">
      <dgm:prSet presAssocID="{DDE57E04-977F-4CB0-A73F-4942BE2FE5CF}" presName="hierChild4" presStyleCnt="0"/>
      <dgm:spPr/>
    </dgm:pt>
    <dgm:pt modelId="{44A3870C-15C4-42F5-9560-BCB33FEA6BE8}" type="pres">
      <dgm:prSet presAssocID="{DDE57E04-977F-4CB0-A73F-4942BE2FE5CF}" presName="hierChild5" presStyleCnt="0"/>
      <dgm:spPr/>
    </dgm:pt>
    <dgm:pt modelId="{D852A2A3-4BB2-4FE9-852D-E05374CBABEE}" type="pres">
      <dgm:prSet presAssocID="{15721F85-F3C5-4311-8A6D-14C444E17ACD}" presName="Name37" presStyleLbl="parChTrans1D3" presStyleIdx="8" presStyleCnt="26"/>
      <dgm:spPr/>
      <dgm:t>
        <a:bodyPr/>
        <a:lstStyle/>
        <a:p>
          <a:endParaRPr lang="en-US"/>
        </a:p>
      </dgm:t>
    </dgm:pt>
    <dgm:pt modelId="{DC485848-A797-4321-8E33-EE7A62E95B4D}" type="pres">
      <dgm:prSet presAssocID="{8A70BF07-CD97-4AA5-86C1-E9304BE70FC4}" presName="hierRoot2" presStyleCnt="0">
        <dgm:presLayoutVars>
          <dgm:hierBranch val="init"/>
        </dgm:presLayoutVars>
      </dgm:prSet>
      <dgm:spPr/>
    </dgm:pt>
    <dgm:pt modelId="{67F0D80F-B477-4861-9EC3-D2B75CD0431D}" type="pres">
      <dgm:prSet presAssocID="{8A70BF07-CD97-4AA5-86C1-E9304BE70FC4}" presName="rootComposite" presStyleCnt="0"/>
      <dgm:spPr/>
    </dgm:pt>
    <dgm:pt modelId="{C3072A6F-1CB3-4C1C-8001-88A3D0BD779A}" type="pres">
      <dgm:prSet presAssocID="{8A70BF07-CD97-4AA5-86C1-E9304BE70FC4}" presName="rootText" presStyleLbl="node3" presStyleIdx="8" presStyleCnt="26">
        <dgm:presLayoutVars>
          <dgm:chPref val="3"/>
        </dgm:presLayoutVars>
      </dgm:prSet>
      <dgm:spPr/>
      <dgm:t>
        <a:bodyPr/>
        <a:lstStyle/>
        <a:p>
          <a:endParaRPr lang="en-US"/>
        </a:p>
      </dgm:t>
    </dgm:pt>
    <dgm:pt modelId="{94C78D2E-F6F2-4571-8A40-197CB15F7EED}" type="pres">
      <dgm:prSet presAssocID="{8A70BF07-CD97-4AA5-86C1-E9304BE70FC4}" presName="rootConnector" presStyleLbl="node3" presStyleIdx="8" presStyleCnt="26"/>
      <dgm:spPr/>
      <dgm:t>
        <a:bodyPr/>
        <a:lstStyle/>
        <a:p>
          <a:endParaRPr lang="en-US"/>
        </a:p>
      </dgm:t>
    </dgm:pt>
    <dgm:pt modelId="{F23A1869-D836-439C-AA34-7CCCF6CD73BA}" type="pres">
      <dgm:prSet presAssocID="{8A70BF07-CD97-4AA5-86C1-E9304BE70FC4}" presName="hierChild4" presStyleCnt="0"/>
      <dgm:spPr/>
    </dgm:pt>
    <dgm:pt modelId="{5FD1D10B-CA99-4DB8-93DB-72067F2A6585}" type="pres">
      <dgm:prSet presAssocID="{8A70BF07-CD97-4AA5-86C1-E9304BE70FC4}" presName="hierChild5" presStyleCnt="0"/>
      <dgm:spPr/>
    </dgm:pt>
    <dgm:pt modelId="{DEAF2032-E6AB-4F74-B687-5132BAEFA2F0}" type="pres">
      <dgm:prSet presAssocID="{CF4536F4-2822-4DE2-BA80-C99CF5C70B74}" presName="hierChild5" presStyleCnt="0"/>
      <dgm:spPr/>
    </dgm:pt>
    <dgm:pt modelId="{A8337582-031B-4240-852F-61C23652D48F}" type="pres">
      <dgm:prSet presAssocID="{68C86170-38BF-4ABD-B864-E45B1EE49BAE}" presName="Name37" presStyleLbl="parChTrans1D2" presStyleIdx="2" presStyleCnt="6"/>
      <dgm:spPr/>
      <dgm:t>
        <a:bodyPr/>
        <a:lstStyle/>
        <a:p>
          <a:endParaRPr lang="en-US"/>
        </a:p>
      </dgm:t>
    </dgm:pt>
    <dgm:pt modelId="{592564E1-F60B-4915-A34D-2DAD6265B18F}" type="pres">
      <dgm:prSet presAssocID="{8961C4B3-19C4-4A0F-9973-7CD54EC81F12}" presName="hierRoot2" presStyleCnt="0">
        <dgm:presLayoutVars>
          <dgm:hierBranch val="init"/>
        </dgm:presLayoutVars>
      </dgm:prSet>
      <dgm:spPr/>
    </dgm:pt>
    <dgm:pt modelId="{08AD5ABD-1C83-4344-AABF-76F5A6B9C914}" type="pres">
      <dgm:prSet presAssocID="{8961C4B3-19C4-4A0F-9973-7CD54EC81F12}" presName="rootComposite" presStyleCnt="0"/>
      <dgm:spPr/>
    </dgm:pt>
    <dgm:pt modelId="{7DC2C258-AF96-495C-BB30-0C46D03AFC34}" type="pres">
      <dgm:prSet presAssocID="{8961C4B3-19C4-4A0F-9973-7CD54EC81F12}" presName="rootText" presStyleLbl="node2" presStyleIdx="2" presStyleCnt="6">
        <dgm:presLayoutVars>
          <dgm:chPref val="3"/>
        </dgm:presLayoutVars>
      </dgm:prSet>
      <dgm:spPr/>
      <dgm:t>
        <a:bodyPr/>
        <a:lstStyle/>
        <a:p>
          <a:endParaRPr lang="en-US"/>
        </a:p>
      </dgm:t>
    </dgm:pt>
    <dgm:pt modelId="{CF95C270-7413-42BC-B4A8-B8F45F6BFEBF}" type="pres">
      <dgm:prSet presAssocID="{8961C4B3-19C4-4A0F-9973-7CD54EC81F12}" presName="rootConnector" presStyleLbl="node2" presStyleIdx="2" presStyleCnt="6"/>
      <dgm:spPr/>
      <dgm:t>
        <a:bodyPr/>
        <a:lstStyle/>
        <a:p>
          <a:endParaRPr lang="en-US"/>
        </a:p>
      </dgm:t>
    </dgm:pt>
    <dgm:pt modelId="{98F83C9A-5E0B-4197-AFAC-30B656639999}" type="pres">
      <dgm:prSet presAssocID="{8961C4B3-19C4-4A0F-9973-7CD54EC81F12}" presName="hierChild4" presStyleCnt="0"/>
      <dgm:spPr/>
    </dgm:pt>
    <dgm:pt modelId="{40D22C82-8E64-487D-A30D-2039DD18DEF5}" type="pres">
      <dgm:prSet presAssocID="{73B14786-126B-4CB7-8E37-7286A065954E}" presName="Name37" presStyleLbl="parChTrans1D3" presStyleIdx="9" presStyleCnt="26"/>
      <dgm:spPr/>
      <dgm:t>
        <a:bodyPr/>
        <a:lstStyle/>
        <a:p>
          <a:endParaRPr lang="en-US"/>
        </a:p>
      </dgm:t>
    </dgm:pt>
    <dgm:pt modelId="{18C63A23-5B8F-4FBD-98B3-ABCE07ACB222}" type="pres">
      <dgm:prSet presAssocID="{1B31C72C-C79C-4696-92C1-57D988609227}" presName="hierRoot2" presStyleCnt="0">
        <dgm:presLayoutVars>
          <dgm:hierBranch val="init"/>
        </dgm:presLayoutVars>
      </dgm:prSet>
      <dgm:spPr/>
    </dgm:pt>
    <dgm:pt modelId="{0D2A692D-4542-46B1-95B6-819442FA321F}" type="pres">
      <dgm:prSet presAssocID="{1B31C72C-C79C-4696-92C1-57D988609227}" presName="rootComposite" presStyleCnt="0"/>
      <dgm:spPr/>
    </dgm:pt>
    <dgm:pt modelId="{2CD1D26E-8FCF-425C-B17E-B2F742CAD3A2}" type="pres">
      <dgm:prSet presAssocID="{1B31C72C-C79C-4696-92C1-57D988609227}" presName="rootText" presStyleLbl="node3" presStyleIdx="9" presStyleCnt="26">
        <dgm:presLayoutVars>
          <dgm:chPref val="3"/>
        </dgm:presLayoutVars>
      </dgm:prSet>
      <dgm:spPr/>
      <dgm:t>
        <a:bodyPr/>
        <a:lstStyle/>
        <a:p>
          <a:endParaRPr lang="en-US"/>
        </a:p>
      </dgm:t>
    </dgm:pt>
    <dgm:pt modelId="{2C8D7545-FC4B-4093-B8FA-9A68D2451469}" type="pres">
      <dgm:prSet presAssocID="{1B31C72C-C79C-4696-92C1-57D988609227}" presName="rootConnector" presStyleLbl="node3" presStyleIdx="9" presStyleCnt="26"/>
      <dgm:spPr/>
      <dgm:t>
        <a:bodyPr/>
        <a:lstStyle/>
        <a:p>
          <a:endParaRPr lang="en-US"/>
        </a:p>
      </dgm:t>
    </dgm:pt>
    <dgm:pt modelId="{B6D23961-1AB9-41C9-B086-093F6CE03B60}" type="pres">
      <dgm:prSet presAssocID="{1B31C72C-C79C-4696-92C1-57D988609227}" presName="hierChild4" presStyleCnt="0"/>
      <dgm:spPr/>
    </dgm:pt>
    <dgm:pt modelId="{C96389E8-BAE6-4FBA-B5F4-70A355FAB6D2}" type="pres">
      <dgm:prSet presAssocID="{1B31C72C-C79C-4696-92C1-57D988609227}" presName="hierChild5" presStyleCnt="0"/>
      <dgm:spPr/>
    </dgm:pt>
    <dgm:pt modelId="{75FCD611-E807-488B-A42E-9B613693F064}" type="pres">
      <dgm:prSet presAssocID="{0B3A4D1A-0BE6-48D8-BC22-56254FBB722C}" presName="Name37" presStyleLbl="parChTrans1D3" presStyleIdx="10" presStyleCnt="26"/>
      <dgm:spPr/>
      <dgm:t>
        <a:bodyPr/>
        <a:lstStyle/>
        <a:p>
          <a:endParaRPr lang="en-US"/>
        </a:p>
      </dgm:t>
    </dgm:pt>
    <dgm:pt modelId="{9CCCBE98-D72D-40C5-BE19-831100D9F458}" type="pres">
      <dgm:prSet presAssocID="{969735E0-5132-4E26-A749-0A022E01369D}" presName="hierRoot2" presStyleCnt="0">
        <dgm:presLayoutVars>
          <dgm:hierBranch val="init"/>
        </dgm:presLayoutVars>
      </dgm:prSet>
      <dgm:spPr/>
    </dgm:pt>
    <dgm:pt modelId="{F78E60B0-2B0D-407A-B5BE-98CBC3962772}" type="pres">
      <dgm:prSet presAssocID="{969735E0-5132-4E26-A749-0A022E01369D}" presName="rootComposite" presStyleCnt="0"/>
      <dgm:spPr/>
    </dgm:pt>
    <dgm:pt modelId="{F21069FE-15F2-4F1A-8831-48E467EB761E}" type="pres">
      <dgm:prSet presAssocID="{969735E0-5132-4E26-A749-0A022E01369D}" presName="rootText" presStyleLbl="node3" presStyleIdx="10" presStyleCnt="26">
        <dgm:presLayoutVars>
          <dgm:chPref val="3"/>
        </dgm:presLayoutVars>
      </dgm:prSet>
      <dgm:spPr/>
      <dgm:t>
        <a:bodyPr/>
        <a:lstStyle/>
        <a:p>
          <a:endParaRPr lang="en-US"/>
        </a:p>
      </dgm:t>
    </dgm:pt>
    <dgm:pt modelId="{E046641F-A8E1-4344-8F25-522E3E7E2E6E}" type="pres">
      <dgm:prSet presAssocID="{969735E0-5132-4E26-A749-0A022E01369D}" presName="rootConnector" presStyleLbl="node3" presStyleIdx="10" presStyleCnt="26"/>
      <dgm:spPr/>
      <dgm:t>
        <a:bodyPr/>
        <a:lstStyle/>
        <a:p>
          <a:endParaRPr lang="en-US"/>
        </a:p>
      </dgm:t>
    </dgm:pt>
    <dgm:pt modelId="{2809CF00-07F7-48DF-A578-A9883907B914}" type="pres">
      <dgm:prSet presAssocID="{969735E0-5132-4E26-A749-0A022E01369D}" presName="hierChild4" presStyleCnt="0"/>
      <dgm:spPr/>
    </dgm:pt>
    <dgm:pt modelId="{65B29BBC-0FA6-466A-84FF-D440A34AEB85}" type="pres">
      <dgm:prSet presAssocID="{969735E0-5132-4E26-A749-0A022E01369D}" presName="hierChild5" presStyleCnt="0"/>
      <dgm:spPr/>
    </dgm:pt>
    <dgm:pt modelId="{4EC4DA83-39EA-491A-8DA3-3358142AFE37}" type="pres">
      <dgm:prSet presAssocID="{E5831576-E2E8-477C-8338-1F91B7CCF4F5}" presName="Name37" presStyleLbl="parChTrans1D3" presStyleIdx="11" presStyleCnt="26"/>
      <dgm:spPr/>
      <dgm:t>
        <a:bodyPr/>
        <a:lstStyle/>
        <a:p>
          <a:endParaRPr lang="en-US"/>
        </a:p>
      </dgm:t>
    </dgm:pt>
    <dgm:pt modelId="{42F03168-36F7-4639-8B24-D4761F1B52A5}" type="pres">
      <dgm:prSet presAssocID="{BAD63BAA-38F6-49B8-B0E6-121B96C57648}" presName="hierRoot2" presStyleCnt="0">
        <dgm:presLayoutVars>
          <dgm:hierBranch val="init"/>
        </dgm:presLayoutVars>
      </dgm:prSet>
      <dgm:spPr/>
    </dgm:pt>
    <dgm:pt modelId="{A80533BF-25AB-4D76-96F5-A6E2D1085E7C}" type="pres">
      <dgm:prSet presAssocID="{BAD63BAA-38F6-49B8-B0E6-121B96C57648}" presName="rootComposite" presStyleCnt="0"/>
      <dgm:spPr/>
    </dgm:pt>
    <dgm:pt modelId="{ABBBB612-72E3-483C-8E96-4F64E6E3573C}" type="pres">
      <dgm:prSet presAssocID="{BAD63BAA-38F6-49B8-B0E6-121B96C57648}" presName="rootText" presStyleLbl="node3" presStyleIdx="11" presStyleCnt="26">
        <dgm:presLayoutVars>
          <dgm:chPref val="3"/>
        </dgm:presLayoutVars>
      </dgm:prSet>
      <dgm:spPr/>
      <dgm:t>
        <a:bodyPr/>
        <a:lstStyle/>
        <a:p>
          <a:endParaRPr lang="en-US"/>
        </a:p>
      </dgm:t>
    </dgm:pt>
    <dgm:pt modelId="{1E04DC31-49FA-44BE-9A99-7D5530E2A331}" type="pres">
      <dgm:prSet presAssocID="{BAD63BAA-38F6-49B8-B0E6-121B96C57648}" presName="rootConnector" presStyleLbl="node3" presStyleIdx="11" presStyleCnt="26"/>
      <dgm:spPr/>
      <dgm:t>
        <a:bodyPr/>
        <a:lstStyle/>
        <a:p>
          <a:endParaRPr lang="en-US"/>
        </a:p>
      </dgm:t>
    </dgm:pt>
    <dgm:pt modelId="{80AD6960-4254-4EE2-98AD-B84AF941DD89}" type="pres">
      <dgm:prSet presAssocID="{BAD63BAA-38F6-49B8-B0E6-121B96C57648}" presName="hierChild4" presStyleCnt="0"/>
      <dgm:spPr/>
    </dgm:pt>
    <dgm:pt modelId="{CD57AFB9-7B8A-4EB3-A0EA-00D81B401B8B}" type="pres">
      <dgm:prSet presAssocID="{BAD63BAA-38F6-49B8-B0E6-121B96C57648}" presName="hierChild5" presStyleCnt="0"/>
      <dgm:spPr/>
    </dgm:pt>
    <dgm:pt modelId="{02C15A9C-F482-46BD-B8B0-EC7AD3077049}" type="pres">
      <dgm:prSet presAssocID="{40A9BA1F-E18B-4EF2-AB9B-A57630A2EC8C}" presName="Name37" presStyleLbl="parChTrans1D3" presStyleIdx="12" presStyleCnt="26"/>
      <dgm:spPr/>
      <dgm:t>
        <a:bodyPr/>
        <a:lstStyle/>
        <a:p>
          <a:endParaRPr lang="en-US"/>
        </a:p>
      </dgm:t>
    </dgm:pt>
    <dgm:pt modelId="{6C74A87C-6D64-46BE-A4CB-6E8700F99B15}" type="pres">
      <dgm:prSet presAssocID="{59D90FCE-8B34-4A9B-B5B6-1A6B1C7ABEB5}" presName="hierRoot2" presStyleCnt="0">
        <dgm:presLayoutVars>
          <dgm:hierBranch val="init"/>
        </dgm:presLayoutVars>
      </dgm:prSet>
      <dgm:spPr/>
    </dgm:pt>
    <dgm:pt modelId="{E9D663AC-A7D9-4DF8-AC6E-F363EA295862}" type="pres">
      <dgm:prSet presAssocID="{59D90FCE-8B34-4A9B-B5B6-1A6B1C7ABEB5}" presName="rootComposite" presStyleCnt="0"/>
      <dgm:spPr/>
    </dgm:pt>
    <dgm:pt modelId="{F05D8298-0135-41ED-8D59-B88930F215EB}" type="pres">
      <dgm:prSet presAssocID="{59D90FCE-8B34-4A9B-B5B6-1A6B1C7ABEB5}" presName="rootText" presStyleLbl="node3" presStyleIdx="12" presStyleCnt="26">
        <dgm:presLayoutVars>
          <dgm:chPref val="3"/>
        </dgm:presLayoutVars>
      </dgm:prSet>
      <dgm:spPr/>
      <dgm:t>
        <a:bodyPr/>
        <a:lstStyle/>
        <a:p>
          <a:endParaRPr lang="en-US"/>
        </a:p>
      </dgm:t>
    </dgm:pt>
    <dgm:pt modelId="{05818DC5-82CC-450C-80C8-9C0BD0DE2A74}" type="pres">
      <dgm:prSet presAssocID="{59D90FCE-8B34-4A9B-B5B6-1A6B1C7ABEB5}" presName="rootConnector" presStyleLbl="node3" presStyleIdx="12" presStyleCnt="26"/>
      <dgm:spPr/>
      <dgm:t>
        <a:bodyPr/>
        <a:lstStyle/>
        <a:p>
          <a:endParaRPr lang="en-US"/>
        </a:p>
      </dgm:t>
    </dgm:pt>
    <dgm:pt modelId="{578CBCC1-3EB8-4EF8-8435-7F2DFEF51570}" type="pres">
      <dgm:prSet presAssocID="{59D90FCE-8B34-4A9B-B5B6-1A6B1C7ABEB5}" presName="hierChild4" presStyleCnt="0"/>
      <dgm:spPr/>
    </dgm:pt>
    <dgm:pt modelId="{8ABC16E2-CECE-4CB1-B52E-E28C3E436521}" type="pres">
      <dgm:prSet presAssocID="{59D90FCE-8B34-4A9B-B5B6-1A6B1C7ABEB5}" presName="hierChild5" presStyleCnt="0"/>
      <dgm:spPr/>
    </dgm:pt>
    <dgm:pt modelId="{846D4D19-BB8C-40B0-B006-4B4BD8518DDC}" type="pres">
      <dgm:prSet presAssocID="{8961C4B3-19C4-4A0F-9973-7CD54EC81F12}" presName="hierChild5" presStyleCnt="0"/>
      <dgm:spPr/>
    </dgm:pt>
    <dgm:pt modelId="{1B841C18-4877-4034-8AB2-26D579E0F871}" type="pres">
      <dgm:prSet presAssocID="{0CA8B45B-B1EE-427B-AEDE-8A7001918ABA}" presName="Name37" presStyleLbl="parChTrans1D2" presStyleIdx="3" presStyleCnt="6"/>
      <dgm:spPr/>
      <dgm:t>
        <a:bodyPr/>
        <a:lstStyle/>
        <a:p>
          <a:endParaRPr lang="en-US"/>
        </a:p>
      </dgm:t>
    </dgm:pt>
    <dgm:pt modelId="{383B383B-8FCC-41E9-9011-34662F37E221}" type="pres">
      <dgm:prSet presAssocID="{5FAC6642-8653-4076-9A09-74D9A45045BC}" presName="hierRoot2" presStyleCnt="0">
        <dgm:presLayoutVars>
          <dgm:hierBranch val="init"/>
        </dgm:presLayoutVars>
      </dgm:prSet>
      <dgm:spPr/>
    </dgm:pt>
    <dgm:pt modelId="{AA47930E-BF12-498A-A94B-0EAFF048E691}" type="pres">
      <dgm:prSet presAssocID="{5FAC6642-8653-4076-9A09-74D9A45045BC}" presName="rootComposite" presStyleCnt="0"/>
      <dgm:spPr/>
    </dgm:pt>
    <dgm:pt modelId="{CCE3DA6F-B844-4DF6-8447-4157A167964C}" type="pres">
      <dgm:prSet presAssocID="{5FAC6642-8653-4076-9A09-74D9A45045BC}" presName="rootText" presStyleLbl="node2" presStyleIdx="3" presStyleCnt="6">
        <dgm:presLayoutVars>
          <dgm:chPref val="3"/>
        </dgm:presLayoutVars>
      </dgm:prSet>
      <dgm:spPr/>
      <dgm:t>
        <a:bodyPr/>
        <a:lstStyle/>
        <a:p>
          <a:endParaRPr lang="en-US"/>
        </a:p>
      </dgm:t>
    </dgm:pt>
    <dgm:pt modelId="{D161DEEB-1EC4-44F3-A5F5-D31A36051138}" type="pres">
      <dgm:prSet presAssocID="{5FAC6642-8653-4076-9A09-74D9A45045BC}" presName="rootConnector" presStyleLbl="node2" presStyleIdx="3" presStyleCnt="6"/>
      <dgm:spPr/>
      <dgm:t>
        <a:bodyPr/>
        <a:lstStyle/>
        <a:p>
          <a:endParaRPr lang="en-US"/>
        </a:p>
      </dgm:t>
    </dgm:pt>
    <dgm:pt modelId="{18BEFA07-D604-4649-87E1-7B16F3D1AF6F}" type="pres">
      <dgm:prSet presAssocID="{5FAC6642-8653-4076-9A09-74D9A45045BC}" presName="hierChild4" presStyleCnt="0"/>
      <dgm:spPr/>
    </dgm:pt>
    <dgm:pt modelId="{60450074-5220-4FE8-AE20-90C5DDF657EA}" type="pres">
      <dgm:prSet presAssocID="{0F89C109-418E-4C98-9BB6-59986993DD35}" presName="Name37" presStyleLbl="parChTrans1D3" presStyleIdx="13" presStyleCnt="26"/>
      <dgm:spPr/>
      <dgm:t>
        <a:bodyPr/>
        <a:lstStyle/>
        <a:p>
          <a:endParaRPr lang="en-US"/>
        </a:p>
      </dgm:t>
    </dgm:pt>
    <dgm:pt modelId="{135BE0B0-DC8B-48B3-BA4B-43B1246A95A4}" type="pres">
      <dgm:prSet presAssocID="{360843FF-E394-4DE8-859F-4174B2C0E327}" presName="hierRoot2" presStyleCnt="0">
        <dgm:presLayoutVars>
          <dgm:hierBranch val="init"/>
        </dgm:presLayoutVars>
      </dgm:prSet>
      <dgm:spPr/>
    </dgm:pt>
    <dgm:pt modelId="{47798581-6495-449D-8BAC-F9FE42BC248A}" type="pres">
      <dgm:prSet presAssocID="{360843FF-E394-4DE8-859F-4174B2C0E327}" presName="rootComposite" presStyleCnt="0"/>
      <dgm:spPr/>
    </dgm:pt>
    <dgm:pt modelId="{D1201EC6-B82C-4324-A604-2243947D10EC}" type="pres">
      <dgm:prSet presAssocID="{360843FF-E394-4DE8-859F-4174B2C0E327}" presName="rootText" presStyleLbl="node3" presStyleIdx="13" presStyleCnt="26">
        <dgm:presLayoutVars>
          <dgm:chPref val="3"/>
        </dgm:presLayoutVars>
      </dgm:prSet>
      <dgm:spPr/>
      <dgm:t>
        <a:bodyPr/>
        <a:lstStyle/>
        <a:p>
          <a:endParaRPr lang="en-US"/>
        </a:p>
      </dgm:t>
    </dgm:pt>
    <dgm:pt modelId="{C45F5CDD-86B9-4426-84B4-8E6013CCCB6F}" type="pres">
      <dgm:prSet presAssocID="{360843FF-E394-4DE8-859F-4174B2C0E327}" presName="rootConnector" presStyleLbl="node3" presStyleIdx="13" presStyleCnt="26"/>
      <dgm:spPr/>
      <dgm:t>
        <a:bodyPr/>
        <a:lstStyle/>
        <a:p>
          <a:endParaRPr lang="en-US"/>
        </a:p>
      </dgm:t>
    </dgm:pt>
    <dgm:pt modelId="{69135037-D71E-43D0-B72D-FFC66378B188}" type="pres">
      <dgm:prSet presAssocID="{360843FF-E394-4DE8-859F-4174B2C0E327}" presName="hierChild4" presStyleCnt="0"/>
      <dgm:spPr/>
    </dgm:pt>
    <dgm:pt modelId="{2B567F43-161F-492D-9850-E183920C03A0}" type="pres">
      <dgm:prSet presAssocID="{360843FF-E394-4DE8-859F-4174B2C0E327}" presName="hierChild5" presStyleCnt="0"/>
      <dgm:spPr/>
    </dgm:pt>
    <dgm:pt modelId="{53592C46-82A5-4AC8-B3FC-F688F3E34104}" type="pres">
      <dgm:prSet presAssocID="{5D74B631-67A7-493D-A5EB-8C715EC862A1}" presName="Name37" presStyleLbl="parChTrans1D3" presStyleIdx="14" presStyleCnt="26"/>
      <dgm:spPr/>
      <dgm:t>
        <a:bodyPr/>
        <a:lstStyle/>
        <a:p>
          <a:endParaRPr lang="en-US"/>
        </a:p>
      </dgm:t>
    </dgm:pt>
    <dgm:pt modelId="{212B9D9C-0261-4147-AC17-50707638E98F}" type="pres">
      <dgm:prSet presAssocID="{351158A6-0D1E-45AE-A6ED-1B10260D98AE}" presName="hierRoot2" presStyleCnt="0">
        <dgm:presLayoutVars>
          <dgm:hierBranch val="init"/>
        </dgm:presLayoutVars>
      </dgm:prSet>
      <dgm:spPr/>
    </dgm:pt>
    <dgm:pt modelId="{ACDD8ECF-C5DC-4DAE-9FB2-1E4A8F2E4C7F}" type="pres">
      <dgm:prSet presAssocID="{351158A6-0D1E-45AE-A6ED-1B10260D98AE}" presName="rootComposite" presStyleCnt="0"/>
      <dgm:spPr/>
    </dgm:pt>
    <dgm:pt modelId="{E06E4DA3-68C7-4FEF-AAC9-429C9D3807AA}" type="pres">
      <dgm:prSet presAssocID="{351158A6-0D1E-45AE-A6ED-1B10260D98AE}" presName="rootText" presStyleLbl="node3" presStyleIdx="14" presStyleCnt="26">
        <dgm:presLayoutVars>
          <dgm:chPref val="3"/>
        </dgm:presLayoutVars>
      </dgm:prSet>
      <dgm:spPr/>
      <dgm:t>
        <a:bodyPr/>
        <a:lstStyle/>
        <a:p>
          <a:endParaRPr lang="en-US"/>
        </a:p>
      </dgm:t>
    </dgm:pt>
    <dgm:pt modelId="{2582EE25-53E7-442E-8D5D-06A5BD56C618}" type="pres">
      <dgm:prSet presAssocID="{351158A6-0D1E-45AE-A6ED-1B10260D98AE}" presName="rootConnector" presStyleLbl="node3" presStyleIdx="14" presStyleCnt="26"/>
      <dgm:spPr/>
      <dgm:t>
        <a:bodyPr/>
        <a:lstStyle/>
        <a:p>
          <a:endParaRPr lang="en-US"/>
        </a:p>
      </dgm:t>
    </dgm:pt>
    <dgm:pt modelId="{92DA870B-F160-4F09-97BE-45EFEEF97F0F}" type="pres">
      <dgm:prSet presAssocID="{351158A6-0D1E-45AE-A6ED-1B10260D98AE}" presName="hierChild4" presStyleCnt="0"/>
      <dgm:spPr/>
    </dgm:pt>
    <dgm:pt modelId="{2DB84EA3-F837-433A-B8E4-A5F7670A1041}" type="pres">
      <dgm:prSet presAssocID="{351158A6-0D1E-45AE-A6ED-1B10260D98AE}" presName="hierChild5" presStyleCnt="0"/>
      <dgm:spPr/>
    </dgm:pt>
    <dgm:pt modelId="{F2BE6C7A-1302-41CC-8169-BEBA78399A36}" type="pres">
      <dgm:prSet presAssocID="{080503FF-20C7-4BEB-AC2B-22DD80FFC35B}" presName="Name37" presStyleLbl="parChTrans1D3" presStyleIdx="15" presStyleCnt="26"/>
      <dgm:spPr/>
      <dgm:t>
        <a:bodyPr/>
        <a:lstStyle/>
        <a:p>
          <a:endParaRPr lang="en-US"/>
        </a:p>
      </dgm:t>
    </dgm:pt>
    <dgm:pt modelId="{DD00A260-3E63-4F38-9A73-FA4A380B1ECB}" type="pres">
      <dgm:prSet presAssocID="{8C6B29DF-0893-467F-9AAA-D4B407E899A8}" presName="hierRoot2" presStyleCnt="0">
        <dgm:presLayoutVars>
          <dgm:hierBranch val="init"/>
        </dgm:presLayoutVars>
      </dgm:prSet>
      <dgm:spPr/>
    </dgm:pt>
    <dgm:pt modelId="{F3C0C3E1-F8FA-4A60-B7E5-586DD662C57C}" type="pres">
      <dgm:prSet presAssocID="{8C6B29DF-0893-467F-9AAA-D4B407E899A8}" presName="rootComposite" presStyleCnt="0"/>
      <dgm:spPr/>
    </dgm:pt>
    <dgm:pt modelId="{18A4FF9C-EECF-4899-96BC-156BA1C89F8B}" type="pres">
      <dgm:prSet presAssocID="{8C6B29DF-0893-467F-9AAA-D4B407E899A8}" presName="rootText" presStyleLbl="node3" presStyleIdx="15" presStyleCnt="26">
        <dgm:presLayoutVars>
          <dgm:chPref val="3"/>
        </dgm:presLayoutVars>
      </dgm:prSet>
      <dgm:spPr/>
      <dgm:t>
        <a:bodyPr/>
        <a:lstStyle/>
        <a:p>
          <a:endParaRPr lang="en-US"/>
        </a:p>
      </dgm:t>
    </dgm:pt>
    <dgm:pt modelId="{A74D2AFF-D3A1-4C30-A25F-B9A44B6813D4}" type="pres">
      <dgm:prSet presAssocID="{8C6B29DF-0893-467F-9AAA-D4B407E899A8}" presName="rootConnector" presStyleLbl="node3" presStyleIdx="15" presStyleCnt="26"/>
      <dgm:spPr/>
      <dgm:t>
        <a:bodyPr/>
        <a:lstStyle/>
        <a:p>
          <a:endParaRPr lang="en-US"/>
        </a:p>
      </dgm:t>
    </dgm:pt>
    <dgm:pt modelId="{074A39E0-8A54-4F84-B930-061392DDC4D3}" type="pres">
      <dgm:prSet presAssocID="{8C6B29DF-0893-467F-9AAA-D4B407E899A8}" presName="hierChild4" presStyleCnt="0"/>
      <dgm:spPr/>
    </dgm:pt>
    <dgm:pt modelId="{BC8D077A-3956-41D6-BD20-2C4FC46435EC}" type="pres">
      <dgm:prSet presAssocID="{8C6B29DF-0893-467F-9AAA-D4B407E899A8}" presName="hierChild5" presStyleCnt="0"/>
      <dgm:spPr/>
    </dgm:pt>
    <dgm:pt modelId="{EB9CB175-0E8C-40F0-8FC3-4F1E812804C5}" type="pres">
      <dgm:prSet presAssocID="{31ACA20F-D2E7-4102-8B03-61AFB194AE55}" presName="Name37" presStyleLbl="parChTrans1D3" presStyleIdx="16" presStyleCnt="26"/>
      <dgm:spPr/>
      <dgm:t>
        <a:bodyPr/>
        <a:lstStyle/>
        <a:p>
          <a:endParaRPr lang="en-US"/>
        </a:p>
      </dgm:t>
    </dgm:pt>
    <dgm:pt modelId="{898ECE20-2CBC-41C5-AE5B-25BA292F60F0}" type="pres">
      <dgm:prSet presAssocID="{FF992D9B-53A3-4CA0-8188-43BF1C8D8508}" presName="hierRoot2" presStyleCnt="0">
        <dgm:presLayoutVars>
          <dgm:hierBranch val="init"/>
        </dgm:presLayoutVars>
      </dgm:prSet>
      <dgm:spPr/>
    </dgm:pt>
    <dgm:pt modelId="{BE77975B-3656-4A3B-ADDF-1A192A7EB081}" type="pres">
      <dgm:prSet presAssocID="{FF992D9B-53A3-4CA0-8188-43BF1C8D8508}" presName="rootComposite" presStyleCnt="0"/>
      <dgm:spPr/>
    </dgm:pt>
    <dgm:pt modelId="{6C286362-2753-4429-BB55-C942356F0119}" type="pres">
      <dgm:prSet presAssocID="{FF992D9B-53A3-4CA0-8188-43BF1C8D8508}" presName="rootText" presStyleLbl="node3" presStyleIdx="16" presStyleCnt="26">
        <dgm:presLayoutVars>
          <dgm:chPref val="3"/>
        </dgm:presLayoutVars>
      </dgm:prSet>
      <dgm:spPr/>
      <dgm:t>
        <a:bodyPr/>
        <a:lstStyle/>
        <a:p>
          <a:endParaRPr lang="en-US"/>
        </a:p>
      </dgm:t>
    </dgm:pt>
    <dgm:pt modelId="{3681D3D2-7E0F-4ABF-8B7B-61CCC6E48B46}" type="pres">
      <dgm:prSet presAssocID="{FF992D9B-53A3-4CA0-8188-43BF1C8D8508}" presName="rootConnector" presStyleLbl="node3" presStyleIdx="16" presStyleCnt="26"/>
      <dgm:spPr/>
      <dgm:t>
        <a:bodyPr/>
        <a:lstStyle/>
        <a:p>
          <a:endParaRPr lang="en-US"/>
        </a:p>
      </dgm:t>
    </dgm:pt>
    <dgm:pt modelId="{2229532B-E860-4EAC-AB71-31A3C8009ABC}" type="pres">
      <dgm:prSet presAssocID="{FF992D9B-53A3-4CA0-8188-43BF1C8D8508}" presName="hierChild4" presStyleCnt="0"/>
      <dgm:spPr/>
    </dgm:pt>
    <dgm:pt modelId="{D470681E-5FA1-4205-A999-92A19AA53AC9}" type="pres">
      <dgm:prSet presAssocID="{FF992D9B-53A3-4CA0-8188-43BF1C8D8508}" presName="hierChild5" presStyleCnt="0"/>
      <dgm:spPr/>
    </dgm:pt>
    <dgm:pt modelId="{3FB31356-092D-4145-A903-6E6E9626518C}" type="pres">
      <dgm:prSet presAssocID="{31164E51-35A9-475E-9B73-CEC4A364876A}" presName="Name37" presStyleLbl="parChTrans1D3" presStyleIdx="17" presStyleCnt="26"/>
      <dgm:spPr/>
      <dgm:t>
        <a:bodyPr/>
        <a:lstStyle/>
        <a:p>
          <a:endParaRPr lang="en-US"/>
        </a:p>
      </dgm:t>
    </dgm:pt>
    <dgm:pt modelId="{EA43E03D-3763-4478-813D-E5EDB3B1F7CC}" type="pres">
      <dgm:prSet presAssocID="{E2D91324-D07F-421A-B9F0-C4D79D5794A4}" presName="hierRoot2" presStyleCnt="0">
        <dgm:presLayoutVars>
          <dgm:hierBranch val="init"/>
        </dgm:presLayoutVars>
      </dgm:prSet>
      <dgm:spPr/>
    </dgm:pt>
    <dgm:pt modelId="{F8EF0C70-0EA0-49E8-8F28-5F496EEF0038}" type="pres">
      <dgm:prSet presAssocID="{E2D91324-D07F-421A-B9F0-C4D79D5794A4}" presName="rootComposite" presStyleCnt="0"/>
      <dgm:spPr/>
    </dgm:pt>
    <dgm:pt modelId="{6D4145B2-D9B5-4153-AF8C-D19370129995}" type="pres">
      <dgm:prSet presAssocID="{E2D91324-D07F-421A-B9F0-C4D79D5794A4}" presName="rootText" presStyleLbl="node3" presStyleIdx="17" presStyleCnt="26">
        <dgm:presLayoutVars>
          <dgm:chPref val="3"/>
        </dgm:presLayoutVars>
      </dgm:prSet>
      <dgm:spPr/>
      <dgm:t>
        <a:bodyPr/>
        <a:lstStyle/>
        <a:p>
          <a:endParaRPr lang="en-US"/>
        </a:p>
      </dgm:t>
    </dgm:pt>
    <dgm:pt modelId="{C96F779D-0DA4-4F80-83ED-CA0F97BF7B4C}" type="pres">
      <dgm:prSet presAssocID="{E2D91324-D07F-421A-B9F0-C4D79D5794A4}" presName="rootConnector" presStyleLbl="node3" presStyleIdx="17" presStyleCnt="26"/>
      <dgm:spPr/>
      <dgm:t>
        <a:bodyPr/>
        <a:lstStyle/>
        <a:p>
          <a:endParaRPr lang="en-US"/>
        </a:p>
      </dgm:t>
    </dgm:pt>
    <dgm:pt modelId="{00CC0293-4DEC-416A-BF64-B8CA80630A79}" type="pres">
      <dgm:prSet presAssocID="{E2D91324-D07F-421A-B9F0-C4D79D5794A4}" presName="hierChild4" presStyleCnt="0"/>
      <dgm:spPr/>
    </dgm:pt>
    <dgm:pt modelId="{FCF1528F-822D-42CF-B64C-CB6F415DC127}" type="pres">
      <dgm:prSet presAssocID="{E2D91324-D07F-421A-B9F0-C4D79D5794A4}" presName="hierChild5" presStyleCnt="0"/>
      <dgm:spPr/>
    </dgm:pt>
    <dgm:pt modelId="{C62B6769-FFF4-4D14-B727-F059D98F3825}" type="pres">
      <dgm:prSet presAssocID="{5FAC6642-8653-4076-9A09-74D9A45045BC}" presName="hierChild5" presStyleCnt="0"/>
      <dgm:spPr/>
    </dgm:pt>
    <dgm:pt modelId="{006B6C5C-C08D-48CC-82AC-9A1E7FECB0BF}" type="pres">
      <dgm:prSet presAssocID="{6C5F90CF-A36F-4248-BEE2-79180808FCAE}" presName="Name37" presStyleLbl="parChTrans1D2" presStyleIdx="4" presStyleCnt="6"/>
      <dgm:spPr/>
      <dgm:t>
        <a:bodyPr/>
        <a:lstStyle/>
        <a:p>
          <a:endParaRPr lang="en-US"/>
        </a:p>
      </dgm:t>
    </dgm:pt>
    <dgm:pt modelId="{4875D79A-4591-4B3B-BC57-EFAA8BE62770}" type="pres">
      <dgm:prSet presAssocID="{D9C972F6-A9C1-4F5E-8CB1-788A2EAA5BD7}" presName="hierRoot2" presStyleCnt="0">
        <dgm:presLayoutVars>
          <dgm:hierBranch val="init"/>
        </dgm:presLayoutVars>
      </dgm:prSet>
      <dgm:spPr/>
    </dgm:pt>
    <dgm:pt modelId="{150C9E41-12B6-4107-AB63-FD0F663C0700}" type="pres">
      <dgm:prSet presAssocID="{D9C972F6-A9C1-4F5E-8CB1-788A2EAA5BD7}" presName="rootComposite" presStyleCnt="0"/>
      <dgm:spPr/>
    </dgm:pt>
    <dgm:pt modelId="{EC50CC3D-EB1D-4734-8CDC-796FF149B36D}" type="pres">
      <dgm:prSet presAssocID="{D9C972F6-A9C1-4F5E-8CB1-788A2EAA5BD7}" presName="rootText" presStyleLbl="node2" presStyleIdx="4" presStyleCnt="6">
        <dgm:presLayoutVars>
          <dgm:chPref val="3"/>
        </dgm:presLayoutVars>
      </dgm:prSet>
      <dgm:spPr/>
      <dgm:t>
        <a:bodyPr/>
        <a:lstStyle/>
        <a:p>
          <a:endParaRPr lang="en-US"/>
        </a:p>
      </dgm:t>
    </dgm:pt>
    <dgm:pt modelId="{1B85CB79-EA6F-4174-AAE7-B6433922AA4A}" type="pres">
      <dgm:prSet presAssocID="{D9C972F6-A9C1-4F5E-8CB1-788A2EAA5BD7}" presName="rootConnector" presStyleLbl="node2" presStyleIdx="4" presStyleCnt="6"/>
      <dgm:spPr/>
      <dgm:t>
        <a:bodyPr/>
        <a:lstStyle/>
        <a:p>
          <a:endParaRPr lang="en-US"/>
        </a:p>
      </dgm:t>
    </dgm:pt>
    <dgm:pt modelId="{9F1AAB64-5880-4753-B0A6-9191159A08F7}" type="pres">
      <dgm:prSet presAssocID="{D9C972F6-A9C1-4F5E-8CB1-788A2EAA5BD7}" presName="hierChild4" presStyleCnt="0"/>
      <dgm:spPr/>
    </dgm:pt>
    <dgm:pt modelId="{42330272-BDE0-41C7-B6FF-ABFE7D86EACD}" type="pres">
      <dgm:prSet presAssocID="{88A7D0A2-33F4-4649-AC30-11EF43A4C233}" presName="Name37" presStyleLbl="parChTrans1D3" presStyleIdx="18" presStyleCnt="26"/>
      <dgm:spPr/>
      <dgm:t>
        <a:bodyPr/>
        <a:lstStyle/>
        <a:p>
          <a:endParaRPr lang="en-US"/>
        </a:p>
      </dgm:t>
    </dgm:pt>
    <dgm:pt modelId="{6A55DE45-2ED7-4C58-A079-293FA7FBFC49}" type="pres">
      <dgm:prSet presAssocID="{5BDA3DA6-425A-44A3-AA6F-634771525927}" presName="hierRoot2" presStyleCnt="0">
        <dgm:presLayoutVars>
          <dgm:hierBranch val="init"/>
        </dgm:presLayoutVars>
      </dgm:prSet>
      <dgm:spPr/>
    </dgm:pt>
    <dgm:pt modelId="{F533F47C-5617-45E6-BC8D-0E577FB2FE57}" type="pres">
      <dgm:prSet presAssocID="{5BDA3DA6-425A-44A3-AA6F-634771525927}" presName="rootComposite" presStyleCnt="0"/>
      <dgm:spPr/>
    </dgm:pt>
    <dgm:pt modelId="{3882BAF7-E787-41E7-8AA3-D61DC58E89B7}" type="pres">
      <dgm:prSet presAssocID="{5BDA3DA6-425A-44A3-AA6F-634771525927}" presName="rootText" presStyleLbl="node3" presStyleIdx="18" presStyleCnt="26">
        <dgm:presLayoutVars>
          <dgm:chPref val="3"/>
        </dgm:presLayoutVars>
      </dgm:prSet>
      <dgm:spPr/>
      <dgm:t>
        <a:bodyPr/>
        <a:lstStyle/>
        <a:p>
          <a:endParaRPr lang="en-US"/>
        </a:p>
      </dgm:t>
    </dgm:pt>
    <dgm:pt modelId="{ACC99D58-BEB3-44EF-B0F1-87B75D3E6460}" type="pres">
      <dgm:prSet presAssocID="{5BDA3DA6-425A-44A3-AA6F-634771525927}" presName="rootConnector" presStyleLbl="node3" presStyleIdx="18" presStyleCnt="26"/>
      <dgm:spPr/>
      <dgm:t>
        <a:bodyPr/>
        <a:lstStyle/>
        <a:p>
          <a:endParaRPr lang="en-US"/>
        </a:p>
      </dgm:t>
    </dgm:pt>
    <dgm:pt modelId="{89F80128-942C-4923-837B-B202415C7106}" type="pres">
      <dgm:prSet presAssocID="{5BDA3DA6-425A-44A3-AA6F-634771525927}" presName="hierChild4" presStyleCnt="0"/>
      <dgm:spPr/>
    </dgm:pt>
    <dgm:pt modelId="{377B8307-ADAC-4C8F-8A04-CD3D08D3E20F}" type="pres">
      <dgm:prSet presAssocID="{5BDA3DA6-425A-44A3-AA6F-634771525927}" presName="hierChild5" presStyleCnt="0"/>
      <dgm:spPr/>
    </dgm:pt>
    <dgm:pt modelId="{F4DD2283-3A2E-445E-9966-3D07F4116530}" type="pres">
      <dgm:prSet presAssocID="{4989DDC9-7675-4E8A-B39F-F0DB6BC42A41}" presName="Name37" presStyleLbl="parChTrans1D3" presStyleIdx="19" presStyleCnt="26"/>
      <dgm:spPr/>
      <dgm:t>
        <a:bodyPr/>
        <a:lstStyle/>
        <a:p>
          <a:endParaRPr lang="en-US"/>
        </a:p>
      </dgm:t>
    </dgm:pt>
    <dgm:pt modelId="{BAC8C43E-F73F-44C3-AC0E-45D927E23391}" type="pres">
      <dgm:prSet presAssocID="{F3E3F39D-EE09-4FD0-B4B3-9AA388832588}" presName="hierRoot2" presStyleCnt="0">
        <dgm:presLayoutVars>
          <dgm:hierBranch val="init"/>
        </dgm:presLayoutVars>
      </dgm:prSet>
      <dgm:spPr/>
    </dgm:pt>
    <dgm:pt modelId="{1E22DCA8-FE6D-4AC2-B1A4-DABB5C8506E0}" type="pres">
      <dgm:prSet presAssocID="{F3E3F39D-EE09-4FD0-B4B3-9AA388832588}" presName="rootComposite" presStyleCnt="0"/>
      <dgm:spPr/>
    </dgm:pt>
    <dgm:pt modelId="{0405D827-8570-4FA1-BE0B-747FE61303AC}" type="pres">
      <dgm:prSet presAssocID="{F3E3F39D-EE09-4FD0-B4B3-9AA388832588}" presName="rootText" presStyleLbl="node3" presStyleIdx="19" presStyleCnt="26">
        <dgm:presLayoutVars>
          <dgm:chPref val="3"/>
        </dgm:presLayoutVars>
      </dgm:prSet>
      <dgm:spPr/>
      <dgm:t>
        <a:bodyPr/>
        <a:lstStyle/>
        <a:p>
          <a:endParaRPr lang="en-US"/>
        </a:p>
      </dgm:t>
    </dgm:pt>
    <dgm:pt modelId="{6FBB5759-88E0-4E3C-9FA5-C98C6558F2BB}" type="pres">
      <dgm:prSet presAssocID="{F3E3F39D-EE09-4FD0-B4B3-9AA388832588}" presName="rootConnector" presStyleLbl="node3" presStyleIdx="19" presStyleCnt="26"/>
      <dgm:spPr/>
      <dgm:t>
        <a:bodyPr/>
        <a:lstStyle/>
        <a:p>
          <a:endParaRPr lang="en-US"/>
        </a:p>
      </dgm:t>
    </dgm:pt>
    <dgm:pt modelId="{236106DC-8C50-47AC-A661-336D2B9BA5BE}" type="pres">
      <dgm:prSet presAssocID="{F3E3F39D-EE09-4FD0-B4B3-9AA388832588}" presName="hierChild4" presStyleCnt="0"/>
      <dgm:spPr/>
    </dgm:pt>
    <dgm:pt modelId="{2BF8C9CA-03F9-4F24-B3A4-FA64AA34594F}" type="pres">
      <dgm:prSet presAssocID="{F3E3F39D-EE09-4FD0-B4B3-9AA388832588}" presName="hierChild5" presStyleCnt="0"/>
      <dgm:spPr/>
    </dgm:pt>
    <dgm:pt modelId="{7C274E2A-7BF9-4D43-AFF9-C2611FEA31FF}" type="pres">
      <dgm:prSet presAssocID="{3C426D38-4E6E-4871-831A-856458152B9E}" presName="Name37" presStyleLbl="parChTrans1D3" presStyleIdx="20" presStyleCnt="26"/>
      <dgm:spPr/>
      <dgm:t>
        <a:bodyPr/>
        <a:lstStyle/>
        <a:p>
          <a:endParaRPr lang="en-US"/>
        </a:p>
      </dgm:t>
    </dgm:pt>
    <dgm:pt modelId="{68D36E7B-C721-4057-9BE3-274079B071E6}" type="pres">
      <dgm:prSet presAssocID="{A1AE38C0-03ED-4047-8A7B-7FAF611B8715}" presName="hierRoot2" presStyleCnt="0">
        <dgm:presLayoutVars>
          <dgm:hierBranch val="init"/>
        </dgm:presLayoutVars>
      </dgm:prSet>
      <dgm:spPr/>
    </dgm:pt>
    <dgm:pt modelId="{BCEFA9BB-65E8-4003-BF04-83EBCF53F468}" type="pres">
      <dgm:prSet presAssocID="{A1AE38C0-03ED-4047-8A7B-7FAF611B8715}" presName="rootComposite" presStyleCnt="0"/>
      <dgm:spPr/>
    </dgm:pt>
    <dgm:pt modelId="{7060E158-2335-4654-9F4E-288D41E6C4A4}" type="pres">
      <dgm:prSet presAssocID="{A1AE38C0-03ED-4047-8A7B-7FAF611B8715}" presName="rootText" presStyleLbl="node3" presStyleIdx="20" presStyleCnt="26">
        <dgm:presLayoutVars>
          <dgm:chPref val="3"/>
        </dgm:presLayoutVars>
      </dgm:prSet>
      <dgm:spPr/>
      <dgm:t>
        <a:bodyPr/>
        <a:lstStyle/>
        <a:p>
          <a:endParaRPr lang="en-US"/>
        </a:p>
      </dgm:t>
    </dgm:pt>
    <dgm:pt modelId="{A597CCE6-AFE5-4498-BB88-3FE60985CD79}" type="pres">
      <dgm:prSet presAssocID="{A1AE38C0-03ED-4047-8A7B-7FAF611B8715}" presName="rootConnector" presStyleLbl="node3" presStyleIdx="20" presStyleCnt="26"/>
      <dgm:spPr/>
      <dgm:t>
        <a:bodyPr/>
        <a:lstStyle/>
        <a:p>
          <a:endParaRPr lang="en-US"/>
        </a:p>
      </dgm:t>
    </dgm:pt>
    <dgm:pt modelId="{7E5D6D35-CD77-4248-AA45-5796AF4B5A22}" type="pres">
      <dgm:prSet presAssocID="{A1AE38C0-03ED-4047-8A7B-7FAF611B8715}" presName="hierChild4" presStyleCnt="0"/>
      <dgm:spPr/>
    </dgm:pt>
    <dgm:pt modelId="{91494185-1049-4E9E-BF2E-39887F495D6A}" type="pres">
      <dgm:prSet presAssocID="{A1AE38C0-03ED-4047-8A7B-7FAF611B8715}" presName="hierChild5" presStyleCnt="0"/>
      <dgm:spPr/>
    </dgm:pt>
    <dgm:pt modelId="{591CEB1A-9007-41E7-A64A-37ED27FA05FB}" type="pres">
      <dgm:prSet presAssocID="{F879602C-4F8D-4702-A837-E143FCEF80E6}" presName="Name37" presStyleLbl="parChTrans1D3" presStyleIdx="21" presStyleCnt="26"/>
      <dgm:spPr/>
      <dgm:t>
        <a:bodyPr/>
        <a:lstStyle/>
        <a:p>
          <a:endParaRPr lang="en-US"/>
        </a:p>
      </dgm:t>
    </dgm:pt>
    <dgm:pt modelId="{EF061F70-A639-4849-A055-7265826D72BF}" type="pres">
      <dgm:prSet presAssocID="{396F8589-41BD-4137-B0B8-87B57A04633C}" presName="hierRoot2" presStyleCnt="0">
        <dgm:presLayoutVars>
          <dgm:hierBranch val="init"/>
        </dgm:presLayoutVars>
      </dgm:prSet>
      <dgm:spPr/>
    </dgm:pt>
    <dgm:pt modelId="{193B0E3E-E16B-4088-8C4F-56B43FB3F990}" type="pres">
      <dgm:prSet presAssocID="{396F8589-41BD-4137-B0B8-87B57A04633C}" presName="rootComposite" presStyleCnt="0"/>
      <dgm:spPr/>
    </dgm:pt>
    <dgm:pt modelId="{2C3DE661-A60E-4C2F-9685-80EDCD3CBB21}" type="pres">
      <dgm:prSet presAssocID="{396F8589-41BD-4137-B0B8-87B57A04633C}" presName="rootText" presStyleLbl="node3" presStyleIdx="21" presStyleCnt="26">
        <dgm:presLayoutVars>
          <dgm:chPref val="3"/>
        </dgm:presLayoutVars>
      </dgm:prSet>
      <dgm:spPr/>
      <dgm:t>
        <a:bodyPr/>
        <a:lstStyle/>
        <a:p>
          <a:endParaRPr lang="en-US"/>
        </a:p>
      </dgm:t>
    </dgm:pt>
    <dgm:pt modelId="{112C7DA2-B845-4A70-A158-02303496F524}" type="pres">
      <dgm:prSet presAssocID="{396F8589-41BD-4137-B0B8-87B57A04633C}" presName="rootConnector" presStyleLbl="node3" presStyleIdx="21" presStyleCnt="26"/>
      <dgm:spPr/>
      <dgm:t>
        <a:bodyPr/>
        <a:lstStyle/>
        <a:p>
          <a:endParaRPr lang="en-US"/>
        </a:p>
      </dgm:t>
    </dgm:pt>
    <dgm:pt modelId="{7816A9A2-5E02-4274-B4C4-99092B79D848}" type="pres">
      <dgm:prSet presAssocID="{396F8589-41BD-4137-B0B8-87B57A04633C}" presName="hierChild4" presStyleCnt="0"/>
      <dgm:spPr/>
    </dgm:pt>
    <dgm:pt modelId="{8A2AA6CF-ED7A-4149-9FC4-EE18FEC1DF9D}" type="pres">
      <dgm:prSet presAssocID="{396F8589-41BD-4137-B0B8-87B57A04633C}" presName="hierChild5" presStyleCnt="0"/>
      <dgm:spPr/>
    </dgm:pt>
    <dgm:pt modelId="{CB5611E6-007C-4F76-8E94-51FCF6A777B7}" type="pres">
      <dgm:prSet presAssocID="{6841F36C-F326-4662-BA43-6FB999F954FC}" presName="Name37" presStyleLbl="parChTrans1D3" presStyleIdx="22" presStyleCnt="26"/>
      <dgm:spPr/>
      <dgm:t>
        <a:bodyPr/>
        <a:lstStyle/>
        <a:p>
          <a:endParaRPr lang="en-US"/>
        </a:p>
      </dgm:t>
    </dgm:pt>
    <dgm:pt modelId="{255E9581-94E1-41D7-A5C7-B0EDC77D4F95}" type="pres">
      <dgm:prSet presAssocID="{DFE6D4E7-5395-4C90-AEC0-08FACA6158E4}" presName="hierRoot2" presStyleCnt="0">
        <dgm:presLayoutVars>
          <dgm:hierBranch val="init"/>
        </dgm:presLayoutVars>
      </dgm:prSet>
      <dgm:spPr/>
    </dgm:pt>
    <dgm:pt modelId="{146E214C-840C-44D5-A249-1FABF3D962E7}" type="pres">
      <dgm:prSet presAssocID="{DFE6D4E7-5395-4C90-AEC0-08FACA6158E4}" presName="rootComposite" presStyleCnt="0"/>
      <dgm:spPr/>
    </dgm:pt>
    <dgm:pt modelId="{FC1A272B-199E-4508-A581-7908359E420A}" type="pres">
      <dgm:prSet presAssocID="{DFE6D4E7-5395-4C90-AEC0-08FACA6158E4}" presName="rootText" presStyleLbl="node3" presStyleIdx="22" presStyleCnt="26">
        <dgm:presLayoutVars>
          <dgm:chPref val="3"/>
        </dgm:presLayoutVars>
      </dgm:prSet>
      <dgm:spPr/>
      <dgm:t>
        <a:bodyPr/>
        <a:lstStyle/>
        <a:p>
          <a:endParaRPr lang="en-US"/>
        </a:p>
      </dgm:t>
    </dgm:pt>
    <dgm:pt modelId="{601204B3-7704-44EA-8DAA-C53069DBF0C9}" type="pres">
      <dgm:prSet presAssocID="{DFE6D4E7-5395-4C90-AEC0-08FACA6158E4}" presName="rootConnector" presStyleLbl="node3" presStyleIdx="22" presStyleCnt="26"/>
      <dgm:spPr/>
      <dgm:t>
        <a:bodyPr/>
        <a:lstStyle/>
        <a:p>
          <a:endParaRPr lang="en-US"/>
        </a:p>
      </dgm:t>
    </dgm:pt>
    <dgm:pt modelId="{5D7CFFB1-B0DB-48E9-9295-B04676E99536}" type="pres">
      <dgm:prSet presAssocID="{DFE6D4E7-5395-4C90-AEC0-08FACA6158E4}" presName="hierChild4" presStyleCnt="0"/>
      <dgm:spPr/>
    </dgm:pt>
    <dgm:pt modelId="{F75D8E13-D286-4B73-AF2D-F455FA5BA71A}" type="pres">
      <dgm:prSet presAssocID="{DFE6D4E7-5395-4C90-AEC0-08FACA6158E4}" presName="hierChild5" presStyleCnt="0"/>
      <dgm:spPr/>
    </dgm:pt>
    <dgm:pt modelId="{DF87AE47-ABBD-4F03-95A5-C8804BE24773}" type="pres">
      <dgm:prSet presAssocID="{D9C972F6-A9C1-4F5E-8CB1-788A2EAA5BD7}" presName="hierChild5" presStyleCnt="0"/>
      <dgm:spPr/>
    </dgm:pt>
    <dgm:pt modelId="{3C0377D1-1D02-48CC-89A1-F926ADD615D6}" type="pres">
      <dgm:prSet presAssocID="{80123B4D-9B8C-49A5-BC7D-FAF614B81567}" presName="Name37" presStyleLbl="parChTrans1D2" presStyleIdx="5" presStyleCnt="6"/>
      <dgm:spPr/>
      <dgm:t>
        <a:bodyPr/>
        <a:lstStyle/>
        <a:p>
          <a:endParaRPr lang="en-US"/>
        </a:p>
      </dgm:t>
    </dgm:pt>
    <dgm:pt modelId="{C9A75957-8B37-480C-9C04-A3AE4E91A30F}" type="pres">
      <dgm:prSet presAssocID="{63A543C9-CA7B-4CF2-9CF4-D3E3DE806224}" presName="hierRoot2" presStyleCnt="0">
        <dgm:presLayoutVars>
          <dgm:hierBranch val="init"/>
        </dgm:presLayoutVars>
      </dgm:prSet>
      <dgm:spPr/>
    </dgm:pt>
    <dgm:pt modelId="{E4BD56ED-9BCF-4E4D-BD12-59A28CA9CFEC}" type="pres">
      <dgm:prSet presAssocID="{63A543C9-CA7B-4CF2-9CF4-D3E3DE806224}" presName="rootComposite" presStyleCnt="0"/>
      <dgm:spPr/>
    </dgm:pt>
    <dgm:pt modelId="{0DA2EC36-CA3D-411F-8555-98334F8EA55F}" type="pres">
      <dgm:prSet presAssocID="{63A543C9-CA7B-4CF2-9CF4-D3E3DE806224}" presName="rootText" presStyleLbl="node2" presStyleIdx="5" presStyleCnt="6">
        <dgm:presLayoutVars>
          <dgm:chPref val="3"/>
        </dgm:presLayoutVars>
      </dgm:prSet>
      <dgm:spPr/>
      <dgm:t>
        <a:bodyPr/>
        <a:lstStyle/>
        <a:p>
          <a:endParaRPr lang="en-US"/>
        </a:p>
      </dgm:t>
    </dgm:pt>
    <dgm:pt modelId="{D255DDD5-D2B8-4830-A5F4-DB655CE45A50}" type="pres">
      <dgm:prSet presAssocID="{63A543C9-CA7B-4CF2-9CF4-D3E3DE806224}" presName="rootConnector" presStyleLbl="node2" presStyleIdx="5" presStyleCnt="6"/>
      <dgm:spPr/>
      <dgm:t>
        <a:bodyPr/>
        <a:lstStyle/>
        <a:p>
          <a:endParaRPr lang="en-US"/>
        </a:p>
      </dgm:t>
    </dgm:pt>
    <dgm:pt modelId="{3BE3422B-3DF0-44A2-A485-362703BC9703}" type="pres">
      <dgm:prSet presAssocID="{63A543C9-CA7B-4CF2-9CF4-D3E3DE806224}" presName="hierChild4" presStyleCnt="0"/>
      <dgm:spPr/>
    </dgm:pt>
    <dgm:pt modelId="{7BB3FF52-E89C-4BF1-BCFD-F50E8171E343}" type="pres">
      <dgm:prSet presAssocID="{64A38EFE-9927-4B61-8340-3F6D5C73D1F3}" presName="Name37" presStyleLbl="parChTrans1D3" presStyleIdx="23" presStyleCnt="26"/>
      <dgm:spPr/>
      <dgm:t>
        <a:bodyPr/>
        <a:lstStyle/>
        <a:p>
          <a:endParaRPr lang="en-US"/>
        </a:p>
      </dgm:t>
    </dgm:pt>
    <dgm:pt modelId="{8CD4B8F8-A23D-42D4-84CF-CA9988882DD1}" type="pres">
      <dgm:prSet presAssocID="{E9952391-C8A1-4C73-94B1-F19B7D935D8E}" presName="hierRoot2" presStyleCnt="0">
        <dgm:presLayoutVars>
          <dgm:hierBranch val="init"/>
        </dgm:presLayoutVars>
      </dgm:prSet>
      <dgm:spPr/>
    </dgm:pt>
    <dgm:pt modelId="{2DADBBCA-8189-4B72-8985-545F63971B52}" type="pres">
      <dgm:prSet presAssocID="{E9952391-C8A1-4C73-94B1-F19B7D935D8E}" presName="rootComposite" presStyleCnt="0"/>
      <dgm:spPr/>
    </dgm:pt>
    <dgm:pt modelId="{D17A92F2-8CF4-4D36-80B0-08D45AD72290}" type="pres">
      <dgm:prSet presAssocID="{E9952391-C8A1-4C73-94B1-F19B7D935D8E}" presName="rootText" presStyleLbl="node3" presStyleIdx="23" presStyleCnt="26">
        <dgm:presLayoutVars>
          <dgm:chPref val="3"/>
        </dgm:presLayoutVars>
      </dgm:prSet>
      <dgm:spPr/>
      <dgm:t>
        <a:bodyPr/>
        <a:lstStyle/>
        <a:p>
          <a:endParaRPr lang="en-US"/>
        </a:p>
      </dgm:t>
    </dgm:pt>
    <dgm:pt modelId="{7EE47A3E-8474-4520-8C92-529656064A7A}" type="pres">
      <dgm:prSet presAssocID="{E9952391-C8A1-4C73-94B1-F19B7D935D8E}" presName="rootConnector" presStyleLbl="node3" presStyleIdx="23" presStyleCnt="26"/>
      <dgm:spPr/>
      <dgm:t>
        <a:bodyPr/>
        <a:lstStyle/>
        <a:p>
          <a:endParaRPr lang="en-US"/>
        </a:p>
      </dgm:t>
    </dgm:pt>
    <dgm:pt modelId="{2D81A77C-9435-4392-B5B3-F694A8A803F1}" type="pres">
      <dgm:prSet presAssocID="{E9952391-C8A1-4C73-94B1-F19B7D935D8E}" presName="hierChild4" presStyleCnt="0"/>
      <dgm:spPr/>
    </dgm:pt>
    <dgm:pt modelId="{5D838019-DA3D-42BC-9A68-070D7AC781DF}" type="pres">
      <dgm:prSet presAssocID="{E9952391-C8A1-4C73-94B1-F19B7D935D8E}" presName="hierChild5" presStyleCnt="0"/>
      <dgm:spPr/>
    </dgm:pt>
    <dgm:pt modelId="{5EFB69FB-CA01-465A-926E-E1820C139A90}" type="pres">
      <dgm:prSet presAssocID="{9F3924B2-3186-460B-9708-8831A62B4655}" presName="Name37" presStyleLbl="parChTrans1D3" presStyleIdx="24" presStyleCnt="26"/>
      <dgm:spPr/>
      <dgm:t>
        <a:bodyPr/>
        <a:lstStyle/>
        <a:p>
          <a:endParaRPr lang="en-US"/>
        </a:p>
      </dgm:t>
    </dgm:pt>
    <dgm:pt modelId="{DBFB538F-9215-484C-8267-697DFEB29075}" type="pres">
      <dgm:prSet presAssocID="{59F2A026-4529-47AC-9F13-1064B24F58BC}" presName="hierRoot2" presStyleCnt="0">
        <dgm:presLayoutVars>
          <dgm:hierBranch val="init"/>
        </dgm:presLayoutVars>
      </dgm:prSet>
      <dgm:spPr/>
    </dgm:pt>
    <dgm:pt modelId="{CD514998-E7D2-4838-ABE7-2DAD2BB3F35E}" type="pres">
      <dgm:prSet presAssocID="{59F2A026-4529-47AC-9F13-1064B24F58BC}" presName="rootComposite" presStyleCnt="0"/>
      <dgm:spPr/>
    </dgm:pt>
    <dgm:pt modelId="{B5597E4E-E173-4DA0-A914-C58D734F9D6F}" type="pres">
      <dgm:prSet presAssocID="{59F2A026-4529-47AC-9F13-1064B24F58BC}" presName="rootText" presStyleLbl="node3" presStyleIdx="24" presStyleCnt="26">
        <dgm:presLayoutVars>
          <dgm:chPref val="3"/>
        </dgm:presLayoutVars>
      </dgm:prSet>
      <dgm:spPr/>
      <dgm:t>
        <a:bodyPr/>
        <a:lstStyle/>
        <a:p>
          <a:endParaRPr lang="en-US"/>
        </a:p>
      </dgm:t>
    </dgm:pt>
    <dgm:pt modelId="{BF778865-3ED9-4383-A767-0A08788BAB87}" type="pres">
      <dgm:prSet presAssocID="{59F2A026-4529-47AC-9F13-1064B24F58BC}" presName="rootConnector" presStyleLbl="node3" presStyleIdx="24" presStyleCnt="26"/>
      <dgm:spPr/>
      <dgm:t>
        <a:bodyPr/>
        <a:lstStyle/>
        <a:p>
          <a:endParaRPr lang="en-US"/>
        </a:p>
      </dgm:t>
    </dgm:pt>
    <dgm:pt modelId="{98824373-6319-491B-86C3-FA274D060F14}" type="pres">
      <dgm:prSet presAssocID="{59F2A026-4529-47AC-9F13-1064B24F58BC}" presName="hierChild4" presStyleCnt="0"/>
      <dgm:spPr/>
    </dgm:pt>
    <dgm:pt modelId="{0BE99371-D54A-4EDA-816A-75A3C44E6C0E}" type="pres">
      <dgm:prSet presAssocID="{59F2A026-4529-47AC-9F13-1064B24F58BC}" presName="hierChild5" presStyleCnt="0"/>
      <dgm:spPr/>
    </dgm:pt>
    <dgm:pt modelId="{0EC8406A-1D9C-4F2F-B7D5-F8B0CE85ABBC}" type="pres">
      <dgm:prSet presAssocID="{1AE24796-8DFC-4BF4-856D-405CAB456228}" presName="Name37" presStyleLbl="parChTrans1D3" presStyleIdx="25" presStyleCnt="26"/>
      <dgm:spPr/>
      <dgm:t>
        <a:bodyPr/>
        <a:lstStyle/>
        <a:p>
          <a:endParaRPr lang="en-US"/>
        </a:p>
      </dgm:t>
    </dgm:pt>
    <dgm:pt modelId="{096101CC-C4BC-4AC1-96C9-5278DC939B29}" type="pres">
      <dgm:prSet presAssocID="{2A8D581A-4FCC-4990-8291-6B41585F39AA}" presName="hierRoot2" presStyleCnt="0">
        <dgm:presLayoutVars>
          <dgm:hierBranch val="init"/>
        </dgm:presLayoutVars>
      </dgm:prSet>
      <dgm:spPr/>
    </dgm:pt>
    <dgm:pt modelId="{0BA0F3F9-E654-43C9-A6A7-68A910027297}" type="pres">
      <dgm:prSet presAssocID="{2A8D581A-4FCC-4990-8291-6B41585F39AA}" presName="rootComposite" presStyleCnt="0"/>
      <dgm:spPr/>
    </dgm:pt>
    <dgm:pt modelId="{BE21372D-37AB-4E46-82BB-34AD62EB4464}" type="pres">
      <dgm:prSet presAssocID="{2A8D581A-4FCC-4990-8291-6B41585F39AA}" presName="rootText" presStyleLbl="node3" presStyleIdx="25" presStyleCnt="26">
        <dgm:presLayoutVars>
          <dgm:chPref val="3"/>
        </dgm:presLayoutVars>
      </dgm:prSet>
      <dgm:spPr/>
      <dgm:t>
        <a:bodyPr/>
        <a:lstStyle/>
        <a:p>
          <a:endParaRPr lang="en-US"/>
        </a:p>
      </dgm:t>
    </dgm:pt>
    <dgm:pt modelId="{B87B1563-7EEF-41D0-8B0D-98049C8D04C5}" type="pres">
      <dgm:prSet presAssocID="{2A8D581A-4FCC-4990-8291-6B41585F39AA}" presName="rootConnector" presStyleLbl="node3" presStyleIdx="25" presStyleCnt="26"/>
      <dgm:spPr/>
      <dgm:t>
        <a:bodyPr/>
        <a:lstStyle/>
        <a:p>
          <a:endParaRPr lang="en-US"/>
        </a:p>
      </dgm:t>
    </dgm:pt>
    <dgm:pt modelId="{1D42D419-D6F0-4EA2-861B-55DA1CBE0531}" type="pres">
      <dgm:prSet presAssocID="{2A8D581A-4FCC-4990-8291-6B41585F39AA}" presName="hierChild4" presStyleCnt="0"/>
      <dgm:spPr/>
    </dgm:pt>
    <dgm:pt modelId="{959E618D-BA47-43ED-AD61-4F19255C61C9}" type="pres">
      <dgm:prSet presAssocID="{2A8D581A-4FCC-4990-8291-6B41585F39AA}" presName="hierChild5" presStyleCnt="0"/>
      <dgm:spPr/>
    </dgm:pt>
    <dgm:pt modelId="{369BE054-ACA0-4CF3-BF1C-DDCFB4F466C0}" type="pres">
      <dgm:prSet presAssocID="{63A543C9-CA7B-4CF2-9CF4-D3E3DE806224}" presName="hierChild5" presStyleCnt="0"/>
      <dgm:spPr/>
    </dgm:pt>
    <dgm:pt modelId="{1DC97E0B-5FD6-4102-8D56-60AB6BEB7286}" type="pres">
      <dgm:prSet presAssocID="{3E113F70-34DE-45D2-B47E-B3C4E02EE046}" presName="hierChild3" presStyleCnt="0"/>
      <dgm:spPr/>
    </dgm:pt>
  </dgm:ptLst>
  <dgm:cxnLst>
    <dgm:cxn modelId="{5471B645-FD19-4F46-83E9-650EA1CBC3CE}" srcId="{5FAC6642-8653-4076-9A09-74D9A45045BC}" destId="{8C6B29DF-0893-467F-9AAA-D4B407E899A8}" srcOrd="2" destOrd="0" parTransId="{080503FF-20C7-4BEB-AC2B-22DD80FFC35B}" sibTransId="{2155C690-1052-4CE7-A014-F5AF04EFD46D}"/>
    <dgm:cxn modelId="{005D150E-07B9-4F69-B5FA-A82F1CE0DA92}" type="presOf" srcId="{B6807F02-EB07-45BF-AC5E-D29F39289642}" destId="{B68A5A2F-69D6-494B-BF41-574AC4A1997D}" srcOrd="0" destOrd="0" presId="urn:microsoft.com/office/officeart/2005/8/layout/orgChart1"/>
    <dgm:cxn modelId="{C6B9900C-616E-4A53-BE80-DD9F8C58655A}" type="presOf" srcId="{396F8589-41BD-4137-B0B8-87B57A04633C}" destId="{2C3DE661-A60E-4C2F-9685-80EDCD3CBB21}" srcOrd="0" destOrd="0" presId="urn:microsoft.com/office/officeart/2005/8/layout/orgChart1"/>
    <dgm:cxn modelId="{DC969D47-579D-4FD7-A95E-AE95EF5E6006}" type="presOf" srcId="{CAE99DBB-43A5-4BDC-9743-8C4EC6FE34AE}" destId="{3D4FDBD7-9761-47B8-A5D8-F9ECF69EA37A}" srcOrd="0" destOrd="0" presId="urn:microsoft.com/office/officeart/2005/8/layout/orgChart1"/>
    <dgm:cxn modelId="{6F364D9C-5919-41B9-B6D4-936331C9AD0C}" srcId="{3E113F70-34DE-45D2-B47E-B3C4E02EE046}" destId="{8961C4B3-19C4-4A0F-9973-7CD54EC81F12}" srcOrd="2" destOrd="0" parTransId="{68C86170-38BF-4ABD-B864-E45B1EE49BAE}" sibTransId="{C50E92A7-9079-4E7E-B70E-D0CDA4E773AD}"/>
    <dgm:cxn modelId="{51AB9764-70EB-4E0D-A7D2-5E9F49C8F136}" srcId="{CF4536F4-2822-4DE2-BA80-C99CF5C70B74}" destId="{DDE57E04-977F-4CB0-A73F-4942BE2FE5CF}" srcOrd="1" destOrd="0" parTransId="{90165D4C-1137-467F-8439-E77B4D51D1E6}" sibTransId="{9B76462F-056A-4E1B-981B-F9A828FBEFF7}"/>
    <dgm:cxn modelId="{A053B220-3069-4F91-B350-51032654D0E9}" type="presOf" srcId="{63A543C9-CA7B-4CF2-9CF4-D3E3DE806224}" destId="{0DA2EC36-CA3D-411F-8555-98334F8EA55F}" srcOrd="0" destOrd="0" presId="urn:microsoft.com/office/officeart/2005/8/layout/orgChart1"/>
    <dgm:cxn modelId="{FB512FDC-31D0-4AEA-A3FA-6F0FA7F573D2}" srcId="{482D3EE4-978D-4777-A823-C98AECF9AF9E}" destId="{E2AE9B49-A443-44B8-AD29-1EB7087F7983}" srcOrd="3" destOrd="0" parTransId="{7BE1C77E-60AA-46DF-856E-777877C6E282}" sibTransId="{359433C6-459D-4F34-98BA-43B6D40260B5}"/>
    <dgm:cxn modelId="{58AADD27-2080-42C0-9EAF-6A3CD8C5438E}" srcId="{5FAC6642-8653-4076-9A09-74D9A45045BC}" destId="{360843FF-E394-4DE8-859F-4174B2C0E327}" srcOrd="0" destOrd="0" parTransId="{0F89C109-418E-4C98-9BB6-59986993DD35}" sibTransId="{C3DE290F-94C7-4E27-BB25-FF92DEDB2B6E}"/>
    <dgm:cxn modelId="{EBE804B1-B198-4997-A9EF-DA0CE044F245}" type="presOf" srcId="{DDE57E04-977F-4CB0-A73F-4942BE2FE5CF}" destId="{637B03BD-63CC-4DC7-92AA-846D04A465CE}" srcOrd="1" destOrd="0" presId="urn:microsoft.com/office/officeart/2005/8/layout/orgChart1"/>
    <dgm:cxn modelId="{922583E2-BF87-4049-83F8-1FF0DAC98159}" type="presOf" srcId="{BAD63BAA-38F6-49B8-B0E6-121B96C57648}" destId="{ABBBB612-72E3-483C-8E96-4F64E6E3573C}" srcOrd="0" destOrd="0" presId="urn:microsoft.com/office/officeart/2005/8/layout/orgChart1"/>
    <dgm:cxn modelId="{414BBDBC-2D06-48D8-AE18-B67BF62481BE}" type="presOf" srcId="{E2D91324-D07F-421A-B9F0-C4D79D5794A4}" destId="{C96F779D-0DA4-4F80-83ED-CA0F97BF7B4C}" srcOrd="1" destOrd="0" presId="urn:microsoft.com/office/officeart/2005/8/layout/orgChart1"/>
    <dgm:cxn modelId="{5DC32361-2FFB-4D59-9C81-62F3FA8443A8}" type="presOf" srcId="{2A8D581A-4FCC-4990-8291-6B41585F39AA}" destId="{B87B1563-7EEF-41D0-8B0D-98049C8D04C5}" srcOrd="1" destOrd="0" presId="urn:microsoft.com/office/officeart/2005/8/layout/orgChart1"/>
    <dgm:cxn modelId="{57E6B546-D5E3-4635-B3F7-6D3AE6A27498}" type="presOf" srcId="{DFE6D4E7-5395-4C90-AEC0-08FACA6158E4}" destId="{601204B3-7704-44EA-8DAA-C53069DBF0C9}" srcOrd="1" destOrd="0" presId="urn:microsoft.com/office/officeart/2005/8/layout/orgChart1"/>
    <dgm:cxn modelId="{983C20FE-451F-4F05-BA24-82EECF466579}" type="presOf" srcId="{F3E3F39D-EE09-4FD0-B4B3-9AA388832588}" destId="{0405D827-8570-4FA1-BE0B-747FE61303AC}" srcOrd="0" destOrd="0" presId="urn:microsoft.com/office/officeart/2005/8/layout/orgChart1"/>
    <dgm:cxn modelId="{65D2DC5F-2887-402A-AC1C-DC3CCB2696AA}" type="presOf" srcId="{08043516-8DCB-458E-A923-7999C59035C5}" destId="{EAD661E5-8BAD-4B2D-ACFF-443C40F70850}" srcOrd="0" destOrd="0" presId="urn:microsoft.com/office/officeart/2005/8/layout/orgChart1"/>
    <dgm:cxn modelId="{9D49ECBA-9DE2-4552-9E23-1B70F45D3888}" type="presOf" srcId="{FF992D9B-53A3-4CA0-8188-43BF1C8D8508}" destId="{3681D3D2-7E0F-4ABF-8B7B-61CCC6E48B46}" srcOrd="1" destOrd="0" presId="urn:microsoft.com/office/officeart/2005/8/layout/orgChart1"/>
    <dgm:cxn modelId="{3B5919A1-5C05-4CAD-97A7-FA23AB28F3F0}" type="presOf" srcId="{CF4536F4-2822-4DE2-BA80-C99CF5C70B74}" destId="{7B931EF8-66A2-4FAA-9D3E-4CBE1D20DA2E}" srcOrd="1" destOrd="0" presId="urn:microsoft.com/office/officeart/2005/8/layout/orgChart1"/>
    <dgm:cxn modelId="{AAB2A864-CED2-419D-ACAE-0D34F9364DDA}" type="presOf" srcId="{F3E3F39D-EE09-4FD0-B4B3-9AA388832588}" destId="{6FBB5759-88E0-4E3C-9FA5-C98C6558F2BB}" srcOrd="1" destOrd="0" presId="urn:microsoft.com/office/officeart/2005/8/layout/orgChart1"/>
    <dgm:cxn modelId="{7ECB3D62-7DE5-4048-865E-7D94569FBAEC}" type="presOf" srcId="{2A8D581A-4FCC-4990-8291-6B41585F39AA}" destId="{BE21372D-37AB-4E46-82BB-34AD62EB4464}" srcOrd="0" destOrd="0" presId="urn:microsoft.com/office/officeart/2005/8/layout/orgChart1"/>
    <dgm:cxn modelId="{410448B1-76AA-4381-B501-6D76E612D25A}" type="presOf" srcId="{E2B4BB90-82C2-4856-B653-42AEE34D03C0}" destId="{6FF9744A-B6CC-4D38-8013-33B27A07C20A}" srcOrd="0" destOrd="0" presId="urn:microsoft.com/office/officeart/2005/8/layout/orgChart1"/>
    <dgm:cxn modelId="{6ED77CA5-6E5F-43D0-BD43-4552AFC49F61}" srcId="{3E113F70-34DE-45D2-B47E-B3C4E02EE046}" destId="{D9C972F6-A9C1-4F5E-8CB1-788A2EAA5BD7}" srcOrd="4" destOrd="0" parTransId="{6C5F90CF-A36F-4248-BEE2-79180808FCAE}" sibTransId="{7B12E9F1-1520-412D-A362-912CA76492DF}"/>
    <dgm:cxn modelId="{EEE97247-E1F7-4FAD-83C8-0A3A67A1DBA6}" type="presOf" srcId="{E2AE9B49-A443-44B8-AD29-1EB7087F7983}" destId="{B8CEB83E-3976-4F28-9836-71B181976494}" srcOrd="0" destOrd="0" presId="urn:microsoft.com/office/officeart/2005/8/layout/orgChart1"/>
    <dgm:cxn modelId="{E1C9469B-C167-48A8-8A71-E8AA0624F61E}" srcId="{8961C4B3-19C4-4A0F-9973-7CD54EC81F12}" destId="{969735E0-5132-4E26-A749-0A022E01369D}" srcOrd="1" destOrd="0" parTransId="{0B3A4D1A-0BE6-48D8-BC22-56254FBB722C}" sibTransId="{D6FFB82F-3B77-4F50-A00E-C7DAA6F44338}"/>
    <dgm:cxn modelId="{2F22B96D-D5A6-4158-B297-7CB5AFCE39B6}" type="presOf" srcId="{F879602C-4F8D-4702-A837-E143FCEF80E6}" destId="{591CEB1A-9007-41E7-A64A-37ED27FA05FB}" srcOrd="0" destOrd="0" presId="urn:microsoft.com/office/officeart/2005/8/layout/orgChart1"/>
    <dgm:cxn modelId="{495D5C8E-7D9E-4173-8626-96A0F73BB056}" srcId="{482D3EE4-978D-4777-A823-C98AECF9AF9E}" destId="{AD3ECE29-F316-4C60-B642-79F7092ED351}" srcOrd="1" destOrd="0" parTransId="{CA6467A9-FA63-4C8F-9793-C2F5D4E8D3D5}" sibTransId="{A24883B3-E882-4B7B-97FE-A64328AF0663}"/>
    <dgm:cxn modelId="{CB91E4ED-C68D-4453-8D42-3ADE13C47E6C}" type="presOf" srcId="{E9952391-C8A1-4C73-94B1-F19B7D935D8E}" destId="{D17A92F2-8CF4-4D36-80B0-08D45AD72290}" srcOrd="0" destOrd="0" presId="urn:microsoft.com/office/officeart/2005/8/layout/orgChart1"/>
    <dgm:cxn modelId="{14AB950F-D429-49B2-9F57-49D7F3D9820A}" type="presOf" srcId="{64A38EFE-9927-4B61-8340-3F6D5C73D1F3}" destId="{7BB3FF52-E89C-4BF1-BCFD-F50E8171E343}" srcOrd="0" destOrd="0" presId="urn:microsoft.com/office/officeart/2005/8/layout/orgChart1"/>
    <dgm:cxn modelId="{6563CCA3-E46E-4A07-8FC5-64DEC0704246}" type="presOf" srcId="{E2AE9B49-A443-44B8-AD29-1EB7087F7983}" destId="{47BC9D77-793B-4324-807F-7503774AF128}" srcOrd="1" destOrd="0" presId="urn:microsoft.com/office/officeart/2005/8/layout/orgChart1"/>
    <dgm:cxn modelId="{670B2275-03CD-4B82-8811-35BE2F81C586}" srcId="{63A543C9-CA7B-4CF2-9CF4-D3E3DE806224}" destId="{2A8D581A-4FCC-4990-8291-6B41585F39AA}" srcOrd="2" destOrd="0" parTransId="{1AE24796-8DFC-4BF4-856D-405CAB456228}" sibTransId="{7049BD37-A6C8-45E1-8F6B-0D22D72F3B9C}"/>
    <dgm:cxn modelId="{8F3C73E9-7789-45C0-8A20-9B5451DF23AA}" type="presOf" srcId="{0B3A4D1A-0BE6-48D8-BC22-56254FBB722C}" destId="{75FCD611-E807-488B-A42E-9B613693F064}" srcOrd="0" destOrd="0" presId="urn:microsoft.com/office/officeart/2005/8/layout/orgChart1"/>
    <dgm:cxn modelId="{53EF678E-CA61-4668-BA71-7DD8C4675345}" type="presOf" srcId="{4989DDC9-7675-4E8A-B39F-F0DB6BC42A41}" destId="{F4DD2283-3A2E-445E-9966-3D07F4116530}" srcOrd="0" destOrd="0" presId="urn:microsoft.com/office/officeart/2005/8/layout/orgChart1"/>
    <dgm:cxn modelId="{F4E6890D-CCDE-48B6-ABAC-4AEC7787E133}" type="presOf" srcId="{969735E0-5132-4E26-A749-0A022E01369D}" destId="{F21069FE-15F2-4F1A-8831-48E467EB761E}" srcOrd="0" destOrd="0" presId="urn:microsoft.com/office/officeart/2005/8/layout/orgChart1"/>
    <dgm:cxn modelId="{DC4C2806-4359-4688-B09F-F0490ED79173}" srcId="{D9C972F6-A9C1-4F5E-8CB1-788A2EAA5BD7}" destId="{F3E3F39D-EE09-4FD0-B4B3-9AA388832588}" srcOrd="1" destOrd="0" parTransId="{4989DDC9-7675-4E8A-B39F-F0DB6BC42A41}" sibTransId="{B4240063-57C9-44E0-B15D-66545B401B84}"/>
    <dgm:cxn modelId="{5BBC34EB-404F-41F1-9EF3-586CDD92CD8A}" type="presOf" srcId="{242F30DC-E198-46B6-8354-0EF80C8E0688}" destId="{8950D71A-64BD-4E25-A240-FAD95D9B9F0A}" srcOrd="0" destOrd="0" presId="urn:microsoft.com/office/officeart/2005/8/layout/orgChart1"/>
    <dgm:cxn modelId="{A1937A63-51FB-4291-AFF4-B24198A8B893}" srcId="{3E113F70-34DE-45D2-B47E-B3C4E02EE046}" destId="{482D3EE4-978D-4777-A823-C98AECF9AF9E}" srcOrd="0" destOrd="0" parTransId="{48482469-28B3-4A07-9683-5F712CCA5193}" sibTransId="{97D05C65-E9C7-4AF0-A80D-A90A6A530C74}"/>
    <dgm:cxn modelId="{366C44FB-2FAD-4153-A41A-70C9359AA692}" type="presOf" srcId="{FF992D9B-53A3-4CA0-8188-43BF1C8D8508}" destId="{6C286362-2753-4429-BB55-C942356F0119}" srcOrd="0" destOrd="0" presId="urn:microsoft.com/office/officeart/2005/8/layout/orgChart1"/>
    <dgm:cxn modelId="{E3EDCD93-A32F-4DA4-B443-EB73F60259DB}" srcId="{CF4536F4-2822-4DE2-BA80-C99CF5C70B74}" destId="{4A75FC81-E28C-4671-A8B4-F4DA7730D304}" srcOrd="0" destOrd="0" parTransId="{B6807F02-EB07-45BF-AC5E-D29F39289642}" sibTransId="{B6722DFD-1720-4572-B911-7B3D0BF95DD2}"/>
    <dgm:cxn modelId="{FDBA76CB-1382-49C6-BB21-EB82AB65E918}" type="presOf" srcId="{31164E51-35A9-475E-9B73-CEC4A364876A}" destId="{3FB31356-092D-4145-A903-6E6E9626518C}" srcOrd="0" destOrd="0" presId="urn:microsoft.com/office/officeart/2005/8/layout/orgChart1"/>
    <dgm:cxn modelId="{18AB199F-6B2B-4F56-8644-BF8A55FE5A99}" srcId="{482D3EE4-978D-4777-A823-C98AECF9AF9E}" destId="{98ED2B0E-9AC0-4D2B-B74C-4CA92268B4F1}" srcOrd="2" destOrd="0" parTransId="{71D9CE49-BF65-4AD7-9126-B475A98A1AFF}" sibTransId="{8F7747DE-74F2-4FAC-BFC6-EEC670FF3038}"/>
    <dgm:cxn modelId="{3CA77C50-C8A7-4F9E-8EE9-F9AA1CF466BE}" type="presOf" srcId="{4A75FC81-E28C-4671-A8B4-F4DA7730D304}" destId="{753EA663-1778-4367-ABA2-2BAED0963EC4}" srcOrd="0" destOrd="0" presId="urn:microsoft.com/office/officeart/2005/8/layout/orgChart1"/>
    <dgm:cxn modelId="{63C6168D-0720-484B-82DB-66E1EE7047BB}" type="presOf" srcId="{3E113F70-34DE-45D2-B47E-B3C4E02EE046}" destId="{5AAD3467-73DA-4C28-9999-B688C4687169}" srcOrd="0" destOrd="0" presId="urn:microsoft.com/office/officeart/2005/8/layout/orgChart1"/>
    <dgm:cxn modelId="{E0AE45E6-DDFC-46EF-989A-BFFBE57D1480}" type="presOf" srcId="{63A543C9-CA7B-4CF2-9CF4-D3E3DE806224}" destId="{D255DDD5-D2B8-4830-A5F4-DB655CE45A50}" srcOrd="1" destOrd="0" presId="urn:microsoft.com/office/officeart/2005/8/layout/orgChart1"/>
    <dgm:cxn modelId="{B9F37636-A8B6-4E6E-A090-D273FEC77CFF}" srcId="{D9C972F6-A9C1-4F5E-8CB1-788A2EAA5BD7}" destId="{A1AE38C0-03ED-4047-8A7B-7FAF611B8715}" srcOrd="2" destOrd="0" parTransId="{3C426D38-4E6E-4871-831A-856458152B9E}" sibTransId="{61E89C97-BD45-4313-873D-FA91394F88BA}"/>
    <dgm:cxn modelId="{FC0977DE-ABB8-44F2-B5CF-7FBE73444836}" type="presOf" srcId="{2B1999E0-9FDF-4516-8452-530F7A1C1302}" destId="{D193695C-5C0A-4DC0-AEF2-90CE734848DC}" srcOrd="0" destOrd="0" presId="urn:microsoft.com/office/officeart/2005/8/layout/orgChart1"/>
    <dgm:cxn modelId="{A89DDA5F-FBDB-4364-A854-05556EF6DDD2}" srcId="{D9C972F6-A9C1-4F5E-8CB1-788A2EAA5BD7}" destId="{5BDA3DA6-425A-44A3-AA6F-634771525927}" srcOrd="0" destOrd="0" parTransId="{88A7D0A2-33F4-4649-AC30-11EF43A4C233}" sibTransId="{0DEA1E08-1A4C-4170-A048-371F08BD2479}"/>
    <dgm:cxn modelId="{7DA7D7E1-4FFB-4EE6-A074-0F1E80AD0281}" type="presOf" srcId="{8961C4B3-19C4-4A0F-9973-7CD54EC81F12}" destId="{7DC2C258-AF96-495C-BB30-0C46D03AFC34}" srcOrd="0" destOrd="0" presId="urn:microsoft.com/office/officeart/2005/8/layout/orgChart1"/>
    <dgm:cxn modelId="{DA64C72E-AC74-4B19-BA28-B105EEE8C167}" type="presOf" srcId="{A1AE38C0-03ED-4047-8A7B-7FAF611B8715}" destId="{A597CCE6-AFE5-4498-BB88-3FE60985CD79}" srcOrd="1" destOrd="0" presId="urn:microsoft.com/office/officeart/2005/8/layout/orgChart1"/>
    <dgm:cxn modelId="{FA51F02E-2155-4D2E-8CFF-317875977630}" type="presOf" srcId="{42384776-BF0C-41BB-95FB-00118F7AD5A7}" destId="{57D3B4DF-755A-4402-904C-708A45BD46D4}" srcOrd="0" destOrd="0" presId="urn:microsoft.com/office/officeart/2005/8/layout/orgChart1"/>
    <dgm:cxn modelId="{493C679A-026A-45F9-9C77-919932F19033}" srcId="{63A543C9-CA7B-4CF2-9CF4-D3E3DE806224}" destId="{E9952391-C8A1-4C73-94B1-F19B7D935D8E}" srcOrd="0" destOrd="0" parTransId="{64A38EFE-9927-4B61-8340-3F6D5C73D1F3}" sibTransId="{AB407E01-21E4-47BB-BFBA-82E1E428DD74}"/>
    <dgm:cxn modelId="{0C42E0F6-A386-4170-8848-377DD782D103}" type="presOf" srcId="{5FAC6642-8653-4076-9A09-74D9A45045BC}" destId="{D161DEEB-1EC4-44F3-A5F5-D31A36051138}" srcOrd="1" destOrd="0" presId="urn:microsoft.com/office/officeart/2005/8/layout/orgChart1"/>
    <dgm:cxn modelId="{F69F939F-9AF0-4FC9-B0D5-AE3C6E07A888}" type="presOf" srcId="{EBCA9F7F-1A43-4114-8325-38C281328A6F}" destId="{B78050A2-61EC-4758-A0F0-F44563DEE7F1}" srcOrd="0" destOrd="0" presId="urn:microsoft.com/office/officeart/2005/8/layout/orgChart1"/>
    <dgm:cxn modelId="{9E3C8209-6DF5-4068-94E4-47A36CDADE1A}" type="presOf" srcId="{6C5F90CF-A36F-4248-BEE2-79180808FCAE}" destId="{006B6C5C-C08D-48CC-82AC-9A1E7FECB0BF}" srcOrd="0" destOrd="0" presId="urn:microsoft.com/office/officeart/2005/8/layout/orgChart1"/>
    <dgm:cxn modelId="{CF687F6F-7091-4496-B64D-A41CD2564B22}" type="presOf" srcId="{482D3EE4-978D-4777-A823-C98AECF9AF9E}" destId="{D853FCD1-32E0-4FF1-935F-EC76014F1A5E}" srcOrd="1" destOrd="0" presId="urn:microsoft.com/office/officeart/2005/8/layout/orgChart1"/>
    <dgm:cxn modelId="{CA238073-D0F1-40DF-BEA3-83DDE0061B54}" type="presOf" srcId="{5BDA3DA6-425A-44A3-AA6F-634771525927}" destId="{ACC99D58-BEB3-44EF-B0F1-87B75D3E6460}" srcOrd="1" destOrd="0" presId="urn:microsoft.com/office/officeart/2005/8/layout/orgChart1"/>
    <dgm:cxn modelId="{A9FF70ED-08BA-4CEE-A382-5EEDF1D798C7}" srcId="{5FAC6642-8653-4076-9A09-74D9A45045BC}" destId="{E2D91324-D07F-421A-B9F0-C4D79D5794A4}" srcOrd="4" destOrd="0" parTransId="{31164E51-35A9-475E-9B73-CEC4A364876A}" sibTransId="{76A78203-E8B9-41DA-B0EA-EEAB5B8958AB}"/>
    <dgm:cxn modelId="{013AA5B3-35C3-49D8-BFFF-5F9FA3127F9A}" type="presOf" srcId="{8A70BF07-CD97-4AA5-86C1-E9304BE70FC4}" destId="{94C78D2E-F6F2-4571-8A40-197CB15F7EED}" srcOrd="1" destOrd="0" presId="urn:microsoft.com/office/officeart/2005/8/layout/orgChart1"/>
    <dgm:cxn modelId="{E64B3272-2E62-4197-A5E4-3A2C9A0ECF35}" type="presOf" srcId="{E5831576-E2E8-477C-8338-1F91B7CCF4F5}" destId="{4EC4DA83-39EA-491A-8DA3-3358142AFE37}" srcOrd="0" destOrd="0" presId="urn:microsoft.com/office/officeart/2005/8/layout/orgChart1"/>
    <dgm:cxn modelId="{AFB7D300-7EDE-4D7D-A14F-B4FC37CCF017}" type="presOf" srcId="{D9C972F6-A9C1-4F5E-8CB1-788A2EAA5BD7}" destId="{1B85CB79-EA6F-4174-AAE7-B6433922AA4A}" srcOrd="1" destOrd="0" presId="urn:microsoft.com/office/officeart/2005/8/layout/orgChart1"/>
    <dgm:cxn modelId="{48096638-F32D-463D-9D76-CEDD8FE16D4D}" type="presOf" srcId="{88A7D0A2-33F4-4649-AC30-11EF43A4C233}" destId="{42330272-BDE0-41C7-B6FF-ABFE7D86EACD}" srcOrd="0" destOrd="0" presId="urn:microsoft.com/office/officeart/2005/8/layout/orgChart1"/>
    <dgm:cxn modelId="{D9343021-AE3E-4E5F-AB60-DE15C3D899DF}" type="presOf" srcId="{8FB3C55F-E807-4DEA-81C0-BC079821B0C3}" destId="{7686AB4F-B737-4549-81C5-A57EAECC036F}" srcOrd="0" destOrd="0" presId="urn:microsoft.com/office/officeart/2005/8/layout/orgChart1"/>
    <dgm:cxn modelId="{A1D6E620-733A-4FC2-9B46-5DB83D00961C}" type="presOf" srcId="{CF4536F4-2822-4DE2-BA80-C99CF5C70B74}" destId="{650157A8-992B-403F-8C09-26AEBC5D51F7}" srcOrd="0" destOrd="0" presId="urn:microsoft.com/office/officeart/2005/8/layout/orgChart1"/>
    <dgm:cxn modelId="{274FCED7-C9BB-4EFC-A10B-44E20AC6A548}" type="presOf" srcId="{351158A6-0D1E-45AE-A6ED-1B10260D98AE}" destId="{2582EE25-53E7-442E-8D5D-06A5BD56C618}" srcOrd="1" destOrd="0" presId="urn:microsoft.com/office/officeart/2005/8/layout/orgChart1"/>
    <dgm:cxn modelId="{88DA99DD-7CE3-4AE0-85EF-C847AB3FF8A8}" type="presOf" srcId="{EBCA9F7F-1A43-4114-8325-38C281328A6F}" destId="{2BD8FE73-9884-4A87-8216-7ACFB3F9B78E}" srcOrd="1" destOrd="0" presId="urn:microsoft.com/office/officeart/2005/8/layout/orgChart1"/>
    <dgm:cxn modelId="{B168F9F7-E3F2-4DE4-AB94-DC4F9C889431}" type="presOf" srcId="{5D74B631-67A7-493D-A5EB-8C715EC862A1}" destId="{53592C46-82A5-4AC8-B3FC-F688F3E34104}" srcOrd="0" destOrd="0" presId="urn:microsoft.com/office/officeart/2005/8/layout/orgChart1"/>
    <dgm:cxn modelId="{A3D29115-2141-4696-A602-0E8BF7CD708A}" type="presOf" srcId="{242F30DC-E198-46B6-8354-0EF80C8E0688}" destId="{E3279D27-2657-4E69-8714-FA19FD7DCAC3}" srcOrd="1" destOrd="0" presId="urn:microsoft.com/office/officeart/2005/8/layout/orgChart1"/>
    <dgm:cxn modelId="{10BAF1E0-5CAB-44EB-8C12-514FD64E5F23}" type="presOf" srcId="{AD3ECE29-F316-4C60-B642-79F7092ED351}" destId="{8A0B73D8-3104-4290-904C-03539361D1CE}" srcOrd="0" destOrd="0" presId="urn:microsoft.com/office/officeart/2005/8/layout/orgChart1"/>
    <dgm:cxn modelId="{5D99321E-F706-4421-9898-9FE9D3CA8159}" type="presOf" srcId="{98ED2B0E-9AC0-4D2B-B74C-4CA92268B4F1}" destId="{21642C7F-E562-4AB4-9C18-44F9EAEB5F8B}" srcOrd="1" destOrd="0" presId="urn:microsoft.com/office/officeart/2005/8/layout/orgChart1"/>
    <dgm:cxn modelId="{A26F91A2-7724-4898-8A31-01D2BB581082}" type="presOf" srcId="{3C426D38-4E6E-4871-831A-856458152B9E}" destId="{7C274E2A-7BF9-4D43-AFF9-C2611FEA31FF}" srcOrd="0" destOrd="0" presId="urn:microsoft.com/office/officeart/2005/8/layout/orgChart1"/>
    <dgm:cxn modelId="{3A58B745-6B50-4643-AFE7-8BE2172BCEF1}" type="presOf" srcId="{59F2A026-4529-47AC-9F13-1064B24F58BC}" destId="{BF778865-3ED9-4383-A767-0A08788BAB87}" srcOrd="1" destOrd="0" presId="urn:microsoft.com/office/officeart/2005/8/layout/orgChart1"/>
    <dgm:cxn modelId="{2352F981-09BC-4FA7-99B5-35ABE81648C4}" srcId="{E2B4BB90-82C2-4856-B653-42AEE34D03C0}" destId="{3E113F70-34DE-45D2-B47E-B3C4E02EE046}" srcOrd="0" destOrd="0" parTransId="{AA8FCAD7-7773-40B8-BD3A-F3FB07526228}" sibTransId="{5B2D9460-3233-4DA0-918C-949AB752FB79}"/>
    <dgm:cxn modelId="{25F47FC4-6039-497B-916B-56B532ACD8F8}" type="presOf" srcId="{E9952391-C8A1-4C73-94B1-F19B7D935D8E}" destId="{7EE47A3E-8474-4520-8C92-529656064A7A}" srcOrd="1" destOrd="0" presId="urn:microsoft.com/office/officeart/2005/8/layout/orgChart1"/>
    <dgm:cxn modelId="{958B9764-FDE0-4A01-A2D3-ED66298B7805}" srcId="{5FAC6642-8653-4076-9A09-74D9A45045BC}" destId="{351158A6-0D1E-45AE-A6ED-1B10260D98AE}" srcOrd="1" destOrd="0" parTransId="{5D74B631-67A7-493D-A5EB-8C715EC862A1}" sibTransId="{55C9FA87-D3D8-48C6-AB0E-7F97425B0D92}"/>
    <dgm:cxn modelId="{24F71D54-B47F-4F59-B90A-256BD6D4E7EB}" srcId="{8961C4B3-19C4-4A0F-9973-7CD54EC81F12}" destId="{59D90FCE-8B34-4A9B-B5B6-1A6B1C7ABEB5}" srcOrd="3" destOrd="0" parTransId="{40A9BA1F-E18B-4EF2-AB9B-A57630A2EC8C}" sibTransId="{D044BD3E-8159-4D32-88FD-A417B99D13D8}"/>
    <dgm:cxn modelId="{B4C09A56-1BAB-48DB-AA34-29364B03B595}" srcId="{482D3EE4-978D-4777-A823-C98AECF9AF9E}" destId="{242F30DC-E198-46B6-8354-0EF80C8E0688}" srcOrd="0" destOrd="0" parTransId="{42384776-BF0C-41BB-95FB-00118F7AD5A7}" sibTransId="{9F8E0734-2DB3-4823-AFF4-5E937B31C7E7}"/>
    <dgm:cxn modelId="{E5EE670A-9C1C-4F94-8C3C-AFD3901BA10C}" type="presOf" srcId="{0CA8B45B-B1EE-427B-AEDE-8A7001918ABA}" destId="{1B841C18-4877-4034-8AB2-26D579E0F871}" srcOrd="0" destOrd="0" presId="urn:microsoft.com/office/officeart/2005/8/layout/orgChart1"/>
    <dgm:cxn modelId="{7CB20C80-6D66-42B7-894B-A1957CE55809}" type="presOf" srcId="{9F3924B2-3186-460B-9708-8831A62B4655}" destId="{5EFB69FB-CA01-465A-926E-E1820C139A90}" srcOrd="0" destOrd="0" presId="urn:microsoft.com/office/officeart/2005/8/layout/orgChart1"/>
    <dgm:cxn modelId="{A96A345F-7A28-4802-AB23-9D673777F591}" type="presOf" srcId="{DFE6D4E7-5395-4C90-AEC0-08FACA6158E4}" destId="{FC1A272B-199E-4508-A581-7908359E420A}" srcOrd="0" destOrd="0" presId="urn:microsoft.com/office/officeart/2005/8/layout/orgChart1"/>
    <dgm:cxn modelId="{05978C0F-D2D8-42F4-B78A-D4C20EEAF674}" srcId="{3E113F70-34DE-45D2-B47E-B3C4E02EE046}" destId="{63A543C9-CA7B-4CF2-9CF4-D3E3DE806224}" srcOrd="5" destOrd="0" parTransId="{80123B4D-9B8C-49A5-BC7D-FAF614B81567}" sibTransId="{114BF1E8-BF79-401A-B24C-5EC31D3C971A}"/>
    <dgm:cxn modelId="{ACCBDC25-39F8-4BBB-8AD4-2A96D1D4F649}" srcId="{5FAC6642-8653-4076-9A09-74D9A45045BC}" destId="{FF992D9B-53A3-4CA0-8188-43BF1C8D8508}" srcOrd="3" destOrd="0" parTransId="{31ACA20F-D2E7-4102-8B03-61AFB194AE55}" sibTransId="{A3487709-7BB3-45B1-8F49-B97629E9FC6E}"/>
    <dgm:cxn modelId="{08999C85-63CB-42AE-B86C-63BCE4DAC3F3}" type="presOf" srcId="{1B31C72C-C79C-4696-92C1-57D988609227}" destId="{2CD1D26E-8FCF-425C-B17E-B2F742CAD3A2}" srcOrd="0" destOrd="0" presId="urn:microsoft.com/office/officeart/2005/8/layout/orgChart1"/>
    <dgm:cxn modelId="{67757B1E-25A9-45F8-AF1D-BBDF95A447EB}" type="presOf" srcId="{90165D4C-1137-467F-8439-E77B4D51D1E6}" destId="{4CBC8FCF-8D77-4946-92D3-70549627C2E9}" srcOrd="0" destOrd="0" presId="urn:microsoft.com/office/officeart/2005/8/layout/orgChart1"/>
    <dgm:cxn modelId="{6A63E94B-7E16-411F-9866-CEC8A7800B24}" srcId="{3E113F70-34DE-45D2-B47E-B3C4E02EE046}" destId="{5FAC6642-8653-4076-9A09-74D9A45045BC}" srcOrd="3" destOrd="0" parTransId="{0CA8B45B-B1EE-427B-AEDE-8A7001918ABA}" sibTransId="{E0A9ADA5-0C50-4ACA-AAAC-82F28C60A9DA}"/>
    <dgm:cxn modelId="{0FBE210D-3320-4933-8E3D-E161037DE4F1}" type="presOf" srcId="{98ED2B0E-9AC0-4D2B-B74C-4CA92268B4F1}" destId="{BEF332D8-D12D-408D-959E-1B427935BB88}" srcOrd="0" destOrd="0" presId="urn:microsoft.com/office/officeart/2005/8/layout/orgChart1"/>
    <dgm:cxn modelId="{C7DA0FD9-4F17-4827-80B6-53C3A3AFFFB6}" type="presOf" srcId="{8FB3C55F-E807-4DEA-81C0-BC079821B0C3}" destId="{C5E80A60-D9E0-4FE4-BB75-EBED5A2228EF}" srcOrd="1" destOrd="0" presId="urn:microsoft.com/office/officeart/2005/8/layout/orgChart1"/>
    <dgm:cxn modelId="{E3475175-8EE0-4F14-A94A-EBFE8A500508}" type="presOf" srcId="{73B14786-126B-4CB7-8E37-7286A065954E}" destId="{40D22C82-8E64-487D-A30D-2039DD18DEF5}" srcOrd="0" destOrd="0" presId="urn:microsoft.com/office/officeart/2005/8/layout/orgChart1"/>
    <dgm:cxn modelId="{B3B54EEE-F6B5-4F4A-8DDF-655DC7518E57}" type="presOf" srcId="{DDE57E04-977F-4CB0-A73F-4942BE2FE5CF}" destId="{E551A2ED-7749-4C54-8B88-B2915B690D39}" srcOrd="0" destOrd="0" presId="urn:microsoft.com/office/officeart/2005/8/layout/orgChart1"/>
    <dgm:cxn modelId="{BB2C27B6-D412-4855-A456-A6C276E74C33}" type="presOf" srcId="{59F2A026-4529-47AC-9F13-1064B24F58BC}" destId="{B5597E4E-E173-4DA0-A914-C58D734F9D6F}" srcOrd="0" destOrd="0" presId="urn:microsoft.com/office/officeart/2005/8/layout/orgChart1"/>
    <dgm:cxn modelId="{8A81EE6B-0C54-48D4-A711-317F06FBC1E7}" type="presOf" srcId="{68C86170-38BF-4ABD-B864-E45B1EE49BAE}" destId="{A8337582-031B-4240-852F-61C23652D48F}" srcOrd="0" destOrd="0" presId="urn:microsoft.com/office/officeart/2005/8/layout/orgChart1"/>
    <dgm:cxn modelId="{FF865917-5C8A-40D2-8AED-6E2863AC7E99}" type="presOf" srcId="{1B31C72C-C79C-4696-92C1-57D988609227}" destId="{2C8D7545-FC4B-4093-B8FA-9A68D2451469}" srcOrd="1" destOrd="0" presId="urn:microsoft.com/office/officeart/2005/8/layout/orgChart1"/>
    <dgm:cxn modelId="{B3ACD228-36C7-4202-B147-5274A831D09F}" srcId="{8961C4B3-19C4-4A0F-9973-7CD54EC81F12}" destId="{1B31C72C-C79C-4696-92C1-57D988609227}" srcOrd="0" destOrd="0" parTransId="{73B14786-126B-4CB7-8E37-7286A065954E}" sibTransId="{4C8287EC-414B-4496-A436-906FA0883EA3}"/>
    <dgm:cxn modelId="{CFCCDA32-56E6-4F31-A048-6E947BD5F65B}" type="presOf" srcId="{A1AE38C0-03ED-4047-8A7B-7FAF611B8715}" destId="{7060E158-2335-4654-9F4E-288D41E6C4A4}" srcOrd="0" destOrd="0" presId="urn:microsoft.com/office/officeart/2005/8/layout/orgChart1"/>
    <dgm:cxn modelId="{BE54C67F-A344-4A0C-9F22-803F7A19518B}" srcId="{D9C972F6-A9C1-4F5E-8CB1-788A2EAA5BD7}" destId="{396F8589-41BD-4137-B0B8-87B57A04633C}" srcOrd="3" destOrd="0" parTransId="{F879602C-4F8D-4702-A837-E143FCEF80E6}" sibTransId="{4113F676-8FFB-40D2-A8DD-533E69DB8DCA}"/>
    <dgm:cxn modelId="{C0C2A35C-7020-4A5F-BD3A-B3D31BE5D34A}" type="presOf" srcId="{8A70BF07-CD97-4AA5-86C1-E9304BE70FC4}" destId="{C3072A6F-1CB3-4C1C-8001-88A3D0BD779A}" srcOrd="0" destOrd="0" presId="urn:microsoft.com/office/officeart/2005/8/layout/orgChart1"/>
    <dgm:cxn modelId="{716886BE-2C97-4788-95C1-E5C4492F368D}" type="presOf" srcId="{5BDA3DA6-425A-44A3-AA6F-634771525927}" destId="{3882BAF7-E787-41E7-8AA3-D61DC58E89B7}" srcOrd="0" destOrd="0" presId="urn:microsoft.com/office/officeart/2005/8/layout/orgChart1"/>
    <dgm:cxn modelId="{9394F7AA-7619-45ED-A9CA-3BE476D823E2}" type="presOf" srcId="{15721F85-F3C5-4311-8A6D-14C444E17ACD}" destId="{D852A2A3-4BB2-4FE9-852D-E05374CBABEE}" srcOrd="0" destOrd="0" presId="urn:microsoft.com/office/officeart/2005/8/layout/orgChart1"/>
    <dgm:cxn modelId="{DC9CE40A-8055-4104-B37F-0940E8AAAC1A}" type="presOf" srcId="{71D9CE49-BF65-4AD7-9126-B475A98A1AFF}" destId="{6D124D75-4306-412A-B269-9CBD8C52D655}" srcOrd="0" destOrd="0" presId="urn:microsoft.com/office/officeart/2005/8/layout/orgChart1"/>
    <dgm:cxn modelId="{FC838118-74F7-45DD-9956-3118D9EBDA92}" type="presOf" srcId="{59D90FCE-8B34-4A9B-B5B6-1A6B1C7ABEB5}" destId="{F05D8298-0135-41ED-8D59-B88930F215EB}" srcOrd="0" destOrd="0" presId="urn:microsoft.com/office/officeart/2005/8/layout/orgChart1"/>
    <dgm:cxn modelId="{558773F4-D39A-460C-B838-8F1875B28C7E}" type="presOf" srcId="{0F89C109-418E-4C98-9BB6-59986993DD35}" destId="{60450074-5220-4FE8-AE20-90C5DDF657EA}" srcOrd="0" destOrd="0" presId="urn:microsoft.com/office/officeart/2005/8/layout/orgChart1"/>
    <dgm:cxn modelId="{9A929FA7-B23A-4BBF-B7D2-97E53A92CA75}" type="presOf" srcId="{48482469-28B3-4A07-9683-5F712CCA5193}" destId="{B0F962C5-49F3-4E62-BC24-F240F857C286}" srcOrd="0" destOrd="0" presId="urn:microsoft.com/office/officeart/2005/8/layout/orgChart1"/>
    <dgm:cxn modelId="{8CB5496B-7F09-4B22-A283-9DEBB15B96C2}" type="presOf" srcId="{CA6467A9-FA63-4C8F-9793-C2F5D4E8D3D5}" destId="{1BB74A30-4B84-489D-ADAD-D1D90220C9EB}" srcOrd="0" destOrd="0" presId="urn:microsoft.com/office/officeart/2005/8/layout/orgChart1"/>
    <dgm:cxn modelId="{50D3E4CA-CB33-4DCF-AF17-96E593CC9FBA}" type="presOf" srcId="{7BE1C77E-60AA-46DF-856E-777877C6E282}" destId="{EB46A826-EA89-47A1-8506-ACFF8BF65E1D}" srcOrd="0" destOrd="0" presId="urn:microsoft.com/office/officeart/2005/8/layout/orgChart1"/>
    <dgm:cxn modelId="{AB1437F6-5C1A-4B9E-80A7-ACED2EBC3363}" type="presOf" srcId="{80123B4D-9B8C-49A5-BC7D-FAF614B81567}" destId="{3C0377D1-1D02-48CC-89A1-F926ADD615D6}" srcOrd="0" destOrd="0" presId="urn:microsoft.com/office/officeart/2005/8/layout/orgChart1"/>
    <dgm:cxn modelId="{855D6509-BBA3-4D52-A3CA-6D3B658BA579}" srcId="{3E113F70-34DE-45D2-B47E-B3C4E02EE046}" destId="{CF4536F4-2822-4DE2-BA80-C99CF5C70B74}" srcOrd="1" destOrd="0" parTransId="{2B1999E0-9FDF-4516-8452-530F7A1C1302}" sibTransId="{DA04E046-E4EF-473D-9D9D-10E1ED9A60C1}"/>
    <dgm:cxn modelId="{6C8E5E36-BA9C-4E2A-A411-A134A075061F}" srcId="{482D3EE4-978D-4777-A823-C98AECF9AF9E}" destId="{8FB3C55F-E807-4DEA-81C0-BC079821B0C3}" srcOrd="4" destOrd="0" parTransId="{CAE99DBB-43A5-4BDC-9743-8C4EC6FE34AE}" sibTransId="{04BE77AA-7759-4790-85B9-DEABB0F61437}"/>
    <dgm:cxn modelId="{C0820D6D-8708-4B50-B0ED-0293F536C78E}" type="presOf" srcId="{BAD63BAA-38F6-49B8-B0E6-121B96C57648}" destId="{1E04DC31-49FA-44BE-9A99-7D5530E2A331}" srcOrd="1" destOrd="0" presId="urn:microsoft.com/office/officeart/2005/8/layout/orgChart1"/>
    <dgm:cxn modelId="{6A691E1E-03AF-4261-B554-56578597AA2B}" type="presOf" srcId="{E2D91324-D07F-421A-B9F0-C4D79D5794A4}" destId="{6D4145B2-D9B5-4153-AF8C-D19370129995}" srcOrd="0" destOrd="0" presId="urn:microsoft.com/office/officeart/2005/8/layout/orgChart1"/>
    <dgm:cxn modelId="{E94295E7-19FE-40C8-AF8A-69593B4581CE}" type="presOf" srcId="{396F8589-41BD-4137-B0B8-87B57A04633C}" destId="{112C7DA2-B845-4A70-A158-02303496F524}" srcOrd="1" destOrd="0" presId="urn:microsoft.com/office/officeart/2005/8/layout/orgChart1"/>
    <dgm:cxn modelId="{86EF9948-FA9F-40CF-A92C-E6C5C509D727}" type="presOf" srcId="{31ACA20F-D2E7-4102-8B03-61AFB194AE55}" destId="{EB9CB175-0E8C-40F0-8FC3-4F1E812804C5}" srcOrd="0" destOrd="0" presId="urn:microsoft.com/office/officeart/2005/8/layout/orgChart1"/>
    <dgm:cxn modelId="{F2766602-9071-4598-9C48-715A2919477E}" type="presOf" srcId="{D9C972F6-A9C1-4F5E-8CB1-788A2EAA5BD7}" destId="{EC50CC3D-EB1D-4734-8CDC-796FF149B36D}" srcOrd="0" destOrd="0" presId="urn:microsoft.com/office/officeart/2005/8/layout/orgChart1"/>
    <dgm:cxn modelId="{21198B21-C194-4BA9-95BA-599E1900685B}" srcId="{D9C972F6-A9C1-4F5E-8CB1-788A2EAA5BD7}" destId="{DFE6D4E7-5395-4C90-AEC0-08FACA6158E4}" srcOrd="4" destOrd="0" parTransId="{6841F36C-F326-4662-BA43-6FB999F954FC}" sibTransId="{5684EE94-6823-4443-910A-AEEC1079B473}"/>
    <dgm:cxn modelId="{676DDCD3-2EFC-4AE0-915F-7B0D2D84C32E}" srcId="{482D3EE4-978D-4777-A823-C98AECF9AF9E}" destId="{EBCA9F7F-1A43-4114-8325-38C281328A6F}" srcOrd="5" destOrd="0" parTransId="{08043516-8DCB-458E-A923-7999C59035C5}" sibTransId="{7CEC5021-FCB6-44DD-8A2C-2B6FB8D261B8}"/>
    <dgm:cxn modelId="{BD1B5AE7-21D6-429A-96A2-D622FE485F3A}" type="presOf" srcId="{360843FF-E394-4DE8-859F-4174B2C0E327}" destId="{D1201EC6-B82C-4324-A604-2243947D10EC}" srcOrd="0" destOrd="0" presId="urn:microsoft.com/office/officeart/2005/8/layout/orgChart1"/>
    <dgm:cxn modelId="{6D6C1CA5-79F6-49C7-8AAA-CAD4B0350FF9}" type="presOf" srcId="{351158A6-0D1E-45AE-A6ED-1B10260D98AE}" destId="{E06E4DA3-68C7-4FEF-AAC9-429C9D3807AA}" srcOrd="0" destOrd="0" presId="urn:microsoft.com/office/officeart/2005/8/layout/orgChart1"/>
    <dgm:cxn modelId="{DB4BBE1F-8B4C-4A40-B354-59DBA5AB1DA9}" srcId="{63A543C9-CA7B-4CF2-9CF4-D3E3DE806224}" destId="{59F2A026-4529-47AC-9F13-1064B24F58BC}" srcOrd="1" destOrd="0" parTransId="{9F3924B2-3186-460B-9708-8831A62B4655}" sibTransId="{4F78865A-D7E1-462C-B752-043469276069}"/>
    <dgm:cxn modelId="{0D0A056B-75DB-412E-BD53-8C2BAB445AC2}" type="presOf" srcId="{59D90FCE-8B34-4A9B-B5B6-1A6B1C7ABEB5}" destId="{05818DC5-82CC-450C-80C8-9C0BD0DE2A74}" srcOrd="1" destOrd="0" presId="urn:microsoft.com/office/officeart/2005/8/layout/orgChart1"/>
    <dgm:cxn modelId="{F3B416C3-A36E-43C1-A33A-5DD710CC632E}" type="presOf" srcId="{6841F36C-F326-4662-BA43-6FB999F954FC}" destId="{CB5611E6-007C-4F76-8E94-51FCF6A777B7}" srcOrd="0" destOrd="0" presId="urn:microsoft.com/office/officeart/2005/8/layout/orgChart1"/>
    <dgm:cxn modelId="{4B4521B9-D866-45FB-B4B9-66166897F94B}" type="presOf" srcId="{080503FF-20C7-4BEB-AC2B-22DD80FFC35B}" destId="{F2BE6C7A-1302-41CC-8169-BEBA78399A36}" srcOrd="0" destOrd="0" presId="urn:microsoft.com/office/officeart/2005/8/layout/orgChart1"/>
    <dgm:cxn modelId="{D904DDDD-6B8E-47C1-B0E2-EA3B1276875F}" type="presOf" srcId="{AD3ECE29-F316-4C60-B642-79F7092ED351}" destId="{0296C0CD-3292-49EF-B4AE-EB1591BE9094}" srcOrd="1" destOrd="0" presId="urn:microsoft.com/office/officeart/2005/8/layout/orgChart1"/>
    <dgm:cxn modelId="{387BFFCD-C276-4F21-9B53-D5B511FD70F2}" type="presOf" srcId="{3E113F70-34DE-45D2-B47E-B3C4E02EE046}" destId="{AA1A36D3-056C-4235-9D4D-CA3EB6DE824E}" srcOrd="1" destOrd="0" presId="urn:microsoft.com/office/officeart/2005/8/layout/orgChart1"/>
    <dgm:cxn modelId="{38D8A69D-01AD-4560-9D8F-5C048B2289AE}" type="presOf" srcId="{8C6B29DF-0893-467F-9AAA-D4B407E899A8}" destId="{18A4FF9C-EECF-4899-96BC-156BA1C89F8B}" srcOrd="0" destOrd="0" presId="urn:microsoft.com/office/officeart/2005/8/layout/orgChart1"/>
    <dgm:cxn modelId="{A96D1BE4-DC10-471D-AF3B-A6A9DE4511B0}" type="presOf" srcId="{5FAC6642-8653-4076-9A09-74D9A45045BC}" destId="{CCE3DA6F-B844-4DF6-8447-4157A167964C}" srcOrd="0" destOrd="0" presId="urn:microsoft.com/office/officeart/2005/8/layout/orgChart1"/>
    <dgm:cxn modelId="{442566A7-9718-4AD6-8FE4-02DB0E89B971}" type="presOf" srcId="{360843FF-E394-4DE8-859F-4174B2C0E327}" destId="{C45F5CDD-86B9-4426-84B4-8E6013CCCB6F}" srcOrd="1" destOrd="0" presId="urn:microsoft.com/office/officeart/2005/8/layout/orgChart1"/>
    <dgm:cxn modelId="{EA1EEE82-B715-4AC5-908C-F1366922DAD3}" type="presOf" srcId="{4A75FC81-E28C-4671-A8B4-F4DA7730D304}" destId="{8A949CBB-1489-44A3-B95F-10070C36897F}" srcOrd="1" destOrd="0" presId="urn:microsoft.com/office/officeart/2005/8/layout/orgChart1"/>
    <dgm:cxn modelId="{EF7EB83F-D722-43FF-B39E-3B4E0BBEABA3}" type="presOf" srcId="{482D3EE4-978D-4777-A823-C98AECF9AF9E}" destId="{4FFD5056-4820-419E-AA46-3F686FD14592}" srcOrd="0" destOrd="0" presId="urn:microsoft.com/office/officeart/2005/8/layout/orgChart1"/>
    <dgm:cxn modelId="{CF22DC0E-2CA2-4B5C-97B7-3AF4BD30E285}" type="presOf" srcId="{8C6B29DF-0893-467F-9AAA-D4B407E899A8}" destId="{A74D2AFF-D3A1-4C30-A25F-B9A44B6813D4}" srcOrd="1" destOrd="0" presId="urn:microsoft.com/office/officeart/2005/8/layout/orgChart1"/>
    <dgm:cxn modelId="{070AC2DF-92F3-4AD1-8C06-31C5F37C4418}" type="presOf" srcId="{969735E0-5132-4E26-A749-0A022E01369D}" destId="{E046641F-A8E1-4344-8F25-522E3E7E2E6E}" srcOrd="1" destOrd="0" presId="urn:microsoft.com/office/officeart/2005/8/layout/orgChart1"/>
    <dgm:cxn modelId="{45447FAE-C91A-40A0-83E9-DDCEAAFD8326}" type="presOf" srcId="{40A9BA1F-E18B-4EF2-AB9B-A57630A2EC8C}" destId="{02C15A9C-F482-46BD-B8B0-EC7AD3077049}" srcOrd="0" destOrd="0" presId="urn:microsoft.com/office/officeart/2005/8/layout/orgChart1"/>
    <dgm:cxn modelId="{D5FEBF0F-6AE2-47DE-B4B4-05F03CFF35C3}" srcId="{8961C4B3-19C4-4A0F-9973-7CD54EC81F12}" destId="{BAD63BAA-38F6-49B8-B0E6-121B96C57648}" srcOrd="2" destOrd="0" parTransId="{E5831576-E2E8-477C-8338-1F91B7CCF4F5}" sibTransId="{11511D86-794C-458E-B389-B7EADCF89F62}"/>
    <dgm:cxn modelId="{35065C7B-1072-43CE-9715-EF70BA26448B}" type="presOf" srcId="{8961C4B3-19C4-4A0F-9973-7CD54EC81F12}" destId="{CF95C270-7413-42BC-B4A8-B8F45F6BFEBF}" srcOrd="1" destOrd="0" presId="urn:microsoft.com/office/officeart/2005/8/layout/orgChart1"/>
    <dgm:cxn modelId="{B600D930-97F0-413C-B51D-ED6A21C09600}" srcId="{CF4536F4-2822-4DE2-BA80-C99CF5C70B74}" destId="{8A70BF07-CD97-4AA5-86C1-E9304BE70FC4}" srcOrd="2" destOrd="0" parTransId="{15721F85-F3C5-4311-8A6D-14C444E17ACD}" sibTransId="{7AAE035C-19DA-45E1-A7D0-8D48233053B1}"/>
    <dgm:cxn modelId="{BC41C65E-E8C5-4C9B-A068-5F513F4CA76C}" type="presOf" srcId="{1AE24796-8DFC-4BF4-856D-405CAB456228}" destId="{0EC8406A-1D9C-4F2F-B7D5-F8B0CE85ABBC}" srcOrd="0" destOrd="0" presId="urn:microsoft.com/office/officeart/2005/8/layout/orgChart1"/>
    <dgm:cxn modelId="{E907E9AE-D028-4929-82C2-07B57CBA37A7}" type="presParOf" srcId="{6FF9744A-B6CC-4D38-8013-33B27A07C20A}" destId="{EC4923F4-C9B7-4BD4-AAF3-4C9DF34C034F}" srcOrd="0" destOrd="0" presId="urn:microsoft.com/office/officeart/2005/8/layout/orgChart1"/>
    <dgm:cxn modelId="{69D1501C-E06B-4FA2-A0F3-76B080C2A188}" type="presParOf" srcId="{EC4923F4-C9B7-4BD4-AAF3-4C9DF34C034F}" destId="{C6223BB4-C1B5-476D-829F-CAA5847D2CA1}" srcOrd="0" destOrd="0" presId="urn:microsoft.com/office/officeart/2005/8/layout/orgChart1"/>
    <dgm:cxn modelId="{4CA9327E-AC87-4E77-B9BD-412CE429B490}" type="presParOf" srcId="{C6223BB4-C1B5-476D-829F-CAA5847D2CA1}" destId="{5AAD3467-73DA-4C28-9999-B688C4687169}" srcOrd="0" destOrd="0" presId="urn:microsoft.com/office/officeart/2005/8/layout/orgChart1"/>
    <dgm:cxn modelId="{71EFF6B0-A80D-4F01-8554-BF6AD0217FEA}" type="presParOf" srcId="{C6223BB4-C1B5-476D-829F-CAA5847D2CA1}" destId="{AA1A36D3-056C-4235-9D4D-CA3EB6DE824E}" srcOrd="1" destOrd="0" presId="urn:microsoft.com/office/officeart/2005/8/layout/orgChart1"/>
    <dgm:cxn modelId="{68073137-625F-4430-939C-DE1DBD9BD1A4}" type="presParOf" srcId="{EC4923F4-C9B7-4BD4-AAF3-4C9DF34C034F}" destId="{830432B5-A448-4203-A5DA-C99B5909F690}" srcOrd="1" destOrd="0" presId="urn:microsoft.com/office/officeart/2005/8/layout/orgChart1"/>
    <dgm:cxn modelId="{F152A1B7-C1F8-44B4-A810-2398F39674E3}" type="presParOf" srcId="{830432B5-A448-4203-A5DA-C99B5909F690}" destId="{B0F962C5-49F3-4E62-BC24-F240F857C286}" srcOrd="0" destOrd="0" presId="urn:microsoft.com/office/officeart/2005/8/layout/orgChart1"/>
    <dgm:cxn modelId="{9C6EA6AD-738C-41DD-B054-A9A5E6BD48B1}" type="presParOf" srcId="{830432B5-A448-4203-A5DA-C99B5909F690}" destId="{1C848135-5FC6-4481-95C8-36E1FA421CA6}" srcOrd="1" destOrd="0" presId="urn:microsoft.com/office/officeart/2005/8/layout/orgChart1"/>
    <dgm:cxn modelId="{F8AA1D11-73D0-44AF-9B8F-3EBCCC7D2906}" type="presParOf" srcId="{1C848135-5FC6-4481-95C8-36E1FA421CA6}" destId="{61BC8AD1-F28C-48CD-9CD9-EC029F333969}" srcOrd="0" destOrd="0" presId="urn:microsoft.com/office/officeart/2005/8/layout/orgChart1"/>
    <dgm:cxn modelId="{48886B0F-3726-41F9-AFED-6303A3988A21}" type="presParOf" srcId="{61BC8AD1-F28C-48CD-9CD9-EC029F333969}" destId="{4FFD5056-4820-419E-AA46-3F686FD14592}" srcOrd="0" destOrd="0" presId="urn:microsoft.com/office/officeart/2005/8/layout/orgChart1"/>
    <dgm:cxn modelId="{21F4EFD4-3D17-402B-9E87-DF6DE019EE1D}" type="presParOf" srcId="{61BC8AD1-F28C-48CD-9CD9-EC029F333969}" destId="{D853FCD1-32E0-4FF1-935F-EC76014F1A5E}" srcOrd="1" destOrd="0" presId="urn:microsoft.com/office/officeart/2005/8/layout/orgChart1"/>
    <dgm:cxn modelId="{A1EF6ACB-9DB0-4555-911C-9EC7C35C9BEE}" type="presParOf" srcId="{1C848135-5FC6-4481-95C8-36E1FA421CA6}" destId="{AD8CA3B4-8D3D-4789-ADA0-95DAFD08D0A6}" srcOrd="1" destOrd="0" presId="urn:microsoft.com/office/officeart/2005/8/layout/orgChart1"/>
    <dgm:cxn modelId="{D4DA53E3-4F11-4522-9CEE-04159B002893}" type="presParOf" srcId="{AD8CA3B4-8D3D-4789-ADA0-95DAFD08D0A6}" destId="{57D3B4DF-755A-4402-904C-708A45BD46D4}" srcOrd="0" destOrd="0" presId="urn:microsoft.com/office/officeart/2005/8/layout/orgChart1"/>
    <dgm:cxn modelId="{7E195100-F924-4E1F-929F-ECA0237A947D}" type="presParOf" srcId="{AD8CA3B4-8D3D-4789-ADA0-95DAFD08D0A6}" destId="{D1B64FAD-658C-43E6-A659-3C5037B1629A}" srcOrd="1" destOrd="0" presId="urn:microsoft.com/office/officeart/2005/8/layout/orgChart1"/>
    <dgm:cxn modelId="{8560F1BA-2528-4073-94CA-9F69369B3649}" type="presParOf" srcId="{D1B64FAD-658C-43E6-A659-3C5037B1629A}" destId="{C2C60514-F4BE-4862-9A30-26C8E182F9AB}" srcOrd="0" destOrd="0" presId="urn:microsoft.com/office/officeart/2005/8/layout/orgChart1"/>
    <dgm:cxn modelId="{1F48CBF8-99E1-41AE-8A99-4101A120D6B9}" type="presParOf" srcId="{C2C60514-F4BE-4862-9A30-26C8E182F9AB}" destId="{8950D71A-64BD-4E25-A240-FAD95D9B9F0A}" srcOrd="0" destOrd="0" presId="urn:microsoft.com/office/officeart/2005/8/layout/orgChart1"/>
    <dgm:cxn modelId="{6053F93A-62E9-484B-B45A-D2EAA626E744}" type="presParOf" srcId="{C2C60514-F4BE-4862-9A30-26C8E182F9AB}" destId="{E3279D27-2657-4E69-8714-FA19FD7DCAC3}" srcOrd="1" destOrd="0" presId="urn:microsoft.com/office/officeart/2005/8/layout/orgChart1"/>
    <dgm:cxn modelId="{7C6CA08C-0E36-4046-B53F-9AF690FB4539}" type="presParOf" srcId="{D1B64FAD-658C-43E6-A659-3C5037B1629A}" destId="{8BABA6C5-BDBE-4ADF-900C-1EFACDE0E58D}" srcOrd="1" destOrd="0" presId="urn:microsoft.com/office/officeart/2005/8/layout/orgChart1"/>
    <dgm:cxn modelId="{CE0EF83C-C4EA-4063-8DCB-BDC1E96FD42E}" type="presParOf" srcId="{D1B64FAD-658C-43E6-A659-3C5037B1629A}" destId="{10A000E3-06E5-4EEB-B567-37242D190E41}" srcOrd="2" destOrd="0" presId="urn:microsoft.com/office/officeart/2005/8/layout/orgChart1"/>
    <dgm:cxn modelId="{BE2B3C19-8C98-4DDD-A7EE-2CD04147D754}" type="presParOf" srcId="{AD8CA3B4-8D3D-4789-ADA0-95DAFD08D0A6}" destId="{1BB74A30-4B84-489D-ADAD-D1D90220C9EB}" srcOrd="2" destOrd="0" presId="urn:microsoft.com/office/officeart/2005/8/layout/orgChart1"/>
    <dgm:cxn modelId="{E345D2C8-90CF-4C8A-808F-B5E32D53646D}" type="presParOf" srcId="{AD8CA3B4-8D3D-4789-ADA0-95DAFD08D0A6}" destId="{28B0F63C-2AD4-4F6F-A16B-6A3E8F97BCE1}" srcOrd="3" destOrd="0" presId="urn:microsoft.com/office/officeart/2005/8/layout/orgChart1"/>
    <dgm:cxn modelId="{1D382964-159F-4002-AD4C-A312E902FDA9}" type="presParOf" srcId="{28B0F63C-2AD4-4F6F-A16B-6A3E8F97BCE1}" destId="{8B24F398-829F-439E-86F3-CA37073113C0}" srcOrd="0" destOrd="0" presId="urn:microsoft.com/office/officeart/2005/8/layout/orgChart1"/>
    <dgm:cxn modelId="{9B516EBF-663B-4EAA-9FD4-28DA771FB03E}" type="presParOf" srcId="{8B24F398-829F-439E-86F3-CA37073113C0}" destId="{8A0B73D8-3104-4290-904C-03539361D1CE}" srcOrd="0" destOrd="0" presId="urn:microsoft.com/office/officeart/2005/8/layout/orgChart1"/>
    <dgm:cxn modelId="{2E267B61-1E43-4774-8864-44F79AB94074}" type="presParOf" srcId="{8B24F398-829F-439E-86F3-CA37073113C0}" destId="{0296C0CD-3292-49EF-B4AE-EB1591BE9094}" srcOrd="1" destOrd="0" presId="urn:microsoft.com/office/officeart/2005/8/layout/orgChart1"/>
    <dgm:cxn modelId="{209285C5-4881-4E96-9BBE-232170636C74}" type="presParOf" srcId="{28B0F63C-2AD4-4F6F-A16B-6A3E8F97BCE1}" destId="{800B1007-5455-443F-B9BB-FDDD56980CB0}" srcOrd="1" destOrd="0" presId="urn:microsoft.com/office/officeart/2005/8/layout/orgChart1"/>
    <dgm:cxn modelId="{723DA992-B211-4B99-8084-3BBFA7218BE6}" type="presParOf" srcId="{28B0F63C-2AD4-4F6F-A16B-6A3E8F97BCE1}" destId="{04F00E39-5D5E-4483-A373-B1C2159CD2EB}" srcOrd="2" destOrd="0" presId="urn:microsoft.com/office/officeart/2005/8/layout/orgChart1"/>
    <dgm:cxn modelId="{2CCBDED1-4FE7-4C6E-BF7B-1411BD13821E}" type="presParOf" srcId="{AD8CA3B4-8D3D-4789-ADA0-95DAFD08D0A6}" destId="{6D124D75-4306-412A-B269-9CBD8C52D655}" srcOrd="4" destOrd="0" presId="urn:microsoft.com/office/officeart/2005/8/layout/orgChart1"/>
    <dgm:cxn modelId="{F9FEC701-3F2E-4B5D-9A43-FE5A157BB190}" type="presParOf" srcId="{AD8CA3B4-8D3D-4789-ADA0-95DAFD08D0A6}" destId="{23C54B9F-3665-4ADC-A237-498AD2FD2305}" srcOrd="5" destOrd="0" presId="urn:microsoft.com/office/officeart/2005/8/layout/orgChart1"/>
    <dgm:cxn modelId="{8981A9A1-2C83-46A7-A5AC-840A2D1E7C1B}" type="presParOf" srcId="{23C54B9F-3665-4ADC-A237-498AD2FD2305}" destId="{CB16890F-CF4C-4088-91DB-B428C1D1A289}" srcOrd="0" destOrd="0" presId="urn:microsoft.com/office/officeart/2005/8/layout/orgChart1"/>
    <dgm:cxn modelId="{387A9DA2-330C-4859-8B17-9235F5FF65B3}" type="presParOf" srcId="{CB16890F-CF4C-4088-91DB-B428C1D1A289}" destId="{BEF332D8-D12D-408D-959E-1B427935BB88}" srcOrd="0" destOrd="0" presId="urn:microsoft.com/office/officeart/2005/8/layout/orgChart1"/>
    <dgm:cxn modelId="{46255B9A-EE3B-4F18-B8CC-BD25C4433B7A}" type="presParOf" srcId="{CB16890F-CF4C-4088-91DB-B428C1D1A289}" destId="{21642C7F-E562-4AB4-9C18-44F9EAEB5F8B}" srcOrd="1" destOrd="0" presId="urn:microsoft.com/office/officeart/2005/8/layout/orgChart1"/>
    <dgm:cxn modelId="{9C59B0F6-8C1A-415B-94BD-04000DBA0F8D}" type="presParOf" srcId="{23C54B9F-3665-4ADC-A237-498AD2FD2305}" destId="{FCC6665E-1258-490D-BCE4-93CED15FF3FB}" srcOrd="1" destOrd="0" presId="urn:microsoft.com/office/officeart/2005/8/layout/orgChart1"/>
    <dgm:cxn modelId="{4841E28D-7D3F-4959-90D4-745FC2D66561}" type="presParOf" srcId="{23C54B9F-3665-4ADC-A237-498AD2FD2305}" destId="{35469780-BE04-43B6-97F7-123DFB8A9A7C}" srcOrd="2" destOrd="0" presId="urn:microsoft.com/office/officeart/2005/8/layout/orgChart1"/>
    <dgm:cxn modelId="{2B9D631B-41DF-44D8-8823-C68EE93A35F1}" type="presParOf" srcId="{AD8CA3B4-8D3D-4789-ADA0-95DAFD08D0A6}" destId="{EB46A826-EA89-47A1-8506-ACFF8BF65E1D}" srcOrd="6" destOrd="0" presId="urn:microsoft.com/office/officeart/2005/8/layout/orgChart1"/>
    <dgm:cxn modelId="{9AA437E9-A716-416A-ABA2-1F8FF4223E0A}" type="presParOf" srcId="{AD8CA3B4-8D3D-4789-ADA0-95DAFD08D0A6}" destId="{0449C895-CBEA-494C-A704-DB14AAE4FDA6}" srcOrd="7" destOrd="0" presId="urn:microsoft.com/office/officeart/2005/8/layout/orgChart1"/>
    <dgm:cxn modelId="{66558E8C-236D-44A0-9BD8-3BB68FF8C981}" type="presParOf" srcId="{0449C895-CBEA-494C-A704-DB14AAE4FDA6}" destId="{74F488BD-55B6-470C-B04E-390744E4A18C}" srcOrd="0" destOrd="0" presId="urn:microsoft.com/office/officeart/2005/8/layout/orgChart1"/>
    <dgm:cxn modelId="{4E3BA357-E968-430A-B827-9179B405097A}" type="presParOf" srcId="{74F488BD-55B6-470C-B04E-390744E4A18C}" destId="{B8CEB83E-3976-4F28-9836-71B181976494}" srcOrd="0" destOrd="0" presId="urn:microsoft.com/office/officeart/2005/8/layout/orgChart1"/>
    <dgm:cxn modelId="{72266CC0-C2D5-45E7-959D-89C2435D2C26}" type="presParOf" srcId="{74F488BD-55B6-470C-B04E-390744E4A18C}" destId="{47BC9D77-793B-4324-807F-7503774AF128}" srcOrd="1" destOrd="0" presId="urn:microsoft.com/office/officeart/2005/8/layout/orgChart1"/>
    <dgm:cxn modelId="{77BDAECA-3314-4E6D-B0AD-777DEBA072CB}" type="presParOf" srcId="{0449C895-CBEA-494C-A704-DB14AAE4FDA6}" destId="{721BF5ED-1CE9-40F6-8220-DA14B0122ACC}" srcOrd="1" destOrd="0" presId="urn:microsoft.com/office/officeart/2005/8/layout/orgChart1"/>
    <dgm:cxn modelId="{86B0A2D6-E0CA-4D53-A6FF-25BF3DE6392D}" type="presParOf" srcId="{0449C895-CBEA-494C-A704-DB14AAE4FDA6}" destId="{04856DA9-162D-4050-9F42-875D6F904833}" srcOrd="2" destOrd="0" presId="urn:microsoft.com/office/officeart/2005/8/layout/orgChart1"/>
    <dgm:cxn modelId="{D9ADAA33-EE4F-4BC3-8785-B1309EB6AF02}" type="presParOf" srcId="{AD8CA3B4-8D3D-4789-ADA0-95DAFD08D0A6}" destId="{3D4FDBD7-9761-47B8-A5D8-F9ECF69EA37A}" srcOrd="8" destOrd="0" presId="urn:microsoft.com/office/officeart/2005/8/layout/orgChart1"/>
    <dgm:cxn modelId="{11210F45-E3BC-450B-82D7-F31859C5277F}" type="presParOf" srcId="{AD8CA3B4-8D3D-4789-ADA0-95DAFD08D0A6}" destId="{9420BB2B-7FD5-401D-B685-D8D40D363E1E}" srcOrd="9" destOrd="0" presId="urn:microsoft.com/office/officeart/2005/8/layout/orgChart1"/>
    <dgm:cxn modelId="{AF990BAF-FE26-4F1A-B66D-59040F40EC34}" type="presParOf" srcId="{9420BB2B-7FD5-401D-B685-D8D40D363E1E}" destId="{33A267D1-6869-46E2-962C-FD6C0DE30507}" srcOrd="0" destOrd="0" presId="urn:microsoft.com/office/officeart/2005/8/layout/orgChart1"/>
    <dgm:cxn modelId="{2DB739F9-A241-4D48-B4B0-F4A7A80D49E1}" type="presParOf" srcId="{33A267D1-6869-46E2-962C-FD6C0DE30507}" destId="{7686AB4F-B737-4549-81C5-A57EAECC036F}" srcOrd="0" destOrd="0" presId="urn:microsoft.com/office/officeart/2005/8/layout/orgChart1"/>
    <dgm:cxn modelId="{29A4749F-EE01-4C9F-851E-8D5EE3F687CC}" type="presParOf" srcId="{33A267D1-6869-46E2-962C-FD6C0DE30507}" destId="{C5E80A60-D9E0-4FE4-BB75-EBED5A2228EF}" srcOrd="1" destOrd="0" presId="urn:microsoft.com/office/officeart/2005/8/layout/orgChart1"/>
    <dgm:cxn modelId="{8FEE74DC-7B84-4710-8F3C-792E18948080}" type="presParOf" srcId="{9420BB2B-7FD5-401D-B685-D8D40D363E1E}" destId="{BE3FAE85-5E13-4095-8464-11FB627C6083}" srcOrd="1" destOrd="0" presId="urn:microsoft.com/office/officeart/2005/8/layout/orgChart1"/>
    <dgm:cxn modelId="{8EBFD0E7-5B54-4765-8A89-5CBC62954364}" type="presParOf" srcId="{9420BB2B-7FD5-401D-B685-D8D40D363E1E}" destId="{8D3B7A3E-190C-45BD-871C-A6C2EF126080}" srcOrd="2" destOrd="0" presId="urn:microsoft.com/office/officeart/2005/8/layout/orgChart1"/>
    <dgm:cxn modelId="{787B37F3-2B89-4BE8-8ACE-17D1F34B5A3D}" type="presParOf" srcId="{AD8CA3B4-8D3D-4789-ADA0-95DAFD08D0A6}" destId="{EAD661E5-8BAD-4B2D-ACFF-443C40F70850}" srcOrd="10" destOrd="0" presId="urn:microsoft.com/office/officeart/2005/8/layout/orgChart1"/>
    <dgm:cxn modelId="{F90583E4-B118-457B-A8FB-FDCECFAE4DF6}" type="presParOf" srcId="{AD8CA3B4-8D3D-4789-ADA0-95DAFD08D0A6}" destId="{CDA853FA-C1D0-4D17-8925-7E556471B16E}" srcOrd="11" destOrd="0" presId="urn:microsoft.com/office/officeart/2005/8/layout/orgChart1"/>
    <dgm:cxn modelId="{6031A977-43B0-4A7E-86B7-09A221745497}" type="presParOf" srcId="{CDA853FA-C1D0-4D17-8925-7E556471B16E}" destId="{2F71286B-0615-4154-B927-5BDDCB24FEFB}" srcOrd="0" destOrd="0" presId="urn:microsoft.com/office/officeart/2005/8/layout/orgChart1"/>
    <dgm:cxn modelId="{B1BA0480-8DA6-4553-9D80-746BACD23DDE}" type="presParOf" srcId="{2F71286B-0615-4154-B927-5BDDCB24FEFB}" destId="{B78050A2-61EC-4758-A0F0-F44563DEE7F1}" srcOrd="0" destOrd="0" presId="urn:microsoft.com/office/officeart/2005/8/layout/orgChart1"/>
    <dgm:cxn modelId="{F2663A19-73A1-4225-A91A-4CB162167203}" type="presParOf" srcId="{2F71286B-0615-4154-B927-5BDDCB24FEFB}" destId="{2BD8FE73-9884-4A87-8216-7ACFB3F9B78E}" srcOrd="1" destOrd="0" presId="urn:microsoft.com/office/officeart/2005/8/layout/orgChart1"/>
    <dgm:cxn modelId="{44C679BB-800B-4166-A0F3-4BEBA7809120}" type="presParOf" srcId="{CDA853FA-C1D0-4D17-8925-7E556471B16E}" destId="{805C856F-6918-4DDC-B993-2734B76E9540}" srcOrd="1" destOrd="0" presId="urn:microsoft.com/office/officeart/2005/8/layout/orgChart1"/>
    <dgm:cxn modelId="{F31C3759-DC2F-4A27-8D25-923261E96456}" type="presParOf" srcId="{CDA853FA-C1D0-4D17-8925-7E556471B16E}" destId="{E02D6EA5-7F03-4FA1-99F7-6582DFA9BBFC}" srcOrd="2" destOrd="0" presId="urn:microsoft.com/office/officeart/2005/8/layout/orgChart1"/>
    <dgm:cxn modelId="{9A015C3E-59C1-4D1C-B4FA-2A2D2557EAE4}" type="presParOf" srcId="{1C848135-5FC6-4481-95C8-36E1FA421CA6}" destId="{70BAA75F-C060-49F8-A0AE-8972C34F19DA}" srcOrd="2" destOrd="0" presId="urn:microsoft.com/office/officeart/2005/8/layout/orgChart1"/>
    <dgm:cxn modelId="{3F221777-8271-4492-A2CE-E16CC860B992}" type="presParOf" srcId="{830432B5-A448-4203-A5DA-C99B5909F690}" destId="{D193695C-5C0A-4DC0-AEF2-90CE734848DC}" srcOrd="2" destOrd="0" presId="urn:microsoft.com/office/officeart/2005/8/layout/orgChart1"/>
    <dgm:cxn modelId="{A0F1A6A9-DB83-4E58-B6D6-803FD5C506B2}" type="presParOf" srcId="{830432B5-A448-4203-A5DA-C99B5909F690}" destId="{1734FABF-1119-411E-850B-DF8547E4D753}" srcOrd="3" destOrd="0" presId="urn:microsoft.com/office/officeart/2005/8/layout/orgChart1"/>
    <dgm:cxn modelId="{53E259AC-D615-4796-9C43-2CB2771A252C}" type="presParOf" srcId="{1734FABF-1119-411E-850B-DF8547E4D753}" destId="{4947D100-17C1-477D-89C2-691DBB695E3F}" srcOrd="0" destOrd="0" presId="urn:microsoft.com/office/officeart/2005/8/layout/orgChart1"/>
    <dgm:cxn modelId="{E51F28F1-E09E-48E8-B675-37896ADD8801}" type="presParOf" srcId="{4947D100-17C1-477D-89C2-691DBB695E3F}" destId="{650157A8-992B-403F-8C09-26AEBC5D51F7}" srcOrd="0" destOrd="0" presId="urn:microsoft.com/office/officeart/2005/8/layout/orgChart1"/>
    <dgm:cxn modelId="{155A3B57-2EF3-4EB8-94BF-CBC9112A6DBE}" type="presParOf" srcId="{4947D100-17C1-477D-89C2-691DBB695E3F}" destId="{7B931EF8-66A2-4FAA-9D3E-4CBE1D20DA2E}" srcOrd="1" destOrd="0" presId="urn:microsoft.com/office/officeart/2005/8/layout/orgChart1"/>
    <dgm:cxn modelId="{7259B5FE-4630-4F4A-B1B7-BF968AA25567}" type="presParOf" srcId="{1734FABF-1119-411E-850B-DF8547E4D753}" destId="{C1051848-0905-4FFD-812D-E634D6BC43AD}" srcOrd="1" destOrd="0" presId="urn:microsoft.com/office/officeart/2005/8/layout/orgChart1"/>
    <dgm:cxn modelId="{D64141A3-FB6E-4F32-94DD-C55E55C1208F}" type="presParOf" srcId="{C1051848-0905-4FFD-812D-E634D6BC43AD}" destId="{B68A5A2F-69D6-494B-BF41-574AC4A1997D}" srcOrd="0" destOrd="0" presId="urn:microsoft.com/office/officeart/2005/8/layout/orgChart1"/>
    <dgm:cxn modelId="{28BFF3C1-A75A-49F5-83A3-99CD3DF2D876}" type="presParOf" srcId="{C1051848-0905-4FFD-812D-E634D6BC43AD}" destId="{3323458C-4C24-40F6-A40A-F60C3B821371}" srcOrd="1" destOrd="0" presId="urn:microsoft.com/office/officeart/2005/8/layout/orgChart1"/>
    <dgm:cxn modelId="{90828F21-EAE2-4B81-9BAB-765A322D3D5D}" type="presParOf" srcId="{3323458C-4C24-40F6-A40A-F60C3B821371}" destId="{E6C73338-489F-420A-B036-EF41D473A78C}" srcOrd="0" destOrd="0" presId="urn:microsoft.com/office/officeart/2005/8/layout/orgChart1"/>
    <dgm:cxn modelId="{C422B27A-F107-4E19-888D-6FC8B4C4C667}" type="presParOf" srcId="{E6C73338-489F-420A-B036-EF41D473A78C}" destId="{753EA663-1778-4367-ABA2-2BAED0963EC4}" srcOrd="0" destOrd="0" presId="urn:microsoft.com/office/officeart/2005/8/layout/orgChart1"/>
    <dgm:cxn modelId="{097D4051-CF4F-4C5A-8C09-2C06EFA301DD}" type="presParOf" srcId="{E6C73338-489F-420A-B036-EF41D473A78C}" destId="{8A949CBB-1489-44A3-B95F-10070C36897F}" srcOrd="1" destOrd="0" presId="urn:microsoft.com/office/officeart/2005/8/layout/orgChart1"/>
    <dgm:cxn modelId="{97431893-7AB9-4314-8E2F-2B637AB8280D}" type="presParOf" srcId="{3323458C-4C24-40F6-A40A-F60C3B821371}" destId="{4E5BF808-714E-4C8C-B58D-01E60C3F5394}" srcOrd="1" destOrd="0" presId="urn:microsoft.com/office/officeart/2005/8/layout/orgChart1"/>
    <dgm:cxn modelId="{60BC4188-9E54-404C-8CB5-DD5CD53CF3CE}" type="presParOf" srcId="{3323458C-4C24-40F6-A40A-F60C3B821371}" destId="{F22B19AC-1E03-44B6-BE7D-F5844A5371B1}" srcOrd="2" destOrd="0" presId="urn:microsoft.com/office/officeart/2005/8/layout/orgChart1"/>
    <dgm:cxn modelId="{8CADDDFA-13A1-4250-BB4F-EC5666AEA47D}" type="presParOf" srcId="{C1051848-0905-4FFD-812D-E634D6BC43AD}" destId="{4CBC8FCF-8D77-4946-92D3-70549627C2E9}" srcOrd="2" destOrd="0" presId="urn:microsoft.com/office/officeart/2005/8/layout/orgChart1"/>
    <dgm:cxn modelId="{C06E4663-2C5B-4EC8-BDF9-5E7DD77848C6}" type="presParOf" srcId="{C1051848-0905-4FFD-812D-E634D6BC43AD}" destId="{9FAF9985-888D-4CA4-AA09-83BCE854F13E}" srcOrd="3" destOrd="0" presId="urn:microsoft.com/office/officeart/2005/8/layout/orgChart1"/>
    <dgm:cxn modelId="{60238D0D-ED9D-48E3-BEDE-A0F824E8F4C9}" type="presParOf" srcId="{9FAF9985-888D-4CA4-AA09-83BCE854F13E}" destId="{2B7D4643-7F81-42AF-8D75-539BC07D86F9}" srcOrd="0" destOrd="0" presId="urn:microsoft.com/office/officeart/2005/8/layout/orgChart1"/>
    <dgm:cxn modelId="{C7515515-DCDA-4CC7-B362-44F6D82A8247}" type="presParOf" srcId="{2B7D4643-7F81-42AF-8D75-539BC07D86F9}" destId="{E551A2ED-7749-4C54-8B88-B2915B690D39}" srcOrd="0" destOrd="0" presId="urn:microsoft.com/office/officeart/2005/8/layout/orgChart1"/>
    <dgm:cxn modelId="{9624E311-9CEA-49AB-8B0D-DCD6A7B64D72}" type="presParOf" srcId="{2B7D4643-7F81-42AF-8D75-539BC07D86F9}" destId="{637B03BD-63CC-4DC7-92AA-846D04A465CE}" srcOrd="1" destOrd="0" presId="urn:microsoft.com/office/officeart/2005/8/layout/orgChart1"/>
    <dgm:cxn modelId="{5EEB0C88-5C44-4613-AE83-0D747592E649}" type="presParOf" srcId="{9FAF9985-888D-4CA4-AA09-83BCE854F13E}" destId="{67EC4CC5-A4D9-4463-B194-3CC703E5B609}" srcOrd="1" destOrd="0" presId="urn:microsoft.com/office/officeart/2005/8/layout/orgChart1"/>
    <dgm:cxn modelId="{071C75FC-EE41-42D9-BDCC-35EB345798FC}" type="presParOf" srcId="{9FAF9985-888D-4CA4-AA09-83BCE854F13E}" destId="{44A3870C-15C4-42F5-9560-BCB33FEA6BE8}" srcOrd="2" destOrd="0" presId="urn:microsoft.com/office/officeart/2005/8/layout/orgChart1"/>
    <dgm:cxn modelId="{C50B2FB7-18AD-49A6-9677-8D4193FA4DFB}" type="presParOf" srcId="{C1051848-0905-4FFD-812D-E634D6BC43AD}" destId="{D852A2A3-4BB2-4FE9-852D-E05374CBABEE}" srcOrd="4" destOrd="0" presId="urn:microsoft.com/office/officeart/2005/8/layout/orgChart1"/>
    <dgm:cxn modelId="{113E6188-BB25-4935-A487-C810FB30E13C}" type="presParOf" srcId="{C1051848-0905-4FFD-812D-E634D6BC43AD}" destId="{DC485848-A797-4321-8E33-EE7A62E95B4D}" srcOrd="5" destOrd="0" presId="urn:microsoft.com/office/officeart/2005/8/layout/orgChart1"/>
    <dgm:cxn modelId="{13D6B0CA-AA9E-4629-82BA-0665E33BD85D}" type="presParOf" srcId="{DC485848-A797-4321-8E33-EE7A62E95B4D}" destId="{67F0D80F-B477-4861-9EC3-D2B75CD0431D}" srcOrd="0" destOrd="0" presId="urn:microsoft.com/office/officeart/2005/8/layout/orgChart1"/>
    <dgm:cxn modelId="{985E92F2-6655-42D3-9458-23CAF7F494E8}" type="presParOf" srcId="{67F0D80F-B477-4861-9EC3-D2B75CD0431D}" destId="{C3072A6F-1CB3-4C1C-8001-88A3D0BD779A}" srcOrd="0" destOrd="0" presId="urn:microsoft.com/office/officeart/2005/8/layout/orgChart1"/>
    <dgm:cxn modelId="{D81ED7E6-5B5F-4BA4-9CC6-D9E19328F675}" type="presParOf" srcId="{67F0D80F-B477-4861-9EC3-D2B75CD0431D}" destId="{94C78D2E-F6F2-4571-8A40-197CB15F7EED}" srcOrd="1" destOrd="0" presId="urn:microsoft.com/office/officeart/2005/8/layout/orgChart1"/>
    <dgm:cxn modelId="{28A71B57-200E-40B2-B04A-8B45E056681E}" type="presParOf" srcId="{DC485848-A797-4321-8E33-EE7A62E95B4D}" destId="{F23A1869-D836-439C-AA34-7CCCF6CD73BA}" srcOrd="1" destOrd="0" presId="urn:microsoft.com/office/officeart/2005/8/layout/orgChart1"/>
    <dgm:cxn modelId="{F61BAF75-1D08-42F9-ADA1-9C248CB2FD56}" type="presParOf" srcId="{DC485848-A797-4321-8E33-EE7A62E95B4D}" destId="{5FD1D10B-CA99-4DB8-93DB-72067F2A6585}" srcOrd="2" destOrd="0" presId="urn:microsoft.com/office/officeart/2005/8/layout/orgChart1"/>
    <dgm:cxn modelId="{725CA2AC-189A-4A58-BDC1-490FF7C96C7F}" type="presParOf" srcId="{1734FABF-1119-411E-850B-DF8547E4D753}" destId="{DEAF2032-E6AB-4F74-B687-5132BAEFA2F0}" srcOrd="2" destOrd="0" presId="urn:microsoft.com/office/officeart/2005/8/layout/orgChart1"/>
    <dgm:cxn modelId="{25ABFF5B-8436-4C56-97CB-3F70CF95CCAF}" type="presParOf" srcId="{830432B5-A448-4203-A5DA-C99B5909F690}" destId="{A8337582-031B-4240-852F-61C23652D48F}" srcOrd="4" destOrd="0" presId="urn:microsoft.com/office/officeart/2005/8/layout/orgChart1"/>
    <dgm:cxn modelId="{819129D0-1C13-4234-9913-2CC35168F5CE}" type="presParOf" srcId="{830432B5-A448-4203-A5DA-C99B5909F690}" destId="{592564E1-F60B-4915-A34D-2DAD6265B18F}" srcOrd="5" destOrd="0" presId="urn:microsoft.com/office/officeart/2005/8/layout/orgChart1"/>
    <dgm:cxn modelId="{EAD1A9D4-3215-4740-A01A-EC3A07FD3F82}" type="presParOf" srcId="{592564E1-F60B-4915-A34D-2DAD6265B18F}" destId="{08AD5ABD-1C83-4344-AABF-76F5A6B9C914}" srcOrd="0" destOrd="0" presId="urn:microsoft.com/office/officeart/2005/8/layout/orgChart1"/>
    <dgm:cxn modelId="{19EFD3DD-23ED-4349-8304-A00EED35A618}" type="presParOf" srcId="{08AD5ABD-1C83-4344-AABF-76F5A6B9C914}" destId="{7DC2C258-AF96-495C-BB30-0C46D03AFC34}" srcOrd="0" destOrd="0" presId="urn:microsoft.com/office/officeart/2005/8/layout/orgChart1"/>
    <dgm:cxn modelId="{9F6C07B3-0141-4169-AE5B-B6B115AE21BD}" type="presParOf" srcId="{08AD5ABD-1C83-4344-AABF-76F5A6B9C914}" destId="{CF95C270-7413-42BC-B4A8-B8F45F6BFEBF}" srcOrd="1" destOrd="0" presId="urn:microsoft.com/office/officeart/2005/8/layout/orgChart1"/>
    <dgm:cxn modelId="{B5490771-09B7-4635-9236-19B118E61E4F}" type="presParOf" srcId="{592564E1-F60B-4915-A34D-2DAD6265B18F}" destId="{98F83C9A-5E0B-4197-AFAC-30B656639999}" srcOrd="1" destOrd="0" presId="urn:microsoft.com/office/officeart/2005/8/layout/orgChart1"/>
    <dgm:cxn modelId="{8B78CFA8-E983-4E8C-BE28-AA9C0E179F79}" type="presParOf" srcId="{98F83C9A-5E0B-4197-AFAC-30B656639999}" destId="{40D22C82-8E64-487D-A30D-2039DD18DEF5}" srcOrd="0" destOrd="0" presId="urn:microsoft.com/office/officeart/2005/8/layout/orgChart1"/>
    <dgm:cxn modelId="{63BA388F-B48E-4D56-A645-B857ADABF76F}" type="presParOf" srcId="{98F83C9A-5E0B-4197-AFAC-30B656639999}" destId="{18C63A23-5B8F-4FBD-98B3-ABCE07ACB222}" srcOrd="1" destOrd="0" presId="urn:microsoft.com/office/officeart/2005/8/layout/orgChart1"/>
    <dgm:cxn modelId="{7CAD4696-89CE-450E-A818-D340B9F12EF6}" type="presParOf" srcId="{18C63A23-5B8F-4FBD-98B3-ABCE07ACB222}" destId="{0D2A692D-4542-46B1-95B6-819442FA321F}" srcOrd="0" destOrd="0" presId="urn:microsoft.com/office/officeart/2005/8/layout/orgChart1"/>
    <dgm:cxn modelId="{D2A6EBA9-16CE-4DD6-8764-39A9765C0896}" type="presParOf" srcId="{0D2A692D-4542-46B1-95B6-819442FA321F}" destId="{2CD1D26E-8FCF-425C-B17E-B2F742CAD3A2}" srcOrd="0" destOrd="0" presId="urn:microsoft.com/office/officeart/2005/8/layout/orgChart1"/>
    <dgm:cxn modelId="{B90DE89F-F344-47CF-9E86-73DDA6A74F80}" type="presParOf" srcId="{0D2A692D-4542-46B1-95B6-819442FA321F}" destId="{2C8D7545-FC4B-4093-B8FA-9A68D2451469}" srcOrd="1" destOrd="0" presId="urn:microsoft.com/office/officeart/2005/8/layout/orgChart1"/>
    <dgm:cxn modelId="{157ED1BB-6A2E-499A-8861-3236EB56FBBA}" type="presParOf" srcId="{18C63A23-5B8F-4FBD-98B3-ABCE07ACB222}" destId="{B6D23961-1AB9-41C9-B086-093F6CE03B60}" srcOrd="1" destOrd="0" presId="urn:microsoft.com/office/officeart/2005/8/layout/orgChart1"/>
    <dgm:cxn modelId="{503D52C2-8E92-4EBD-B527-ACBDBE3C8F0C}" type="presParOf" srcId="{18C63A23-5B8F-4FBD-98B3-ABCE07ACB222}" destId="{C96389E8-BAE6-4FBA-B5F4-70A355FAB6D2}" srcOrd="2" destOrd="0" presId="urn:microsoft.com/office/officeart/2005/8/layout/orgChart1"/>
    <dgm:cxn modelId="{4BA65993-55A7-4D86-B0E7-AA821EDAF9C9}" type="presParOf" srcId="{98F83C9A-5E0B-4197-AFAC-30B656639999}" destId="{75FCD611-E807-488B-A42E-9B613693F064}" srcOrd="2" destOrd="0" presId="urn:microsoft.com/office/officeart/2005/8/layout/orgChart1"/>
    <dgm:cxn modelId="{9672D2B7-0AA2-4A68-B550-A56E1103BAC7}" type="presParOf" srcId="{98F83C9A-5E0B-4197-AFAC-30B656639999}" destId="{9CCCBE98-D72D-40C5-BE19-831100D9F458}" srcOrd="3" destOrd="0" presId="urn:microsoft.com/office/officeart/2005/8/layout/orgChart1"/>
    <dgm:cxn modelId="{A634D532-0AD2-48BD-B39B-6CB497C0A1CB}" type="presParOf" srcId="{9CCCBE98-D72D-40C5-BE19-831100D9F458}" destId="{F78E60B0-2B0D-407A-B5BE-98CBC3962772}" srcOrd="0" destOrd="0" presId="urn:microsoft.com/office/officeart/2005/8/layout/orgChart1"/>
    <dgm:cxn modelId="{87970894-B5A7-4AFA-BB4F-FB28BDC7AE24}" type="presParOf" srcId="{F78E60B0-2B0D-407A-B5BE-98CBC3962772}" destId="{F21069FE-15F2-4F1A-8831-48E467EB761E}" srcOrd="0" destOrd="0" presId="urn:microsoft.com/office/officeart/2005/8/layout/orgChart1"/>
    <dgm:cxn modelId="{ED763E30-8F77-4B97-92D5-2A1C08B6F234}" type="presParOf" srcId="{F78E60B0-2B0D-407A-B5BE-98CBC3962772}" destId="{E046641F-A8E1-4344-8F25-522E3E7E2E6E}" srcOrd="1" destOrd="0" presId="urn:microsoft.com/office/officeart/2005/8/layout/orgChart1"/>
    <dgm:cxn modelId="{E0A1464B-C921-4167-9C96-F9BC6BF6B888}" type="presParOf" srcId="{9CCCBE98-D72D-40C5-BE19-831100D9F458}" destId="{2809CF00-07F7-48DF-A578-A9883907B914}" srcOrd="1" destOrd="0" presId="urn:microsoft.com/office/officeart/2005/8/layout/orgChart1"/>
    <dgm:cxn modelId="{84669286-05AB-4DA5-94A4-602B99A97197}" type="presParOf" srcId="{9CCCBE98-D72D-40C5-BE19-831100D9F458}" destId="{65B29BBC-0FA6-466A-84FF-D440A34AEB85}" srcOrd="2" destOrd="0" presId="urn:microsoft.com/office/officeart/2005/8/layout/orgChart1"/>
    <dgm:cxn modelId="{4D749879-CB27-4E90-A546-D721F070AF26}" type="presParOf" srcId="{98F83C9A-5E0B-4197-AFAC-30B656639999}" destId="{4EC4DA83-39EA-491A-8DA3-3358142AFE37}" srcOrd="4" destOrd="0" presId="urn:microsoft.com/office/officeart/2005/8/layout/orgChart1"/>
    <dgm:cxn modelId="{74FFAAEF-BF9E-4DAD-847F-8A9D6987D036}" type="presParOf" srcId="{98F83C9A-5E0B-4197-AFAC-30B656639999}" destId="{42F03168-36F7-4639-8B24-D4761F1B52A5}" srcOrd="5" destOrd="0" presId="urn:microsoft.com/office/officeart/2005/8/layout/orgChart1"/>
    <dgm:cxn modelId="{4852EC49-E714-491E-91ED-DC5C9CBB8A7D}" type="presParOf" srcId="{42F03168-36F7-4639-8B24-D4761F1B52A5}" destId="{A80533BF-25AB-4D76-96F5-A6E2D1085E7C}" srcOrd="0" destOrd="0" presId="urn:microsoft.com/office/officeart/2005/8/layout/orgChart1"/>
    <dgm:cxn modelId="{2D89FB66-7857-4140-B00E-2079B59946E9}" type="presParOf" srcId="{A80533BF-25AB-4D76-96F5-A6E2D1085E7C}" destId="{ABBBB612-72E3-483C-8E96-4F64E6E3573C}" srcOrd="0" destOrd="0" presId="urn:microsoft.com/office/officeart/2005/8/layout/orgChart1"/>
    <dgm:cxn modelId="{CA1D7308-C3C8-4BC3-9403-A881419367A4}" type="presParOf" srcId="{A80533BF-25AB-4D76-96F5-A6E2D1085E7C}" destId="{1E04DC31-49FA-44BE-9A99-7D5530E2A331}" srcOrd="1" destOrd="0" presId="urn:microsoft.com/office/officeart/2005/8/layout/orgChart1"/>
    <dgm:cxn modelId="{AF3CF708-4308-4521-AABB-80CD3C83A091}" type="presParOf" srcId="{42F03168-36F7-4639-8B24-D4761F1B52A5}" destId="{80AD6960-4254-4EE2-98AD-B84AF941DD89}" srcOrd="1" destOrd="0" presId="urn:microsoft.com/office/officeart/2005/8/layout/orgChart1"/>
    <dgm:cxn modelId="{F39225FA-57A0-4057-A18A-A290B9C1784A}" type="presParOf" srcId="{42F03168-36F7-4639-8B24-D4761F1B52A5}" destId="{CD57AFB9-7B8A-4EB3-A0EA-00D81B401B8B}" srcOrd="2" destOrd="0" presId="urn:microsoft.com/office/officeart/2005/8/layout/orgChart1"/>
    <dgm:cxn modelId="{C9B1F56B-B2A6-48E3-8AC8-0D58528F5274}" type="presParOf" srcId="{98F83C9A-5E0B-4197-AFAC-30B656639999}" destId="{02C15A9C-F482-46BD-B8B0-EC7AD3077049}" srcOrd="6" destOrd="0" presId="urn:microsoft.com/office/officeart/2005/8/layout/orgChart1"/>
    <dgm:cxn modelId="{EA2143B0-02C2-47BC-A06B-DEF4778CCC80}" type="presParOf" srcId="{98F83C9A-5E0B-4197-AFAC-30B656639999}" destId="{6C74A87C-6D64-46BE-A4CB-6E8700F99B15}" srcOrd="7" destOrd="0" presId="urn:microsoft.com/office/officeart/2005/8/layout/orgChart1"/>
    <dgm:cxn modelId="{947B63FD-C7EB-4010-B881-F90B856A0BBF}" type="presParOf" srcId="{6C74A87C-6D64-46BE-A4CB-6E8700F99B15}" destId="{E9D663AC-A7D9-4DF8-AC6E-F363EA295862}" srcOrd="0" destOrd="0" presId="urn:microsoft.com/office/officeart/2005/8/layout/orgChart1"/>
    <dgm:cxn modelId="{0C8CD6AF-0075-48EC-90BB-E67F67981B7F}" type="presParOf" srcId="{E9D663AC-A7D9-4DF8-AC6E-F363EA295862}" destId="{F05D8298-0135-41ED-8D59-B88930F215EB}" srcOrd="0" destOrd="0" presId="urn:microsoft.com/office/officeart/2005/8/layout/orgChart1"/>
    <dgm:cxn modelId="{59ECAEF6-8AB8-4EBD-8B71-19C254299C29}" type="presParOf" srcId="{E9D663AC-A7D9-4DF8-AC6E-F363EA295862}" destId="{05818DC5-82CC-450C-80C8-9C0BD0DE2A74}" srcOrd="1" destOrd="0" presId="urn:microsoft.com/office/officeart/2005/8/layout/orgChart1"/>
    <dgm:cxn modelId="{A79EF599-53C1-47CF-A286-F738F99EEF3D}" type="presParOf" srcId="{6C74A87C-6D64-46BE-A4CB-6E8700F99B15}" destId="{578CBCC1-3EB8-4EF8-8435-7F2DFEF51570}" srcOrd="1" destOrd="0" presId="urn:microsoft.com/office/officeart/2005/8/layout/orgChart1"/>
    <dgm:cxn modelId="{2F0DF4A3-13CA-46E2-BBE5-90F0BA9F3606}" type="presParOf" srcId="{6C74A87C-6D64-46BE-A4CB-6E8700F99B15}" destId="{8ABC16E2-CECE-4CB1-B52E-E28C3E436521}" srcOrd="2" destOrd="0" presId="urn:microsoft.com/office/officeart/2005/8/layout/orgChart1"/>
    <dgm:cxn modelId="{AFB5D1A1-AFC1-4B7B-84B8-021A0A07FD1B}" type="presParOf" srcId="{592564E1-F60B-4915-A34D-2DAD6265B18F}" destId="{846D4D19-BB8C-40B0-B006-4B4BD8518DDC}" srcOrd="2" destOrd="0" presId="urn:microsoft.com/office/officeart/2005/8/layout/orgChart1"/>
    <dgm:cxn modelId="{D7B83A7C-9E99-4A05-B0A1-41E52E0E8DE8}" type="presParOf" srcId="{830432B5-A448-4203-A5DA-C99B5909F690}" destId="{1B841C18-4877-4034-8AB2-26D579E0F871}" srcOrd="6" destOrd="0" presId="urn:microsoft.com/office/officeart/2005/8/layout/orgChart1"/>
    <dgm:cxn modelId="{AADF1B32-4B33-4417-A1D5-C148FBE23A01}" type="presParOf" srcId="{830432B5-A448-4203-A5DA-C99B5909F690}" destId="{383B383B-8FCC-41E9-9011-34662F37E221}" srcOrd="7" destOrd="0" presId="urn:microsoft.com/office/officeart/2005/8/layout/orgChart1"/>
    <dgm:cxn modelId="{74E1E512-52AF-4C27-9339-CC3C52C87EED}" type="presParOf" srcId="{383B383B-8FCC-41E9-9011-34662F37E221}" destId="{AA47930E-BF12-498A-A94B-0EAFF048E691}" srcOrd="0" destOrd="0" presId="urn:microsoft.com/office/officeart/2005/8/layout/orgChart1"/>
    <dgm:cxn modelId="{E388DBC8-CABA-4590-A932-BB75D94BEFAB}" type="presParOf" srcId="{AA47930E-BF12-498A-A94B-0EAFF048E691}" destId="{CCE3DA6F-B844-4DF6-8447-4157A167964C}" srcOrd="0" destOrd="0" presId="urn:microsoft.com/office/officeart/2005/8/layout/orgChart1"/>
    <dgm:cxn modelId="{778E46A5-7F45-4A00-AD7F-1CC4F4DAD129}" type="presParOf" srcId="{AA47930E-BF12-498A-A94B-0EAFF048E691}" destId="{D161DEEB-1EC4-44F3-A5F5-D31A36051138}" srcOrd="1" destOrd="0" presId="urn:microsoft.com/office/officeart/2005/8/layout/orgChart1"/>
    <dgm:cxn modelId="{4294AD96-D274-4F92-9FCC-C66795AA9297}" type="presParOf" srcId="{383B383B-8FCC-41E9-9011-34662F37E221}" destId="{18BEFA07-D604-4649-87E1-7B16F3D1AF6F}" srcOrd="1" destOrd="0" presId="urn:microsoft.com/office/officeart/2005/8/layout/orgChart1"/>
    <dgm:cxn modelId="{C8650D1C-94C7-44C7-896A-F76FE2772EA6}" type="presParOf" srcId="{18BEFA07-D604-4649-87E1-7B16F3D1AF6F}" destId="{60450074-5220-4FE8-AE20-90C5DDF657EA}" srcOrd="0" destOrd="0" presId="urn:microsoft.com/office/officeart/2005/8/layout/orgChart1"/>
    <dgm:cxn modelId="{7C1F7AC8-BE77-48A9-969A-3825D05AFD2B}" type="presParOf" srcId="{18BEFA07-D604-4649-87E1-7B16F3D1AF6F}" destId="{135BE0B0-DC8B-48B3-BA4B-43B1246A95A4}" srcOrd="1" destOrd="0" presId="urn:microsoft.com/office/officeart/2005/8/layout/orgChart1"/>
    <dgm:cxn modelId="{D50BD494-A4D9-4AD7-B2E7-DBFBAE91E059}" type="presParOf" srcId="{135BE0B0-DC8B-48B3-BA4B-43B1246A95A4}" destId="{47798581-6495-449D-8BAC-F9FE42BC248A}" srcOrd="0" destOrd="0" presId="urn:microsoft.com/office/officeart/2005/8/layout/orgChart1"/>
    <dgm:cxn modelId="{CE80F115-20B5-470E-9AB8-2704AB9C3D2F}" type="presParOf" srcId="{47798581-6495-449D-8BAC-F9FE42BC248A}" destId="{D1201EC6-B82C-4324-A604-2243947D10EC}" srcOrd="0" destOrd="0" presId="urn:microsoft.com/office/officeart/2005/8/layout/orgChart1"/>
    <dgm:cxn modelId="{CBE6D714-F2DE-4A27-8C46-D734D4ED098E}" type="presParOf" srcId="{47798581-6495-449D-8BAC-F9FE42BC248A}" destId="{C45F5CDD-86B9-4426-84B4-8E6013CCCB6F}" srcOrd="1" destOrd="0" presId="urn:microsoft.com/office/officeart/2005/8/layout/orgChart1"/>
    <dgm:cxn modelId="{1396070E-2055-4C35-8E8E-C69AB6559336}" type="presParOf" srcId="{135BE0B0-DC8B-48B3-BA4B-43B1246A95A4}" destId="{69135037-D71E-43D0-B72D-FFC66378B188}" srcOrd="1" destOrd="0" presId="urn:microsoft.com/office/officeart/2005/8/layout/orgChart1"/>
    <dgm:cxn modelId="{037C47A6-FC7C-4F2A-B0E1-5E7BB02B3D28}" type="presParOf" srcId="{135BE0B0-DC8B-48B3-BA4B-43B1246A95A4}" destId="{2B567F43-161F-492D-9850-E183920C03A0}" srcOrd="2" destOrd="0" presId="urn:microsoft.com/office/officeart/2005/8/layout/orgChart1"/>
    <dgm:cxn modelId="{85D6D598-6817-470A-A38F-A74B4C10A4EE}" type="presParOf" srcId="{18BEFA07-D604-4649-87E1-7B16F3D1AF6F}" destId="{53592C46-82A5-4AC8-B3FC-F688F3E34104}" srcOrd="2" destOrd="0" presId="urn:microsoft.com/office/officeart/2005/8/layout/orgChart1"/>
    <dgm:cxn modelId="{13C95412-2795-4480-B3A1-90C8E679DE2C}" type="presParOf" srcId="{18BEFA07-D604-4649-87E1-7B16F3D1AF6F}" destId="{212B9D9C-0261-4147-AC17-50707638E98F}" srcOrd="3" destOrd="0" presId="urn:microsoft.com/office/officeart/2005/8/layout/orgChart1"/>
    <dgm:cxn modelId="{99928607-6ED4-45BD-BE8D-E8381EBECBE5}" type="presParOf" srcId="{212B9D9C-0261-4147-AC17-50707638E98F}" destId="{ACDD8ECF-C5DC-4DAE-9FB2-1E4A8F2E4C7F}" srcOrd="0" destOrd="0" presId="urn:microsoft.com/office/officeart/2005/8/layout/orgChart1"/>
    <dgm:cxn modelId="{C42FFEAF-5039-4E1A-B33B-5D4BCA31B048}" type="presParOf" srcId="{ACDD8ECF-C5DC-4DAE-9FB2-1E4A8F2E4C7F}" destId="{E06E4DA3-68C7-4FEF-AAC9-429C9D3807AA}" srcOrd="0" destOrd="0" presId="urn:microsoft.com/office/officeart/2005/8/layout/orgChart1"/>
    <dgm:cxn modelId="{6DF78001-7487-4F3D-AB7C-707587CF58EB}" type="presParOf" srcId="{ACDD8ECF-C5DC-4DAE-9FB2-1E4A8F2E4C7F}" destId="{2582EE25-53E7-442E-8D5D-06A5BD56C618}" srcOrd="1" destOrd="0" presId="urn:microsoft.com/office/officeart/2005/8/layout/orgChart1"/>
    <dgm:cxn modelId="{585EC019-38C5-40A9-B003-17AB9E3E3823}" type="presParOf" srcId="{212B9D9C-0261-4147-AC17-50707638E98F}" destId="{92DA870B-F160-4F09-97BE-45EFEEF97F0F}" srcOrd="1" destOrd="0" presId="urn:microsoft.com/office/officeart/2005/8/layout/orgChart1"/>
    <dgm:cxn modelId="{301F2B37-6F70-4635-8D11-0B858602EBF5}" type="presParOf" srcId="{212B9D9C-0261-4147-AC17-50707638E98F}" destId="{2DB84EA3-F837-433A-B8E4-A5F7670A1041}" srcOrd="2" destOrd="0" presId="urn:microsoft.com/office/officeart/2005/8/layout/orgChart1"/>
    <dgm:cxn modelId="{CEE23382-F9B8-43CA-B195-878CB8D360BB}" type="presParOf" srcId="{18BEFA07-D604-4649-87E1-7B16F3D1AF6F}" destId="{F2BE6C7A-1302-41CC-8169-BEBA78399A36}" srcOrd="4" destOrd="0" presId="urn:microsoft.com/office/officeart/2005/8/layout/orgChart1"/>
    <dgm:cxn modelId="{DC9A55BB-FA36-4A56-9B30-2680AEF05F8B}" type="presParOf" srcId="{18BEFA07-D604-4649-87E1-7B16F3D1AF6F}" destId="{DD00A260-3E63-4F38-9A73-FA4A380B1ECB}" srcOrd="5" destOrd="0" presId="urn:microsoft.com/office/officeart/2005/8/layout/orgChart1"/>
    <dgm:cxn modelId="{23F29332-ECE1-4BD2-AFF9-C07100E42985}" type="presParOf" srcId="{DD00A260-3E63-4F38-9A73-FA4A380B1ECB}" destId="{F3C0C3E1-F8FA-4A60-B7E5-586DD662C57C}" srcOrd="0" destOrd="0" presId="urn:microsoft.com/office/officeart/2005/8/layout/orgChart1"/>
    <dgm:cxn modelId="{F082F2D7-55EC-410B-8C80-F17B14507F02}" type="presParOf" srcId="{F3C0C3E1-F8FA-4A60-B7E5-586DD662C57C}" destId="{18A4FF9C-EECF-4899-96BC-156BA1C89F8B}" srcOrd="0" destOrd="0" presId="urn:microsoft.com/office/officeart/2005/8/layout/orgChart1"/>
    <dgm:cxn modelId="{294DBD98-A37A-4EB9-A840-5D4819AEE892}" type="presParOf" srcId="{F3C0C3E1-F8FA-4A60-B7E5-586DD662C57C}" destId="{A74D2AFF-D3A1-4C30-A25F-B9A44B6813D4}" srcOrd="1" destOrd="0" presId="urn:microsoft.com/office/officeart/2005/8/layout/orgChart1"/>
    <dgm:cxn modelId="{32FF5634-1F7C-4B4A-B611-995F5B41F3FF}" type="presParOf" srcId="{DD00A260-3E63-4F38-9A73-FA4A380B1ECB}" destId="{074A39E0-8A54-4F84-B930-061392DDC4D3}" srcOrd="1" destOrd="0" presId="urn:microsoft.com/office/officeart/2005/8/layout/orgChart1"/>
    <dgm:cxn modelId="{F9C05089-E182-4664-96AE-EBAEF5DB3466}" type="presParOf" srcId="{DD00A260-3E63-4F38-9A73-FA4A380B1ECB}" destId="{BC8D077A-3956-41D6-BD20-2C4FC46435EC}" srcOrd="2" destOrd="0" presId="urn:microsoft.com/office/officeart/2005/8/layout/orgChart1"/>
    <dgm:cxn modelId="{9FC0FA73-0DBC-4CF6-859D-610C42FEB482}" type="presParOf" srcId="{18BEFA07-D604-4649-87E1-7B16F3D1AF6F}" destId="{EB9CB175-0E8C-40F0-8FC3-4F1E812804C5}" srcOrd="6" destOrd="0" presId="urn:microsoft.com/office/officeart/2005/8/layout/orgChart1"/>
    <dgm:cxn modelId="{15817FD4-CEC3-4636-B26A-6EB43BA558F4}" type="presParOf" srcId="{18BEFA07-D604-4649-87E1-7B16F3D1AF6F}" destId="{898ECE20-2CBC-41C5-AE5B-25BA292F60F0}" srcOrd="7" destOrd="0" presId="urn:microsoft.com/office/officeart/2005/8/layout/orgChart1"/>
    <dgm:cxn modelId="{5EC3B944-84C1-434F-8127-FE6B92D3F746}" type="presParOf" srcId="{898ECE20-2CBC-41C5-AE5B-25BA292F60F0}" destId="{BE77975B-3656-4A3B-ADDF-1A192A7EB081}" srcOrd="0" destOrd="0" presId="urn:microsoft.com/office/officeart/2005/8/layout/orgChart1"/>
    <dgm:cxn modelId="{0DD713B6-AECE-42AA-A1B1-31CFB1190076}" type="presParOf" srcId="{BE77975B-3656-4A3B-ADDF-1A192A7EB081}" destId="{6C286362-2753-4429-BB55-C942356F0119}" srcOrd="0" destOrd="0" presId="urn:microsoft.com/office/officeart/2005/8/layout/orgChart1"/>
    <dgm:cxn modelId="{FBDB59F8-2005-41C4-9E6C-F415B21C5B36}" type="presParOf" srcId="{BE77975B-3656-4A3B-ADDF-1A192A7EB081}" destId="{3681D3D2-7E0F-4ABF-8B7B-61CCC6E48B46}" srcOrd="1" destOrd="0" presId="urn:microsoft.com/office/officeart/2005/8/layout/orgChart1"/>
    <dgm:cxn modelId="{5EE0251A-49D3-4B8E-9ED5-86F20228FB8E}" type="presParOf" srcId="{898ECE20-2CBC-41C5-AE5B-25BA292F60F0}" destId="{2229532B-E860-4EAC-AB71-31A3C8009ABC}" srcOrd="1" destOrd="0" presId="urn:microsoft.com/office/officeart/2005/8/layout/orgChart1"/>
    <dgm:cxn modelId="{AC40247B-50B7-4835-85D9-97B24A17F270}" type="presParOf" srcId="{898ECE20-2CBC-41C5-AE5B-25BA292F60F0}" destId="{D470681E-5FA1-4205-A999-92A19AA53AC9}" srcOrd="2" destOrd="0" presId="urn:microsoft.com/office/officeart/2005/8/layout/orgChart1"/>
    <dgm:cxn modelId="{5CCC9762-404C-484E-8F0E-F8D891D86157}" type="presParOf" srcId="{18BEFA07-D604-4649-87E1-7B16F3D1AF6F}" destId="{3FB31356-092D-4145-A903-6E6E9626518C}" srcOrd="8" destOrd="0" presId="urn:microsoft.com/office/officeart/2005/8/layout/orgChart1"/>
    <dgm:cxn modelId="{98EF2F0A-71FB-4D0B-8336-E7BDE21DC691}" type="presParOf" srcId="{18BEFA07-D604-4649-87E1-7B16F3D1AF6F}" destId="{EA43E03D-3763-4478-813D-E5EDB3B1F7CC}" srcOrd="9" destOrd="0" presId="urn:microsoft.com/office/officeart/2005/8/layout/orgChart1"/>
    <dgm:cxn modelId="{36766FB0-EAF8-46B1-AEB7-8E22A5B2656D}" type="presParOf" srcId="{EA43E03D-3763-4478-813D-E5EDB3B1F7CC}" destId="{F8EF0C70-0EA0-49E8-8F28-5F496EEF0038}" srcOrd="0" destOrd="0" presId="urn:microsoft.com/office/officeart/2005/8/layout/orgChart1"/>
    <dgm:cxn modelId="{E89630F4-CDD8-49AA-B4EB-D2B3EC2231FB}" type="presParOf" srcId="{F8EF0C70-0EA0-49E8-8F28-5F496EEF0038}" destId="{6D4145B2-D9B5-4153-AF8C-D19370129995}" srcOrd="0" destOrd="0" presId="urn:microsoft.com/office/officeart/2005/8/layout/orgChart1"/>
    <dgm:cxn modelId="{94802200-9BF6-449B-A3D9-89998AEE8A6B}" type="presParOf" srcId="{F8EF0C70-0EA0-49E8-8F28-5F496EEF0038}" destId="{C96F779D-0DA4-4F80-83ED-CA0F97BF7B4C}" srcOrd="1" destOrd="0" presId="urn:microsoft.com/office/officeart/2005/8/layout/orgChart1"/>
    <dgm:cxn modelId="{5EB321F9-17F6-42D9-982D-EA52A3BE917B}" type="presParOf" srcId="{EA43E03D-3763-4478-813D-E5EDB3B1F7CC}" destId="{00CC0293-4DEC-416A-BF64-B8CA80630A79}" srcOrd="1" destOrd="0" presId="urn:microsoft.com/office/officeart/2005/8/layout/orgChart1"/>
    <dgm:cxn modelId="{4F8CA888-0714-4DEB-9A9F-57CC3CAB67B5}" type="presParOf" srcId="{EA43E03D-3763-4478-813D-E5EDB3B1F7CC}" destId="{FCF1528F-822D-42CF-B64C-CB6F415DC127}" srcOrd="2" destOrd="0" presId="urn:microsoft.com/office/officeart/2005/8/layout/orgChart1"/>
    <dgm:cxn modelId="{8618E37E-ED07-40C4-BFAA-B6C0CCB5423C}" type="presParOf" srcId="{383B383B-8FCC-41E9-9011-34662F37E221}" destId="{C62B6769-FFF4-4D14-B727-F059D98F3825}" srcOrd="2" destOrd="0" presId="urn:microsoft.com/office/officeart/2005/8/layout/orgChart1"/>
    <dgm:cxn modelId="{7B1A61E6-3B3C-4606-AFC4-B5C54F306004}" type="presParOf" srcId="{830432B5-A448-4203-A5DA-C99B5909F690}" destId="{006B6C5C-C08D-48CC-82AC-9A1E7FECB0BF}" srcOrd="8" destOrd="0" presId="urn:microsoft.com/office/officeart/2005/8/layout/orgChart1"/>
    <dgm:cxn modelId="{01D7D2BA-4CC9-4816-A950-DAF3A3A56BFC}" type="presParOf" srcId="{830432B5-A448-4203-A5DA-C99B5909F690}" destId="{4875D79A-4591-4B3B-BC57-EFAA8BE62770}" srcOrd="9" destOrd="0" presId="urn:microsoft.com/office/officeart/2005/8/layout/orgChart1"/>
    <dgm:cxn modelId="{E08EC52B-C5DD-4AC7-A0BF-45B96E48CFD7}" type="presParOf" srcId="{4875D79A-4591-4B3B-BC57-EFAA8BE62770}" destId="{150C9E41-12B6-4107-AB63-FD0F663C0700}" srcOrd="0" destOrd="0" presId="urn:microsoft.com/office/officeart/2005/8/layout/orgChart1"/>
    <dgm:cxn modelId="{5421CCD1-1A35-4E35-B076-97EAD2FFC819}" type="presParOf" srcId="{150C9E41-12B6-4107-AB63-FD0F663C0700}" destId="{EC50CC3D-EB1D-4734-8CDC-796FF149B36D}" srcOrd="0" destOrd="0" presId="urn:microsoft.com/office/officeart/2005/8/layout/orgChart1"/>
    <dgm:cxn modelId="{AE0AF375-C4ED-4F4B-9EE7-4D2A609CE2CC}" type="presParOf" srcId="{150C9E41-12B6-4107-AB63-FD0F663C0700}" destId="{1B85CB79-EA6F-4174-AAE7-B6433922AA4A}" srcOrd="1" destOrd="0" presId="urn:microsoft.com/office/officeart/2005/8/layout/orgChart1"/>
    <dgm:cxn modelId="{AA03BE71-4A52-4CD4-9B5A-2586EE2229C8}" type="presParOf" srcId="{4875D79A-4591-4B3B-BC57-EFAA8BE62770}" destId="{9F1AAB64-5880-4753-B0A6-9191159A08F7}" srcOrd="1" destOrd="0" presId="urn:microsoft.com/office/officeart/2005/8/layout/orgChart1"/>
    <dgm:cxn modelId="{E7368D2B-BC87-4627-9E67-FEDCD8189A56}" type="presParOf" srcId="{9F1AAB64-5880-4753-B0A6-9191159A08F7}" destId="{42330272-BDE0-41C7-B6FF-ABFE7D86EACD}" srcOrd="0" destOrd="0" presId="urn:microsoft.com/office/officeart/2005/8/layout/orgChart1"/>
    <dgm:cxn modelId="{6FC7EA26-53CC-4289-AD9C-1EA924E0D696}" type="presParOf" srcId="{9F1AAB64-5880-4753-B0A6-9191159A08F7}" destId="{6A55DE45-2ED7-4C58-A079-293FA7FBFC49}" srcOrd="1" destOrd="0" presId="urn:microsoft.com/office/officeart/2005/8/layout/orgChart1"/>
    <dgm:cxn modelId="{D66EE59B-02AB-493D-9828-DF36EDD71476}" type="presParOf" srcId="{6A55DE45-2ED7-4C58-A079-293FA7FBFC49}" destId="{F533F47C-5617-45E6-BC8D-0E577FB2FE57}" srcOrd="0" destOrd="0" presId="urn:microsoft.com/office/officeart/2005/8/layout/orgChart1"/>
    <dgm:cxn modelId="{8968E2C4-DB23-47DB-BC46-EDFEE279899E}" type="presParOf" srcId="{F533F47C-5617-45E6-BC8D-0E577FB2FE57}" destId="{3882BAF7-E787-41E7-8AA3-D61DC58E89B7}" srcOrd="0" destOrd="0" presId="urn:microsoft.com/office/officeart/2005/8/layout/orgChart1"/>
    <dgm:cxn modelId="{F18126F7-AC99-4155-849C-50C28604C531}" type="presParOf" srcId="{F533F47C-5617-45E6-BC8D-0E577FB2FE57}" destId="{ACC99D58-BEB3-44EF-B0F1-87B75D3E6460}" srcOrd="1" destOrd="0" presId="urn:microsoft.com/office/officeart/2005/8/layout/orgChart1"/>
    <dgm:cxn modelId="{ACD8EFD2-E111-43BE-B590-0BCCCC359442}" type="presParOf" srcId="{6A55DE45-2ED7-4C58-A079-293FA7FBFC49}" destId="{89F80128-942C-4923-837B-B202415C7106}" srcOrd="1" destOrd="0" presId="urn:microsoft.com/office/officeart/2005/8/layout/orgChart1"/>
    <dgm:cxn modelId="{60F8B0E7-8089-4A42-960C-E05461E46278}" type="presParOf" srcId="{6A55DE45-2ED7-4C58-A079-293FA7FBFC49}" destId="{377B8307-ADAC-4C8F-8A04-CD3D08D3E20F}" srcOrd="2" destOrd="0" presId="urn:microsoft.com/office/officeart/2005/8/layout/orgChart1"/>
    <dgm:cxn modelId="{55B8834E-D11A-4C56-BA35-0DC658D97377}" type="presParOf" srcId="{9F1AAB64-5880-4753-B0A6-9191159A08F7}" destId="{F4DD2283-3A2E-445E-9966-3D07F4116530}" srcOrd="2" destOrd="0" presId="urn:microsoft.com/office/officeart/2005/8/layout/orgChart1"/>
    <dgm:cxn modelId="{1AEC3048-DCEA-48FF-8605-8AD26065545F}" type="presParOf" srcId="{9F1AAB64-5880-4753-B0A6-9191159A08F7}" destId="{BAC8C43E-F73F-44C3-AC0E-45D927E23391}" srcOrd="3" destOrd="0" presId="urn:microsoft.com/office/officeart/2005/8/layout/orgChart1"/>
    <dgm:cxn modelId="{6D2EAFEC-C6A8-4B66-A59D-9D26470235A0}" type="presParOf" srcId="{BAC8C43E-F73F-44C3-AC0E-45D927E23391}" destId="{1E22DCA8-FE6D-4AC2-B1A4-DABB5C8506E0}" srcOrd="0" destOrd="0" presId="urn:microsoft.com/office/officeart/2005/8/layout/orgChart1"/>
    <dgm:cxn modelId="{36B19B07-BF16-4DD4-BEA3-0BC360961A70}" type="presParOf" srcId="{1E22DCA8-FE6D-4AC2-B1A4-DABB5C8506E0}" destId="{0405D827-8570-4FA1-BE0B-747FE61303AC}" srcOrd="0" destOrd="0" presId="urn:microsoft.com/office/officeart/2005/8/layout/orgChart1"/>
    <dgm:cxn modelId="{7B5C1534-3867-4190-92B7-80F3D2346FCD}" type="presParOf" srcId="{1E22DCA8-FE6D-4AC2-B1A4-DABB5C8506E0}" destId="{6FBB5759-88E0-4E3C-9FA5-C98C6558F2BB}" srcOrd="1" destOrd="0" presId="urn:microsoft.com/office/officeart/2005/8/layout/orgChart1"/>
    <dgm:cxn modelId="{1F2F63C9-4681-4604-8924-5C995531D492}" type="presParOf" srcId="{BAC8C43E-F73F-44C3-AC0E-45D927E23391}" destId="{236106DC-8C50-47AC-A661-336D2B9BA5BE}" srcOrd="1" destOrd="0" presId="urn:microsoft.com/office/officeart/2005/8/layout/orgChart1"/>
    <dgm:cxn modelId="{3E729826-F2B3-48C0-9BEF-0DD3B31221C4}" type="presParOf" srcId="{BAC8C43E-F73F-44C3-AC0E-45D927E23391}" destId="{2BF8C9CA-03F9-4F24-B3A4-FA64AA34594F}" srcOrd="2" destOrd="0" presId="urn:microsoft.com/office/officeart/2005/8/layout/orgChart1"/>
    <dgm:cxn modelId="{0C502714-440B-4B44-A8AC-70B85A048B14}" type="presParOf" srcId="{9F1AAB64-5880-4753-B0A6-9191159A08F7}" destId="{7C274E2A-7BF9-4D43-AFF9-C2611FEA31FF}" srcOrd="4" destOrd="0" presId="urn:microsoft.com/office/officeart/2005/8/layout/orgChart1"/>
    <dgm:cxn modelId="{B248EC09-D55A-419D-816B-E6B995DD5D9C}" type="presParOf" srcId="{9F1AAB64-5880-4753-B0A6-9191159A08F7}" destId="{68D36E7B-C721-4057-9BE3-274079B071E6}" srcOrd="5" destOrd="0" presId="urn:microsoft.com/office/officeart/2005/8/layout/orgChart1"/>
    <dgm:cxn modelId="{4D0D4B05-46E7-4B50-9EA4-7F975A74DA90}" type="presParOf" srcId="{68D36E7B-C721-4057-9BE3-274079B071E6}" destId="{BCEFA9BB-65E8-4003-BF04-83EBCF53F468}" srcOrd="0" destOrd="0" presId="urn:microsoft.com/office/officeart/2005/8/layout/orgChart1"/>
    <dgm:cxn modelId="{51249A6C-2CDB-4663-92A5-239434EB9320}" type="presParOf" srcId="{BCEFA9BB-65E8-4003-BF04-83EBCF53F468}" destId="{7060E158-2335-4654-9F4E-288D41E6C4A4}" srcOrd="0" destOrd="0" presId="urn:microsoft.com/office/officeart/2005/8/layout/orgChart1"/>
    <dgm:cxn modelId="{AC483843-4B2F-421C-B4FE-AC7DF0DBE0AF}" type="presParOf" srcId="{BCEFA9BB-65E8-4003-BF04-83EBCF53F468}" destId="{A597CCE6-AFE5-4498-BB88-3FE60985CD79}" srcOrd="1" destOrd="0" presId="urn:microsoft.com/office/officeart/2005/8/layout/orgChart1"/>
    <dgm:cxn modelId="{BAAB0111-BB0A-4B70-957A-96995AEF9B90}" type="presParOf" srcId="{68D36E7B-C721-4057-9BE3-274079B071E6}" destId="{7E5D6D35-CD77-4248-AA45-5796AF4B5A22}" srcOrd="1" destOrd="0" presId="urn:microsoft.com/office/officeart/2005/8/layout/orgChart1"/>
    <dgm:cxn modelId="{91917782-D9C8-480C-A891-EB70FCD52AD5}" type="presParOf" srcId="{68D36E7B-C721-4057-9BE3-274079B071E6}" destId="{91494185-1049-4E9E-BF2E-39887F495D6A}" srcOrd="2" destOrd="0" presId="urn:microsoft.com/office/officeart/2005/8/layout/orgChart1"/>
    <dgm:cxn modelId="{EEE77B6E-0F52-4CFE-AF99-967A130256F7}" type="presParOf" srcId="{9F1AAB64-5880-4753-B0A6-9191159A08F7}" destId="{591CEB1A-9007-41E7-A64A-37ED27FA05FB}" srcOrd="6" destOrd="0" presId="urn:microsoft.com/office/officeart/2005/8/layout/orgChart1"/>
    <dgm:cxn modelId="{B8711121-601B-4858-A1AA-A169FAE89F81}" type="presParOf" srcId="{9F1AAB64-5880-4753-B0A6-9191159A08F7}" destId="{EF061F70-A639-4849-A055-7265826D72BF}" srcOrd="7" destOrd="0" presId="urn:microsoft.com/office/officeart/2005/8/layout/orgChart1"/>
    <dgm:cxn modelId="{BA4C5966-208B-4221-A2F2-8D0F41D2B1C6}" type="presParOf" srcId="{EF061F70-A639-4849-A055-7265826D72BF}" destId="{193B0E3E-E16B-4088-8C4F-56B43FB3F990}" srcOrd="0" destOrd="0" presId="urn:microsoft.com/office/officeart/2005/8/layout/orgChart1"/>
    <dgm:cxn modelId="{1156D1D6-2B18-469E-BA5E-983C119A2C59}" type="presParOf" srcId="{193B0E3E-E16B-4088-8C4F-56B43FB3F990}" destId="{2C3DE661-A60E-4C2F-9685-80EDCD3CBB21}" srcOrd="0" destOrd="0" presId="urn:microsoft.com/office/officeart/2005/8/layout/orgChart1"/>
    <dgm:cxn modelId="{F7015F03-E8BD-4CFC-8631-C753850D7A4E}" type="presParOf" srcId="{193B0E3E-E16B-4088-8C4F-56B43FB3F990}" destId="{112C7DA2-B845-4A70-A158-02303496F524}" srcOrd="1" destOrd="0" presId="urn:microsoft.com/office/officeart/2005/8/layout/orgChart1"/>
    <dgm:cxn modelId="{7168EF26-6ECD-4777-863D-4C7FBB36AD67}" type="presParOf" srcId="{EF061F70-A639-4849-A055-7265826D72BF}" destId="{7816A9A2-5E02-4274-B4C4-99092B79D848}" srcOrd="1" destOrd="0" presId="urn:microsoft.com/office/officeart/2005/8/layout/orgChart1"/>
    <dgm:cxn modelId="{AAD7EBEE-DC56-443E-80AA-5200CA63A674}" type="presParOf" srcId="{EF061F70-A639-4849-A055-7265826D72BF}" destId="{8A2AA6CF-ED7A-4149-9FC4-EE18FEC1DF9D}" srcOrd="2" destOrd="0" presId="urn:microsoft.com/office/officeart/2005/8/layout/orgChart1"/>
    <dgm:cxn modelId="{053FEC68-6A9A-40C0-80A8-0AD5BBD8D7DB}" type="presParOf" srcId="{9F1AAB64-5880-4753-B0A6-9191159A08F7}" destId="{CB5611E6-007C-4F76-8E94-51FCF6A777B7}" srcOrd="8" destOrd="0" presId="urn:microsoft.com/office/officeart/2005/8/layout/orgChart1"/>
    <dgm:cxn modelId="{F081CEC9-EEBA-4E1F-B688-5900DAA14339}" type="presParOf" srcId="{9F1AAB64-5880-4753-B0A6-9191159A08F7}" destId="{255E9581-94E1-41D7-A5C7-B0EDC77D4F95}" srcOrd="9" destOrd="0" presId="urn:microsoft.com/office/officeart/2005/8/layout/orgChart1"/>
    <dgm:cxn modelId="{255742EF-939C-4E04-856A-380F09D0C16C}" type="presParOf" srcId="{255E9581-94E1-41D7-A5C7-B0EDC77D4F95}" destId="{146E214C-840C-44D5-A249-1FABF3D962E7}" srcOrd="0" destOrd="0" presId="urn:microsoft.com/office/officeart/2005/8/layout/orgChart1"/>
    <dgm:cxn modelId="{CF0CE774-6ABD-4410-939B-DD543DC3F5AA}" type="presParOf" srcId="{146E214C-840C-44D5-A249-1FABF3D962E7}" destId="{FC1A272B-199E-4508-A581-7908359E420A}" srcOrd="0" destOrd="0" presId="urn:microsoft.com/office/officeart/2005/8/layout/orgChart1"/>
    <dgm:cxn modelId="{02BCB393-481A-4AD2-996A-554357AD9B69}" type="presParOf" srcId="{146E214C-840C-44D5-A249-1FABF3D962E7}" destId="{601204B3-7704-44EA-8DAA-C53069DBF0C9}" srcOrd="1" destOrd="0" presId="urn:microsoft.com/office/officeart/2005/8/layout/orgChart1"/>
    <dgm:cxn modelId="{C14999BC-BFC6-483C-B42D-5994CE00638F}" type="presParOf" srcId="{255E9581-94E1-41D7-A5C7-B0EDC77D4F95}" destId="{5D7CFFB1-B0DB-48E9-9295-B04676E99536}" srcOrd="1" destOrd="0" presId="urn:microsoft.com/office/officeart/2005/8/layout/orgChart1"/>
    <dgm:cxn modelId="{6F302E74-EAF8-4ECC-BB97-AE96E3C0AE2C}" type="presParOf" srcId="{255E9581-94E1-41D7-A5C7-B0EDC77D4F95}" destId="{F75D8E13-D286-4B73-AF2D-F455FA5BA71A}" srcOrd="2" destOrd="0" presId="urn:microsoft.com/office/officeart/2005/8/layout/orgChart1"/>
    <dgm:cxn modelId="{7206C311-8441-4401-B15E-2BD230CA4232}" type="presParOf" srcId="{4875D79A-4591-4B3B-BC57-EFAA8BE62770}" destId="{DF87AE47-ABBD-4F03-95A5-C8804BE24773}" srcOrd="2" destOrd="0" presId="urn:microsoft.com/office/officeart/2005/8/layout/orgChart1"/>
    <dgm:cxn modelId="{55A7FC5D-C418-47BC-A63C-60B2E49996FD}" type="presParOf" srcId="{830432B5-A448-4203-A5DA-C99B5909F690}" destId="{3C0377D1-1D02-48CC-89A1-F926ADD615D6}" srcOrd="10" destOrd="0" presId="urn:microsoft.com/office/officeart/2005/8/layout/orgChart1"/>
    <dgm:cxn modelId="{07FF43D0-FF02-4BA9-BF02-324C5C37D680}" type="presParOf" srcId="{830432B5-A448-4203-A5DA-C99B5909F690}" destId="{C9A75957-8B37-480C-9C04-A3AE4E91A30F}" srcOrd="11" destOrd="0" presId="urn:microsoft.com/office/officeart/2005/8/layout/orgChart1"/>
    <dgm:cxn modelId="{CF537368-03CD-4CB5-B906-7B03E8C6F818}" type="presParOf" srcId="{C9A75957-8B37-480C-9C04-A3AE4E91A30F}" destId="{E4BD56ED-9BCF-4E4D-BD12-59A28CA9CFEC}" srcOrd="0" destOrd="0" presId="urn:microsoft.com/office/officeart/2005/8/layout/orgChart1"/>
    <dgm:cxn modelId="{7CCCB973-AAFE-48CC-8377-9157E7645464}" type="presParOf" srcId="{E4BD56ED-9BCF-4E4D-BD12-59A28CA9CFEC}" destId="{0DA2EC36-CA3D-411F-8555-98334F8EA55F}" srcOrd="0" destOrd="0" presId="urn:microsoft.com/office/officeart/2005/8/layout/orgChart1"/>
    <dgm:cxn modelId="{8E7FADAC-7D65-42B0-885B-98B95DEB925D}" type="presParOf" srcId="{E4BD56ED-9BCF-4E4D-BD12-59A28CA9CFEC}" destId="{D255DDD5-D2B8-4830-A5F4-DB655CE45A50}" srcOrd="1" destOrd="0" presId="urn:microsoft.com/office/officeart/2005/8/layout/orgChart1"/>
    <dgm:cxn modelId="{EF225AFC-940E-4C1C-A397-82F3AA3F5DD4}" type="presParOf" srcId="{C9A75957-8B37-480C-9C04-A3AE4E91A30F}" destId="{3BE3422B-3DF0-44A2-A485-362703BC9703}" srcOrd="1" destOrd="0" presId="urn:microsoft.com/office/officeart/2005/8/layout/orgChart1"/>
    <dgm:cxn modelId="{7846550F-F3D7-436C-B8A9-2ADB71350C66}" type="presParOf" srcId="{3BE3422B-3DF0-44A2-A485-362703BC9703}" destId="{7BB3FF52-E89C-4BF1-BCFD-F50E8171E343}" srcOrd="0" destOrd="0" presId="urn:microsoft.com/office/officeart/2005/8/layout/orgChart1"/>
    <dgm:cxn modelId="{1BC6DEA1-DE42-4D4E-A6BD-D6200CEE43E7}" type="presParOf" srcId="{3BE3422B-3DF0-44A2-A485-362703BC9703}" destId="{8CD4B8F8-A23D-42D4-84CF-CA9988882DD1}" srcOrd="1" destOrd="0" presId="urn:microsoft.com/office/officeart/2005/8/layout/orgChart1"/>
    <dgm:cxn modelId="{6602BF00-27F8-445E-870F-B85747A2F642}" type="presParOf" srcId="{8CD4B8F8-A23D-42D4-84CF-CA9988882DD1}" destId="{2DADBBCA-8189-4B72-8985-545F63971B52}" srcOrd="0" destOrd="0" presId="urn:microsoft.com/office/officeart/2005/8/layout/orgChart1"/>
    <dgm:cxn modelId="{B6B32DCA-F38B-4608-998E-FB4B8EB008B5}" type="presParOf" srcId="{2DADBBCA-8189-4B72-8985-545F63971B52}" destId="{D17A92F2-8CF4-4D36-80B0-08D45AD72290}" srcOrd="0" destOrd="0" presId="urn:microsoft.com/office/officeart/2005/8/layout/orgChart1"/>
    <dgm:cxn modelId="{BA4D4DF3-C964-4DA4-9334-F8BF8E062AB8}" type="presParOf" srcId="{2DADBBCA-8189-4B72-8985-545F63971B52}" destId="{7EE47A3E-8474-4520-8C92-529656064A7A}" srcOrd="1" destOrd="0" presId="urn:microsoft.com/office/officeart/2005/8/layout/orgChart1"/>
    <dgm:cxn modelId="{4FCC80C5-100D-43E8-BBF8-EDDE7027C598}" type="presParOf" srcId="{8CD4B8F8-A23D-42D4-84CF-CA9988882DD1}" destId="{2D81A77C-9435-4392-B5B3-F694A8A803F1}" srcOrd="1" destOrd="0" presId="urn:microsoft.com/office/officeart/2005/8/layout/orgChart1"/>
    <dgm:cxn modelId="{3DA96B5E-7D68-4AF2-9B3A-BDA9A1A16695}" type="presParOf" srcId="{8CD4B8F8-A23D-42D4-84CF-CA9988882DD1}" destId="{5D838019-DA3D-42BC-9A68-070D7AC781DF}" srcOrd="2" destOrd="0" presId="urn:microsoft.com/office/officeart/2005/8/layout/orgChart1"/>
    <dgm:cxn modelId="{5C0E34FE-C682-41B5-820E-5911704481C5}" type="presParOf" srcId="{3BE3422B-3DF0-44A2-A485-362703BC9703}" destId="{5EFB69FB-CA01-465A-926E-E1820C139A90}" srcOrd="2" destOrd="0" presId="urn:microsoft.com/office/officeart/2005/8/layout/orgChart1"/>
    <dgm:cxn modelId="{91896D61-E4EE-4B18-889C-D4895790ACBE}" type="presParOf" srcId="{3BE3422B-3DF0-44A2-A485-362703BC9703}" destId="{DBFB538F-9215-484C-8267-697DFEB29075}" srcOrd="3" destOrd="0" presId="urn:microsoft.com/office/officeart/2005/8/layout/orgChart1"/>
    <dgm:cxn modelId="{64CEC9E0-F6B8-4855-A813-E4FA7F5EA2B3}" type="presParOf" srcId="{DBFB538F-9215-484C-8267-697DFEB29075}" destId="{CD514998-E7D2-4838-ABE7-2DAD2BB3F35E}" srcOrd="0" destOrd="0" presId="urn:microsoft.com/office/officeart/2005/8/layout/orgChart1"/>
    <dgm:cxn modelId="{712E9EFB-56CB-4F34-99DF-BC7523349D9B}" type="presParOf" srcId="{CD514998-E7D2-4838-ABE7-2DAD2BB3F35E}" destId="{B5597E4E-E173-4DA0-A914-C58D734F9D6F}" srcOrd="0" destOrd="0" presId="urn:microsoft.com/office/officeart/2005/8/layout/orgChart1"/>
    <dgm:cxn modelId="{E78D75E0-E8EC-46A5-B1AA-9E3779A9E890}" type="presParOf" srcId="{CD514998-E7D2-4838-ABE7-2DAD2BB3F35E}" destId="{BF778865-3ED9-4383-A767-0A08788BAB87}" srcOrd="1" destOrd="0" presId="urn:microsoft.com/office/officeart/2005/8/layout/orgChart1"/>
    <dgm:cxn modelId="{A14AA8FE-B17B-49F6-9B38-D3F0026E48D8}" type="presParOf" srcId="{DBFB538F-9215-484C-8267-697DFEB29075}" destId="{98824373-6319-491B-86C3-FA274D060F14}" srcOrd="1" destOrd="0" presId="urn:microsoft.com/office/officeart/2005/8/layout/orgChart1"/>
    <dgm:cxn modelId="{D0CA79A2-9103-4C3D-91AA-4A1B76766225}" type="presParOf" srcId="{DBFB538F-9215-484C-8267-697DFEB29075}" destId="{0BE99371-D54A-4EDA-816A-75A3C44E6C0E}" srcOrd="2" destOrd="0" presId="urn:microsoft.com/office/officeart/2005/8/layout/orgChart1"/>
    <dgm:cxn modelId="{59FD0F65-CB73-449C-8A5A-D9836FAEAEAC}" type="presParOf" srcId="{3BE3422B-3DF0-44A2-A485-362703BC9703}" destId="{0EC8406A-1D9C-4F2F-B7D5-F8B0CE85ABBC}" srcOrd="4" destOrd="0" presId="urn:microsoft.com/office/officeart/2005/8/layout/orgChart1"/>
    <dgm:cxn modelId="{0D806426-05BB-400B-8289-1730F53B85FD}" type="presParOf" srcId="{3BE3422B-3DF0-44A2-A485-362703BC9703}" destId="{096101CC-C4BC-4AC1-96C9-5278DC939B29}" srcOrd="5" destOrd="0" presId="urn:microsoft.com/office/officeart/2005/8/layout/orgChart1"/>
    <dgm:cxn modelId="{681D1B34-36E9-47EB-8531-5458B90130CE}" type="presParOf" srcId="{096101CC-C4BC-4AC1-96C9-5278DC939B29}" destId="{0BA0F3F9-E654-43C9-A6A7-68A910027297}" srcOrd="0" destOrd="0" presId="urn:microsoft.com/office/officeart/2005/8/layout/orgChart1"/>
    <dgm:cxn modelId="{BAEB2C14-84CD-41BD-926A-722F6BCCB3CD}" type="presParOf" srcId="{0BA0F3F9-E654-43C9-A6A7-68A910027297}" destId="{BE21372D-37AB-4E46-82BB-34AD62EB4464}" srcOrd="0" destOrd="0" presId="urn:microsoft.com/office/officeart/2005/8/layout/orgChart1"/>
    <dgm:cxn modelId="{A565461E-2044-4958-9541-F8C8A3BCC9FA}" type="presParOf" srcId="{0BA0F3F9-E654-43C9-A6A7-68A910027297}" destId="{B87B1563-7EEF-41D0-8B0D-98049C8D04C5}" srcOrd="1" destOrd="0" presId="urn:microsoft.com/office/officeart/2005/8/layout/orgChart1"/>
    <dgm:cxn modelId="{575719ED-50A5-44B7-93ED-4416BCA9C953}" type="presParOf" srcId="{096101CC-C4BC-4AC1-96C9-5278DC939B29}" destId="{1D42D419-D6F0-4EA2-861B-55DA1CBE0531}" srcOrd="1" destOrd="0" presId="urn:microsoft.com/office/officeart/2005/8/layout/orgChart1"/>
    <dgm:cxn modelId="{AAEFE2E4-0116-4BAB-BF77-41CBA957D340}" type="presParOf" srcId="{096101CC-C4BC-4AC1-96C9-5278DC939B29}" destId="{959E618D-BA47-43ED-AD61-4F19255C61C9}" srcOrd="2" destOrd="0" presId="urn:microsoft.com/office/officeart/2005/8/layout/orgChart1"/>
    <dgm:cxn modelId="{8368DE0E-057E-400D-8BE9-D53C6BBFF2DD}" type="presParOf" srcId="{C9A75957-8B37-480C-9C04-A3AE4E91A30F}" destId="{369BE054-ACA0-4CF3-BF1C-DDCFB4F466C0}" srcOrd="2" destOrd="0" presId="urn:microsoft.com/office/officeart/2005/8/layout/orgChart1"/>
    <dgm:cxn modelId="{9A3D6594-C393-44D0-A340-00755D97E44C}" type="presParOf" srcId="{EC4923F4-C9B7-4BD4-AAF3-4C9DF34C034F}" destId="{1DC97E0B-5FD6-4102-8D56-60AB6BEB728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725FA-088F-4B88-8DC2-D87B58A5097C}">
      <dsp:nvSpPr>
        <dsp:cNvPr id="0" name=""/>
        <dsp:cNvSpPr/>
      </dsp:nvSpPr>
      <dsp:spPr>
        <a:xfrm>
          <a:off x="9093722" y="1541294"/>
          <a:ext cx="186917" cy="2342696"/>
        </a:xfrm>
        <a:custGeom>
          <a:avLst/>
          <a:gdLst/>
          <a:ahLst/>
          <a:cxnLst/>
          <a:rect l="0" t="0" r="0" b="0"/>
          <a:pathLst>
            <a:path>
              <a:moveTo>
                <a:pt x="0" y="0"/>
              </a:moveTo>
              <a:lnTo>
                <a:pt x="0" y="2342696"/>
              </a:lnTo>
              <a:lnTo>
                <a:pt x="186917" y="2342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07CE0A-00F2-406C-9DCD-0D153A1CDF6C}">
      <dsp:nvSpPr>
        <dsp:cNvPr id="0" name=""/>
        <dsp:cNvSpPr/>
      </dsp:nvSpPr>
      <dsp:spPr>
        <a:xfrm>
          <a:off x="9093722" y="1541294"/>
          <a:ext cx="186917" cy="1457954"/>
        </a:xfrm>
        <a:custGeom>
          <a:avLst/>
          <a:gdLst/>
          <a:ahLst/>
          <a:cxnLst/>
          <a:rect l="0" t="0" r="0" b="0"/>
          <a:pathLst>
            <a:path>
              <a:moveTo>
                <a:pt x="0" y="0"/>
              </a:moveTo>
              <a:lnTo>
                <a:pt x="0" y="1457954"/>
              </a:lnTo>
              <a:lnTo>
                <a:pt x="186917" y="14579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FB8A5E-271B-4A6C-AEB5-ABC03D204755}">
      <dsp:nvSpPr>
        <dsp:cNvPr id="0" name=""/>
        <dsp:cNvSpPr/>
      </dsp:nvSpPr>
      <dsp:spPr>
        <a:xfrm>
          <a:off x="9093722" y="1541294"/>
          <a:ext cx="186917" cy="573213"/>
        </a:xfrm>
        <a:custGeom>
          <a:avLst/>
          <a:gdLst/>
          <a:ahLst/>
          <a:cxnLst/>
          <a:rect l="0" t="0" r="0" b="0"/>
          <a:pathLst>
            <a:path>
              <a:moveTo>
                <a:pt x="0" y="0"/>
              </a:moveTo>
              <a:lnTo>
                <a:pt x="0" y="573213"/>
              </a:lnTo>
              <a:lnTo>
                <a:pt x="186917" y="5732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131AF0-0399-46AA-B06F-7500D6CBE2F3}">
      <dsp:nvSpPr>
        <dsp:cNvPr id="0" name=""/>
        <dsp:cNvSpPr/>
      </dsp:nvSpPr>
      <dsp:spPr>
        <a:xfrm>
          <a:off x="5822670" y="656552"/>
          <a:ext cx="3769498" cy="261684"/>
        </a:xfrm>
        <a:custGeom>
          <a:avLst/>
          <a:gdLst/>
          <a:ahLst/>
          <a:cxnLst/>
          <a:rect l="0" t="0" r="0" b="0"/>
          <a:pathLst>
            <a:path>
              <a:moveTo>
                <a:pt x="0" y="0"/>
              </a:moveTo>
              <a:lnTo>
                <a:pt x="0" y="130842"/>
              </a:lnTo>
              <a:lnTo>
                <a:pt x="3769498" y="130842"/>
              </a:lnTo>
              <a:lnTo>
                <a:pt x="3769498" y="2616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960BB0-5BB5-4EA8-B153-1B1CF92EE2A2}">
      <dsp:nvSpPr>
        <dsp:cNvPr id="0" name=""/>
        <dsp:cNvSpPr/>
      </dsp:nvSpPr>
      <dsp:spPr>
        <a:xfrm>
          <a:off x="7585923" y="1541294"/>
          <a:ext cx="186917" cy="3227438"/>
        </a:xfrm>
        <a:custGeom>
          <a:avLst/>
          <a:gdLst/>
          <a:ahLst/>
          <a:cxnLst/>
          <a:rect l="0" t="0" r="0" b="0"/>
          <a:pathLst>
            <a:path>
              <a:moveTo>
                <a:pt x="0" y="0"/>
              </a:moveTo>
              <a:lnTo>
                <a:pt x="0" y="3227438"/>
              </a:lnTo>
              <a:lnTo>
                <a:pt x="186917" y="32274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8F651E-172F-44BB-8F14-9C54570EB0BF}">
      <dsp:nvSpPr>
        <dsp:cNvPr id="0" name=""/>
        <dsp:cNvSpPr/>
      </dsp:nvSpPr>
      <dsp:spPr>
        <a:xfrm>
          <a:off x="7585923" y="1541294"/>
          <a:ext cx="186917" cy="2342696"/>
        </a:xfrm>
        <a:custGeom>
          <a:avLst/>
          <a:gdLst/>
          <a:ahLst/>
          <a:cxnLst/>
          <a:rect l="0" t="0" r="0" b="0"/>
          <a:pathLst>
            <a:path>
              <a:moveTo>
                <a:pt x="0" y="0"/>
              </a:moveTo>
              <a:lnTo>
                <a:pt x="0" y="2342696"/>
              </a:lnTo>
              <a:lnTo>
                <a:pt x="186917" y="2342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746E7C-1263-4B65-87EF-DB30BD0A9AD5}">
      <dsp:nvSpPr>
        <dsp:cNvPr id="0" name=""/>
        <dsp:cNvSpPr/>
      </dsp:nvSpPr>
      <dsp:spPr>
        <a:xfrm>
          <a:off x="7585923" y="1541294"/>
          <a:ext cx="186917" cy="1457954"/>
        </a:xfrm>
        <a:custGeom>
          <a:avLst/>
          <a:gdLst/>
          <a:ahLst/>
          <a:cxnLst/>
          <a:rect l="0" t="0" r="0" b="0"/>
          <a:pathLst>
            <a:path>
              <a:moveTo>
                <a:pt x="0" y="0"/>
              </a:moveTo>
              <a:lnTo>
                <a:pt x="0" y="1457954"/>
              </a:lnTo>
              <a:lnTo>
                <a:pt x="186917" y="14579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1F821-036C-419A-A10B-E7DD5B72644A}">
      <dsp:nvSpPr>
        <dsp:cNvPr id="0" name=""/>
        <dsp:cNvSpPr/>
      </dsp:nvSpPr>
      <dsp:spPr>
        <a:xfrm>
          <a:off x="7585923" y="1541294"/>
          <a:ext cx="186917" cy="573213"/>
        </a:xfrm>
        <a:custGeom>
          <a:avLst/>
          <a:gdLst/>
          <a:ahLst/>
          <a:cxnLst/>
          <a:rect l="0" t="0" r="0" b="0"/>
          <a:pathLst>
            <a:path>
              <a:moveTo>
                <a:pt x="0" y="0"/>
              </a:moveTo>
              <a:lnTo>
                <a:pt x="0" y="573213"/>
              </a:lnTo>
              <a:lnTo>
                <a:pt x="186917" y="5732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47453B-D3A2-4D19-B3DC-A68881EA40FA}">
      <dsp:nvSpPr>
        <dsp:cNvPr id="0" name=""/>
        <dsp:cNvSpPr/>
      </dsp:nvSpPr>
      <dsp:spPr>
        <a:xfrm>
          <a:off x="5822670" y="656552"/>
          <a:ext cx="2261699" cy="261684"/>
        </a:xfrm>
        <a:custGeom>
          <a:avLst/>
          <a:gdLst/>
          <a:ahLst/>
          <a:cxnLst/>
          <a:rect l="0" t="0" r="0" b="0"/>
          <a:pathLst>
            <a:path>
              <a:moveTo>
                <a:pt x="0" y="0"/>
              </a:moveTo>
              <a:lnTo>
                <a:pt x="0" y="130842"/>
              </a:lnTo>
              <a:lnTo>
                <a:pt x="2261699" y="130842"/>
              </a:lnTo>
              <a:lnTo>
                <a:pt x="2261699" y="2616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25EA1B-59C7-45FD-8A2B-2544B970F2B9}">
      <dsp:nvSpPr>
        <dsp:cNvPr id="0" name=""/>
        <dsp:cNvSpPr/>
      </dsp:nvSpPr>
      <dsp:spPr>
        <a:xfrm>
          <a:off x="6078123" y="1541294"/>
          <a:ext cx="186917" cy="3227438"/>
        </a:xfrm>
        <a:custGeom>
          <a:avLst/>
          <a:gdLst/>
          <a:ahLst/>
          <a:cxnLst/>
          <a:rect l="0" t="0" r="0" b="0"/>
          <a:pathLst>
            <a:path>
              <a:moveTo>
                <a:pt x="0" y="0"/>
              </a:moveTo>
              <a:lnTo>
                <a:pt x="0" y="3227438"/>
              </a:lnTo>
              <a:lnTo>
                <a:pt x="186917" y="32274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A3F2F2-20F8-41CD-A5C9-72F43D4CBB1A}">
      <dsp:nvSpPr>
        <dsp:cNvPr id="0" name=""/>
        <dsp:cNvSpPr/>
      </dsp:nvSpPr>
      <dsp:spPr>
        <a:xfrm>
          <a:off x="6078123" y="1541294"/>
          <a:ext cx="186917" cy="2342696"/>
        </a:xfrm>
        <a:custGeom>
          <a:avLst/>
          <a:gdLst/>
          <a:ahLst/>
          <a:cxnLst/>
          <a:rect l="0" t="0" r="0" b="0"/>
          <a:pathLst>
            <a:path>
              <a:moveTo>
                <a:pt x="0" y="0"/>
              </a:moveTo>
              <a:lnTo>
                <a:pt x="0" y="2342696"/>
              </a:lnTo>
              <a:lnTo>
                <a:pt x="186917" y="2342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71E827C-3095-4769-9935-E0613422CA9D}">
      <dsp:nvSpPr>
        <dsp:cNvPr id="0" name=""/>
        <dsp:cNvSpPr/>
      </dsp:nvSpPr>
      <dsp:spPr>
        <a:xfrm>
          <a:off x="6078123" y="1541294"/>
          <a:ext cx="186917" cy="1457954"/>
        </a:xfrm>
        <a:custGeom>
          <a:avLst/>
          <a:gdLst/>
          <a:ahLst/>
          <a:cxnLst/>
          <a:rect l="0" t="0" r="0" b="0"/>
          <a:pathLst>
            <a:path>
              <a:moveTo>
                <a:pt x="0" y="0"/>
              </a:moveTo>
              <a:lnTo>
                <a:pt x="0" y="1457954"/>
              </a:lnTo>
              <a:lnTo>
                <a:pt x="186917" y="14579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379601-30FB-4491-B158-41ECF469E976}">
      <dsp:nvSpPr>
        <dsp:cNvPr id="0" name=""/>
        <dsp:cNvSpPr/>
      </dsp:nvSpPr>
      <dsp:spPr>
        <a:xfrm>
          <a:off x="6078123" y="1541294"/>
          <a:ext cx="186917" cy="573213"/>
        </a:xfrm>
        <a:custGeom>
          <a:avLst/>
          <a:gdLst/>
          <a:ahLst/>
          <a:cxnLst/>
          <a:rect l="0" t="0" r="0" b="0"/>
          <a:pathLst>
            <a:path>
              <a:moveTo>
                <a:pt x="0" y="0"/>
              </a:moveTo>
              <a:lnTo>
                <a:pt x="0" y="573213"/>
              </a:lnTo>
              <a:lnTo>
                <a:pt x="186917" y="5732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5BD96-E73B-42E8-B0F4-BEE4B6E3C0C9}">
      <dsp:nvSpPr>
        <dsp:cNvPr id="0" name=""/>
        <dsp:cNvSpPr/>
      </dsp:nvSpPr>
      <dsp:spPr>
        <a:xfrm>
          <a:off x="5822670" y="656552"/>
          <a:ext cx="753899" cy="261684"/>
        </a:xfrm>
        <a:custGeom>
          <a:avLst/>
          <a:gdLst/>
          <a:ahLst/>
          <a:cxnLst/>
          <a:rect l="0" t="0" r="0" b="0"/>
          <a:pathLst>
            <a:path>
              <a:moveTo>
                <a:pt x="0" y="0"/>
              </a:moveTo>
              <a:lnTo>
                <a:pt x="0" y="130842"/>
              </a:lnTo>
              <a:lnTo>
                <a:pt x="753899" y="130842"/>
              </a:lnTo>
              <a:lnTo>
                <a:pt x="753899" y="2616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097F09-ECF0-44A5-B145-E4514D13C089}">
      <dsp:nvSpPr>
        <dsp:cNvPr id="0" name=""/>
        <dsp:cNvSpPr/>
      </dsp:nvSpPr>
      <dsp:spPr>
        <a:xfrm>
          <a:off x="4570324" y="1541294"/>
          <a:ext cx="186917" cy="2342696"/>
        </a:xfrm>
        <a:custGeom>
          <a:avLst/>
          <a:gdLst/>
          <a:ahLst/>
          <a:cxnLst/>
          <a:rect l="0" t="0" r="0" b="0"/>
          <a:pathLst>
            <a:path>
              <a:moveTo>
                <a:pt x="0" y="0"/>
              </a:moveTo>
              <a:lnTo>
                <a:pt x="0" y="2342696"/>
              </a:lnTo>
              <a:lnTo>
                <a:pt x="186917" y="2342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DC3C4C-83C3-4E07-BF7E-CC6F0F95B2DF}">
      <dsp:nvSpPr>
        <dsp:cNvPr id="0" name=""/>
        <dsp:cNvSpPr/>
      </dsp:nvSpPr>
      <dsp:spPr>
        <a:xfrm>
          <a:off x="4570324" y="1541294"/>
          <a:ext cx="186917" cy="1457954"/>
        </a:xfrm>
        <a:custGeom>
          <a:avLst/>
          <a:gdLst/>
          <a:ahLst/>
          <a:cxnLst/>
          <a:rect l="0" t="0" r="0" b="0"/>
          <a:pathLst>
            <a:path>
              <a:moveTo>
                <a:pt x="0" y="0"/>
              </a:moveTo>
              <a:lnTo>
                <a:pt x="0" y="1457954"/>
              </a:lnTo>
              <a:lnTo>
                <a:pt x="186917" y="14579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40CA36-42E1-4BBF-8504-5B096108F5F6}">
      <dsp:nvSpPr>
        <dsp:cNvPr id="0" name=""/>
        <dsp:cNvSpPr/>
      </dsp:nvSpPr>
      <dsp:spPr>
        <a:xfrm>
          <a:off x="4570324" y="1541294"/>
          <a:ext cx="186917" cy="573213"/>
        </a:xfrm>
        <a:custGeom>
          <a:avLst/>
          <a:gdLst/>
          <a:ahLst/>
          <a:cxnLst/>
          <a:rect l="0" t="0" r="0" b="0"/>
          <a:pathLst>
            <a:path>
              <a:moveTo>
                <a:pt x="0" y="0"/>
              </a:moveTo>
              <a:lnTo>
                <a:pt x="0" y="573213"/>
              </a:lnTo>
              <a:lnTo>
                <a:pt x="186917" y="5732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4185C1-9E3C-4478-8B1F-7B7E42E7FAD0}">
      <dsp:nvSpPr>
        <dsp:cNvPr id="0" name=""/>
        <dsp:cNvSpPr/>
      </dsp:nvSpPr>
      <dsp:spPr>
        <a:xfrm>
          <a:off x="5068770" y="656552"/>
          <a:ext cx="753899" cy="261684"/>
        </a:xfrm>
        <a:custGeom>
          <a:avLst/>
          <a:gdLst/>
          <a:ahLst/>
          <a:cxnLst/>
          <a:rect l="0" t="0" r="0" b="0"/>
          <a:pathLst>
            <a:path>
              <a:moveTo>
                <a:pt x="753899" y="0"/>
              </a:moveTo>
              <a:lnTo>
                <a:pt x="753899" y="130842"/>
              </a:lnTo>
              <a:lnTo>
                <a:pt x="0" y="130842"/>
              </a:lnTo>
              <a:lnTo>
                <a:pt x="0" y="2616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55F4B-BEA6-4428-A664-DAE1F2D71770}">
      <dsp:nvSpPr>
        <dsp:cNvPr id="0" name=""/>
        <dsp:cNvSpPr/>
      </dsp:nvSpPr>
      <dsp:spPr>
        <a:xfrm>
          <a:off x="3062524" y="1535587"/>
          <a:ext cx="186917" cy="2348404"/>
        </a:xfrm>
        <a:custGeom>
          <a:avLst/>
          <a:gdLst/>
          <a:ahLst/>
          <a:cxnLst/>
          <a:rect l="0" t="0" r="0" b="0"/>
          <a:pathLst>
            <a:path>
              <a:moveTo>
                <a:pt x="0" y="0"/>
              </a:moveTo>
              <a:lnTo>
                <a:pt x="0" y="2348404"/>
              </a:lnTo>
              <a:lnTo>
                <a:pt x="186917" y="234840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8E23D0-7AF2-411A-8A2D-4EA35707BC74}">
      <dsp:nvSpPr>
        <dsp:cNvPr id="0" name=""/>
        <dsp:cNvSpPr/>
      </dsp:nvSpPr>
      <dsp:spPr>
        <a:xfrm>
          <a:off x="3062524" y="1535587"/>
          <a:ext cx="186917" cy="1463662"/>
        </a:xfrm>
        <a:custGeom>
          <a:avLst/>
          <a:gdLst/>
          <a:ahLst/>
          <a:cxnLst/>
          <a:rect l="0" t="0" r="0" b="0"/>
          <a:pathLst>
            <a:path>
              <a:moveTo>
                <a:pt x="0" y="0"/>
              </a:moveTo>
              <a:lnTo>
                <a:pt x="0" y="1463662"/>
              </a:lnTo>
              <a:lnTo>
                <a:pt x="186917" y="146366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FDF2D1-7B8F-431F-A181-6D84ED7D1918}">
      <dsp:nvSpPr>
        <dsp:cNvPr id="0" name=""/>
        <dsp:cNvSpPr/>
      </dsp:nvSpPr>
      <dsp:spPr>
        <a:xfrm>
          <a:off x="3062524" y="1535587"/>
          <a:ext cx="186917" cy="578920"/>
        </a:xfrm>
        <a:custGeom>
          <a:avLst/>
          <a:gdLst/>
          <a:ahLst/>
          <a:cxnLst/>
          <a:rect l="0" t="0" r="0" b="0"/>
          <a:pathLst>
            <a:path>
              <a:moveTo>
                <a:pt x="0" y="0"/>
              </a:moveTo>
              <a:lnTo>
                <a:pt x="0" y="578920"/>
              </a:lnTo>
              <a:lnTo>
                <a:pt x="186917" y="5789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88A2AB-4EE9-4D3C-BBC7-69DF21DE50FD}">
      <dsp:nvSpPr>
        <dsp:cNvPr id="0" name=""/>
        <dsp:cNvSpPr/>
      </dsp:nvSpPr>
      <dsp:spPr>
        <a:xfrm>
          <a:off x="3560970" y="656552"/>
          <a:ext cx="2261699" cy="255977"/>
        </a:xfrm>
        <a:custGeom>
          <a:avLst/>
          <a:gdLst/>
          <a:ahLst/>
          <a:cxnLst/>
          <a:rect l="0" t="0" r="0" b="0"/>
          <a:pathLst>
            <a:path>
              <a:moveTo>
                <a:pt x="2261699" y="0"/>
              </a:moveTo>
              <a:lnTo>
                <a:pt x="2261699" y="125134"/>
              </a:lnTo>
              <a:lnTo>
                <a:pt x="0" y="125134"/>
              </a:lnTo>
              <a:lnTo>
                <a:pt x="0" y="2559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381F83-85E2-4C15-9010-B7A2592CB662}">
      <dsp:nvSpPr>
        <dsp:cNvPr id="0" name=""/>
        <dsp:cNvSpPr/>
      </dsp:nvSpPr>
      <dsp:spPr>
        <a:xfrm>
          <a:off x="1554725" y="1541294"/>
          <a:ext cx="186917" cy="4297409"/>
        </a:xfrm>
        <a:custGeom>
          <a:avLst/>
          <a:gdLst/>
          <a:ahLst/>
          <a:cxnLst/>
          <a:rect l="0" t="0" r="0" b="0"/>
          <a:pathLst>
            <a:path>
              <a:moveTo>
                <a:pt x="0" y="0"/>
              </a:moveTo>
              <a:lnTo>
                <a:pt x="0" y="4297409"/>
              </a:lnTo>
              <a:lnTo>
                <a:pt x="186917" y="42974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1BD823-684E-4C50-925F-4BA25FC744BD}">
      <dsp:nvSpPr>
        <dsp:cNvPr id="0" name=""/>
        <dsp:cNvSpPr/>
      </dsp:nvSpPr>
      <dsp:spPr>
        <a:xfrm>
          <a:off x="1554725" y="1541294"/>
          <a:ext cx="186917" cy="3227438"/>
        </a:xfrm>
        <a:custGeom>
          <a:avLst/>
          <a:gdLst/>
          <a:ahLst/>
          <a:cxnLst/>
          <a:rect l="0" t="0" r="0" b="0"/>
          <a:pathLst>
            <a:path>
              <a:moveTo>
                <a:pt x="0" y="0"/>
              </a:moveTo>
              <a:lnTo>
                <a:pt x="0" y="3227438"/>
              </a:lnTo>
              <a:lnTo>
                <a:pt x="186917" y="3227438"/>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EFCC35-CFC0-448C-B9F4-FF6807546F34}">
      <dsp:nvSpPr>
        <dsp:cNvPr id="0" name=""/>
        <dsp:cNvSpPr/>
      </dsp:nvSpPr>
      <dsp:spPr>
        <a:xfrm>
          <a:off x="1554725" y="1541294"/>
          <a:ext cx="186917" cy="2342696"/>
        </a:xfrm>
        <a:custGeom>
          <a:avLst/>
          <a:gdLst/>
          <a:ahLst/>
          <a:cxnLst/>
          <a:rect l="0" t="0" r="0" b="0"/>
          <a:pathLst>
            <a:path>
              <a:moveTo>
                <a:pt x="0" y="0"/>
              </a:moveTo>
              <a:lnTo>
                <a:pt x="0" y="2342696"/>
              </a:lnTo>
              <a:lnTo>
                <a:pt x="186917" y="23426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B40086-07E2-4E99-9C48-D31E4B5C5800}">
      <dsp:nvSpPr>
        <dsp:cNvPr id="0" name=""/>
        <dsp:cNvSpPr/>
      </dsp:nvSpPr>
      <dsp:spPr>
        <a:xfrm>
          <a:off x="1554725" y="1541294"/>
          <a:ext cx="186917" cy="1470789"/>
        </a:xfrm>
        <a:custGeom>
          <a:avLst/>
          <a:gdLst/>
          <a:ahLst/>
          <a:cxnLst/>
          <a:rect l="0" t="0" r="0" b="0"/>
          <a:pathLst>
            <a:path>
              <a:moveTo>
                <a:pt x="0" y="0"/>
              </a:moveTo>
              <a:lnTo>
                <a:pt x="0" y="1470789"/>
              </a:lnTo>
              <a:lnTo>
                <a:pt x="186917" y="147078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A5025D-57BE-430A-9F61-DBFE4E278E60}">
      <dsp:nvSpPr>
        <dsp:cNvPr id="0" name=""/>
        <dsp:cNvSpPr/>
      </dsp:nvSpPr>
      <dsp:spPr>
        <a:xfrm>
          <a:off x="1554725" y="1541294"/>
          <a:ext cx="186917" cy="573213"/>
        </a:xfrm>
        <a:custGeom>
          <a:avLst/>
          <a:gdLst/>
          <a:ahLst/>
          <a:cxnLst/>
          <a:rect l="0" t="0" r="0" b="0"/>
          <a:pathLst>
            <a:path>
              <a:moveTo>
                <a:pt x="0" y="0"/>
              </a:moveTo>
              <a:lnTo>
                <a:pt x="0" y="573213"/>
              </a:lnTo>
              <a:lnTo>
                <a:pt x="186917" y="5732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8D8C72-44F6-4B0A-B9CC-3A054A0B585E}">
      <dsp:nvSpPr>
        <dsp:cNvPr id="0" name=""/>
        <dsp:cNvSpPr/>
      </dsp:nvSpPr>
      <dsp:spPr>
        <a:xfrm>
          <a:off x="2053171" y="656552"/>
          <a:ext cx="3769498" cy="261684"/>
        </a:xfrm>
        <a:custGeom>
          <a:avLst/>
          <a:gdLst/>
          <a:ahLst/>
          <a:cxnLst/>
          <a:rect l="0" t="0" r="0" b="0"/>
          <a:pathLst>
            <a:path>
              <a:moveTo>
                <a:pt x="3769498" y="0"/>
              </a:moveTo>
              <a:lnTo>
                <a:pt x="3769498" y="130842"/>
              </a:lnTo>
              <a:lnTo>
                <a:pt x="0" y="130842"/>
              </a:lnTo>
              <a:lnTo>
                <a:pt x="0" y="26168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DD0B75-E509-45F1-BE7A-E4798FEA5D4C}">
      <dsp:nvSpPr>
        <dsp:cNvPr id="0" name=""/>
        <dsp:cNvSpPr/>
      </dsp:nvSpPr>
      <dsp:spPr>
        <a:xfrm>
          <a:off x="5203874" y="24"/>
          <a:ext cx="1237591" cy="6565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Smart Warehouse Management</a:t>
          </a:r>
          <a:endParaRPr lang="en-US" sz="1600" kern="1200" dirty="0"/>
        </a:p>
      </dsp:txBody>
      <dsp:txXfrm>
        <a:off x="5203874" y="24"/>
        <a:ext cx="1237591" cy="656528"/>
      </dsp:txXfrm>
    </dsp:sp>
    <dsp:sp modelId="{A3753ADA-2F8C-4D52-984C-76E7D6E36170}">
      <dsp:nvSpPr>
        <dsp:cNvPr id="0" name=""/>
        <dsp:cNvSpPr/>
      </dsp:nvSpPr>
      <dsp:spPr>
        <a:xfrm>
          <a:off x="1430113" y="918236"/>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Feasibility</a:t>
          </a:r>
          <a:endParaRPr lang="en-US" sz="1600" kern="1200" dirty="0"/>
        </a:p>
      </dsp:txBody>
      <dsp:txXfrm>
        <a:off x="1430113" y="918236"/>
        <a:ext cx="1246115" cy="623057"/>
      </dsp:txXfrm>
    </dsp:sp>
    <dsp:sp modelId="{00312453-F775-4900-BEE5-9B0165004BE0}">
      <dsp:nvSpPr>
        <dsp:cNvPr id="0" name=""/>
        <dsp:cNvSpPr/>
      </dsp:nvSpPr>
      <dsp:spPr>
        <a:xfrm>
          <a:off x="1741642" y="1802978"/>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Transportation</a:t>
          </a:r>
          <a:r>
            <a:rPr lang="en-US" sz="2000" kern="1200" dirty="0" smtClean="0"/>
            <a:t> </a:t>
          </a:r>
          <a:r>
            <a:rPr lang="en-US" sz="1400" kern="1200" dirty="0" smtClean="0"/>
            <a:t>Necessity</a:t>
          </a:r>
          <a:endParaRPr lang="en-US" sz="1400" kern="1200" dirty="0"/>
        </a:p>
      </dsp:txBody>
      <dsp:txXfrm>
        <a:off x="1741642" y="1802978"/>
        <a:ext cx="1246115" cy="623057"/>
      </dsp:txXfrm>
    </dsp:sp>
    <dsp:sp modelId="{B8878BCD-EE61-42C1-9A34-9E28F4311163}">
      <dsp:nvSpPr>
        <dsp:cNvPr id="0" name=""/>
        <dsp:cNvSpPr/>
      </dsp:nvSpPr>
      <dsp:spPr>
        <a:xfrm>
          <a:off x="1741642" y="2700555"/>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Power Supply</a:t>
          </a:r>
          <a:endParaRPr lang="en-US" sz="1600" kern="1200" dirty="0"/>
        </a:p>
      </dsp:txBody>
      <dsp:txXfrm>
        <a:off x="1741642" y="2700555"/>
        <a:ext cx="1246115" cy="623057"/>
      </dsp:txXfrm>
    </dsp:sp>
    <dsp:sp modelId="{B72616FE-A02C-47F5-9161-83DF27B7FE5C}">
      <dsp:nvSpPr>
        <dsp:cNvPr id="0" name=""/>
        <dsp:cNvSpPr/>
      </dsp:nvSpPr>
      <dsp:spPr>
        <a:xfrm>
          <a:off x="1741642" y="3572462"/>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Water Supply</a:t>
          </a:r>
          <a:endParaRPr lang="en-US" sz="1600" kern="1200" dirty="0"/>
        </a:p>
      </dsp:txBody>
      <dsp:txXfrm>
        <a:off x="1741642" y="3572462"/>
        <a:ext cx="1246115" cy="623057"/>
      </dsp:txXfrm>
    </dsp:sp>
    <dsp:sp modelId="{168C1458-17EE-40EE-BB57-792C21405B8D}">
      <dsp:nvSpPr>
        <dsp:cNvPr id="0" name=""/>
        <dsp:cNvSpPr/>
      </dsp:nvSpPr>
      <dsp:spPr>
        <a:xfrm>
          <a:off x="1741642" y="4457204"/>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Government Regulations</a:t>
          </a:r>
          <a:endParaRPr lang="en-US" sz="1600" kern="1200" dirty="0"/>
        </a:p>
      </dsp:txBody>
      <dsp:txXfrm>
        <a:off x="1741642" y="4457204"/>
        <a:ext cx="1246115" cy="623057"/>
      </dsp:txXfrm>
    </dsp:sp>
    <dsp:sp modelId="{E9855542-5C09-401E-BC6B-3440CA6DBBBE}">
      <dsp:nvSpPr>
        <dsp:cNvPr id="0" name=""/>
        <dsp:cNvSpPr/>
      </dsp:nvSpPr>
      <dsp:spPr>
        <a:xfrm>
          <a:off x="1741642" y="5341946"/>
          <a:ext cx="1343461" cy="99351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Human Resource availability </a:t>
          </a:r>
        </a:p>
        <a:p>
          <a:pPr lvl="0" algn="ctr" defTabSz="711200">
            <a:lnSpc>
              <a:spcPct val="90000"/>
            </a:lnSpc>
            <a:spcBef>
              <a:spcPct val="0"/>
            </a:spcBef>
            <a:spcAft>
              <a:spcPct val="35000"/>
            </a:spcAft>
          </a:pPr>
          <a:endParaRPr lang="en-US" sz="2000" kern="1200" dirty="0"/>
        </a:p>
      </dsp:txBody>
      <dsp:txXfrm>
        <a:off x="1741642" y="5341946"/>
        <a:ext cx="1343461" cy="993515"/>
      </dsp:txXfrm>
    </dsp:sp>
    <dsp:sp modelId="{3D85746E-8825-4CDC-9B12-F39C17EABBC4}">
      <dsp:nvSpPr>
        <dsp:cNvPr id="0" name=""/>
        <dsp:cNvSpPr/>
      </dsp:nvSpPr>
      <dsp:spPr>
        <a:xfrm>
          <a:off x="2937913" y="912529"/>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Design</a:t>
          </a:r>
          <a:endParaRPr lang="en-US" sz="1600" kern="1200" dirty="0"/>
        </a:p>
      </dsp:txBody>
      <dsp:txXfrm>
        <a:off x="2937913" y="912529"/>
        <a:ext cx="1246115" cy="623057"/>
      </dsp:txXfrm>
    </dsp:sp>
    <dsp:sp modelId="{043CACF2-D21E-491C-8602-FD5EAE40B618}">
      <dsp:nvSpPr>
        <dsp:cNvPr id="0" name=""/>
        <dsp:cNvSpPr/>
      </dsp:nvSpPr>
      <dsp:spPr>
        <a:xfrm>
          <a:off x="3249441" y="1802978"/>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High Level Design</a:t>
          </a:r>
          <a:endParaRPr lang="en-US" sz="1600" kern="1200" dirty="0"/>
        </a:p>
      </dsp:txBody>
      <dsp:txXfrm>
        <a:off x="3249441" y="1802978"/>
        <a:ext cx="1246115" cy="623057"/>
      </dsp:txXfrm>
    </dsp:sp>
    <dsp:sp modelId="{EC5D39CF-C162-4F6D-85F0-1B482BCCD07C}">
      <dsp:nvSpPr>
        <dsp:cNvPr id="0" name=""/>
        <dsp:cNvSpPr/>
      </dsp:nvSpPr>
      <dsp:spPr>
        <a:xfrm>
          <a:off x="3249441" y="2687720"/>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Rough Costing</a:t>
          </a:r>
          <a:endParaRPr lang="en-US" sz="1600" kern="1200" dirty="0"/>
        </a:p>
      </dsp:txBody>
      <dsp:txXfrm>
        <a:off x="3249441" y="2687720"/>
        <a:ext cx="1246115" cy="623057"/>
      </dsp:txXfrm>
    </dsp:sp>
    <dsp:sp modelId="{382ED898-5298-4BCB-91D3-7EBB510713C5}">
      <dsp:nvSpPr>
        <dsp:cNvPr id="0" name=""/>
        <dsp:cNvSpPr/>
      </dsp:nvSpPr>
      <dsp:spPr>
        <a:xfrm>
          <a:off x="3249441" y="3572462"/>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Sign Off</a:t>
          </a:r>
          <a:endParaRPr lang="en-US" sz="1600" kern="1200" dirty="0"/>
        </a:p>
      </dsp:txBody>
      <dsp:txXfrm>
        <a:off x="3249441" y="3572462"/>
        <a:ext cx="1246115" cy="623057"/>
      </dsp:txXfrm>
    </dsp:sp>
    <dsp:sp modelId="{D98FF9B1-B4B5-4FAF-96A9-097756D82617}">
      <dsp:nvSpPr>
        <dsp:cNvPr id="0" name=""/>
        <dsp:cNvSpPr/>
      </dsp:nvSpPr>
      <dsp:spPr>
        <a:xfrm>
          <a:off x="4445712" y="918236"/>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Detailed Engineering Design</a:t>
          </a:r>
          <a:endParaRPr lang="en-US" sz="1600" kern="1200" dirty="0"/>
        </a:p>
      </dsp:txBody>
      <dsp:txXfrm>
        <a:off x="4445712" y="918236"/>
        <a:ext cx="1246115" cy="623057"/>
      </dsp:txXfrm>
    </dsp:sp>
    <dsp:sp modelId="{BC501AC9-1566-4D43-8BDB-93B45D4767F6}">
      <dsp:nvSpPr>
        <dsp:cNvPr id="0" name=""/>
        <dsp:cNvSpPr/>
      </dsp:nvSpPr>
      <dsp:spPr>
        <a:xfrm>
          <a:off x="4757241" y="1802978"/>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Machine Design Development</a:t>
          </a:r>
        </a:p>
      </dsp:txBody>
      <dsp:txXfrm>
        <a:off x="4757241" y="1802978"/>
        <a:ext cx="1246115" cy="623057"/>
      </dsp:txXfrm>
    </dsp:sp>
    <dsp:sp modelId="{B4A15017-E295-4D06-B8AC-6276CE8580BD}">
      <dsp:nvSpPr>
        <dsp:cNvPr id="0" name=""/>
        <dsp:cNvSpPr/>
      </dsp:nvSpPr>
      <dsp:spPr>
        <a:xfrm>
          <a:off x="4757241" y="2687720"/>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Software Development</a:t>
          </a:r>
        </a:p>
      </dsp:txBody>
      <dsp:txXfrm>
        <a:off x="4757241" y="2687720"/>
        <a:ext cx="1246115" cy="623057"/>
      </dsp:txXfrm>
    </dsp:sp>
    <dsp:sp modelId="{AF8DA2F7-8462-4C12-9F65-7218C6C0E454}">
      <dsp:nvSpPr>
        <dsp:cNvPr id="0" name=""/>
        <dsp:cNvSpPr/>
      </dsp:nvSpPr>
      <dsp:spPr>
        <a:xfrm>
          <a:off x="4757241" y="3572462"/>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Man power Estimation</a:t>
          </a:r>
        </a:p>
      </dsp:txBody>
      <dsp:txXfrm>
        <a:off x="4757241" y="3572462"/>
        <a:ext cx="1246115" cy="623057"/>
      </dsp:txXfrm>
    </dsp:sp>
    <dsp:sp modelId="{297CD214-E8C4-476C-AD26-BEBC4B48FA13}">
      <dsp:nvSpPr>
        <dsp:cNvPr id="0" name=""/>
        <dsp:cNvSpPr/>
      </dsp:nvSpPr>
      <dsp:spPr>
        <a:xfrm>
          <a:off x="5953512" y="918236"/>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Procurement</a:t>
          </a:r>
          <a:r>
            <a:rPr lang="en-US" sz="1800" kern="1200" dirty="0" smtClean="0"/>
            <a:t> </a:t>
          </a:r>
          <a:endParaRPr lang="en-US" sz="1800" kern="1200" dirty="0"/>
        </a:p>
      </dsp:txBody>
      <dsp:txXfrm>
        <a:off x="5953512" y="918236"/>
        <a:ext cx="1246115" cy="623057"/>
      </dsp:txXfrm>
    </dsp:sp>
    <dsp:sp modelId="{639D7384-2F9F-44EC-8857-06AE197B7B50}">
      <dsp:nvSpPr>
        <dsp:cNvPr id="0" name=""/>
        <dsp:cNvSpPr/>
      </dsp:nvSpPr>
      <dsp:spPr>
        <a:xfrm>
          <a:off x="6265041" y="1802978"/>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Order Placement</a:t>
          </a:r>
          <a:endParaRPr lang="en-US" sz="1800" kern="1200" dirty="0"/>
        </a:p>
      </dsp:txBody>
      <dsp:txXfrm>
        <a:off x="6265041" y="1802978"/>
        <a:ext cx="1246115" cy="623057"/>
      </dsp:txXfrm>
    </dsp:sp>
    <dsp:sp modelId="{3CAA1215-A5FA-4554-92BA-22E1E90A833D}">
      <dsp:nvSpPr>
        <dsp:cNvPr id="0" name=""/>
        <dsp:cNvSpPr/>
      </dsp:nvSpPr>
      <dsp:spPr>
        <a:xfrm>
          <a:off x="6265041" y="2687720"/>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Payments</a:t>
          </a:r>
          <a:endParaRPr lang="en-US" sz="1800" kern="1200" dirty="0"/>
        </a:p>
      </dsp:txBody>
      <dsp:txXfrm>
        <a:off x="6265041" y="2687720"/>
        <a:ext cx="1246115" cy="623057"/>
      </dsp:txXfrm>
    </dsp:sp>
    <dsp:sp modelId="{20E2265F-7812-4BF6-880B-4153CB666C7D}">
      <dsp:nvSpPr>
        <dsp:cNvPr id="0" name=""/>
        <dsp:cNvSpPr/>
      </dsp:nvSpPr>
      <dsp:spPr>
        <a:xfrm>
          <a:off x="6265041" y="3572462"/>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Shipping</a:t>
          </a:r>
          <a:endParaRPr lang="en-US" sz="1800" kern="1200" dirty="0"/>
        </a:p>
      </dsp:txBody>
      <dsp:txXfrm>
        <a:off x="6265041" y="3572462"/>
        <a:ext cx="1246115" cy="623057"/>
      </dsp:txXfrm>
    </dsp:sp>
    <dsp:sp modelId="{F31B65E8-9E70-4F12-BA7A-DA678EE0C345}">
      <dsp:nvSpPr>
        <dsp:cNvPr id="0" name=""/>
        <dsp:cNvSpPr/>
      </dsp:nvSpPr>
      <dsp:spPr>
        <a:xfrm>
          <a:off x="6265041" y="4457204"/>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Customs</a:t>
          </a:r>
          <a:endParaRPr lang="en-US" sz="1800" kern="1200" dirty="0"/>
        </a:p>
      </dsp:txBody>
      <dsp:txXfrm>
        <a:off x="6265041" y="4457204"/>
        <a:ext cx="1246115" cy="623057"/>
      </dsp:txXfrm>
    </dsp:sp>
    <dsp:sp modelId="{C43C28F6-0FE7-4792-BBBC-05E283AE724D}">
      <dsp:nvSpPr>
        <dsp:cNvPr id="0" name=""/>
        <dsp:cNvSpPr/>
      </dsp:nvSpPr>
      <dsp:spPr>
        <a:xfrm>
          <a:off x="7461311" y="918236"/>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Installation</a:t>
          </a:r>
          <a:endParaRPr lang="en-US" sz="1600" kern="1200" dirty="0"/>
        </a:p>
      </dsp:txBody>
      <dsp:txXfrm>
        <a:off x="7461311" y="918236"/>
        <a:ext cx="1246115" cy="623057"/>
      </dsp:txXfrm>
    </dsp:sp>
    <dsp:sp modelId="{8E081663-A6A3-407E-8835-C352B6469655}">
      <dsp:nvSpPr>
        <dsp:cNvPr id="0" name=""/>
        <dsp:cNvSpPr/>
      </dsp:nvSpPr>
      <dsp:spPr>
        <a:xfrm>
          <a:off x="7772840" y="1802978"/>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Man Power Recruitment</a:t>
          </a:r>
          <a:endParaRPr lang="en-US" sz="1600" kern="1200" dirty="0"/>
        </a:p>
      </dsp:txBody>
      <dsp:txXfrm>
        <a:off x="7772840" y="1802978"/>
        <a:ext cx="1246115" cy="623057"/>
      </dsp:txXfrm>
    </dsp:sp>
    <dsp:sp modelId="{C9A9058B-4DBA-4118-8FA4-13C3A258FC55}">
      <dsp:nvSpPr>
        <dsp:cNvPr id="0" name=""/>
        <dsp:cNvSpPr/>
      </dsp:nvSpPr>
      <dsp:spPr>
        <a:xfrm>
          <a:off x="7772840" y="2687720"/>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Clearance</a:t>
          </a:r>
          <a:endParaRPr lang="en-US" sz="1600" kern="1200" dirty="0"/>
        </a:p>
      </dsp:txBody>
      <dsp:txXfrm>
        <a:off x="7772840" y="2687720"/>
        <a:ext cx="1246115" cy="623057"/>
      </dsp:txXfrm>
    </dsp:sp>
    <dsp:sp modelId="{D8708E4C-E95D-4AC1-AE1D-95BDA0C7B896}">
      <dsp:nvSpPr>
        <dsp:cNvPr id="0" name=""/>
        <dsp:cNvSpPr/>
      </dsp:nvSpPr>
      <dsp:spPr>
        <a:xfrm>
          <a:off x="7772840" y="3572462"/>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Delivery to site</a:t>
          </a:r>
          <a:endParaRPr lang="en-US" sz="1600" kern="1200" dirty="0"/>
        </a:p>
      </dsp:txBody>
      <dsp:txXfrm>
        <a:off x="7772840" y="3572462"/>
        <a:ext cx="1246115" cy="623057"/>
      </dsp:txXfrm>
    </dsp:sp>
    <dsp:sp modelId="{28EC049A-C1BE-41D3-B06D-98B914E212E0}">
      <dsp:nvSpPr>
        <dsp:cNvPr id="0" name=""/>
        <dsp:cNvSpPr/>
      </dsp:nvSpPr>
      <dsp:spPr>
        <a:xfrm>
          <a:off x="7772840" y="4457204"/>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Installation</a:t>
          </a:r>
          <a:endParaRPr lang="en-US" sz="1600" kern="1200" dirty="0"/>
        </a:p>
      </dsp:txBody>
      <dsp:txXfrm>
        <a:off x="7772840" y="4457204"/>
        <a:ext cx="1246115" cy="623057"/>
      </dsp:txXfrm>
    </dsp:sp>
    <dsp:sp modelId="{2B950B1A-1450-4CB9-BB15-58E58AEEB768}">
      <dsp:nvSpPr>
        <dsp:cNvPr id="0" name=""/>
        <dsp:cNvSpPr/>
      </dsp:nvSpPr>
      <dsp:spPr>
        <a:xfrm>
          <a:off x="8969111" y="918236"/>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Handover</a:t>
          </a:r>
        </a:p>
      </dsp:txBody>
      <dsp:txXfrm>
        <a:off x="8969111" y="918236"/>
        <a:ext cx="1246115" cy="623057"/>
      </dsp:txXfrm>
    </dsp:sp>
    <dsp:sp modelId="{526B29DA-4643-44C2-BB91-37B6FB878BED}">
      <dsp:nvSpPr>
        <dsp:cNvPr id="0" name=""/>
        <dsp:cNvSpPr/>
      </dsp:nvSpPr>
      <dsp:spPr>
        <a:xfrm>
          <a:off x="9280640" y="1802978"/>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Testing</a:t>
          </a:r>
        </a:p>
      </dsp:txBody>
      <dsp:txXfrm>
        <a:off x="9280640" y="1802978"/>
        <a:ext cx="1246115" cy="623057"/>
      </dsp:txXfrm>
    </dsp:sp>
    <dsp:sp modelId="{8724BE7F-14A4-4DE7-B45B-FEE5E1B83773}">
      <dsp:nvSpPr>
        <dsp:cNvPr id="0" name=""/>
        <dsp:cNvSpPr/>
      </dsp:nvSpPr>
      <dsp:spPr>
        <a:xfrm>
          <a:off x="9280640" y="2687720"/>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Trail Runs</a:t>
          </a:r>
        </a:p>
      </dsp:txBody>
      <dsp:txXfrm>
        <a:off x="9280640" y="2687720"/>
        <a:ext cx="1246115" cy="623057"/>
      </dsp:txXfrm>
    </dsp:sp>
    <dsp:sp modelId="{51B9004C-03DC-403C-BBB3-5F840A8B899E}">
      <dsp:nvSpPr>
        <dsp:cNvPr id="0" name=""/>
        <dsp:cNvSpPr/>
      </dsp:nvSpPr>
      <dsp:spPr>
        <a:xfrm>
          <a:off x="9280640" y="3572462"/>
          <a:ext cx="1246115" cy="62305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Handover</a:t>
          </a:r>
        </a:p>
      </dsp:txBody>
      <dsp:txXfrm>
        <a:off x="9280640" y="3572462"/>
        <a:ext cx="1246115" cy="623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C8406A-1D9C-4F2F-B7D5-F8B0CE85ABBC}">
      <dsp:nvSpPr>
        <dsp:cNvPr id="0" name=""/>
        <dsp:cNvSpPr/>
      </dsp:nvSpPr>
      <dsp:spPr>
        <a:xfrm>
          <a:off x="8905510" y="1325331"/>
          <a:ext cx="181633" cy="2276472"/>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EFB69FB-CA01-465A-926E-E1820C139A90}">
      <dsp:nvSpPr>
        <dsp:cNvPr id="0" name=""/>
        <dsp:cNvSpPr/>
      </dsp:nvSpPr>
      <dsp:spPr>
        <a:xfrm>
          <a:off x="8905510" y="1325331"/>
          <a:ext cx="181633" cy="141674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BB3FF52-E89C-4BF1-BCFD-F50E8171E343}">
      <dsp:nvSpPr>
        <dsp:cNvPr id="0" name=""/>
        <dsp:cNvSpPr/>
      </dsp:nvSpPr>
      <dsp:spPr>
        <a:xfrm>
          <a:off x="8905510" y="1325331"/>
          <a:ext cx="181633" cy="557009"/>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3C0377D1-1D02-48CC-89A1-F926ADD615D6}">
      <dsp:nvSpPr>
        <dsp:cNvPr id="0" name=""/>
        <dsp:cNvSpPr/>
      </dsp:nvSpPr>
      <dsp:spPr>
        <a:xfrm>
          <a:off x="5726924" y="465599"/>
          <a:ext cx="3662941" cy="254286"/>
        </a:xfrm>
        <a:custGeom>
          <a:avLst/>
          <a:gdLst/>
          <a:ahLst/>
          <a:cxnLst/>
          <a:rect l="0" t="0" r="0" b="0"/>
          <a:pathLst>
            <a:path>
              <a:moveTo>
                <a:pt x="0" y="0"/>
              </a:moveTo>
              <a:lnTo>
                <a:pt x="0" y="127443"/>
              </a:lnTo>
              <a:lnTo>
                <a:pt x="3671576" y="127443"/>
              </a:lnTo>
              <a:lnTo>
                <a:pt x="3671576" y="254886"/>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CB5611E6-007C-4F76-8E94-51FCF6A777B7}">
      <dsp:nvSpPr>
        <dsp:cNvPr id="0" name=""/>
        <dsp:cNvSpPr/>
      </dsp:nvSpPr>
      <dsp:spPr>
        <a:xfrm>
          <a:off x="7440333" y="1325331"/>
          <a:ext cx="181633" cy="3995935"/>
        </a:xfrm>
        <a:custGeom>
          <a:avLst/>
          <a:gdLst/>
          <a:ahLst/>
          <a:cxnLst/>
          <a:rect l="0" t="0" r="0" b="0"/>
          <a:pathLst>
            <a:path>
              <a:moveTo>
                <a:pt x="0" y="0"/>
              </a:moveTo>
              <a:lnTo>
                <a:pt x="0" y="4005355"/>
              </a:lnTo>
              <a:lnTo>
                <a:pt x="182061" y="4005355"/>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91CEB1A-9007-41E7-A64A-37ED27FA05FB}">
      <dsp:nvSpPr>
        <dsp:cNvPr id="0" name=""/>
        <dsp:cNvSpPr/>
      </dsp:nvSpPr>
      <dsp:spPr>
        <a:xfrm>
          <a:off x="7440333" y="1325331"/>
          <a:ext cx="181633" cy="3136204"/>
        </a:xfrm>
        <a:custGeom>
          <a:avLst/>
          <a:gdLst/>
          <a:ahLst/>
          <a:cxnLst/>
          <a:rect l="0" t="0" r="0" b="0"/>
          <a:pathLst>
            <a:path>
              <a:moveTo>
                <a:pt x="0" y="0"/>
              </a:moveTo>
              <a:lnTo>
                <a:pt x="0" y="3143597"/>
              </a:lnTo>
              <a:lnTo>
                <a:pt x="182061" y="3143597"/>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C274E2A-7BF9-4D43-AFF9-C2611FEA31FF}">
      <dsp:nvSpPr>
        <dsp:cNvPr id="0" name=""/>
        <dsp:cNvSpPr/>
      </dsp:nvSpPr>
      <dsp:spPr>
        <a:xfrm>
          <a:off x="7440333" y="1325331"/>
          <a:ext cx="181633" cy="2276472"/>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4DD2283-3A2E-445E-9966-3D07F4116530}">
      <dsp:nvSpPr>
        <dsp:cNvPr id="0" name=""/>
        <dsp:cNvSpPr/>
      </dsp:nvSpPr>
      <dsp:spPr>
        <a:xfrm>
          <a:off x="7440333" y="1325331"/>
          <a:ext cx="181633" cy="141674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2330272-BDE0-41C7-B6FF-ABFE7D86EACD}">
      <dsp:nvSpPr>
        <dsp:cNvPr id="0" name=""/>
        <dsp:cNvSpPr/>
      </dsp:nvSpPr>
      <dsp:spPr>
        <a:xfrm>
          <a:off x="7440333" y="1325331"/>
          <a:ext cx="181633" cy="557009"/>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006B6C5C-C08D-48CC-82AC-9A1E7FECB0BF}">
      <dsp:nvSpPr>
        <dsp:cNvPr id="0" name=""/>
        <dsp:cNvSpPr/>
      </dsp:nvSpPr>
      <dsp:spPr>
        <a:xfrm>
          <a:off x="5726924" y="465599"/>
          <a:ext cx="2197764" cy="254286"/>
        </a:xfrm>
        <a:custGeom>
          <a:avLst/>
          <a:gdLst/>
          <a:ahLst/>
          <a:cxnLst/>
          <a:rect l="0" t="0" r="0" b="0"/>
          <a:pathLst>
            <a:path>
              <a:moveTo>
                <a:pt x="0" y="0"/>
              </a:moveTo>
              <a:lnTo>
                <a:pt x="0" y="127443"/>
              </a:lnTo>
              <a:lnTo>
                <a:pt x="2202945" y="127443"/>
              </a:lnTo>
              <a:lnTo>
                <a:pt x="2202945" y="254886"/>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3FB31356-092D-4145-A903-6E6E9626518C}">
      <dsp:nvSpPr>
        <dsp:cNvPr id="0" name=""/>
        <dsp:cNvSpPr/>
      </dsp:nvSpPr>
      <dsp:spPr>
        <a:xfrm>
          <a:off x="5975157" y="1325331"/>
          <a:ext cx="181633" cy="3995935"/>
        </a:xfrm>
        <a:custGeom>
          <a:avLst/>
          <a:gdLst/>
          <a:ahLst/>
          <a:cxnLst/>
          <a:rect l="0" t="0" r="0" b="0"/>
          <a:pathLst>
            <a:path>
              <a:moveTo>
                <a:pt x="0" y="0"/>
              </a:moveTo>
              <a:lnTo>
                <a:pt x="0" y="4005355"/>
              </a:lnTo>
              <a:lnTo>
                <a:pt x="182061" y="4005355"/>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B9CB175-0E8C-40F0-8FC3-4F1E812804C5}">
      <dsp:nvSpPr>
        <dsp:cNvPr id="0" name=""/>
        <dsp:cNvSpPr/>
      </dsp:nvSpPr>
      <dsp:spPr>
        <a:xfrm>
          <a:off x="5975157" y="1325331"/>
          <a:ext cx="181633" cy="3136204"/>
        </a:xfrm>
        <a:custGeom>
          <a:avLst/>
          <a:gdLst/>
          <a:ahLst/>
          <a:cxnLst/>
          <a:rect l="0" t="0" r="0" b="0"/>
          <a:pathLst>
            <a:path>
              <a:moveTo>
                <a:pt x="0" y="0"/>
              </a:moveTo>
              <a:lnTo>
                <a:pt x="0" y="3143597"/>
              </a:lnTo>
              <a:lnTo>
                <a:pt x="182061" y="3143597"/>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F2BE6C7A-1302-41CC-8169-BEBA78399A36}">
      <dsp:nvSpPr>
        <dsp:cNvPr id="0" name=""/>
        <dsp:cNvSpPr/>
      </dsp:nvSpPr>
      <dsp:spPr>
        <a:xfrm>
          <a:off x="5975157" y="1325331"/>
          <a:ext cx="181633" cy="2276472"/>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3592C46-82A5-4AC8-B3FC-F688F3E34104}">
      <dsp:nvSpPr>
        <dsp:cNvPr id="0" name=""/>
        <dsp:cNvSpPr/>
      </dsp:nvSpPr>
      <dsp:spPr>
        <a:xfrm>
          <a:off x="5975157" y="1325331"/>
          <a:ext cx="181633" cy="141674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0450074-5220-4FE8-AE20-90C5DDF657EA}">
      <dsp:nvSpPr>
        <dsp:cNvPr id="0" name=""/>
        <dsp:cNvSpPr/>
      </dsp:nvSpPr>
      <dsp:spPr>
        <a:xfrm>
          <a:off x="5975157" y="1325331"/>
          <a:ext cx="181633" cy="557009"/>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1B841C18-4877-4034-8AB2-26D579E0F871}">
      <dsp:nvSpPr>
        <dsp:cNvPr id="0" name=""/>
        <dsp:cNvSpPr/>
      </dsp:nvSpPr>
      <dsp:spPr>
        <a:xfrm>
          <a:off x="5726924" y="465599"/>
          <a:ext cx="732588" cy="254286"/>
        </a:xfrm>
        <a:custGeom>
          <a:avLst/>
          <a:gdLst/>
          <a:ahLst/>
          <a:cxnLst/>
          <a:rect l="0" t="0" r="0" b="0"/>
          <a:pathLst>
            <a:path>
              <a:moveTo>
                <a:pt x="0" y="0"/>
              </a:moveTo>
              <a:lnTo>
                <a:pt x="0" y="127443"/>
              </a:lnTo>
              <a:lnTo>
                <a:pt x="734315" y="127443"/>
              </a:lnTo>
              <a:lnTo>
                <a:pt x="734315" y="254886"/>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02C15A9C-F482-46BD-B8B0-EC7AD3077049}">
      <dsp:nvSpPr>
        <dsp:cNvPr id="0" name=""/>
        <dsp:cNvSpPr/>
      </dsp:nvSpPr>
      <dsp:spPr>
        <a:xfrm>
          <a:off x="4509980" y="1325331"/>
          <a:ext cx="181633" cy="3136204"/>
        </a:xfrm>
        <a:custGeom>
          <a:avLst/>
          <a:gdLst/>
          <a:ahLst/>
          <a:cxnLst/>
          <a:rect l="0" t="0" r="0" b="0"/>
          <a:pathLst>
            <a:path>
              <a:moveTo>
                <a:pt x="0" y="0"/>
              </a:moveTo>
              <a:lnTo>
                <a:pt x="0" y="3143597"/>
              </a:lnTo>
              <a:lnTo>
                <a:pt x="182061" y="3143597"/>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EC4DA83-39EA-491A-8DA3-3358142AFE37}">
      <dsp:nvSpPr>
        <dsp:cNvPr id="0" name=""/>
        <dsp:cNvSpPr/>
      </dsp:nvSpPr>
      <dsp:spPr>
        <a:xfrm>
          <a:off x="4509980" y="1325331"/>
          <a:ext cx="181633" cy="2276472"/>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75FCD611-E807-488B-A42E-9B613693F064}">
      <dsp:nvSpPr>
        <dsp:cNvPr id="0" name=""/>
        <dsp:cNvSpPr/>
      </dsp:nvSpPr>
      <dsp:spPr>
        <a:xfrm>
          <a:off x="4509980" y="1325331"/>
          <a:ext cx="181633" cy="141674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0D22C82-8E64-487D-A30D-2039DD18DEF5}">
      <dsp:nvSpPr>
        <dsp:cNvPr id="0" name=""/>
        <dsp:cNvSpPr/>
      </dsp:nvSpPr>
      <dsp:spPr>
        <a:xfrm>
          <a:off x="4509980" y="1325331"/>
          <a:ext cx="181633" cy="557009"/>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A8337582-031B-4240-852F-61C23652D48F}">
      <dsp:nvSpPr>
        <dsp:cNvPr id="0" name=""/>
        <dsp:cNvSpPr/>
      </dsp:nvSpPr>
      <dsp:spPr>
        <a:xfrm>
          <a:off x="4994336" y="465599"/>
          <a:ext cx="732588" cy="254286"/>
        </a:xfrm>
        <a:custGeom>
          <a:avLst/>
          <a:gdLst/>
          <a:ahLst/>
          <a:cxnLst/>
          <a:rect l="0" t="0" r="0" b="0"/>
          <a:pathLst>
            <a:path>
              <a:moveTo>
                <a:pt x="734315" y="0"/>
              </a:moveTo>
              <a:lnTo>
                <a:pt x="734315" y="127443"/>
              </a:lnTo>
              <a:lnTo>
                <a:pt x="0" y="127443"/>
              </a:lnTo>
              <a:lnTo>
                <a:pt x="0" y="254886"/>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D852A2A3-4BB2-4FE9-852D-E05374CBABEE}">
      <dsp:nvSpPr>
        <dsp:cNvPr id="0" name=""/>
        <dsp:cNvSpPr/>
      </dsp:nvSpPr>
      <dsp:spPr>
        <a:xfrm>
          <a:off x="3044804" y="1325331"/>
          <a:ext cx="181633" cy="2276472"/>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4CBC8FCF-8D77-4946-92D3-70549627C2E9}">
      <dsp:nvSpPr>
        <dsp:cNvPr id="0" name=""/>
        <dsp:cNvSpPr/>
      </dsp:nvSpPr>
      <dsp:spPr>
        <a:xfrm>
          <a:off x="3044804" y="1325331"/>
          <a:ext cx="181633" cy="141674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B68A5A2F-69D6-494B-BF41-574AC4A1997D}">
      <dsp:nvSpPr>
        <dsp:cNvPr id="0" name=""/>
        <dsp:cNvSpPr/>
      </dsp:nvSpPr>
      <dsp:spPr>
        <a:xfrm>
          <a:off x="3044804" y="1325331"/>
          <a:ext cx="181633" cy="557009"/>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D193695C-5C0A-4DC0-AEF2-90CE734848DC}">
      <dsp:nvSpPr>
        <dsp:cNvPr id="0" name=""/>
        <dsp:cNvSpPr/>
      </dsp:nvSpPr>
      <dsp:spPr>
        <a:xfrm>
          <a:off x="3529160" y="465599"/>
          <a:ext cx="2197764" cy="254286"/>
        </a:xfrm>
        <a:custGeom>
          <a:avLst/>
          <a:gdLst/>
          <a:ahLst/>
          <a:cxnLst/>
          <a:rect l="0" t="0" r="0" b="0"/>
          <a:pathLst>
            <a:path>
              <a:moveTo>
                <a:pt x="2202945" y="0"/>
              </a:moveTo>
              <a:lnTo>
                <a:pt x="2202945" y="127443"/>
              </a:lnTo>
              <a:lnTo>
                <a:pt x="0" y="127443"/>
              </a:lnTo>
              <a:lnTo>
                <a:pt x="0" y="254886"/>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AD661E5-8BAD-4B2D-ACFF-443C40F70850}">
      <dsp:nvSpPr>
        <dsp:cNvPr id="0" name=""/>
        <dsp:cNvSpPr/>
      </dsp:nvSpPr>
      <dsp:spPr>
        <a:xfrm>
          <a:off x="1579627" y="1325331"/>
          <a:ext cx="181633" cy="4855667"/>
        </a:xfrm>
        <a:custGeom>
          <a:avLst/>
          <a:gdLst/>
          <a:ahLst/>
          <a:cxnLst/>
          <a:rect l="0" t="0" r="0" b="0"/>
          <a:pathLst>
            <a:path>
              <a:moveTo>
                <a:pt x="0" y="0"/>
              </a:moveTo>
              <a:lnTo>
                <a:pt x="0" y="4867114"/>
              </a:lnTo>
              <a:lnTo>
                <a:pt x="182061" y="4867114"/>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3D4FDBD7-9761-47B8-A5D8-F9ECF69EA37A}">
      <dsp:nvSpPr>
        <dsp:cNvPr id="0" name=""/>
        <dsp:cNvSpPr/>
      </dsp:nvSpPr>
      <dsp:spPr>
        <a:xfrm>
          <a:off x="1579627" y="1325331"/>
          <a:ext cx="181633" cy="3995935"/>
        </a:xfrm>
        <a:custGeom>
          <a:avLst/>
          <a:gdLst/>
          <a:ahLst/>
          <a:cxnLst/>
          <a:rect l="0" t="0" r="0" b="0"/>
          <a:pathLst>
            <a:path>
              <a:moveTo>
                <a:pt x="0" y="0"/>
              </a:moveTo>
              <a:lnTo>
                <a:pt x="0" y="4005355"/>
              </a:lnTo>
              <a:lnTo>
                <a:pt x="182061" y="4005355"/>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EB46A826-EA89-47A1-8506-ACFF8BF65E1D}">
      <dsp:nvSpPr>
        <dsp:cNvPr id="0" name=""/>
        <dsp:cNvSpPr/>
      </dsp:nvSpPr>
      <dsp:spPr>
        <a:xfrm>
          <a:off x="1579627" y="1325331"/>
          <a:ext cx="181633" cy="3136204"/>
        </a:xfrm>
        <a:custGeom>
          <a:avLst/>
          <a:gdLst/>
          <a:ahLst/>
          <a:cxnLst/>
          <a:rect l="0" t="0" r="0" b="0"/>
          <a:pathLst>
            <a:path>
              <a:moveTo>
                <a:pt x="0" y="0"/>
              </a:moveTo>
              <a:lnTo>
                <a:pt x="0" y="3143597"/>
              </a:lnTo>
              <a:lnTo>
                <a:pt x="182061" y="3143597"/>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6D124D75-4306-412A-B269-9CBD8C52D655}">
      <dsp:nvSpPr>
        <dsp:cNvPr id="0" name=""/>
        <dsp:cNvSpPr/>
      </dsp:nvSpPr>
      <dsp:spPr>
        <a:xfrm>
          <a:off x="1579627" y="1325331"/>
          <a:ext cx="181633" cy="2276472"/>
        </a:xfrm>
        <a:custGeom>
          <a:avLst/>
          <a:gdLst/>
          <a:ahLst/>
          <a:cxnLst/>
          <a:rect l="0" t="0" r="0" b="0"/>
          <a:pathLst>
            <a:path>
              <a:moveTo>
                <a:pt x="0" y="0"/>
              </a:moveTo>
              <a:lnTo>
                <a:pt x="0" y="2281839"/>
              </a:lnTo>
              <a:lnTo>
                <a:pt x="182061" y="2281839"/>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1BB74A30-4B84-489D-ADAD-D1D90220C9EB}">
      <dsp:nvSpPr>
        <dsp:cNvPr id="0" name=""/>
        <dsp:cNvSpPr/>
      </dsp:nvSpPr>
      <dsp:spPr>
        <a:xfrm>
          <a:off x="1579627" y="1325331"/>
          <a:ext cx="181633" cy="1416740"/>
        </a:xfrm>
        <a:custGeom>
          <a:avLst/>
          <a:gdLst/>
          <a:ahLst/>
          <a:cxnLst/>
          <a:rect l="0" t="0" r="0" b="0"/>
          <a:pathLst>
            <a:path>
              <a:moveTo>
                <a:pt x="0" y="0"/>
              </a:moveTo>
              <a:lnTo>
                <a:pt x="0" y="1420080"/>
              </a:lnTo>
              <a:lnTo>
                <a:pt x="182061" y="1420080"/>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7D3B4DF-755A-4402-904C-708A45BD46D4}">
      <dsp:nvSpPr>
        <dsp:cNvPr id="0" name=""/>
        <dsp:cNvSpPr/>
      </dsp:nvSpPr>
      <dsp:spPr>
        <a:xfrm>
          <a:off x="1579627" y="1325331"/>
          <a:ext cx="181633" cy="557009"/>
        </a:xfrm>
        <a:custGeom>
          <a:avLst/>
          <a:gdLst/>
          <a:ahLst/>
          <a:cxnLst/>
          <a:rect l="0" t="0" r="0" b="0"/>
          <a:pathLst>
            <a:path>
              <a:moveTo>
                <a:pt x="0" y="0"/>
              </a:moveTo>
              <a:lnTo>
                <a:pt x="0" y="558322"/>
              </a:lnTo>
              <a:lnTo>
                <a:pt x="182061" y="558322"/>
              </a:lnTo>
            </a:path>
          </a:pathLst>
        </a:custGeom>
        <a:noFill/>
        <a:ln w="12700" cap="flat" cmpd="sng" algn="ctr">
          <a:solidFill>
            <a:srgbClr val="5B9BD5">
              <a:shade val="8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B0F962C5-49F3-4E62-BC24-F240F857C286}">
      <dsp:nvSpPr>
        <dsp:cNvPr id="0" name=""/>
        <dsp:cNvSpPr/>
      </dsp:nvSpPr>
      <dsp:spPr>
        <a:xfrm>
          <a:off x="2063983" y="465599"/>
          <a:ext cx="3662941" cy="254286"/>
        </a:xfrm>
        <a:custGeom>
          <a:avLst/>
          <a:gdLst/>
          <a:ahLst/>
          <a:cxnLst/>
          <a:rect l="0" t="0" r="0" b="0"/>
          <a:pathLst>
            <a:path>
              <a:moveTo>
                <a:pt x="3671576" y="0"/>
              </a:moveTo>
              <a:lnTo>
                <a:pt x="3671576" y="127443"/>
              </a:lnTo>
              <a:lnTo>
                <a:pt x="0" y="127443"/>
              </a:lnTo>
              <a:lnTo>
                <a:pt x="0" y="254886"/>
              </a:lnTo>
            </a:path>
          </a:pathLst>
        </a:custGeom>
        <a:noFill/>
        <a:ln w="12700" cap="flat" cmpd="sng" algn="ctr">
          <a:solidFill>
            <a:srgbClr val="5B9BD5">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5AAD3467-73DA-4C28-9999-B688C4687169}">
      <dsp:nvSpPr>
        <dsp:cNvPr id="0" name=""/>
        <dsp:cNvSpPr/>
      </dsp:nvSpPr>
      <dsp:spPr>
        <a:xfrm>
          <a:off x="5237961" y="2258"/>
          <a:ext cx="977926" cy="463340"/>
        </a:xfrm>
        <a:prstGeom prst="rect">
          <a:avLst/>
        </a:prstGeom>
        <a:solidFill>
          <a:srgbClr val="ED7D31"/>
        </a:solidFill>
        <a:ln w="12700" cap="flat" cmpd="sng" algn="ctr">
          <a:solidFill>
            <a:srgbClr val="ED7D31">
              <a:shade val="50000"/>
            </a:srgb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dirty="0">
              <a:solidFill>
                <a:sysClr val="window" lastClr="FFFFFF"/>
              </a:solidFill>
              <a:latin typeface="Calibri" panose="020F0502020204030204"/>
              <a:ea typeface="+mn-ea"/>
              <a:cs typeface="+mn-cs"/>
            </a:rPr>
            <a:t>Smart Warehouse Management</a:t>
          </a:r>
        </a:p>
      </dsp:txBody>
      <dsp:txXfrm>
        <a:off x="5237961" y="2258"/>
        <a:ext cx="977926" cy="463340"/>
      </dsp:txXfrm>
    </dsp:sp>
    <dsp:sp modelId="{4FFD5056-4820-419E-AA46-3F686FD14592}">
      <dsp:nvSpPr>
        <dsp:cNvPr id="0" name=""/>
        <dsp:cNvSpPr/>
      </dsp:nvSpPr>
      <dsp:spPr>
        <a:xfrm>
          <a:off x="1458538" y="719886"/>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Receiving</a:t>
          </a:r>
        </a:p>
      </dsp:txBody>
      <dsp:txXfrm>
        <a:off x="1458538" y="719886"/>
        <a:ext cx="1210889" cy="605444"/>
      </dsp:txXfrm>
    </dsp:sp>
    <dsp:sp modelId="{8950D71A-64BD-4E25-A240-FAD95D9B9F0A}">
      <dsp:nvSpPr>
        <dsp:cNvPr id="0" name=""/>
        <dsp:cNvSpPr/>
      </dsp:nvSpPr>
      <dsp:spPr>
        <a:xfrm>
          <a:off x="1761261" y="1579618"/>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Receive goods from dealer</a:t>
          </a:r>
        </a:p>
      </dsp:txBody>
      <dsp:txXfrm>
        <a:off x="1761261" y="1579618"/>
        <a:ext cx="1210889" cy="605444"/>
      </dsp:txXfrm>
    </dsp:sp>
    <dsp:sp modelId="{8A0B73D8-3104-4290-904C-03539361D1CE}">
      <dsp:nvSpPr>
        <dsp:cNvPr id="0" name=""/>
        <dsp:cNvSpPr/>
      </dsp:nvSpPr>
      <dsp:spPr>
        <a:xfrm>
          <a:off x="1761261" y="2439349"/>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Checking of packages</a:t>
          </a:r>
        </a:p>
      </dsp:txBody>
      <dsp:txXfrm>
        <a:off x="1761261" y="2439349"/>
        <a:ext cx="1210889" cy="605444"/>
      </dsp:txXfrm>
    </dsp:sp>
    <dsp:sp modelId="{BEF332D8-D12D-408D-959E-1B427935BB88}">
      <dsp:nvSpPr>
        <dsp:cNvPr id="0" name=""/>
        <dsp:cNvSpPr/>
      </dsp:nvSpPr>
      <dsp:spPr>
        <a:xfrm>
          <a:off x="1761261" y="3299081"/>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Update warehouse database</a:t>
          </a:r>
        </a:p>
      </dsp:txBody>
      <dsp:txXfrm>
        <a:off x="1761261" y="3299081"/>
        <a:ext cx="1210889" cy="605444"/>
      </dsp:txXfrm>
    </dsp:sp>
    <dsp:sp modelId="{B8CEB83E-3976-4F28-9836-71B181976494}">
      <dsp:nvSpPr>
        <dsp:cNvPr id="0" name=""/>
        <dsp:cNvSpPr/>
      </dsp:nvSpPr>
      <dsp:spPr>
        <a:xfrm>
          <a:off x="1761261" y="4158813"/>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Pellet formation</a:t>
          </a:r>
        </a:p>
      </dsp:txBody>
      <dsp:txXfrm>
        <a:off x="1761261" y="4158813"/>
        <a:ext cx="1210889" cy="605444"/>
      </dsp:txXfrm>
    </dsp:sp>
    <dsp:sp modelId="{7686AB4F-B737-4549-81C5-A57EAECC036F}">
      <dsp:nvSpPr>
        <dsp:cNvPr id="0" name=""/>
        <dsp:cNvSpPr/>
      </dsp:nvSpPr>
      <dsp:spPr>
        <a:xfrm>
          <a:off x="1761261" y="5018544"/>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Stacking of pellets with UIC</a:t>
          </a:r>
        </a:p>
      </dsp:txBody>
      <dsp:txXfrm>
        <a:off x="1761261" y="5018544"/>
        <a:ext cx="1210889" cy="605444"/>
      </dsp:txXfrm>
    </dsp:sp>
    <dsp:sp modelId="{B78050A2-61EC-4758-A0F0-F44563DEE7F1}">
      <dsp:nvSpPr>
        <dsp:cNvPr id="0" name=""/>
        <dsp:cNvSpPr/>
      </dsp:nvSpPr>
      <dsp:spPr>
        <a:xfrm>
          <a:off x="1761261" y="5878276"/>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Smart Stcaks Update with goods and database update</a:t>
          </a:r>
        </a:p>
      </dsp:txBody>
      <dsp:txXfrm>
        <a:off x="1761261" y="5878276"/>
        <a:ext cx="1210889" cy="605444"/>
      </dsp:txXfrm>
    </dsp:sp>
    <dsp:sp modelId="{650157A8-992B-403F-8C09-26AEBC5D51F7}">
      <dsp:nvSpPr>
        <dsp:cNvPr id="0" name=""/>
        <dsp:cNvSpPr/>
      </dsp:nvSpPr>
      <dsp:spPr>
        <a:xfrm>
          <a:off x="2923715" y="719886"/>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Picking</a:t>
          </a:r>
        </a:p>
      </dsp:txBody>
      <dsp:txXfrm>
        <a:off x="2923715" y="719886"/>
        <a:ext cx="1210889" cy="605444"/>
      </dsp:txXfrm>
    </dsp:sp>
    <dsp:sp modelId="{753EA663-1778-4367-ABA2-2BAED0963EC4}">
      <dsp:nvSpPr>
        <dsp:cNvPr id="0" name=""/>
        <dsp:cNvSpPr/>
      </dsp:nvSpPr>
      <dsp:spPr>
        <a:xfrm>
          <a:off x="3226437" y="1579618"/>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Order received from consumer</a:t>
          </a:r>
        </a:p>
      </dsp:txBody>
      <dsp:txXfrm>
        <a:off x="3226437" y="1579618"/>
        <a:ext cx="1210889" cy="605444"/>
      </dsp:txXfrm>
    </dsp:sp>
    <dsp:sp modelId="{E551A2ED-7749-4C54-8B88-B2915B690D39}">
      <dsp:nvSpPr>
        <dsp:cNvPr id="0" name=""/>
        <dsp:cNvSpPr/>
      </dsp:nvSpPr>
      <dsp:spPr>
        <a:xfrm>
          <a:off x="3226437" y="2439349"/>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New Order details stored in Data base</a:t>
          </a:r>
        </a:p>
      </dsp:txBody>
      <dsp:txXfrm>
        <a:off x="3226437" y="2439349"/>
        <a:ext cx="1210889" cy="605444"/>
      </dsp:txXfrm>
    </dsp:sp>
    <dsp:sp modelId="{C3072A6F-1CB3-4C1C-8001-88A3D0BD779A}">
      <dsp:nvSpPr>
        <dsp:cNvPr id="0" name=""/>
        <dsp:cNvSpPr/>
      </dsp:nvSpPr>
      <dsp:spPr>
        <a:xfrm>
          <a:off x="3226437" y="3299081"/>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Smart Stacks Movement for packing</a:t>
          </a:r>
        </a:p>
      </dsp:txBody>
      <dsp:txXfrm>
        <a:off x="3226437" y="3299081"/>
        <a:ext cx="1210889" cy="605444"/>
      </dsp:txXfrm>
    </dsp:sp>
    <dsp:sp modelId="{7DC2C258-AF96-495C-BB30-0C46D03AFC34}">
      <dsp:nvSpPr>
        <dsp:cNvPr id="0" name=""/>
        <dsp:cNvSpPr/>
      </dsp:nvSpPr>
      <dsp:spPr>
        <a:xfrm>
          <a:off x="4388891" y="719886"/>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Packing</a:t>
          </a:r>
        </a:p>
      </dsp:txBody>
      <dsp:txXfrm>
        <a:off x="4388891" y="719886"/>
        <a:ext cx="1210889" cy="605444"/>
      </dsp:txXfrm>
    </dsp:sp>
    <dsp:sp modelId="{2CD1D26E-8FCF-425C-B17E-B2F742CAD3A2}">
      <dsp:nvSpPr>
        <dsp:cNvPr id="0" name=""/>
        <dsp:cNvSpPr/>
      </dsp:nvSpPr>
      <dsp:spPr>
        <a:xfrm>
          <a:off x="4691614" y="1579618"/>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Packing of goods by human</a:t>
          </a:r>
        </a:p>
      </dsp:txBody>
      <dsp:txXfrm>
        <a:off x="4691614" y="1579618"/>
        <a:ext cx="1210889" cy="605444"/>
      </dsp:txXfrm>
    </dsp:sp>
    <dsp:sp modelId="{F21069FE-15F2-4F1A-8831-48E467EB761E}">
      <dsp:nvSpPr>
        <dsp:cNvPr id="0" name=""/>
        <dsp:cNvSpPr/>
      </dsp:nvSpPr>
      <dsp:spPr>
        <a:xfrm>
          <a:off x="4691614" y="2439349"/>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Packet details updated to data base</a:t>
          </a:r>
        </a:p>
      </dsp:txBody>
      <dsp:txXfrm>
        <a:off x="4691614" y="2439349"/>
        <a:ext cx="1210889" cy="605444"/>
      </dsp:txXfrm>
    </dsp:sp>
    <dsp:sp modelId="{ABBBB612-72E3-483C-8E96-4F64E6E3573C}">
      <dsp:nvSpPr>
        <dsp:cNvPr id="0" name=""/>
        <dsp:cNvSpPr/>
      </dsp:nvSpPr>
      <dsp:spPr>
        <a:xfrm>
          <a:off x="4691614" y="3299081"/>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Bar Code generated and applied to parcel</a:t>
          </a:r>
        </a:p>
      </dsp:txBody>
      <dsp:txXfrm>
        <a:off x="4691614" y="3299081"/>
        <a:ext cx="1210889" cy="605444"/>
      </dsp:txXfrm>
    </dsp:sp>
    <dsp:sp modelId="{F05D8298-0135-41ED-8D59-B88930F215EB}">
      <dsp:nvSpPr>
        <dsp:cNvPr id="0" name=""/>
        <dsp:cNvSpPr/>
      </dsp:nvSpPr>
      <dsp:spPr>
        <a:xfrm>
          <a:off x="4691614" y="4158813"/>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Parcel moved to coveyor belts</a:t>
          </a:r>
        </a:p>
      </dsp:txBody>
      <dsp:txXfrm>
        <a:off x="4691614" y="4158813"/>
        <a:ext cx="1210889" cy="605444"/>
      </dsp:txXfrm>
    </dsp:sp>
    <dsp:sp modelId="{CCE3DA6F-B844-4DF6-8447-4157A167964C}">
      <dsp:nvSpPr>
        <dsp:cNvPr id="0" name=""/>
        <dsp:cNvSpPr/>
      </dsp:nvSpPr>
      <dsp:spPr>
        <a:xfrm>
          <a:off x="5854068" y="719886"/>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SLAM-ing</a:t>
          </a:r>
        </a:p>
      </dsp:txBody>
      <dsp:txXfrm>
        <a:off x="5854068" y="719886"/>
        <a:ext cx="1210889" cy="605444"/>
      </dsp:txXfrm>
    </dsp:sp>
    <dsp:sp modelId="{D1201EC6-B82C-4324-A604-2243947D10EC}">
      <dsp:nvSpPr>
        <dsp:cNvPr id="0" name=""/>
        <dsp:cNvSpPr/>
      </dsp:nvSpPr>
      <dsp:spPr>
        <a:xfrm>
          <a:off x="6156790" y="1579618"/>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Scanning of parcel</a:t>
          </a:r>
        </a:p>
      </dsp:txBody>
      <dsp:txXfrm>
        <a:off x="6156790" y="1579618"/>
        <a:ext cx="1210889" cy="605444"/>
      </dsp:txXfrm>
    </dsp:sp>
    <dsp:sp modelId="{E06E4DA3-68C7-4FEF-AAC9-429C9D3807AA}">
      <dsp:nvSpPr>
        <dsp:cNvPr id="0" name=""/>
        <dsp:cNvSpPr/>
      </dsp:nvSpPr>
      <dsp:spPr>
        <a:xfrm>
          <a:off x="6156790" y="2439349"/>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Label generation with address </a:t>
          </a:r>
        </a:p>
      </dsp:txBody>
      <dsp:txXfrm>
        <a:off x="6156790" y="2439349"/>
        <a:ext cx="1210889" cy="605444"/>
      </dsp:txXfrm>
    </dsp:sp>
    <dsp:sp modelId="{18A4FF9C-EECF-4899-96BC-156BA1C89F8B}">
      <dsp:nvSpPr>
        <dsp:cNvPr id="0" name=""/>
        <dsp:cNvSpPr/>
      </dsp:nvSpPr>
      <dsp:spPr>
        <a:xfrm>
          <a:off x="6156790" y="3299081"/>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Applying label</a:t>
          </a:r>
        </a:p>
      </dsp:txBody>
      <dsp:txXfrm>
        <a:off x="6156790" y="3299081"/>
        <a:ext cx="1210889" cy="605444"/>
      </dsp:txXfrm>
    </dsp:sp>
    <dsp:sp modelId="{6C286362-2753-4429-BB55-C942356F0119}">
      <dsp:nvSpPr>
        <dsp:cNvPr id="0" name=""/>
        <dsp:cNvSpPr/>
      </dsp:nvSpPr>
      <dsp:spPr>
        <a:xfrm>
          <a:off x="6156790" y="4158813"/>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Manifest</a:t>
          </a:r>
        </a:p>
      </dsp:txBody>
      <dsp:txXfrm>
        <a:off x="6156790" y="4158813"/>
        <a:ext cx="1210889" cy="605444"/>
      </dsp:txXfrm>
    </dsp:sp>
    <dsp:sp modelId="{6D4145B2-D9B5-4153-AF8C-D19370129995}">
      <dsp:nvSpPr>
        <dsp:cNvPr id="0" name=""/>
        <dsp:cNvSpPr/>
      </dsp:nvSpPr>
      <dsp:spPr>
        <a:xfrm>
          <a:off x="6156790" y="5018544"/>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Update database</a:t>
          </a:r>
        </a:p>
      </dsp:txBody>
      <dsp:txXfrm>
        <a:off x="6156790" y="5018544"/>
        <a:ext cx="1210889" cy="605444"/>
      </dsp:txXfrm>
    </dsp:sp>
    <dsp:sp modelId="{EC50CC3D-EB1D-4734-8CDC-796FF149B36D}">
      <dsp:nvSpPr>
        <dsp:cNvPr id="0" name=""/>
        <dsp:cNvSpPr/>
      </dsp:nvSpPr>
      <dsp:spPr>
        <a:xfrm>
          <a:off x="7319244" y="719886"/>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Shipping</a:t>
          </a:r>
        </a:p>
      </dsp:txBody>
      <dsp:txXfrm>
        <a:off x="7319244" y="719886"/>
        <a:ext cx="1210889" cy="605444"/>
      </dsp:txXfrm>
    </dsp:sp>
    <dsp:sp modelId="{3882BAF7-E787-41E7-8AA3-D61DC58E89B7}">
      <dsp:nvSpPr>
        <dsp:cNvPr id="0" name=""/>
        <dsp:cNvSpPr/>
      </dsp:nvSpPr>
      <dsp:spPr>
        <a:xfrm>
          <a:off x="7621967" y="1579618"/>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Label Check</a:t>
          </a:r>
        </a:p>
      </dsp:txBody>
      <dsp:txXfrm>
        <a:off x="7621967" y="1579618"/>
        <a:ext cx="1210889" cy="605444"/>
      </dsp:txXfrm>
    </dsp:sp>
    <dsp:sp modelId="{0405D827-8570-4FA1-BE0B-747FE61303AC}">
      <dsp:nvSpPr>
        <dsp:cNvPr id="0" name=""/>
        <dsp:cNvSpPr/>
      </dsp:nvSpPr>
      <dsp:spPr>
        <a:xfrm>
          <a:off x="7621967" y="2439349"/>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Division based on Pin codes</a:t>
          </a:r>
        </a:p>
      </dsp:txBody>
      <dsp:txXfrm>
        <a:off x="7621967" y="2439349"/>
        <a:ext cx="1210889" cy="605444"/>
      </dsp:txXfrm>
    </dsp:sp>
    <dsp:sp modelId="{7060E158-2335-4654-9F4E-288D41E6C4A4}">
      <dsp:nvSpPr>
        <dsp:cNvPr id="0" name=""/>
        <dsp:cNvSpPr/>
      </dsp:nvSpPr>
      <dsp:spPr>
        <a:xfrm>
          <a:off x="7621967" y="3299081"/>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Final check</a:t>
          </a:r>
        </a:p>
      </dsp:txBody>
      <dsp:txXfrm>
        <a:off x="7621967" y="3299081"/>
        <a:ext cx="1210889" cy="605444"/>
      </dsp:txXfrm>
    </dsp:sp>
    <dsp:sp modelId="{2C3DE661-A60E-4C2F-9685-80EDCD3CBB21}">
      <dsp:nvSpPr>
        <dsp:cNvPr id="0" name=""/>
        <dsp:cNvSpPr/>
      </dsp:nvSpPr>
      <dsp:spPr>
        <a:xfrm>
          <a:off x="7621967" y="4158813"/>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Loading to Trucks</a:t>
          </a:r>
        </a:p>
      </dsp:txBody>
      <dsp:txXfrm>
        <a:off x="7621967" y="4158813"/>
        <a:ext cx="1210889" cy="605444"/>
      </dsp:txXfrm>
    </dsp:sp>
    <dsp:sp modelId="{FC1A272B-199E-4508-A581-7908359E420A}">
      <dsp:nvSpPr>
        <dsp:cNvPr id="0" name=""/>
        <dsp:cNvSpPr/>
      </dsp:nvSpPr>
      <dsp:spPr>
        <a:xfrm>
          <a:off x="7621967" y="5018544"/>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Update database</a:t>
          </a:r>
        </a:p>
      </dsp:txBody>
      <dsp:txXfrm>
        <a:off x="7621967" y="5018544"/>
        <a:ext cx="1210889" cy="605444"/>
      </dsp:txXfrm>
    </dsp:sp>
    <dsp:sp modelId="{0DA2EC36-CA3D-411F-8555-98334F8EA55F}">
      <dsp:nvSpPr>
        <dsp:cNvPr id="0" name=""/>
        <dsp:cNvSpPr/>
      </dsp:nvSpPr>
      <dsp:spPr>
        <a:xfrm>
          <a:off x="8784421" y="719886"/>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Delivery</a:t>
          </a:r>
        </a:p>
      </dsp:txBody>
      <dsp:txXfrm>
        <a:off x="8784421" y="719886"/>
        <a:ext cx="1210889" cy="605444"/>
      </dsp:txXfrm>
    </dsp:sp>
    <dsp:sp modelId="{D17A92F2-8CF4-4D36-80B0-08D45AD72290}">
      <dsp:nvSpPr>
        <dsp:cNvPr id="0" name=""/>
        <dsp:cNvSpPr/>
      </dsp:nvSpPr>
      <dsp:spPr>
        <a:xfrm>
          <a:off x="9087143" y="1579618"/>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Package status updated to consumer and datbase</a:t>
          </a:r>
        </a:p>
      </dsp:txBody>
      <dsp:txXfrm>
        <a:off x="9087143" y="1579618"/>
        <a:ext cx="1210889" cy="605444"/>
      </dsp:txXfrm>
    </dsp:sp>
    <dsp:sp modelId="{B5597E4E-E173-4DA0-A914-C58D734F9D6F}">
      <dsp:nvSpPr>
        <dsp:cNvPr id="0" name=""/>
        <dsp:cNvSpPr/>
      </dsp:nvSpPr>
      <dsp:spPr>
        <a:xfrm>
          <a:off x="9087143" y="2439349"/>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Delivery of parcel</a:t>
          </a:r>
        </a:p>
      </dsp:txBody>
      <dsp:txXfrm>
        <a:off x="9087143" y="2439349"/>
        <a:ext cx="1210889" cy="605444"/>
      </dsp:txXfrm>
    </dsp:sp>
    <dsp:sp modelId="{BE21372D-37AB-4E46-82BB-34AD62EB4464}">
      <dsp:nvSpPr>
        <dsp:cNvPr id="0" name=""/>
        <dsp:cNvSpPr/>
      </dsp:nvSpPr>
      <dsp:spPr>
        <a:xfrm>
          <a:off x="9087143" y="3299081"/>
          <a:ext cx="1210889" cy="605444"/>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r>
            <a:rPr lang="en-US" sz="1000" kern="1200">
              <a:solidFill>
                <a:sysClr val="window" lastClr="FFFFFF"/>
              </a:solidFill>
              <a:latin typeface="Calibri" panose="020F0502020204030204"/>
              <a:ea typeface="+mn-ea"/>
              <a:cs typeface="+mn-cs"/>
            </a:rPr>
            <a:t>Update details of delivery</a:t>
          </a:r>
        </a:p>
      </dsp:txBody>
      <dsp:txXfrm>
        <a:off x="9087143" y="3299081"/>
        <a:ext cx="1210889" cy="60544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9983D-1281-476B-A655-896ED6569AEA}" type="datetimeFigureOut">
              <a:rPr lang="en-US" smtClean="0"/>
              <a:t>12/27/2016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5C9FF-5E2A-4FE5-B708-D5A5EE5667C5}" type="slidenum">
              <a:rPr lang="en-US" smtClean="0"/>
              <a:t>‹#›</a:t>
            </a:fld>
            <a:endParaRPr lang="en-US"/>
          </a:p>
        </p:txBody>
      </p:sp>
    </p:spTree>
    <p:extLst>
      <p:ext uri="{BB962C8B-B14F-4D97-AF65-F5344CB8AC3E}">
        <p14:creationId xmlns:p14="http://schemas.microsoft.com/office/powerpoint/2010/main" val="1732236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BF34A4-23C4-4497-9214-76397BB49F24}"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174566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F34A4-23C4-4497-9214-76397BB49F24}"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2688913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F34A4-23C4-4497-9214-76397BB49F24}"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330993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BF34A4-23C4-4497-9214-76397BB49F24}"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2653070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BF34A4-23C4-4497-9214-76397BB49F24}" type="datetimeFigureOut">
              <a:rPr lang="en-US" smtClean="0"/>
              <a:t>12/27/2016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3925139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BF34A4-23C4-4497-9214-76397BB49F24}" type="datetimeFigureOut">
              <a:rPr lang="en-US" smtClean="0"/>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276213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BF34A4-23C4-4497-9214-76397BB49F24}" type="datetimeFigureOut">
              <a:rPr lang="en-US" smtClean="0"/>
              <a:t>12/27/2016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3509858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BF34A4-23C4-4497-9214-76397BB49F24}" type="datetimeFigureOut">
              <a:rPr lang="en-US" smtClean="0"/>
              <a:t>12/27/2016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1351764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BF34A4-23C4-4497-9214-76397BB49F24}" type="datetimeFigureOut">
              <a:rPr lang="en-US" smtClean="0"/>
              <a:t>12/27/2016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402496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BF34A4-23C4-4497-9214-76397BB49F24}" type="datetimeFigureOut">
              <a:rPr lang="en-US" smtClean="0"/>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22623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BF34A4-23C4-4497-9214-76397BB49F24}" type="datetimeFigureOut">
              <a:rPr lang="en-US" smtClean="0"/>
              <a:t>12/27/2016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853DA5-D9FA-4860-88F5-717AF419C20B}" type="slidenum">
              <a:rPr lang="en-US" smtClean="0"/>
              <a:t>‹#›</a:t>
            </a:fld>
            <a:endParaRPr lang="en-US"/>
          </a:p>
        </p:txBody>
      </p:sp>
    </p:spTree>
    <p:extLst>
      <p:ext uri="{BB962C8B-B14F-4D97-AF65-F5344CB8AC3E}">
        <p14:creationId xmlns:p14="http://schemas.microsoft.com/office/powerpoint/2010/main" val="211381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BF34A4-23C4-4497-9214-76397BB49F24}" type="datetimeFigureOut">
              <a:rPr lang="en-US" smtClean="0"/>
              <a:t>12/27/2016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53DA5-D9FA-4860-88F5-717AF419C20B}" type="slidenum">
              <a:rPr lang="en-US" smtClean="0"/>
              <a:t>‹#›</a:t>
            </a:fld>
            <a:endParaRPr lang="en-US"/>
          </a:p>
        </p:txBody>
      </p:sp>
    </p:spTree>
    <p:extLst>
      <p:ext uri="{BB962C8B-B14F-4D97-AF65-F5344CB8AC3E}">
        <p14:creationId xmlns:p14="http://schemas.microsoft.com/office/powerpoint/2010/main" val="262564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7" name="Picture 6"/>
          <p:cNvPicPr/>
          <p:nvPr/>
        </p:nvPicPr>
        <p:blipFill>
          <a:blip r:embed="rId3"/>
          <a:srcRect/>
          <a:stretch>
            <a:fillRect/>
          </a:stretch>
        </p:blipFill>
        <p:spPr bwMode="auto">
          <a:xfrm>
            <a:off x="98428" y="101105"/>
            <a:ext cx="2606177" cy="2322147"/>
          </a:xfrm>
          <a:prstGeom prst="rect">
            <a:avLst/>
          </a:prstGeom>
          <a:noFill/>
          <a:ln w="9525">
            <a:noFill/>
            <a:miter lim="800000"/>
            <a:headEnd/>
            <a:tailEnd/>
          </a:ln>
        </p:spPr>
      </p:pic>
      <p:sp>
        <p:nvSpPr>
          <p:cNvPr id="9" name="Title 1"/>
          <p:cNvSpPr>
            <a:spLocks noGrp="1"/>
          </p:cNvSpPr>
          <p:nvPr>
            <p:ph type="ctrTitle"/>
          </p:nvPr>
        </p:nvSpPr>
        <p:spPr>
          <a:xfrm>
            <a:off x="6662057" y="-1"/>
            <a:ext cx="5529943" cy="3810965"/>
          </a:xfrm>
        </p:spPr>
        <p:txBody>
          <a:bodyPr>
            <a:normAutofit/>
          </a:bodyPr>
          <a:lstStyle/>
          <a:p>
            <a:r>
              <a:rPr lang="en-US" dirty="0" smtClean="0">
                <a:latin typeface="Eras Demi ITC" panose="020B0805030504020804" pitchFamily="34" charset="0"/>
              </a:rPr>
              <a:t>Smart warehouse management</a:t>
            </a:r>
            <a:endParaRPr lang="en-US" dirty="0">
              <a:latin typeface="Eras Demi ITC" panose="020B0805030504020804" pitchFamily="34" charset="0"/>
            </a:endParaRPr>
          </a:p>
        </p:txBody>
      </p:sp>
      <p:sp>
        <p:nvSpPr>
          <p:cNvPr id="10" name="Subtitle 2"/>
          <p:cNvSpPr>
            <a:spLocks noGrp="1"/>
          </p:cNvSpPr>
          <p:nvPr>
            <p:ph type="subTitle" idx="1"/>
          </p:nvPr>
        </p:nvSpPr>
        <p:spPr>
          <a:xfrm>
            <a:off x="9575073" y="5247880"/>
            <a:ext cx="2342697" cy="1405467"/>
          </a:xfrm>
        </p:spPr>
        <p:txBody>
          <a:bodyPr>
            <a:normAutofit fontScale="92500"/>
          </a:bodyPr>
          <a:lstStyle/>
          <a:p>
            <a:r>
              <a:rPr lang="en-US" dirty="0"/>
              <a:t> Deepak </a:t>
            </a:r>
            <a:r>
              <a:rPr lang="en-US" dirty="0" smtClean="0"/>
              <a:t>Saldanha</a:t>
            </a:r>
          </a:p>
          <a:p>
            <a:r>
              <a:rPr lang="en-US" dirty="0" smtClean="0"/>
              <a:t>RN Vishwas</a:t>
            </a:r>
          </a:p>
          <a:p>
            <a:r>
              <a:rPr lang="en-US" dirty="0" smtClean="0"/>
              <a:t>Ravindranath j</a:t>
            </a:r>
            <a:endParaRPr lang="en-US" dirty="0"/>
          </a:p>
        </p:txBody>
      </p:sp>
      <p:sp>
        <p:nvSpPr>
          <p:cNvPr id="2" name="TextBox 1"/>
          <p:cNvSpPr txBox="1"/>
          <p:nvPr/>
        </p:nvSpPr>
        <p:spPr>
          <a:xfrm>
            <a:off x="98428" y="5453018"/>
            <a:ext cx="3663675" cy="1200329"/>
          </a:xfrm>
          <a:prstGeom prst="rect">
            <a:avLst/>
          </a:prstGeom>
          <a:noFill/>
        </p:spPr>
        <p:txBody>
          <a:bodyPr wrap="square" rtlCol="0">
            <a:spAutoFit/>
          </a:bodyPr>
          <a:lstStyle/>
          <a:p>
            <a:r>
              <a:rPr lang="en-US" dirty="0" smtClean="0"/>
              <a:t>Project Management</a:t>
            </a:r>
          </a:p>
          <a:p>
            <a:endParaRPr lang="en-US" dirty="0"/>
          </a:p>
          <a:p>
            <a:r>
              <a:rPr lang="en-US" dirty="0" smtClean="0"/>
              <a:t>Guided by </a:t>
            </a:r>
            <a:r>
              <a:rPr lang="en-US" dirty="0" err="1" smtClean="0"/>
              <a:t>Dr</a:t>
            </a:r>
            <a:r>
              <a:rPr lang="en-US" dirty="0" smtClean="0"/>
              <a:t> </a:t>
            </a:r>
            <a:r>
              <a:rPr lang="en-US" dirty="0" err="1" smtClean="0"/>
              <a:t>Parameshwar</a:t>
            </a:r>
            <a:r>
              <a:rPr lang="en-US" dirty="0" smtClean="0"/>
              <a:t> P </a:t>
            </a:r>
            <a:r>
              <a:rPr lang="en-US" dirty="0" err="1" smtClean="0"/>
              <a:t>Iyer</a:t>
            </a:r>
            <a:r>
              <a:rPr lang="en-US" dirty="0" smtClean="0"/>
              <a:t> (IISC)</a:t>
            </a:r>
            <a:endParaRPr lang="en-US" dirty="0"/>
          </a:p>
        </p:txBody>
      </p:sp>
    </p:spTree>
    <p:extLst>
      <p:ext uri="{BB962C8B-B14F-4D97-AF65-F5344CB8AC3E}">
        <p14:creationId xmlns:p14="http://schemas.microsoft.com/office/powerpoint/2010/main" val="3328114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312504259"/>
              </p:ext>
            </p:extLst>
          </p:nvPr>
        </p:nvGraphicFramePr>
        <p:xfrm>
          <a:off x="217714" y="186010"/>
          <a:ext cx="11756572" cy="6485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0" y="0"/>
            <a:ext cx="2952206" cy="523220"/>
          </a:xfrm>
          <a:prstGeom prst="rect">
            <a:avLst/>
          </a:prstGeom>
          <a:noFill/>
        </p:spPr>
        <p:txBody>
          <a:bodyPr wrap="square" rtlCol="0">
            <a:spAutoFit/>
          </a:bodyPr>
          <a:lstStyle/>
          <a:p>
            <a:r>
              <a:rPr lang="en-US" sz="2800" dirty="0" smtClean="0"/>
              <a:t>Framework</a:t>
            </a:r>
            <a:endParaRPr lang="en-US" sz="2800" dirty="0"/>
          </a:p>
        </p:txBody>
      </p:sp>
    </p:spTree>
    <p:extLst>
      <p:ext uri="{BB962C8B-B14F-4D97-AF65-F5344CB8AC3E}">
        <p14:creationId xmlns:p14="http://schemas.microsoft.com/office/powerpoint/2010/main" val="7550594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p:cNvGraphicFramePr>
            <a:graphicFrameLocks/>
          </p:cNvGraphicFramePr>
          <p:nvPr>
            <p:extLst>
              <p:ext uri="{D42A27DB-BD31-4B8C-83A1-F6EECF244321}">
                <p14:modId xmlns:p14="http://schemas.microsoft.com/office/powerpoint/2010/main" val="2173539892"/>
              </p:ext>
            </p:extLst>
          </p:nvPr>
        </p:nvGraphicFramePr>
        <p:xfrm>
          <a:off x="548641" y="457202"/>
          <a:ext cx="11116489" cy="6139539"/>
        </p:xfrm>
        <a:graphic>
          <a:graphicData uri="http://schemas.openxmlformats.org/drawingml/2006/table">
            <a:tbl>
              <a:tblPr firstRow="1" firstCol="1" bandRow="1"/>
              <a:tblGrid>
                <a:gridCol w="666170">
                  <a:extLst>
                    <a:ext uri="{9D8B030D-6E8A-4147-A177-3AD203B41FA5}">
                      <a16:colId xmlns:a16="http://schemas.microsoft.com/office/drawing/2014/main" val="2627949389"/>
                    </a:ext>
                  </a:extLst>
                </a:gridCol>
                <a:gridCol w="1406774">
                  <a:extLst>
                    <a:ext uri="{9D8B030D-6E8A-4147-A177-3AD203B41FA5}">
                      <a16:colId xmlns:a16="http://schemas.microsoft.com/office/drawing/2014/main" val="2972988335"/>
                    </a:ext>
                  </a:extLst>
                </a:gridCol>
                <a:gridCol w="669891">
                  <a:extLst>
                    <a:ext uri="{9D8B030D-6E8A-4147-A177-3AD203B41FA5}">
                      <a16:colId xmlns:a16="http://schemas.microsoft.com/office/drawing/2014/main" val="3414380046"/>
                    </a:ext>
                  </a:extLst>
                </a:gridCol>
                <a:gridCol w="736880">
                  <a:extLst>
                    <a:ext uri="{9D8B030D-6E8A-4147-A177-3AD203B41FA5}">
                      <a16:colId xmlns:a16="http://schemas.microsoft.com/office/drawing/2014/main" val="323082872"/>
                    </a:ext>
                  </a:extLst>
                </a:gridCol>
                <a:gridCol w="870861">
                  <a:extLst>
                    <a:ext uri="{9D8B030D-6E8A-4147-A177-3AD203B41FA5}">
                      <a16:colId xmlns:a16="http://schemas.microsoft.com/office/drawing/2014/main" val="2285720633"/>
                    </a:ext>
                  </a:extLst>
                </a:gridCol>
                <a:gridCol w="1004839">
                  <a:extLst>
                    <a:ext uri="{9D8B030D-6E8A-4147-A177-3AD203B41FA5}">
                      <a16:colId xmlns:a16="http://schemas.microsoft.com/office/drawing/2014/main" val="1553489125"/>
                    </a:ext>
                  </a:extLst>
                </a:gridCol>
                <a:gridCol w="870861">
                  <a:extLst>
                    <a:ext uri="{9D8B030D-6E8A-4147-A177-3AD203B41FA5}">
                      <a16:colId xmlns:a16="http://schemas.microsoft.com/office/drawing/2014/main" val="832753609"/>
                    </a:ext>
                  </a:extLst>
                </a:gridCol>
                <a:gridCol w="803871">
                  <a:extLst>
                    <a:ext uri="{9D8B030D-6E8A-4147-A177-3AD203B41FA5}">
                      <a16:colId xmlns:a16="http://schemas.microsoft.com/office/drawing/2014/main" val="375365339"/>
                    </a:ext>
                  </a:extLst>
                </a:gridCol>
                <a:gridCol w="1138816">
                  <a:extLst>
                    <a:ext uri="{9D8B030D-6E8A-4147-A177-3AD203B41FA5}">
                      <a16:colId xmlns:a16="http://schemas.microsoft.com/office/drawing/2014/main" val="2586663442"/>
                    </a:ext>
                  </a:extLst>
                </a:gridCol>
                <a:gridCol w="803871">
                  <a:extLst>
                    <a:ext uri="{9D8B030D-6E8A-4147-A177-3AD203B41FA5}">
                      <a16:colId xmlns:a16="http://schemas.microsoft.com/office/drawing/2014/main" val="2166684374"/>
                    </a:ext>
                  </a:extLst>
                </a:gridCol>
                <a:gridCol w="1004839">
                  <a:extLst>
                    <a:ext uri="{9D8B030D-6E8A-4147-A177-3AD203B41FA5}">
                      <a16:colId xmlns:a16="http://schemas.microsoft.com/office/drawing/2014/main" val="1152245579"/>
                    </a:ext>
                  </a:extLst>
                </a:gridCol>
                <a:gridCol w="1138816">
                  <a:extLst>
                    <a:ext uri="{9D8B030D-6E8A-4147-A177-3AD203B41FA5}">
                      <a16:colId xmlns:a16="http://schemas.microsoft.com/office/drawing/2014/main" val="1146370634"/>
                    </a:ext>
                  </a:extLst>
                </a:gridCol>
              </a:tblGrid>
              <a:tr h="99529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WBS CODE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dirty="0">
                          <a:effectLst/>
                        </a:rPr>
                        <a:t>ROLE</a:t>
                      </a:r>
                    </a:p>
                    <a:p>
                      <a:pPr marL="0" marR="0" algn="l">
                        <a:lnSpc>
                          <a:spcPct val="107000"/>
                        </a:lnSpc>
                        <a:spcBef>
                          <a:spcPts val="0"/>
                        </a:spcBef>
                        <a:spcAft>
                          <a:spcPts val="0"/>
                        </a:spcAft>
                      </a:pPr>
                      <a:r>
                        <a:rPr lang="en-US" sz="900" dirty="0">
                          <a:effectLst/>
                        </a:rPr>
                        <a:t> </a:t>
                      </a:r>
                    </a:p>
                    <a:p>
                      <a:pPr marL="0" marR="0" algn="l">
                        <a:lnSpc>
                          <a:spcPct val="107000"/>
                        </a:lnSpc>
                        <a:spcBef>
                          <a:spcPts val="0"/>
                        </a:spcBef>
                        <a:spcAft>
                          <a:spcPts val="0"/>
                        </a:spcAft>
                      </a:pPr>
                      <a:r>
                        <a:rPr lang="en-US" sz="900" dirty="0">
                          <a:effectLst/>
                        </a:rPr>
                        <a:t>Project               Deliverable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Project Owner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Client Representatives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Project Manager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Finance Team</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Complete Testing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Software Testing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Software  Development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Software Design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Mechanical Tools Testing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Mechanical</a:t>
                      </a:r>
                    </a:p>
                    <a:p>
                      <a:pPr marL="0" marR="0" algn="l">
                        <a:lnSpc>
                          <a:spcPct val="107000"/>
                        </a:lnSpc>
                        <a:spcBef>
                          <a:spcPts val="0"/>
                        </a:spcBef>
                        <a:spcAft>
                          <a:spcPts val="0"/>
                        </a:spcAft>
                      </a:pPr>
                      <a:r>
                        <a:rPr lang="en-US" sz="900">
                          <a:effectLst/>
                        </a:rPr>
                        <a:t>Tools design and Development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C3EC1"/>
                    </a:solidFill>
                  </a:tcPr>
                </a:tc>
                <a:extLst>
                  <a:ext uri="{0D108BD9-81ED-4DB2-BD59-A6C34878D82A}">
                    <a16:rowId xmlns:a16="http://schemas.microsoft.com/office/drawing/2014/main" val="556537902"/>
                  </a:ext>
                </a:extLst>
              </a:tr>
              <a:tr h="497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01AM3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Goods Arrival Database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extLst>
                  <a:ext uri="{0D108BD9-81ED-4DB2-BD59-A6C34878D82A}">
                    <a16:rowId xmlns:a16="http://schemas.microsoft.com/office/drawing/2014/main" val="4157986718"/>
                  </a:ext>
                </a:extLst>
              </a:tr>
              <a:tr h="7464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01AM5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dirty="0">
                          <a:effectLst/>
                        </a:rPr>
                        <a:t>Pellet Stacking with UIC and mechanical arm</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extLst>
                  <a:ext uri="{0D108BD9-81ED-4DB2-BD59-A6C34878D82A}">
                    <a16:rowId xmlns:a16="http://schemas.microsoft.com/office/drawing/2014/main" val="4292975077"/>
                  </a:ext>
                </a:extLst>
              </a:tr>
              <a:tr h="3047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01AM6</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Smart Stacks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extLst>
                  <a:ext uri="{0D108BD9-81ED-4DB2-BD59-A6C34878D82A}">
                    <a16:rowId xmlns:a16="http://schemas.microsoft.com/office/drawing/2014/main" val="3082924833"/>
                  </a:ext>
                </a:extLst>
              </a:tr>
              <a:tr h="7464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01BM1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E-Commerce site order details management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extLst>
                  <a:ext uri="{0D108BD9-81ED-4DB2-BD59-A6C34878D82A}">
                    <a16:rowId xmlns:a16="http://schemas.microsoft.com/office/drawing/2014/main" val="3399645366"/>
                  </a:ext>
                </a:extLst>
              </a:tr>
              <a:tr h="497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01BM2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Smart Stacks Movement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extLst>
                  <a:ext uri="{0D108BD9-81ED-4DB2-BD59-A6C34878D82A}">
                    <a16:rowId xmlns:a16="http://schemas.microsoft.com/office/drawing/2014/main" val="3669751247"/>
                  </a:ext>
                </a:extLst>
              </a:tr>
              <a:tr h="3047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01CM2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Packing data base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extLst>
                  <a:ext uri="{0D108BD9-81ED-4DB2-BD59-A6C34878D82A}">
                    <a16:rowId xmlns:a16="http://schemas.microsoft.com/office/drawing/2014/main" val="4008516664"/>
                  </a:ext>
                </a:extLst>
              </a:tr>
              <a:tr h="3047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01D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SLAM Process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extLst>
                  <a:ext uri="{0D108BD9-81ED-4DB2-BD59-A6C34878D82A}">
                    <a16:rowId xmlns:a16="http://schemas.microsoft.com/office/drawing/2014/main" val="1520746466"/>
                  </a:ext>
                </a:extLst>
              </a:tr>
              <a:tr h="497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01E02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Shipping data base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extLst>
                  <a:ext uri="{0D108BD9-81ED-4DB2-BD59-A6C34878D82A}">
                    <a16:rowId xmlns:a16="http://schemas.microsoft.com/office/drawing/2014/main" val="3070225321"/>
                  </a:ext>
                </a:extLst>
              </a:tr>
              <a:tr h="497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01E03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Delivery data base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40000"/>
                      </a:srgbClr>
                    </a:solidFill>
                  </a:tcPr>
                </a:tc>
                <a:extLst>
                  <a:ext uri="{0D108BD9-81ED-4DB2-BD59-A6C34878D82A}">
                    <a16:rowId xmlns:a16="http://schemas.microsoft.com/office/drawing/2014/main" val="572189396"/>
                  </a:ext>
                </a:extLst>
              </a:tr>
              <a:tr h="74646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Complete system check and delivery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A</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R</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l">
                        <a:lnSpc>
                          <a:spcPct val="107000"/>
                        </a:lnSpc>
                        <a:spcBef>
                          <a:spcPts val="0"/>
                        </a:spcBef>
                        <a:spcAft>
                          <a:spcPts val="0"/>
                        </a:spcAft>
                      </a:pPr>
                      <a:r>
                        <a:rPr lang="en-US" sz="9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56547" marR="56547"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C3EC1">
                        <a:tint val="20000"/>
                      </a:srgbClr>
                    </a:solidFill>
                  </a:tcPr>
                </a:tc>
                <a:extLst>
                  <a:ext uri="{0D108BD9-81ED-4DB2-BD59-A6C34878D82A}">
                    <a16:rowId xmlns:a16="http://schemas.microsoft.com/office/drawing/2014/main" val="4049518115"/>
                  </a:ext>
                </a:extLst>
              </a:tr>
            </a:tbl>
          </a:graphicData>
        </a:graphic>
      </p:graphicFrame>
    </p:spTree>
    <p:extLst>
      <p:ext uri="{BB962C8B-B14F-4D97-AF65-F5344CB8AC3E}">
        <p14:creationId xmlns:p14="http://schemas.microsoft.com/office/powerpoint/2010/main" val="613177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97726" y="94706"/>
            <a:ext cx="9405257" cy="6668588"/>
          </a:xfrm>
          <a:prstGeom prst="rect">
            <a:avLst/>
          </a:prstGeom>
        </p:spPr>
      </p:pic>
    </p:spTree>
    <p:extLst>
      <p:ext uri="{BB962C8B-B14F-4D97-AF65-F5344CB8AC3E}">
        <p14:creationId xmlns:p14="http://schemas.microsoft.com/office/powerpoint/2010/main" val="1982718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567518727"/>
              </p:ext>
            </p:extLst>
          </p:nvPr>
        </p:nvGraphicFramePr>
        <p:xfrm>
          <a:off x="104503" y="300445"/>
          <a:ext cx="11887200" cy="64138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77486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9005" y="143692"/>
            <a:ext cx="2024743" cy="646331"/>
          </a:xfrm>
          <a:prstGeom prst="rect">
            <a:avLst/>
          </a:prstGeom>
          <a:noFill/>
        </p:spPr>
        <p:txBody>
          <a:bodyPr wrap="square" rtlCol="0">
            <a:spAutoFit/>
          </a:bodyPr>
          <a:lstStyle/>
          <a:p>
            <a:r>
              <a:rPr lang="en-US" dirty="0" smtClean="0"/>
              <a:t>Lead and Lag analysis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7" y="1260500"/>
            <a:ext cx="5603966" cy="512702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177" y="1260500"/>
            <a:ext cx="5460274" cy="5041318"/>
          </a:xfrm>
          <a:prstGeom prst="rect">
            <a:avLst/>
          </a:prstGeom>
        </p:spPr>
      </p:pic>
    </p:spTree>
    <p:extLst>
      <p:ext uri="{BB962C8B-B14F-4D97-AF65-F5344CB8AC3E}">
        <p14:creationId xmlns:p14="http://schemas.microsoft.com/office/powerpoint/2010/main" val="2754073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43691"/>
            <a:ext cx="2808514" cy="369332"/>
          </a:xfrm>
          <a:prstGeom prst="rect">
            <a:avLst/>
          </a:prstGeom>
          <a:noFill/>
        </p:spPr>
        <p:txBody>
          <a:bodyPr wrap="square" rtlCol="0">
            <a:spAutoFit/>
          </a:bodyPr>
          <a:lstStyle/>
          <a:p>
            <a:r>
              <a:rPr lang="en-US" dirty="0" smtClean="0"/>
              <a:t>Total Slack and Free Slack</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27" y="656714"/>
            <a:ext cx="10036629" cy="6047450"/>
          </a:xfrm>
          <a:prstGeom prst="rect">
            <a:avLst/>
          </a:prstGeom>
        </p:spPr>
      </p:pic>
    </p:spTree>
    <p:extLst>
      <p:ext uri="{BB962C8B-B14F-4D97-AF65-F5344CB8AC3E}">
        <p14:creationId xmlns:p14="http://schemas.microsoft.com/office/powerpoint/2010/main" val="666478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1" y="878783"/>
            <a:ext cx="11364686" cy="5827654"/>
          </a:xfrm>
          <a:prstGeom prst="rect">
            <a:avLst/>
          </a:prstGeom>
        </p:spPr>
      </p:pic>
      <p:sp>
        <p:nvSpPr>
          <p:cNvPr id="6" name="TextBox 5"/>
          <p:cNvSpPr txBox="1"/>
          <p:nvPr/>
        </p:nvSpPr>
        <p:spPr>
          <a:xfrm>
            <a:off x="182880" y="254726"/>
            <a:ext cx="2756263" cy="369332"/>
          </a:xfrm>
          <a:prstGeom prst="rect">
            <a:avLst/>
          </a:prstGeom>
          <a:noFill/>
        </p:spPr>
        <p:txBody>
          <a:bodyPr wrap="square" rtlCol="0">
            <a:spAutoFit/>
          </a:bodyPr>
          <a:lstStyle/>
          <a:p>
            <a:r>
              <a:rPr lang="en-US" dirty="0" smtClean="0"/>
              <a:t>Three Time Estimate</a:t>
            </a:r>
          </a:p>
        </p:txBody>
      </p:sp>
    </p:spTree>
    <p:extLst>
      <p:ext uri="{BB962C8B-B14F-4D97-AF65-F5344CB8AC3E}">
        <p14:creationId xmlns:p14="http://schemas.microsoft.com/office/powerpoint/2010/main" val="3371517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97429" y="147139"/>
            <a:ext cx="9984377" cy="6563721"/>
          </a:xfrm>
          <a:prstGeom prst="rect">
            <a:avLst/>
          </a:prstGeom>
        </p:spPr>
      </p:pic>
    </p:spTree>
    <p:extLst>
      <p:ext uri="{BB962C8B-B14F-4D97-AF65-F5344CB8AC3E}">
        <p14:creationId xmlns:p14="http://schemas.microsoft.com/office/powerpoint/2010/main" val="1094657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Box 4"/>
          <p:cNvSpPr txBox="1"/>
          <p:nvPr/>
        </p:nvSpPr>
        <p:spPr>
          <a:xfrm>
            <a:off x="391886" y="326572"/>
            <a:ext cx="6583680" cy="646331"/>
          </a:xfrm>
          <a:prstGeom prst="rect">
            <a:avLst/>
          </a:prstGeom>
          <a:noFill/>
        </p:spPr>
        <p:txBody>
          <a:bodyPr wrap="square" rtlCol="0">
            <a:spAutoFit/>
          </a:bodyPr>
          <a:lstStyle/>
          <a:p>
            <a:r>
              <a:rPr lang="en-US" dirty="0" smtClean="0"/>
              <a:t>Probability of Completion</a:t>
            </a:r>
          </a:p>
          <a:p>
            <a:endParaRPr lang="en-US" dirty="0"/>
          </a:p>
        </p:txBody>
      </p:sp>
      <p:sp>
        <p:nvSpPr>
          <p:cNvPr id="7" name="TextBox 6"/>
          <p:cNvSpPr txBox="1"/>
          <p:nvPr/>
        </p:nvSpPr>
        <p:spPr>
          <a:xfrm>
            <a:off x="222069" y="1449976"/>
            <a:ext cx="6975566" cy="4524315"/>
          </a:xfrm>
          <a:prstGeom prst="rect">
            <a:avLst/>
          </a:prstGeom>
          <a:noFill/>
        </p:spPr>
        <p:txBody>
          <a:bodyPr wrap="square" rtlCol="0">
            <a:spAutoFit/>
          </a:bodyPr>
          <a:lstStyle/>
          <a:p>
            <a:r>
              <a:rPr lang="en-US" dirty="0" smtClean="0"/>
              <a:t>Probability of Project Completion is given by (44-45.833)/</a:t>
            </a:r>
            <a:r>
              <a:rPr lang="en-US" dirty="0" err="1" smtClean="0"/>
              <a:t>sq.rt</a:t>
            </a:r>
            <a:r>
              <a:rPr lang="en-US" dirty="0" smtClean="0"/>
              <a:t>(5.972) .</a:t>
            </a:r>
          </a:p>
          <a:p>
            <a:endParaRPr lang="en-US" dirty="0"/>
          </a:p>
          <a:p>
            <a:r>
              <a:rPr lang="en-US" dirty="0" smtClean="0"/>
              <a:t>From which we have deduced that completing the project in 44weeks has a 77% probability</a:t>
            </a:r>
          </a:p>
          <a:p>
            <a:endParaRPr lang="en-US" dirty="0"/>
          </a:p>
          <a:p>
            <a:r>
              <a:rPr lang="en-US" dirty="0" smtClean="0"/>
              <a:t>To achieve 99% Probability  </a:t>
            </a:r>
            <a:r>
              <a:rPr lang="en-US" dirty="0" err="1" smtClean="0"/>
              <a:t>Ts</a:t>
            </a:r>
            <a:r>
              <a:rPr lang="en-US" dirty="0" smtClean="0"/>
              <a:t>=</a:t>
            </a:r>
            <a:r>
              <a:rPr lang="en-US" dirty="0" err="1" smtClean="0"/>
              <a:t>Te+Z+Vp</a:t>
            </a:r>
            <a:endParaRPr lang="en-US" dirty="0" smtClean="0"/>
          </a:p>
          <a:p>
            <a:endParaRPr lang="en-US" dirty="0"/>
          </a:p>
          <a:p>
            <a:r>
              <a:rPr lang="en-US" dirty="0" err="1" smtClean="0"/>
              <a:t>Te</a:t>
            </a:r>
            <a:r>
              <a:rPr lang="en-US" dirty="0" smtClean="0"/>
              <a:t>=45.83</a:t>
            </a:r>
          </a:p>
          <a:p>
            <a:r>
              <a:rPr lang="en-US" dirty="0" smtClean="0"/>
              <a:t>Z=2.8</a:t>
            </a:r>
          </a:p>
          <a:p>
            <a:r>
              <a:rPr lang="en-US" dirty="0" err="1" smtClean="0"/>
              <a:t>Vp</a:t>
            </a:r>
            <a:r>
              <a:rPr lang="en-US" dirty="0" smtClean="0"/>
              <a:t>=5.97</a:t>
            </a:r>
          </a:p>
          <a:p>
            <a:endParaRPr lang="en-US" dirty="0"/>
          </a:p>
          <a:p>
            <a:r>
              <a:rPr lang="en-US" dirty="0" err="1" smtClean="0"/>
              <a:t>Ts</a:t>
            </a:r>
            <a:r>
              <a:rPr lang="en-US" dirty="0" smtClean="0"/>
              <a:t>=54.6 weeks</a:t>
            </a:r>
          </a:p>
          <a:p>
            <a:r>
              <a:rPr lang="en-US" dirty="0" smtClean="0"/>
              <a:t>Which tells us that to achieve a probability of 99.2% it takes 54.6 weeks for completion</a:t>
            </a:r>
          </a:p>
          <a:p>
            <a:endParaRPr lang="en-US" dirty="0" smtClean="0"/>
          </a:p>
          <a:p>
            <a:endParaRPr lang="en-US" dirty="0" smtClean="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7635" y="326572"/>
            <a:ext cx="3931920" cy="3383281"/>
          </a:xfrm>
          <a:prstGeom prst="rect">
            <a:avLst/>
          </a:prstGeom>
        </p:spPr>
      </p:pic>
    </p:spTree>
    <p:extLst>
      <p:ext uri="{BB962C8B-B14F-4D97-AF65-F5344CB8AC3E}">
        <p14:creationId xmlns:p14="http://schemas.microsoft.com/office/powerpoint/2010/main" val="1906596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117566" y="131921"/>
            <a:ext cx="1907177" cy="369332"/>
          </a:xfrm>
          <a:prstGeom prst="rect">
            <a:avLst/>
          </a:prstGeom>
          <a:noFill/>
        </p:spPr>
        <p:txBody>
          <a:bodyPr wrap="square" rtlCol="0">
            <a:spAutoFit/>
          </a:bodyPr>
          <a:lstStyle/>
          <a:p>
            <a:r>
              <a:rPr lang="en-US" dirty="0" smtClean="0"/>
              <a:t>Crashing</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269" y="470263"/>
            <a:ext cx="11220994" cy="6234061"/>
          </a:xfrm>
          <a:prstGeom prst="rect">
            <a:avLst/>
          </a:prstGeom>
        </p:spPr>
      </p:pic>
    </p:spTree>
    <p:extLst>
      <p:ext uri="{BB962C8B-B14F-4D97-AF65-F5344CB8AC3E}">
        <p14:creationId xmlns:p14="http://schemas.microsoft.com/office/powerpoint/2010/main" val="2863304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p:nvPr>
        </p:nvSpPr>
        <p:spPr>
          <a:xfrm>
            <a:off x="1737360" y="0"/>
            <a:ext cx="9379131" cy="849087"/>
          </a:xfrm>
        </p:spPr>
        <p:txBody>
          <a:bodyPr/>
          <a:lstStyle/>
          <a:p>
            <a:r>
              <a:rPr lang="en-US" dirty="0" smtClean="0">
                <a:latin typeface="Bodoni MT Condensed" panose="02070606080606020203" pitchFamily="18" charset="0"/>
              </a:rPr>
              <a:t>The Big questions: Who?why?how? And everything else</a:t>
            </a:r>
            <a:endParaRPr lang="en-US" dirty="0">
              <a:latin typeface="Bodoni MT Condensed" panose="02070606080606020203" pitchFamily="18" charset="0"/>
            </a:endParaRPr>
          </a:p>
        </p:txBody>
      </p:sp>
      <p:sp>
        <p:nvSpPr>
          <p:cNvPr id="6" name="Content Placeholder 2"/>
          <p:cNvSpPr>
            <a:spLocks noGrp="1"/>
          </p:cNvSpPr>
          <p:nvPr>
            <p:ph idx="1"/>
          </p:nvPr>
        </p:nvSpPr>
        <p:spPr>
          <a:xfrm>
            <a:off x="140677" y="1547445"/>
            <a:ext cx="10761786" cy="5134709"/>
          </a:xfrm>
        </p:spPr>
        <p:txBody>
          <a:bodyPr>
            <a:normAutofit/>
          </a:bodyPr>
          <a:lstStyle/>
          <a:p>
            <a:r>
              <a:rPr lang="en-US" sz="2400" b="1" u="sng" dirty="0" smtClean="0">
                <a:latin typeface="Eras Demi ITC" panose="020B0805030504020804" pitchFamily="34" charset="0"/>
              </a:rPr>
              <a:t>Who? : </a:t>
            </a:r>
            <a:r>
              <a:rPr lang="en-US" sz="2400" dirty="0" smtClean="0"/>
              <a:t>Our consumer is e-commerce company Flipkart  who need fast and quality maintained delivery of products to its online consumers </a:t>
            </a:r>
          </a:p>
          <a:p>
            <a:pPr marL="0" indent="0">
              <a:buNone/>
            </a:pPr>
            <a:endParaRPr lang="en-US" sz="2400" dirty="0" smtClean="0"/>
          </a:p>
          <a:p>
            <a:r>
              <a:rPr lang="en-US" sz="2400" u="sng" dirty="0" smtClean="0">
                <a:latin typeface="Eras Demi ITC" panose="020B0805030504020804" pitchFamily="34" charset="0"/>
              </a:rPr>
              <a:t>Why? : </a:t>
            </a:r>
            <a:r>
              <a:rPr lang="en-US" sz="2400" dirty="0" smtClean="0"/>
              <a:t>Growing competition in the area of e-commerce , many websites with varying products the feature which gives them an edge is quick and quality maintained delivery . total warehouse strength in India is </a:t>
            </a:r>
            <a:r>
              <a:rPr lang="en-US" sz="2400" b="1" dirty="0" smtClean="0"/>
              <a:t>Seventeen</a:t>
            </a:r>
            <a:r>
              <a:rPr lang="en-US" sz="2400" dirty="0" smtClean="0"/>
              <a:t>.</a:t>
            </a:r>
          </a:p>
          <a:p>
            <a:pPr marL="0" indent="0">
              <a:buNone/>
            </a:pPr>
            <a:r>
              <a:rPr lang="en-US" sz="2400" dirty="0"/>
              <a:t>	</a:t>
            </a:r>
            <a:r>
              <a:rPr lang="en-US" sz="2400" dirty="0" smtClean="0"/>
              <a:t> Flipkart has three fulfilment centers in </a:t>
            </a:r>
            <a:r>
              <a:rPr lang="en-US" sz="2400" b="1" dirty="0" smtClean="0"/>
              <a:t>Karnataka </a:t>
            </a:r>
            <a:r>
              <a:rPr lang="en-US" sz="2400" dirty="0" smtClean="0"/>
              <a:t>- one in Whitefield and two in </a:t>
            </a:r>
            <a:r>
              <a:rPr lang="en-US" sz="2400" dirty="0" err="1" smtClean="0"/>
              <a:t>Jigani</a:t>
            </a:r>
            <a:r>
              <a:rPr lang="en-US" sz="2400" dirty="0" smtClean="0"/>
              <a:t>. Flipkart will be opening the fulfillment center in </a:t>
            </a:r>
            <a:r>
              <a:rPr lang="en-US" sz="2400" b="1" dirty="0" smtClean="0"/>
              <a:t>Hyderabad </a:t>
            </a:r>
            <a:r>
              <a:rPr lang="en-US" sz="2400" dirty="0" smtClean="0"/>
              <a:t>size of 2.2 lakh </a:t>
            </a:r>
            <a:r>
              <a:rPr lang="en-US" sz="2400" dirty="0" err="1" smtClean="0"/>
              <a:t>sq</a:t>
            </a:r>
            <a:r>
              <a:rPr lang="en-US" sz="2400" dirty="0" smtClean="0"/>
              <a:t> </a:t>
            </a:r>
            <a:r>
              <a:rPr lang="en-US" sz="2400" dirty="0" err="1" smtClean="0"/>
              <a:t>ft</a:t>
            </a:r>
            <a:r>
              <a:rPr lang="en-US" sz="2400" dirty="0" smtClean="0"/>
              <a:t> and is expected to ship out 1.2 lakh items everyday.</a:t>
            </a:r>
          </a:p>
          <a:p>
            <a:pPr marL="0" indent="0">
              <a:buNone/>
            </a:pPr>
            <a:r>
              <a:rPr lang="en-US" sz="2400" dirty="0"/>
              <a:t>	</a:t>
            </a:r>
            <a:r>
              <a:rPr lang="en-US" sz="2400" dirty="0" smtClean="0"/>
              <a:t> Flipkart may spend $500 million to add 50-100 warehouses in next 5 years. Our project is 35000sqft in </a:t>
            </a:r>
            <a:r>
              <a:rPr lang="en-US" sz="2400" dirty="0" err="1" smtClean="0"/>
              <a:t>Mahipalpur</a:t>
            </a:r>
            <a:r>
              <a:rPr lang="en-US" sz="2400" dirty="0" smtClean="0"/>
              <a:t> (</a:t>
            </a:r>
            <a:r>
              <a:rPr lang="en-US" sz="2400" dirty="0" err="1" smtClean="0"/>
              <a:t>SW.Delhi</a:t>
            </a:r>
            <a:r>
              <a:rPr lang="en-US" sz="2400" dirty="0" smtClean="0"/>
              <a:t>). So One day Delivery is possible within 400kms radius. {Punjab-</a:t>
            </a:r>
            <a:r>
              <a:rPr lang="en-US" sz="2400" dirty="0" err="1" smtClean="0"/>
              <a:t>Lucknow,Up,Rajastan,Kashmir</a:t>
            </a:r>
            <a:r>
              <a:rPr lang="en-US" sz="2400" dirty="0" smtClean="0"/>
              <a:t>}</a:t>
            </a:r>
          </a:p>
        </p:txBody>
      </p:sp>
    </p:spTree>
    <p:extLst>
      <p:ext uri="{BB962C8B-B14F-4D97-AF65-F5344CB8AC3E}">
        <p14:creationId xmlns:p14="http://schemas.microsoft.com/office/powerpoint/2010/main" val="25483995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2491" y="273145"/>
            <a:ext cx="9640389" cy="6311709"/>
          </a:xfrm>
          <a:prstGeom prst="rect">
            <a:avLst/>
          </a:prstGeom>
        </p:spPr>
      </p:pic>
      <p:sp>
        <p:nvSpPr>
          <p:cNvPr id="6" name="TextBox 5"/>
          <p:cNvSpPr txBox="1"/>
          <p:nvPr/>
        </p:nvSpPr>
        <p:spPr>
          <a:xfrm>
            <a:off x="0" y="248194"/>
            <a:ext cx="1586048" cy="646331"/>
          </a:xfrm>
          <a:prstGeom prst="rect">
            <a:avLst/>
          </a:prstGeom>
          <a:noFill/>
        </p:spPr>
        <p:txBody>
          <a:bodyPr wrap="square" rtlCol="0">
            <a:spAutoFit/>
          </a:bodyPr>
          <a:lstStyle/>
          <a:p>
            <a:r>
              <a:rPr lang="en-US" dirty="0" smtClean="0"/>
              <a:t>Finding the Feasible Path </a:t>
            </a:r>
            <a:endParaRPr lang="en-US" dirty="0"/>
          </a:p>
        </p:txBody>
      </p:sp>
    </p:spTree>
    <p:extLst>
      <p:ext uri="{BB962C8B-B14F-4D97-AF65-F5344CB8AC3E}">
        <p14:creationId xmlns:p14="http://schemas.microsoft.com/office/powerpoint/2010/main" val="24486142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Content Placeholder 2"/>
          <p:cNvSpPr>
            <a:spLocks noGrp="1"/>
          </p:cNvSpPr>
          <p:nvPr>
            <p:ph idx="1"/>
          </p:nvPr>
        </p:nvSpPr>
        <p:spPr>
          <a:xfrm>
            <a:off x="328747" y="1089451"/>
            <a:ext cx="11532327" cy="5572605"/>
          </a:xfrm>
        </p:spPr>
        <p:txBody>
          <a:bodyPr>
            <a:normAutofit/>
          </a:bodyPr>
          <a:lstStyle/>
          <a:p>
            <a:r>
              <a:rPr lang="en-US" dirty="0" smtClean="0"/>
              <a:t>Union Strikes – At the initial stage of the project faced union strikes as the project cuts down workers. Automation of any existing project faces union problems</a:t>
            </a:r>
          </a:p>
          <a:p>
            <a:r>
              <a:rPr lang="en-US" dirty="0" smtClean="0"/>
              <a:t>Demonetization – Sudden changes in Government policy leads to halt of work . Payment to daily wages workers is difficult and leads to huge delays in project.  </a:t>
            </a:r>
          </a:p>
          <a:p>
            <a:pPr marL="0" indent="0">
              <a:buNone/>
            </a:pPr>
            <a:r>
              <a:rPr lang="en-US" dirty="0" smtClean="0"/>
              <a:t>	Funding issue also occurs as COD revenue is more over 75% the company’s revenue generator. </a:t>
            </a:r>
            <a:endParaRPr lang="en-US" dirty="0"/>
          </a:p>
          <a:p>
            <a:r>
              <a:rPr lang="en-US" dirty="0" smtClean="0"/>
              <a:t>Foreign Competitors – Amazon which a company which is well established and estimated to be over 70billion is investing over 4billion into Indian market to Flipkart’s 500million. </a:t>
            </a:r>
            <a:endParaRPr lang="en-US" dirty="0"/>
          </a:p>
        </p:txBody>
      </p:sp>
      <p:sp>
        <p:nvSpPr>
          <p:cNvPr id="5" name="TextBox 4"/>
          <p:cNvSpPr txBox="1"/>
          <p:nvPr/>
        </p:nvSpPr>
        <p:spPr>
          <a:xfrm>
            <a:off x="642257" y="381566"/>
            <a:ext cx="5784669" cy="707886"/>
          </a:xfrm>
          <a:prstGeom prst="rect">
            <a:avLst/>
          </a:prstGeom>
          <a:noFill/>
        </p:spPr>
        <p:txBody>
          <a:bodyPr wrap="square" rtlCol="0">
            <a:spAutoFit/>
          </a:bodyPr>
          <a:lstStyle/>
          <a:p>
            <a:r>
              <a:rPr lang="en-US" sz="4000" dirty="0" smtClean="0">
                <a:latin typeface="Arial Rounded MT Bold" panose="020F0704030504030204" pitchFamily="34" charset="0"/>
              </a:rPr>
              <a:t>What did we learn??</a:t>
            </a:r>
            <a:endParaRPr lang="en-US" sz="4000" dirty="0">
              <a:latin typeface="Arial Rounded MT Bold" panose="020F0704030504030204" pitchFamily="34" charset="0"/>
            </a:endParaRPr>
          </a:p>
        </p:txBody>
      </p:sp>
    </p:spTree>
    <p:extLst>
      <p:ext uri="{BB962C8B-B14F-4D97-AF65-F5344CB8AC3E}">
        <p14:creationId xmlns:p14="http://schemas.microsoft.com/office/powerpoint/2010/main" val="249627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extBox 4"/>
          <p:cNvSpPr txBox="1"/>
          <p:nvPr/>
        </p:nvSpPr>
        <p:spPr>
          <a:xfrm>
            <a:off x="2207623" y="1567543"/>
            <a:ext cx="6021977" cy="369332"/>
          </a:xfrm>
          <a:prstGeom prst="rect">
            <a:avLst/>
          </a:prstGeom>
          <a:noFill/>
        </p:spPr>
        <p:txBody>
          <a:bodyPr wrap="square" rtlCol="0">
            <a:spAutoFit/>
          </a:bodyPr>
          <a:lstStyle/>
          <a:p>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1880"/>
            <a:ext cx="6276789" cy="290505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097521" y="189264"/>
            <a:ext cx="4094479" cy="275655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18705" y="4157203"/>
            <a:ext cx="4273295" cy="2081181"/>
          </a:xfrm>
          <a:prstGeom prst="rect">
            <a:avLst/>
          </a:prstGeom>
        </p:spPr>
      </p:pic>
    </p:spTree>
    <p:extLst>
      <p:ext uri="{BB962C8B-B14F-4D97-AF65-F5344CB8AC3E}">
        <p14:creationId xmlns:p14="http://schemas.microsoft.com/office/powerpoint/2010/main" val="2450821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9" y="-297"/>
            <a:ext cx="12193057" cy="6858594"/>
          </a:xfrm>
          <a:prstGeom prst="rect">
            <a:avLst/>
          </a:prstGeom>
        </p:spPr>
      </p:pic>
      <p:sp>
        <p:nvSpPr>
          <p:cNvPr id="4" name="Rectangle 3"/>
          <p:cNvSpPr/>
          <p:nvPr/>
        </p:nvSpPr>
        <p:spPr>
          <a:xfrm>
            <a:off x="393895" y="422031"/>
            <a:ext cx="6203853" cy="5078313"/>
          </a:xfrm>
          <a:prstGeom prst="rect">
            <a:avLst/>
          </a:prstGeom>
        </p:spPr>
        <p:txBody>
          <a:bodyPr wrap="square">
            <a:spAutoFit/>
          </a:bodyPr>
          <a:lstStyle/>
          <a:p>
            <a:r>
              <a:rPr lang="en-US" b="1" u="sng" dirty="0">
                <a:latin typeface="Eras Demi ITC" panose="020B0805030504020804" pitchFamily="34" charset="0"/>
              </a:rPr>
              <a:t>How current needs are met? : </a:t>
            </a:r>
            <a:r>
              <a:rPr lang="en-US" dirty="0"/>
              <a:t>The current warehouse use human dependent management ,where it is prone to more errors and mismanagement of the warehouse rate leading delivery /mismatch of product in </a:t>
            </a:r>
            <a:r>
              <a:rPr lang="en-US" dirty="0" smtClean="0"/>
              <a:t>delivery</a:t>
            </a:r>
          </a:p>
          <a:p>
            <a:endParaRPr lang="en-US" dirty="0"/>
          </a:p>
          <a:p>
            <a:endParaRPr lang="en-US" dirty="0"/>
          </a:p>
          <a:p>
            <a:r>
              <a:rPr lang="en-US" b="1" u="sng" dirty="0">
                <a:latin typeface="Eras Demi ITC" panose="020B0805030504020804" pitchFamily="34" charset="0"/>
              </a:rPr>
              <a:t>How is our solution better? : </a:t>
            </a:r>
            <a:r>
              <a:rPr lang="en-US" dirty="0"/>
              <a:t>Our solution has minimal human interaction with minimal time taken to deliver a product as soon as the user orders in the e-commerce site. It takes us 44 weeks to complete our project</a:t>
            </a:r>
            <a:r>
              <a:rPr lang="en-US" dirty="0" smtClean="0"/>
              <a:t>.</a:t>
            </a:r>
          </a:p>
          <a:p>
            <a:endParaRPr lang="en-US" dirty="0"/>
          </a:p>
          <a:p>
            <a:endParaRPr lang="en-US" dirty="0" smtClean="0"/>
          </a:p>
          <a:p>
            <a:endParaRPr lang="en-US" dirty="0"/>
          </a:p>
          <a:p>
            <a:r>
              <a:rPr lang="en-US" b="1" u="sng" dirty="0">
                <a:latin typeface="Eras Demi ITC" panose="020B0805030504020804" pitchFamily="34" charset="0"/>
              </a:rPr>
              <a:t>How long will the solution work? :</a:t>
            </a:r>
            <a:r>
              <a:rPr lang="en-US" dirty="0"/>
              <a:t>Our solution has the least human interaction with maximum output. The replacement of the human beings in delivery to drone will cause effect to our solution but our program can be altered to meet this demand and this replacement will take 10 years in future .</a:t>
            </a:r>
          </a:p>
        </p:txBody>
      </p:sp>
    </p:spTree>
    <p:extLst>
      <p:ext uri="{BB962C8B-B14F-4D97-AF65-F5344CB8AC3E}">
        <p14:creationId xmlns:p14="http://schemas.microsoft.com/office/powerpoint/2010/main" val="2376747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5" name="Picture 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auto">
          <a:xfrm>
            <a:off x="487194" y="426460"/>
            <a:ext cx="11217612" cy="6005080"/>
          </a:xfrm>
          <a:prstGeom prst="rect">
            <a:avLst/>
          </a:prstGeom>
        </p:spPr>
      </p:pic>
    </p:spTree>
    <p:extLst>
      <p:ext uri="{BB962C8B-B14F-4D97-AF65-F5344CB8AC3E}">
        <p14:creationId xmlns:p14="http://schemas.microsoft.com/office/powerpoint/2010/main" val="1208326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4761409" cy="801188"/>
          </a:xfrm>
        </p:spPr>
        <p:txBody>
          <a:bodyPr>
            <a:normAutofit fontScale="90000"/>
          </a:bodyPr>
          <a:lstStyle/>
          <a:p>
            <a:r>
              <a:rPr lang="en-US" dirty="0" smtClean="0"/>
              <a:t>Sell me this pen!!</a:t>
            </a:r>
            <a:br>
              <a:rPr lang="en-US" dirty="0" smtClean="0"/>
            </a:br>
            <a:r>
              <a:rPr lang="en-US" sz="1800" dirty="0" smtClean="0">
                <a:latin typeface="Bodoni MT Condensed" panose="02070606080606020203" pitchFamily="18" charset="0"/>
              </a:rPr>
              <a:t>How is our solution unique??</a:t>
            </a:r>
            <a:endParaRPr lang="en-US" sz="1800" dirty="0">
              <a:latin typeface="Bodoni MT Condensed" panose="02070606080606020203" pitchFamily="18" charset="0"/>
            </a:endParaRPr>
          </a:p>
        </p:txBody>
      </p:sp>
      <p:sp>
        <p:nvSpPr>
          <p:cNvPr id="7" name="Content Placeholder 2"/>
          <p:cNvSpPr>
            <a:spLocks noGrp="1"/>
          </p:cNvSpPr>
          <p:nvPr>
            <p:ph idx="1"/>
          </p:nvPr>
        </p:nvSpPr>
        <p:spPr>
          <a:xfrm>
            <a:off x="0" y="1110343"/>
            <a:ext cx="7876903" cy="5577841"/>
          </a:xfrm>
        </p:spPr>
        <p:txBody>
          <a:bodyPr>
            <a:normAutofit fontScale="92500" lnSpcReduction="20000"/>
          </a:bodyPr>
          <a:lstStyle/>
          <a:p>
            <a:r>
              <a:rPr lang="en-US" dirty="0" smtClean="0"/>
              <a:t>The USP of our solution to handle the warehouse is to have </a:t>
            </a:r>
            <a:r>
              <a:rPr lang="en-US" b="1" i="1" dirty="0" smtClean="0"/>
              <a:t>minimal human requirement </a:t>
            </a:r>
            <a:r>
              <a:rPr lang="en-US" dirty="0" smtClean="0"/>
              <a:t>to manage the warehouse and to increase the delivery rate . This gives an edge for the e-commerce website.</a:t>
            </a:r>
          </a:p>
          <a:p>
            <a:r>
              <a:rPr lang="en-US" dirty="0" smtClean="0"/>
              <a:t>We use </a:t>
            </a:r>
            <a:r>
              <a:rPr lang="en-US" sz="2400" b="1" dirty="0" smtClean="0">
                <a:latin typeface="Arial Rounded MT Bold" panose="020F0704030504030204" pitchFamily="34" charset="0"/>
              </a:rPr>
              <a:t>smart robots </a:t>
            </a:r>
            <a:r>
              <a:rPr lang="en-US" dirty="0" smtClean="0"/>
              <a:t>to handle the products</a:t>
            </a:r>
          </a:p>
          <a:p>
            <a:r>
              <a:rPr lang="en-US" dirty="0" smtClean="0"/>
              <a:t>We have </a:t>
            </a:r>
            <a:r>
              <a:rPr lang="en-US" sz="2400" b="1" dirty="0" smtClean="0">
                <a:latin typeface="Arial Rounded MT Bold" panose="020F0704030504030204" pitchFamily="34" charset="0"/>
              </a:rPr>
              <a:t>smart stacks </a:t>
            </a:r>
            <a:r>
              <a:rPr lang="en-US" dirty="0" smtClean="0"/>
              <a:t>to give all information about the products in it and </a:t>
            </a:r>
            <a:r>
              <a:rPr lang="en-US" sz="2000" b="1" dirty="0" smtClean="0">
                <a:latin typeface="Arial Rounded MT Bold" panose="020F0704030504030204" pitchFamily="34" charset="0"/>
              </a:rPr>
              <a:t>they can move</a:t>
            </a:r>
            <a:r>
              <a:rPr lang="en-US" dirty="0" smtClean="0"/>
              <a:t>.</a:t>
            </a:r>
          </a:p>
          <a:p>
            <a:r>
              <a:rPr lang="en-US" dirty="0" smtClean="0"/>
              <a:t>A conveyor belt process that can scan,print,label a product at the speed of 300 boxes/seconds.</a:t>
            </a:r>
          </a:p>
          <a:p>
            <a:r>
              <a:rPr lang="en-US" dirty="0" smtClean="0"/>
              <a:t>Our solution can handle expansion of the  warehouse  as big as 750,000sq.ft. Our customer has a warehouse of 35000sq.ft</a:t>
            </a:r>
          </a:p>
          <a:p>
            <a:r>
              <a:rPr lang="en-US" dirty="0" smtClean="0"/>
              <a:t>Which means we can handle a warehouse with minimal human effort of size </a:t>
            </a:r>
            <a:r>
              <a:rPr lang="en-US" dirty="0" err="1" smtClean="0"/>
              <a:t>upto</a:t>
            </a:r>
            <a:r>
              <a:rPr lang="en-US" dirty="0" smtClean="0"/>
              <a:t> 20acre.For our project a plain warehouse of 35000sq.ft is taken including the parking facilities and free movement of trucks</a:t>
            </a:r>
          </a:p>
          <a:p>
            <a:endParaRPr lang="en-US" dirty="0"/>
          </a:p>
        </p:txBody>
      </p:sp>
      <p:pic>
        <p:nvPicPr>
          <p:cNvPr id="8" name="Picture 7"/>
          <p:cNvPicPr>
            <a:picLocks noChangeAspect="1"/>
          </p:cNvPicPr>
          <p:nvPr/>
        </p:nvPicPr>
        <p:blipFill>
          <a:blip r:embed="rId2"/>
          <a:stretch>
            <a:fillRect/>
          </a:stretch>
        </p:blipFill>
        <p:spPr>
          <a:xfrm>
            <a:off x="8195940" y="300446"/>
            <a:ext cx="3865199" cy="2402032"/>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1852" y="3798396"/>
            <a:ext cx="3959287" cy="2535196"/>
          </a:xfrm>
          <a:prstGeom prst="rect">
            <a:avLst/>
          </a:prstGeom>
        </p:spPr>
      </p:pic>
    </p:spTree>
    <p:extLst>
      <p:ext uri="{BB962C8B-B14F-4D97-AF65-F5344CB8AC3E}">
        <p14:creationId xmlns:p14="http://schemas.microsoft.com/office/powerpoint/2010/main" val="33070856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blackGray">
          <a:xfrm>
            <a:off x="0" y="0"/>
            <a:ext cx="12192000" cy="6858000"/>
          </a:xfrm>
          <a:prstGeom prst="rect">
            <a:avLst/>
          </a:prstGeom>
        </p:spPr>
      </p:pic>
      <p:sp>
        <p:nvSpPr>
          <p:cNvPr id="5" name="TextBox 4"/>
          <p:cNvSpPr txBox="1"/>
          <p:nvPr/>
        </p:nvSpPr>
        <p:spPr>
          <a:xfrm>
            <a:off x="140677" y="253219"/>
            <a:ext cx="4965895" cy="369332"/>
          </a:xfrm>
          <a:prstGeom prst="rect">
            <a:avLst/>
          </a:prstGeom>
          <a:noFill/>
        </p:spPr>
        <p:txBody>
          <a:bodyPr wrap="square" rtlCol="0">
            <a:spAutoFit/>
          </a:bodyPr>
          <a:lstStyle/>
          <a:p>
            <a:r>
              <a:rPr lang="en-US" dirty="0" smtClean="0"/>
              <a:t>INPUT - ENVIRONMENTAL FACTORS - OUTPUT</a:t>
            </a:r>
            <a:endParaRPr lang="en-US" dirty="0"/>
          </a:p>
        </p:txBody>
      </p:sp>
      <p:sp>
        <p:nvSpPr>
          <p:cNvPr id="6" name="TextBox 5"/>
          <p:cNvSpPr txBox="1"/>
          <p:nvPr/>
        </p:nvSpPr>
        <p:spPr>
          <a:xfrm>
            <a:off x="295421" y="948690"/>
            <a:ext cx="10677379" cy="646330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Input – Location – Nearer to city limits , as one day delivery is possible for 400kms range 		                	location.</a:t>
            </a:r>
          </a:p>
          <a:p>
            <a:r>
              <a:rPr lang="en-US" dirty="0"/>
              <a:t>  </a:t>
            </a:r>
            <a:r>
              <a:rPr lang="en-US" dirty="0" smtClean="0"/>
              <a:t>           	 Land – An area of 35000sq.ft should be available</a:t>
            </a:r>
          </a:p>
          <a:p>
            <a:r>
              <a:rPr lang="en-US" dirty="0" smtClean="0"/>
              <a:t>             	 Constructed warehouse frame work</a:t>
            </a:r>
          </a:p>
          <a:p>
            <a:r>
              <a:rPr lang="en-US" dirty="0"/>
              <a:t>	 </a:t>
            </a:r>
            <a:r>
              <a:rPr lang="en-US" dirty="0" smtClean="0"/>
              <a:t>Automated Tools</a:t>
            </a:r>
          </a:p>
          <a:p>
            <a:endParaRPr lang="en-US" dirty="0" smtClean="0"/>
          </a:p>
          <a:p>
            <a:r>
              <a:rPr lang="en-US" dirty="0" smtClean="0"/>
              <a:t>	 </a:t>
            </a:r>
          </a:p>
          <a:p>
            <a:endParaRPr lang="en-US" dirty="0" smtClean="0"/>
          </a:p>
          <a:p>
            <a:pPr marL="285750" indent="-285750">
              <a:buFont typeface="Arial" panose="020B0604020202020204" pitchFamily="34" charset="0"/>
              <a:buChar char="•"/>
            </a:pPr>
            <a:r>
              <a:rPr lang="en-US" dirty="0" smtClean="0"/>
              <a:t>Environmental Factors</a:t>
            </a:r>
          </a:p>
          <a:p>
            <a:pPr marL="742950" lvl="1" indent="-285750">
              <a:buFont typeface="Arial" panose="020B0604020202020204" pitchFamily="34" charset="0"/>
              <a:buChar char="•"/>
            </a:pPr>
            <a:r>
              <a:rPr lang="en-US" dirty="0" smtClean="0"/>
              <a:t>Funding</a:t>
            </a:r>
          </a:p>
          <a:p>
            <a:pPr marL="742950" lvl="1" indent="-285750">
              <a:buFont typeface="Arial" panose="020B0604020202020204" pitchFamily="34" charset="0"/>
              <a:buChar char="•"/>
            </a:pPr>
            <a:r>
              <a:rPr lang="en-US" dirty="0" smtClean="0"/>
              <a:t>Government Policy</a:t>
            </a:r>
          </a:p>
          <a:p>
            <a:pPr marL="742950" lvl="1" indent="-285750">
              <a:buFont typeface="Arial" panose="020B0604020202020204" pitchFamily="34" charset="0"/>
              <a:buChar char="•"/>
            </a:pPr>
            <a:r>
              <a:rPr lang="en-US" dirty="0" smtClean="0"/>
              <a:t>Availability of Labor</a:t>
            </a:r>
          </a:p>
          <a:p>
            <a:pPr marL="742950" lvl="1" indent="-285750">
              <a:buFont typeface="Arial" panose="020B0604020202020204" pitchFamily="34" charset="0"/>
              <a:buChar char="•"/>
            </a:pPr>
            <a:r>
              <a:rPr lang="en-US" dirty="0" smtClean="0"/>
              <a:t>Power and Water availability</a:t>
            </a:r>
          </a:p>
          <a:p>
            <a:pPr marL="742950" lvl="1" indent="-285750">
              <a:buFont typeface="Arial" panose="020B0604020202020204" pitchFamily="34" charset="0"/>
              <a:buChar char="•"/>
            </a:pPr>
            <a:r>
              <a:rPr lang="en-US" dirty="0" smtClean="0"/>
              <a:t>Union Issue</a:t>
            </a:r>
          </a:p>
          <a:p>
            <a:pPr marL="742950" lvl="1" indent="-285750">
              <a:buFont typeface="Arial" panose="020B0604020202020204" pitchFamily="34" charset="0"/>
              <a:buChar char="•"/>
            </a:pPr>
            <a:r>
              <a:rPr lang="en-US" dirty="0" smtClean="0"/>
              <a:t>Environmental Natural Disasters</a:t>
            </a:r>
          </a:p>
          <a:p>
            <a:pPr marL="742950" lvl="1" indent="-285750">
              <a:buFont typeface="Arial" panose="020B0604020202020204" pitchFamily="34" charset="0"/>
              <a:buChar char="•"/>
            </a:pPr>
            <a:r>
              <a:rPr lang="en-US" dirty="0" smtClean="0"/>
              <a:t>Customs</a:t>
            </a:r>
          </a:p>
          <a:p>
            <a:r>
              <a:rPr lang="en-US" dirty="0" smtClean="0"/>
              <a:t>	</a:t>
            </a:r>
            <a:endParaRPr lang="en-US" dirty="0"/>
          </a:p>
          <a:p>
            <a:pPr marL="285750" indent="-285750">
              <a:buFont typeface="Arial" panose="020B0604020202020204" pitchFamily="34" charset="0"/>
              <a:buChar char="•"/>
            </a:pPr>
            <a:r>
              <a:rPr lang="en-US" dirty="0" smtClean="0"/>
              <a:t>Output – A warehouse which is lesser  human interaction and delivery of products quicker and with quality maintained </a:t>
            </a:r>
          </a:p>
          <a:p>
            <a:endParaRPr lang="en-US" dirty="0"/>
          </a:p>
          <a:p>
            <a:endParaRPr lang="en-US" dirty="0" smtClean="0"/>
          </a:p>
          <a:p>
            <a:r>
              <a:rPr lang="en-US" dirty="0" smtClean="0"/>
              <a:t> </a:t>
            </a:r>
          </a:p>
          <a:p>
            <a:r>
              <a:rPr lang="en-US" dirty="0"/>
              <a:t> </a:t>
            </a:r>
            <a:r>
              <a:rPr lang="en-US" dirty="0" smtClean="0"/>
              <a:t>             </a:t>
            </a:r>
            <a:endParaRPr lang="en-US" dirty="0"/>
          </a:p>
        </p:txBody>
      </p:sp>
    </p:spTree>
    <p:extLst>
      <p:ext uri="{BB962C8B-B14F-4D97-AF65-F5344CB8AC3E}">
        <p14:creationId xmlns:p14="http://schemas.microsoft.com/office/powerpoint/2010/main" val="6882819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15526" y="600891"/>
            <a:ext cx="2388485" cy="1200329"/>
          </a:xfrm>
          <a:prstGeom prst="rect">
            <a:avLst/>
          </a:prstGeom>
          <a:noFill/>
        </p:spPr>
        <p:txBody>
          <a:bodyPr wrap="square" rtlCol="0">
            <a:spAutoFit/>
          </a:bodyPr>
          <a:lstStyle/>
          <a:p>
            <a:pPr algn="ctr"/>
            <a:r>
              <a:rPr lang="en-US" sz="3600" dirty="0" smtClean="0">
                <a:latin typeface="Bernard MT Condensed" panose="02050806060905020404" pitchFamily="18" charset="0"/>
              </a:rPr>
              <a:t>Attention Managers</a:t>
            </a:r>
            <a:endParaRPr lang="en-US" sz="3600" dirty="0">
              <a:latin typeface="Bernard MT Condensed" panose="02050806060905020404" pitchFamily="18" charset="0"/>
            </a:endParaRPr>
          </a:p>
        </p:txBody>
      </p:sp>
      <p:pic>
        <p:nvPicPr>
          <p:cNvPr id="7" name="Picture 6"/>
          <p:cNvPicPr>
            <a:picLocks noChangeAspect="1"/>
          </p:cNvPicPr>
          <p:nvPr/>
        </p:nvPicPr>
        <p:blipFill>
          <a:blip r:embed="rId2"/>
          <a:stretch>
            <a:fillRect/>
          </a:stretch>
        </p:blipFill>
        <p:spPr>
          <a:xfrm>
            <a:off x="1913253" y="1057825"/>
            <a:ext cx="10278747" cy="6127011"/>
          </a:xfrm>
          <a:prstGeom prst="rect">
            <a:avLst/>
          </a:prstGeom>
        </p:spPr>
      </p:pic>
    </p:spTree>
    <p:extLst>
      <p:ext uri="{BB962C8B-B14F-4D97-AF65-F5344CB8AC3E}">
        <p14:creationId xmlns:p14="http://schemas.microsoft.com/office/powerpoint/2010/main" val="33850424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p:cNvSpPr>
            <a:spLocks noGrp="1"/>
          </p:cNvSpPr>
          <p:nvPr>
            <p:ph type="title"/>
          </p:nvPr>
        </p:nvSpPr>
        <p:spPr>
          <a:xfrm>
            <a:off x="0" y="0"/>
            <a:ext cx="7341326" cy="927461"/>
          </a:xfrm>
        </p:spPr>
        <p:txBody>
          <a:bodyPr/>
          <a:lstStyle/>
          <a:p>
            <a:r>
              <a:rPr lang="en-US" dirty="0" smtClean="0"/>
              <a:t>What do we need to succeed ?</a:t>
            </a:r>
            <a:endParaRPr lang="en-US" dirty="0"/>
          </a:p>
        </p:txBody>
      </p:sp>
      <p:sp>
        <p:nvSpPr>
          <p:cNvPr id="11" name="Content Placeholder 2"/>
          <p:cNvSpPr txBox="1">
            <a:spLocks/>
          </p:cNvSpPr>
          <p:nvPr/>
        </p:nvSpPr>
        <p:spPr>
          <a:xfrm>
            <a:off x="313510" y="1084217"/>
            <a:ext cx="11495314" cy="5656216"/>
          </a:xfrm>
          <a:prstGeom prst="rect">
            <a:avLst/>
          </a:prstGeom>
        </p:spPr>
        <p:txBody>
          <a:bodyPr vert="horz" lIns="91440" tIns="45720" rIns="91440" bIns="45720" rtlCol="0" anchor="ctr">
            <a:normAutofit fontScale="925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i-&gt; Software Requirements </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Ii-&gt; Hardware Requirements</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Iii-?Automated Mechanical Tools</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1" i="1" u="sng" strike="noStrike" kern="1200" cap="none" spc="0" normalizeH="0" baseline="0" noProof="0" smtClean="0">
                <a:ln>
                  <a:noFill/>
                </a:ln>
                <a:solidFill>
                  <a:sysClr val="windowText" lastClr="000000"/>
                </a:solidFill>
                <a:effectLst/>
                <a:uLnTx/>
                <a:uFillTx/>
                <a:latin typeface="Arial Rounded MT Bold" panose="020F0704030504030204" pitchFamily="34" charset="0"/>
                <a:ea typeface="+mn-ea"/>
                <a:cs typeface="+mn-cs"/>
              </a:rPr>
              <a:t>These Include</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 Automated storage and retrieval systems </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Automatic guided vehicles (AGVs) </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Automatic identification and data collection</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 Casters and wheels											 • Controls</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 Conveyors 													• Dock equipment </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Ergonomics													 • Hoisting equipment</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 Industrial robots												 • Integrated material handling systems </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Item order fulfillment systems									 • Lift trucks</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 Monorails and workstation cranes									 • Overhead cranes </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Packaging 													• Protective guarding</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 Racks 														• Software </a:t>
            </a:r>
          </a:p>
          <a:p>
            <a:pPr marL="0" marR="0" lvl="0" indent="0" algn="l" defTabSz="457200" rtl="0" eaLnBrk="1" fontAlgn="auto" latinLnBrk="0" hangingPunct="1">
              <a:lnSpc>
                <a:spcPct val="100000"/>
              </a:lnSpc>
              <a:spcBef>
                <a:spcPts val="0"/>
              </a:spcBef>
              <a:spcAft>
                <a:spcPts val="1000"/>
              </a:spcAft>
              <a:buClr>
                <a:sysClr val="window" lastClr="FFFFFF"/>
              </a:buClr>
              <a:buSzPct val="100000"/>
              <a:buFont typeface="Arial"/>
              <a:buNone/>
              <a:tabLst/>
              <a:defRPr/>
            </a:pPr>
            <a:r>
              <a:rPr kumimoji="0" lang="en-US" sz="1800" b="0" i="0" u="none" strike="noStrike" kern="1200" cap="none" spc="0" normalizeH="0" baseline="0" noProof="0" smtClean="0">
                <a:ln>
                  <a:noFill/>
                </a:ln>
                <a:solidFill>
                  <a:sysClr val="windowText" lastClr="000000"/>
                </a:solidFill>
                <a:effectLst/>
                <a:uLnTx/>
                <a:uFillTx/>
                <a:latin typeface="Calibri" panose="020F0502020204030204"/>
                <a:ea typeface="+mn-ea"/>
                <a:cs typeface="+mn-cs"/>
              </a:rPr>
              <a:t>• Sortation</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15506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638479979"/>
              </p:ext>
            </p:extLst>
          </p:nvPr>
        </p:nvGraphicFramePr>
        <p:xfrm>
          <a:off x="0" y="338202"/>
          <a:ext cx="11956869" cy="6335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0" y="76592"/>
            <a:ext cx="4519749" cy="523220"/>
          </a:xfrm>
          <a:prstGeom prst="rect">
            <a:avLst/>
          </a:prstGeom>
          <a:noFill/>
        </p:spPr>
        <p:txBody>
          <a:bodyPr wrap="square" rtlCol="0">
            <a:spAutoFit/>
          </a:bodyPr>
          <a:lstStyle/>
          <a:p>
            <a:r>
              <a:rPr lang="en-US" sz="2800" dirty="0" smtClean="0"/>
              <a:t>Work Breakdown Structure</a:t>
            </a:r>
            <a:endParaRPr lang="en-US" sz="2800" dirty="0"/>
          </a:p>
        </p:txBody>
      </p:sp>
    </p:spTree>
    <p:extLst>
      <p:ext uri="{BB962C8B-B14F-4D97-AF65-F5344CB8AC3E}">
        <p14:creationId xmlns:p14="http://schemas.microsoft.com/office/powerpoint/2010/main" val="46311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TotalTime>
  <Words>864</Words>
  <Application>Microsoft Office PowerPoint</Application>
  <PresentationFormat>Widescreen</PresentationFormat>
  <Paragraphs>290</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Rounded MT Bold</vt:lpstr>
      <vt:lpstr>Bernard MT Condensed</vt:lpstr>
      <vt:lpstr>Bodoni MT Condensed</vt:lpstr>
      <vt:lpstr>Calibri</vt:lpstr>
      <vt:lpstr>Calibri Light</vt:lpstr>
      <vt:lpstr>Eras Demi ITC</vt:lpstr>
      <vt:lpstr>Times New Roman</vt:lpstr>
      <vt:lpstr>Office Theme</vt:lpstr>
      <vt:lpstr>Smart warehouse management</vt:lpstr>
      <vt:lpstr>The Big questions: Who?why?how? And everything else</vt:lpstr>
      <vt:lpstr>PowerPoint Presentation</vt:lpstr>
      <vt:lpstr>PowerPoint Presentation</vt:lpstr>
      <vt:lpstr>Sell me this pen!! How is our solution unique??</vt:lpstr>
      <vt:lpstr>PowerPoint Presentation</vt:lpstr>
      <vt:lpstr>PowerPoint Presentation</vt:lpstr>
      <vt:lpstr>What do we need to succeed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warehouse management</dc:title>
  <dc:creator>Vishwas</dc:creator>
  <cp:lastModifiedBy>Vishwas</cp:lastModifiedBy>
  <cp:revision>35</cp:revision>
  <dcterms:created xsi:type="dcterms:W3CDTF">2016-12-13T18:15:25Z</dcterms:created>
  <dcterms:modified xsi:type="dcterms:W3CDTF">2016-12-27T09:38:57Z</dcterms:modified>
</cp:coreProperties>
</file>