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B8851-E02C-4A40-90EF-647449B085AA}" v="7" dt="2024-05-08T04:47:10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859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illo Millán Javier" userId="8531afd4-a50f-4cc9-8907-62df90ef3f0f" providerId="ADAL" clId="{D69B8851-E02C-4A40-90EF-647449B085AA}"/>
    <pc:docChg chg="custSel addSld modSld">
      <pc:chgData name="Castillo Millán Javier" userId="8531afd4-a50f-4cc9-8907-62df90ef3f0f" providerId="ADAL" clId="{D69B8851-E02C-4A40-90EF-647449B085AA}" dt="2024-05-08T04:47:10.400" v="12"/>
      <pc:docMkLst>
        <pc:docMk/>
      </pc:docMkLst>
      <pc:sldChg chg="addSp delSp modSp mod">
        <pc:chgData name="Castillo Millán Javier" userId="8531afd4-a50f-4cc9-8907-62df90ef3f0f" providerId="ADAL" clId="{D69B8851-E02C-4A40-90EF-647449B085AA}" dt="2024-05-08T04:43:44.986" v="2" actId="21"/>
        <pc:sldMkLst>
          <pc:docMk/>
          <pc:sldMk cId="1026709081" sldId="256"/>
        </pc:sldMkLst>
        <pc:graphicFrameChg chg="add mod">
          <ac:chgData name="Castillo Millán Javier" userId="8531afd4-a50f-4cc9-8907-62df90ef3f0f" providerId="ADAL" clId="{D69B8851-E02C-4A40-90EF-647449B085AA}" dt="2024-05-08T04:43:40.868" v="0"/>
          <ac:graphicFrameMkLst>
            <pc:docMk/>
            <pc:sldMk cId="1026709081" sldId="256"/>
            <ac:graphicFrameMk id="25" creationId="{11A8E073-B817-F466-BB9C-2ADD577F0230}"/>
          </ac:graphicFrameMkLst>
        </pc:graphicFrameChg>
        <pc:picChg chg="add del">
          <ac:chgData name="Castillo Millán Javier" userId="8531afd4-a50f-4cc9-8907-62df90ef3f0f" providerId="ADAL" clId="{D69B8851-E02C-4A40-90EF-647449B085AA}" dt="2024-05-08T04:43:44.986" v="2" actId="21"/>
          <ac:picMkLst>
            <pc:docMk/>
            <pc:sldMk cId="1026709081" sldId="256"/>
            <ac:picMk id="26" creationId="{FD4021F4-5D7D-B653-248F-6C121974DA9F}"/>
          </ac:picMkLst>
        </pc:picChg>
      </pc:sldChg>
      <pc:sldChg chg="addSp delSp modSp new mod">
        <pc:chgData name="Castillo Millán Javier" userId="8531afd4-a50f-4cc9-8907-62df90ef3f0f" providerId="ADAL" clId="{D69B8851-E02C-4A40-90EF-647449B085AA}" dt="2024-05-08T04:47:10.400" v="12"/>
        <pc:sldMkLst>
          <pc:docMk/>
          <pc:sldMk cId="964626319" sldId="257"/>
        </pc:sldMkLst>
        <pc:picChg chg="add del mod">
          <ac:chgData name="Castillo Millán Javier" userId="8531afd4-a50f-4cc9-8907-62df90ef3f0f" providerId="ADAL" clId="{D69B8851-E02C-4A40-90EF-647449B085AA}" dt="2024-05-08T04:47:08.489" v="10" actId="21"/>
          <ac:picMkLst>
            <pc:docMk/>
            <pc:sldMk cId="964626319" sldId="257"/>
            <ac:picMk id="3" creationId="{646E59D7-D203-9173-1E2E-3660C6B36290}"/>
          </ac:picMkLst>
        </pc:picChg>
        <pc:picChg chg="add mod">
          <ac:chgData name="Castillo Millán Javier" userId="8531afd4-a50f-4cc9-8907-62df90ef3f0f" providerId="ADAL" clId="{D69B8851-E02C-4A40-90EF-647449B085AA}" dt="2024-05-08T04:47:08.851" v="11"/>
          <ac:picMkLst>
            <pc:docMk/>
            <pc:sldMk cId="964626319" sldId="257"/>
            <ac:picMk id="4" creationId="{646E59D7-D203-9173-1E2E-3660C6B36290}"/>
          </ac:picMkLst>
        </pc:picChg>
        <pc:picChg chg="add">
          <ac:chgData name="Castillo Millán Javier" userId="8531afd4-a50f-4cc9-8907-62df90ef3f0f" providerId="ADAL" clId="{D69B8851-E02C-4A40-90EF-647449B085AA}" dt="2024-05-08T04:47:10.400" v="12"/>
          <ac:picMkLst>
            <pc:docMk/>
            <pc:sldMk cId="964626319" sldId="257"/>
            <ac:picMk id="5" creationId="{1FD68FEA-D0B3-2729-AF62-9DD0B66C75D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111EE-76F3-45DF-B4E0-745EE368373B}" type="doc">
      <dgm:prSet loTypeId="urn:microsoft.com/office/officeart/2005/8/layout/hList7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s-MX"/>
        </a:p>
      </dgm:t>
    </dgm:pt>
    <dgm:pt modelId="{E8DC0784-DFEB-44C7-A11E-218A74D2EFD1}">
      <dgm:prSet phldrT="[Text]" custT="1"/>
      <dgm:spPr/>
      <dgm:t>
        <a:bodyPr/>
        <a:lstStyle/>
        <a:p>
          <a:r>
            <a:rPr lang="es-MX" sz="1400" b="0" dirty="0"/>
            <a:t>1. </a:t>
          </a:r>
          <a:r>
            <a:rPr lang="es-MX" sz="1400" b="1" dirty="0"/>
            <a:t>Inicio de sesión y bienvenida:</a:t>
          </a:r>
          <a:endParaRPr lang="es-MX" sz="1400" dirty="0"/>
        </a:p>
      </dgm:t>
    </dgm:pt>
    <dgm:pt modelId="{22D5A27E-8E73-48F8-92A1-EB038BF0C66F}" type="parTrans" cxnId="{DF2B18E7-FA4F-4FD0-BE1E-4B344CB3F7A1}">
      <dgm:prSet/>
      <dgm:spPr/>
      <dgm:t>
        <a:bodyPr/>
        <a:lstStyle/>
        <a:p>
          <a:endParaRPr lang="es-MX" sz="2000"/>
        </a:p>
      </dgm:t>
    </dgm:pt>
    <dgm:pt modelId="{22677611-F3AD-4B27-A465-B35F61588B62}" type="sibTrans" cxnId="{DF2B18E7-FA4F-4FD0-BE1E-4B344CB3F7A1}">
      <dgm:prSet/>
      <dgm:spPr/>
      <dgm:t>
        <a:bodyPr/>
        <a:lstStyle/>
        <a:p>
          <a:endParaRPr lang="es-MX" sz="2000"/>
        </a:p>
      </dgm:t>
    </dgm:pt>
    <dgm:pt modelId="{6E62E1FC-F01C-4EB3-93F6-03D62F600B10}">
      <dgm:prSet custT="1"/>
      <dgm:spPr/>
      <dgm:t>
        <a:bodyPr/>
        <a:lstStyle/>
        <a:p>
          <a:r>
            <a:rPr lang="es-MX" sz="1050" b="1" dirty="0"/>
            <a:t>Escena</a:t>
          </a:r>
          <a:r>
            <a:rPr lang="es-MX" sz="1050" b="0" dirty="0"/>
            <a:t>: El usuario abre la aplicación SIPA en página web.</a:t>
          </a:r>
        </a:p>
      </dgm:t>
    </dgm:pt>
    <dgm:pt modelId="{8BADAC95-862E-41FF-BF4A-37D38AD1EDAC}" type="parTrans" cxnId="{D1EBCAB7-E67A-4A15-9695-1C6D2CA7629D}">
      <dgm:prSet/>
      <dgm:spPr/>
      <dgm:t>
        <a:bodyPr/>
        <a:lstStyle/>
        <a:p>
          <a:endParaRPr lang="es-MX" sz="2000"/>
        </a:p>
      </dgm:t>
    </dgm:pt>
    <dgm:pt modelId="{0D2BA808-4B26-42D0-8C8C-62B89979907F}" type="sibTrans" cxnId="{D1EBCAB7-E67A-4A15-9695-1C6D2CA7629D}">
      <dgm:prSet/>
      <dgm:spPr/>
      <dgm:t>
        <a:bodyPr/>
        <a:lstStyle/>
        <a:p>
          <a:endParaRPr lang="es-MX" sz="2000"/>
        </a:p>
      </dgm:t>
    </dgm:pt>
    <dgm:pt modelId="{9DC6E3B1-5359-4D1D-8216-7263A1EF60AA}">
      <dgm:prSet custT="1"/>
      <dgm:spPr/>
      <dgm:t>
        <a:bodyPr/>
        <a:lstStyle/>
        <a:p>
          <a:r>
            <a:rPr lang="es-MX" sz="1050" b="1" dirty="0"/>
            <a:t>Acción</a:t>
          </a:r>
          <a:r>
            <a:rPr lang="es-MX" sz="1050" b="0" dirty="0"/>
            <a:t>: Se muestra una pantalla de bienvenida con opciones para iniciar sesión o registrarse.</a:t>
          </a:r>
        </a:p>
      </dgm:t>
    </dgm:pt>
    <dgm:pt modelId="{5D1B7EEB-8C22-4CB7-9CAA-0D7E728F1E0E}" type="parTrans" cxnId="{53DA1E7D-8BCF-4F0D-BF7E-A739614B397A}">
      <dgm:prSet/>
      <dgm:spPr/>
      <dgm:t>
        <a:bodyPr/>
        <a:lstStyle/>
        <a:p>
          <a:endParaRPr lang="es-MX" sz="2000"/>
        </a:p>
      </dgm:t>
    </dgm:pt>
    <dgm:pt modelId="{481B3EDB-0D00-4CD9-A563-BBD143EDB9E9}" type="sibTrans" cxnId="{53DA1E7D-8BCF-4F0D-BF7E-A739614B397A}">
      <dgm:prSet/>
      <dgm:spPr/>
      <dgm:t>
        <a:bodyPr/>
        <a:lstStyle/>
        <a:p>
          <a:endParaRPr lang="es-MX" sz="2000"/>
        </a:p>
      </dgm:t>
    </dgm:pt>
    <dgm:pt modelId="{EC544375-5B22-4EE1-96A6-0462280DA807}">
      <dgm:prSet custT="1"/>
      <dgm:spPr/>
      <dgm:t>
        <a:bodyPr/>
        <a:lstStyle/>
        <a:p>
          <a:r>
            <a:rPr lang="es-MX" sz="1400" b="0" dirty="0"/>
            <a:t>2. </a:t>
          </a:r>
          <a:r>
            <a:rPr lang="es-MX" sz="1400" b="1" dirty="0"/>
            <a:t>Carga de imagen:</a:t>
          </a:r>
          <a:endParaRPr lang="es-MX" sz="1400" b="0" dirty="0"/>
        </a:p>
      </dgm:t>
    </dgm:pt>
    <dgm:pt modelId="{2027BC0C-30D1-4C23-8E11-60E8BFB475AB}" type="parTrans" cxnId="{C1F728F5-6640-49AA-AF0C-988FE75E5054}">
      <dgm:prSet/>
      <dgm:spPr/>
      <dgm:t>
        <a:bodyPr/>
        <a:lstStyle/>
        <a:p>
          <a:endParaRPr lang="es-MX" sz="2000"/>
        </a:p>
      </dgm:t>
    </dgm:pt>
    <dgm:pt modelId="{5D8D4F8F-E4D5-4256-BFBB-AFE84D550ED3}" type="sibTrans" cxnId="{C1F728F5-6640-49AA-AF0C-988FE75E5054}">
      <dgm:prSet/>
      <dgm:spPr/>
      <dgm:t>
        <a:bodyPr/>
        <a:lstStyle/>
        <a:p>
          <a:endParaRPr lang="es-MX" sz="2000"/>
        </a:p>
      </dgm:t>
    </dgm:pt>
    <dgm:pt modelId="{B8EDBDB4-F602-4F7C-A5C8-52EFE641678F}">
      <dgm:prSet custT="1"/>
      <dgm:spPr/>
      <dgm:t>
        <a:bodyPr/>
        <a:lstStyle/>
        <a:p>
          <a:r>
            <a:rPr lang="es-MX" sz="1050" b="1" dirty="0"/>
            <a:t>Escena</a:t>
          </a:r>
          <a:r>
            <a:rPr lang="es-MX" sz="1050" b="0" dirty="0"/>
            <a:t>: El usuario selecciona la opción para identificar una pieza de ajedrez.</a:t>
          </a:r>
        </a:p>
      </dgm:t>
    </dgm:pt>
    <dgm:pt modelId="{401496ED-9EAD-4F3F-93FF-9F812A48E6EC}" type="parTrans" cxnId="{140D4171-3560-4A91-8853-CDC57FDEBF03}">
      <dgm:prSet/>
      <dgm:spPr/>
      <dgm:t>
        <a:bodyPr/>
        <a:lstStyle/>
        <a:p>
          <a:endParaRPr lang="es-MX" sz="2000"/>
        </a:p>
      </dgm:t>
    </dgm:pt>
    <dgm:pt modelId="{28E1695F-AFC1-423E-B701-2994358888F7}" type="sibTrans" cxnId="{140D4171-3560-4A91-8853-CDC57FDEBF03}">
      <dgm:prSet/>
      <dgm:spPr/>
      <dgm:t>
        <a:bodyPr/>
        <a:lstStyle/>
        <a:p>
          <a:endParaRPr lang="es-MX" sz="2000"/>
        </a:p>
      </dgm:t>
    </dgm:pt>
    <dgm:pt modelId="{B4E8BBE8-E413-4775-A0D5-E7DF21E7AF5B}">
      <dgm:prSet custT="1"/>
      <dgm:spPr/>
      <dgm:t>
        <a:bodyPr/>
        <a:lstStyle/>
        <a:p>
          <a:r>
            <a:rPr lang="es-MX" sz="1050" b="1" dirty="0"/>
            <a:t>Acción</a:t>
          </a:r>
          <a:r>
            <a:rPr lang="es-MX" sz="1050" b="0" dirty="0"/>
            <a:t>: Se le solicita que tome una foto de una pieza de ajedrez o cargue una imagen desde su galería.</a:t>
          </a:r>
        </a:p>
      </dgm:t>
    </dgm:pt>
    <dgm:pt modelId="{C8FC1CA0-99D3-4B02-8322-0150A60C7086}" type="parTrans" cxnId="{02493949-EF51-45CE-B822-6D26D5FA4D25}">
      <dgm:prSet/>
      <dgm:spPr/>
      <dgm:t>
        <a:bodyPr/>
        <a:lstStyle/>
        <a:p>
          <a:endParaRPr lang="es-MX" sz="2000"/>
        </a:p>
      </dgm:t>
    </dgm:pt>
    <dgm:pt modelId="{4A61A126-BD92-4980-9A1E-46EA1C57668C}" type="sibTrans" cxnId="{02493949-EF51-45CE-B822-6D26D5FA4D25}">
      <dgm:prSet/>
      <dgm:spPr/>
      <dgm:t>
        <a:bodyPr/>
        <a:lstStyle/>
        <a:p>
          <a:endParaRPr lang="es-MX" sz="2000"/>
        </a:p>
      </dgm:t>
    </dgm:pt>
    <dgm:pt modelId="{BC3FE3EC-3C4B-4C51-A563-1A38CA3649A6}">
      <dgm:prSet custT="1"/>
      <dgm:spPr/>
      <dgm:t>
        <a:bodyPr/>
        <a:lstStyle/>
        <a:p>
          <a:r>
            <a:rPr lang="es-MX" sz="1400" b="0" dirty="0"/>
            <a:t>3. </a:t>
          </a:r>
          <a:r>
            <a:rPr lang="es-MX" sz="1400" b="1" dirty="0"/>
            <a:t>Procesamiento de la imagen:</a:t>
          </a:r>
          <a:endParaRPr lang="es-MX" sz="1400" b="0" dirty="0"/>
        </a:p>
      </dgm:t>
    </dgm:pt>
    <dgm:pt modelId="{12C5E96A-01D3-414D-BB02-D9EF5FF8B2D2}" type="parTrans" cxnId="{FED71C77-1691-4577-92C1-885A3C3270D9}">
      <dgm:prSet/>
      <dgm:spPr/>
      <dgm:t>
        <a:bodyPr/>
        <a:lstStyle/>
        <a:p>
          <a:endParaRPr lang="es-MX" sz="2000"/>
        </a:p>
      </dgm:t>
    </dgm:pt>
    <dgm:pt modelId="{2844FDDE-B226-4C64-A978-62D7469604CC}" type="sibTrans" cxnId="{FED71C77-1691-4577-92C1-885A3C3270D9}">
      <dgm:prSet/>
      <dgm:spPr/>
      <dgm:t>
        <a:bodyPr/>
        <a:lstStyle/>
        <a:p>
          <a:endParaRPr lang="es-MX" sz="2000"/>
        </a:p>
      </dgm:t>
    </dgm:pt>
    <dgm:pt modelId="{AB0611DC-55D0-4820-A0E2-98E7FA0DE266}">
      <dgm:prSet custT="1"/>
      <dgm:spPr/>
      <dgm:t>
        <a:bodyPr/>
        <a:lstStyle/>
        <a:p>
          <a:r>
            <a:rPr lang="es-MX" sz="1050" b="1" dirty="0"/>
            <a:t>Escena</a:t>
          </a:r>
          <a:r>
            <a:rPr lang="es-MX" sz="1050" b="0" dirty="0"/>
            <a:t>: La imagen se sube y el sistema comienza a analizarla.</a:t>
          </a:r>
        </a:p>
      </dgm:t>
    </dgm:pt>
    <dgm:pt modelId="{95BF20B6-087B-4EFF-BAD7-865B52422D87}" type="parTrans" cxnId="{919DC9E9-2DC2-43A3-99C0-328A9A8A3806}">
      <dgm:prSet/>
      <dgm:spPr/>
      <dgm:t>
        <a:bodyPr/>
        <a:lstStyle/>
        <a:p>
          <a:endParaRPr lang="es-MX" sz="2000"/>
        </a:p>
      </dgm:t>
    </dgm:pt>
    <dgm:pt modelId="{9A8E06AE-0667-45A0-8354-10830D3F501C}" type="sibTrans" cxnId="{919DC9E9-2DC2-43A3-99C0-328A9A8A3806}">
      <dgm:prSet/>
      <dgm:spPr/>
      <dgm:t>
        <a:bodyPr/>
        <a:lstStyle/>
        <a:p>
          <a:endParaRPr lang="es-MX" sz="2000"/>
        </a:p>
      </dgm:t>
    </dgm:pt>
    <dgm:pt modelId="{24D791B2-B99A-4BA8-AF65-914BF6B17686}">
      <dgm:prSet custT="1"/>
      <dgm:spPr/>
      <dgm:t>
        <a:bodyPr/>
        <a:lstStyle/>
        <a:p>
          <a:r>
            <a:rPr lang="es-MX" sz="1050" b="1" dirty="0"/>
            <a:t>Acción</a:t>
          </a:r>
          <a:r>
            <a:rPr lang="es-MX" sz="1050" b="0" dirty="0"/>
            <a:t>: Se utiliza tecnología de reconocimiento de imágenes para identificar qué pieza de ajedrez es.</a:t>
          </a:r>
        </a:p>
      </dgm:t>
    </dgm:pt>
    <dgm:pt modelId="{21CFAA56-6210-41F4-B943-7BA75AB9A51F}" type="parTrans" cxnId="{995755CA-8AED-418F-BC83-C92A29FE254E}">
      <dgm:prSet/>
      <dgm:spPr/>
      <dgm:t>
        <a:bodyPr/>
        <a:lstStyle/>
        <a:p>
          <a:endParaRPr lang="es-MX" sz="2000"/>
        </a:p>
      </dgm:t>
    </dgm:pt>
    <dgm:pt modelId="{FDAA238B-9076-4A88-ACB4-9484D7EAD4F6}" type="sibTrans" cxnId="{995755CA-8AED-418F-BC83-C92A29FE254E}">
      <dgm:prSet/>
      <dgm:spPr/>
      <dgm:t>
        <a:bodyPr/>
        <a:lstStyle/>
        <a:p>
          <a:endParaRPr lang="es-MX" sz="2000"/>
        </a:p>
      </dgm:t>
    </dgm:pt>
    <dgm:pt modelId="{B8D47FA9-A6AC-4A1F-B885-44401461BC4B}">
      <dgm:prSet custT="1"/>
      <dgm:spPr/>
      <dgm:t>
        <a:bodyPr/>
        <a:lstStyle/>
        <a:p>
          <a:r>
            <a:rPr lang="es-MX" sz="1400" b="0" dirty="0"/>
            <a:t>4. </a:t>
          </a:r>
          <a:r>
            <a:rPr lang="es-MX" sz="1400" b="1" dirty="0"/>
            <a:t>Identificación y descripción:</a:t>
          </a:r>
          <a:endParaRPr lang="es-MX" sz="1400" b="0" dirty="0"/>
        </a:p>
      </dgm:t>
    </dgm:pt>
    <dgm:pt modelId="{3B258914-00DD-4B6A-9F9E-D464EE879329}" type="parTrans" cxnId="{1D403207-AEFD-473F-AFFC-BAB6EE35019F}">
      <dgm:prSet/>
      <dgm:spPr/>
      <dgm:t>
        <a:bodyPr/>
        <a:lstStyle/>
        <a:p>
          <a:endParaRPr lang="es-MX" sz="2000"/>
        </a:p>
      </dgm:t>
    </dgm:pt>
    <dgm:pt modelId="{6BF09B60-37E4-4F4E-B1E7-42A007314F22}" type="sibTrans" cxnId="{1D403207-AEFD-473F-AFFC-BAB6EE35019F}">
      <dgm:prSet/>
      <dgm:spPr/>
      <dgm:t>
        <a:bodyPr/>
        <a:lstStyle/>
        <a:p>
          <a:endParaRPr lang="es-MX" sz="2000"/>
        </a:p>
      </dgm:t>
    </dgm:pt>
    <dgm:pt modelId="{015BDCB1-4651-42C2-B52B-8855C4D10AB9}">
      <dgm:prSet custT="1"/>
      <dgm:spPr/>
      <dgm:t>
        <a:bodyPr/>
        <a:lstStyle/>
        <a:p>
          <a:r>
            <a:rPr lang="es-MX" sz="1050" b="1" dirty="0"/>
            <a:t>Escena</a:t>
          </a:r>
          <a:r>
            <a:rPr lang="es-MX" sz="1050" b="0" dirty="0"/>
            <a:t>: La aplicación muestra el resultado del análisis.</a:t>
          </a:r>
        </a:p>
      </dgm:t>
    </dgm:pt>
    <dgm:pt modelId="{318C17C3-008E-4F47-A227-8E9E8F297914}" type="parTrans" cxnId="{9F745330-68A4-4F26-9510-31F1DAFB416C}">
      <dgm:prSet/>
      <dgm:spPr/>
      <dgm:t>
        <a:bodyPr/>
        <a:lstStyle/>
        <a:p>
          <a:endParaRPr lang="es-MX" sz="2000"/>
        </a:p>
      </dgm:t>
    </dgm:pt>
    <dgm:pt modelId="{251E4363-CAC6-4C93-ACFA-F86E6D42FB6C}" type="sibTrans" cxnId="{9F745330-68A4-4F26-9510-31F1DAFB416C}">
      <dgm:prSet/>
      <dgm:spPr/>
      <dgm:t>
        <a:bodyPr/>
        <a:lstStyle/>
        <a:p>
          <a:endParaRPr lang="es-MX" sz="2000"/>
        </a:p>
      </dgm:t>
    </dgm:pt>
    <dgm:pt modelId="{F977F409-5EAE-450B-88C2-DCD3E2E2FA65}">
      <dgm:prSet custT="1"/>
      <dgm:spPr/>
      <dgm:t>
        <a:bodyPr/>
        <a:lstStyle/>
        <a:p>
          <a:r>
            <a:rPr lang="es-MX" sz="1050" b="1" dirty="0"/>
            <a:t>Acción</a:t>
          </a:r>
          <a:r>
            <a:rPr lang="es-MX" sz="1050" b="0" dirty="0"/>
            <a:t>: Se muestra el nombre de la pieza (por ejemplo, "Reina"), junto con una descripción detallada de sus movimientos y su valor en el juego.</a:t>
          </a:r>
        </a:p>
      </dgm:t>
    </dgm:pt>
    <dgm:pt modelId="{AAD9BBC3-4AB6-47DE-87E8-64218E341FFA}" type="parTrans" cxnId="{FB980044-DEC3-462E-BB03-1097FF6857B2}">
      <dgm:prSet/>
      <dgm:spPr/>
      <dgm:t>
        <a:bodyPr/>
        <a:lstStyle/>
        <a:p>
          <a:endParaRPr lang="es-MX" sz="2000"/>
        </a:p>
      </dgm:t>
    </dgm:pt>
    <dgm:pt modelId="{6B364D21-9629-4568-9188-46E79A56BE71}" type="sibTrans" cxnId="{FB980044-DEC3-462E-BB03-1097FF6857B2}">
      <dgm:prSet/>
      <dgm:spPr/>
      <dgm:t>
        <a:bodyPr/>
        <a:lstStyle/>
        <a:p>
          <a:endParaRPr lang="es-MX" sz="2000"/>
        </a:p>
      </dgm:t>
    </dgm:pt>
    <dgm:pt modelId="{68B7E891-60AE-4AD0-92B9-3AD37D83C27A}">
      <dgm:prSet custT="1"/>
      <dgm:spPr/>
      <dgm:t>
        <a:bodyPr/>
        <a:lstStyle/>
        <a:p>
          <a:r>
            <a:rPr lang="es-MX" sz="1400" b="0" dirty="0"/>
            <a:t>5. </a:t>
          </a:r>
          <a:r>
            <a:rPr lang="es-MX" sz="1400" b="1" dirty="0"/>
            <a:t>Sugerencias de movimientos:</a:t>
          </a:r>
          <a:endParaRPr lang="es-MX" sz="1400" b="0" dirty="0"/>
        </a:p>
      </dgm:t>
    </dgm:pt>
    <dgm:pt modelId="{8734FB23-4BC7-4CFF-8EF6-BF76587C414F}" type="parTrans" cxnId="{540FD04B-7F85-49DB-A497-760A3BD14985}">
      <dgm:prSet/>
      <dgm:spPr/>
      <dgm:t>
        <a:bodyPr/>
        <a:lstStyle/>
        <a:p>
          <a:endParaRPr lang="es-MX" sz="2000"/>
        </a:p>
      </dgm:t>
    </dgm:pt>
    <dgm:pt modelId="{0B1267DF-7602-43A8-ACE7-C70EE0CD3CD4}" type="sibTrans" cxnId="{540FD04B-7F85-49DB-A497-760A3BD14985}">
      <dgm:prSet/>
      <dgm:spPr/>
      <dgm:t>
        <a:bodyPr/>
        <a:lstStyle/>
        <a:p>
          <a:endParaRPr lang="es-MX" sz="2000"/>
        </a:p>
      </dgm:t>
    </dgm:pt>
    <dgm:pt modelId="{CE62FAB8-90DA-4855-BBB2-D9D2F2FAE868}">
      <dgm:prSet custT="1"/>
      <dgm:spPr/>
      <dgm:t>
        <a:bodyPr/>
        <a:lstStyle/>
        <a:p>
          <a:r>
            <a:rPr lang="es-MX" sz="1050" b="1" dirty="0"/>
            <a:t>Escena</a:t>
          </a:r>
          <a:r>
            <a:rPr lang="es-MX" sz="1050" b="0" dirty="0"/>
            <a:t>: Junto con la descripción, se ofrecen sugerencias de estrategias con esa pieza como protagonista.</a:t>
          </a:r>
        </a:p>
      </dgm:t>
    </dgm:pt>
    <dgm:pt modelId="{CA6B5D91-AA33-4E8D-B5A6-1322B98BB183}" type="parTrans" cxnId="{1AB258FA-C2F6-4AD9-9F19-4DC171C00B28}">
      <dgm:prSet/>
      <dgm:spPr/>
      <dgm:t>
        <a:bodyPr/>
        <a:lstStyle/>
        <a:p>
          <a:endParaRPr lang="es-MX" sz="2000"/>
        </a:p>
      </dgm:t>
    </dgm:pt>
    <dgm:pt modelId="{3DDED8B7-3790-4DF6-8558-019B160311DC}" type="sibTrans" cxnId="{1AB258FA-C2F6-4AD9-9F19-4DC171C00B28}">
      <dgm:prSet/>
      <dgm:spPr/>
      <dgm:t>
        <a:bodyPr/>
        <a:lstStyle/>
        <a:p>
          <a:endParaRPr lang="es-MX" sz="2000"/>
        </a:p>
      </dgm:t>
    </dgm:pt>
    <dgm:pt modelId="{E106BF97-43AC-4D69-BADF-7E876FEA830F}">
      <dgm:prSet custT="1"/>
      <dgm:spPr/>
      <dgm:t>
        <a:bodyPr/>
        <a:lstStyle/>
        <a:p>
          <a:r>
            <a:rPr lang="es-MX" sz="1050" b="1" dirty="0"/>
            <a:t>Acción</a:t>
          </a:r>
          <a:r>
            <a:rPr lang="es-MX" sz="1050" b="0" dirty="0"/>
            <a:t>: Se visualizan secuencias y estrategias recomendadas.</a:t>
          </a:r>
        </a:p>
      </dgm:t>
    </dgm:pt>
    <dgm:pt modelId="{8D01C26D-4DA7-4D04-835E-D597924611C5}" type="parTrans" cxnId="{DA521DFB-EDB2-4012-B355-96A305E24D42}">
      <dgm:prSet/>
      <dgm:spPr/>
      <dgm:t>
        <a:bodyPr/>
        <a:lstStyle/>
        <a:p>
          <a:endParaRPr lang="es-MX" sz="2000"/>
        </a:p>
      </dgm:t>
    </dgm:pt>
    <dgm:pt modelId="{1502DD2C-B012-4E36-91B9-414990D26790}" type="sibTrans" cxnId="{DA521DFB-EDB2-4012-B355-96A305E24D42}">
      <dgm:prSet/>
      <dgm:spPr/>
      <dgm:t>
        <a:bodyPr/>
        <a:lstStyle/>
        <a:p>
          <a:endParaRPr lang="es-MX" sz="2000"/>
        </a:p>
      </dgm:t>
    </dgm:pt>
    <dgm:pt modelId="{E59E97A7-C3B8-4B92-9488-B9AEAA6431A7}">
      <dgm:prSet custT="1"/>
      <dgm:spPr/>
      <dgm:t>
        <a:bodyPr/>
        <a:lstStyle/>
        <a:p>
          <a:r>
            <a:rPr lang="es-MX" sz="1400" b="0" dirty="0"/>
            <a:t>6. </a:t>
          </a:r>
          <a:r>
            <a:rPr lang="es-MX" sz="1400" b="1" dirty="0"/>
            <a:t>Cierre de sesión o continuación:</a:t>
          </a:r>
          <a:endParaRPr lang="es-MX" sz="1400" b="0" dirty="0"/>
        </a:p>
      </dgm:t>
    </dgm:pt>
    <dgm:pt modelId="{6350BF92-6674-41D8-B44F-5BDE207628B7}" type="parTrans" cxnId="{4DF32D06-87BC-41A2-8C5C-770837DAAE4E}">
      <dgm:prSet/>
      <dgm:spPr/>
      <dgm:t>
        <a:bodyPr/>
        <a:lstStyle/>
        <a:p>
          <a:endParaRPr lang="es-MX" sz="2000"/>
        </a:p>
      </dgm:t>
    </dgm:pt>
    <dgm:pt modelId="{BC444837-5297-4F04-BE42-A5D20F5411A1}" type="sibTrans" cxnId="{4DF32D06-87BC-41A2-8C5C-770837DAAE4E}">
      <dgm:prSet/>
      <dgm:spPr/>
      <dgm:t>
        <a:bodyPr/>
        <a:lstStyle/>
        <a:p>
          <a:endParaRPr lang="es-MX" sz="2000"/>
        </a:p>
      </dgm:t>
    </dgm:pt>
    <dgm:pt modelId="{ADA249FC-EA54-4A85-8E54-5014028ADB7F}">
      <dgm:prSet custT="1"/>
      <dgm:spPr/>
      <dgm:t>
        <a:bodyPr/>
        <a:lstStyle/>
        <a:p>
          <a:r>
            <a:rPr lang="es-MX" sz="1050" b="1" dirty="0"/>
            <a:t>Escena</a:t>
          </a:r>
          <a:r>
            <a:rPr lang="es-MX" sz="1050" b="0" dirty="0"/>
            <a:t>: Tras interactuar con la información de la pieza, el usuario decide si cerrar la sesión o seguir explorando.</a:t>
          </a:r>
        </a:p>
      </dgm:t>
    </dgm:pt>
    <dgm:pt modelId="{9AF1B5A2-C7DC-43D2-A3B3-C1782DA4077E}" type="parTrans" cxnId="{6335F0FE-A48C-4CE9-92B2-2E3469B52D5C}">
      <dgm:prSet/>
      <dgm:spPr/>
      <dgm:t>
        <a:bodyPr/>
        <a:lstStyle/>
        <a:p>
          <a:endParaRPr lang="es-MX" sz="2000"/>
        </a:p>
      </dgm:t>
    </dgm:pt>
    <dgm:pt modelId="{B9D70EDB-8089-40DB-978D-FF473AFB0CF4}" type="sibTrans" cxnId="{6335F0FE-A48C-4CE9-92B2-2E3469B52D5C}">
      <dgm:prSet/>
      <dgm:spPr/>
      <dgm:t>
        <a:bodyPr/>
        <a:lstStyle/>
        <a:p>
          <a:endParaRPr lang="es-MX" sz="2000"/>
        </a:p>
      </dgm:t>
    </dgm:pt>
    <dgm:pt modelId="{AFD84AFA-F992-4A1B-9A85-0DB509496D12}">
      <dgm:prSet custT="1"/>
      <dgm:spPr/>
      <dgm:t>
        <a:bodyPr/>
        <a:lstStyle/>
        <a:p>
          <a:r>
            <a:rPr lang="es-MX" sz="1050" b="1" dirty="0"/>
            <a:t>Acción</a:t>
          </a:r>
          <a:r>
            <a:rPr lang="es-MX" sz="1050" b="0" dirty="0"/>
            <a:t>: El usuario cierra la sesión o vuelve al inicio para cargar una nueva imagen.</a:t>
          </a:r>
        </a:p>
      </dgm:t>
    </dgm:pt>
    <dgm:pt modelId="{9F6CD61B-D8A1-491B-80AE-9D9D4C466387}" type="parTrans" cxnId="{159C3D1F-194F-4F51-B34C-E88E33CF1EA8}">
      <dgm:prSet/>
      <dgm:spPr/>
      <dgm:t>
        <a:bodyPr/>
        <a:lstStyle/>
        <a:p>
          <a:endParaRPr lang="es-MX" sz="2000"/>
        </a:p>
      </dgm:t>
    </dgm:pt>
    <dgm:pt modelId="{EEB747E1-6377-4DFA-A8E9-B8DCD9FD9B7A}" type="sibTrans" cxnId="{159C3D1F-194F-4F51-B34C-E88E33CF1EA8}">
      <dgm:prSet/>
      <dgm:spPr/>
      <dgm:t>
        <a:bodyPr/>
        <a:lstStyle/>
        <a:p>
          <a:endParaRPr lang="es-MX" sz="2000"/>
        </a:p>
      </dgm:t>
    </dgm:pt>
    <dgm:pt modelId="{9BFE8D1A-AF63-4EED-97FE-46AA64DCB826}" type="pres">
      <dgm:prSet presAssocID="{7AB111EE-76F3-45DF-B4E0-745EE368373B}" presName="Name0" presStyleCnt="0">
        <dgm:presLayoutVars>
          <dgm:dir/>
          <dgm:resizeHandles val="exact"/>
        </dgm:presLayoutVars>
      </dgm:prSet>
      <dgm:spPr/>
    </dgm:pt>
    <dgm:pt modelId="{2F985FEB-E0B6-476A-B446-E2F30C05540A}" type="pres">
      <dgm:prSet presAssocID="{7AB111EE-76F3-45DF-B4E0-745EE368373B}" presName="fgShape" presStyleLbl="fgShp" presStyleIdx="0" presStyleCnt="1"/>
      <dgm:spPr>
        <a:prstGeom prst="rightArrow">
          <a:avLst/>
        </a:prstGeom>
      </dgm:spPr>
    </dgm:pt>
    <dgm:pt modelId="{1AF91BCB-A4EE-4F1C-B6E4-D4094916309A}" type="pres">
      <dgm:prSet presAssocID="{7AB111EE-76F3-45DF-B4E0-745EE368373B}" presName="linComp" presStyleCnt="0"/>
      <dgm:spPr/>
    </dgm:pt>
    <dgm:pt modelId="{F06E7DB4-A46B-45BB-903A-AA9363D68D70}" type="pres">
      <dgm:prSet presAssocID="{E8DC0784-DFEB-44C7-A11E-218A74D2EFD1}" presName="compNode" presStyleCnt="0"/>
      <dgm:spPr/>
    </dgm:pt>
    <dgm:pt modelId="{1824E4B7-24D2-42F7-942B-A2955A4BF009}" type="pres">
      <dgm:prSet presAssocID="{E8DC0784-DFEB-44C7-A11E-218A74D2EFD1}" presName="bkgdShape" presStyleLbl="node1" presStyleIdx="0" presStyleCnt="6"/>
      <dgm:spPr/>
    </dgm:pt>
    <dgm:pt modelId="{295080BC-E31E-4ABF-BCFE-60B6D61658F2}" type="pres">
      <dgm:prSet presAssocID="{E8DC0784-DFEB-44C7-A11E-218A74D2EFD1}" presName="nodeTx" presStyleLbl="node1" presStyleIdx="0" presStyleCnt="6">
        <dgm:presLayoutVars>
          <dgm:bulletEnabled val="1"/>
        </dgm:presLayoutVars>
      </dgm:prSet>
      <dgm:spPr/>
    </dgm:pt>
    <dgm:pt modelId="{357C419A-2C8A-437A-8622-167D87646278}" type="pres">
      <dgm:prSet presAssocID="{E8DC0784-DFEB-44C7-A11E-218A74D2EFD1}" presName="invisiNode" presStyleLbl="node1" presStyleIdx="0" presStyleCnt="6"/>
      <dgm:spPr/>
    </dgm:pt>
    <dgm:pt modelId="{BB62D3D5-12A5-41E7-A548-AC673737BC5D}" type="pres">
      <dgm:prSet presAssocID="{E8DC0784-DFEB-44C7-A11E-218A74D2EFD1}" presName="imagNode" presStyleLbl="fgImgPlace1" presStyleIdx="0" presStyleCnt="6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010AFEA8-336B-46A9-92DB-0DD4C10A6304}" type="pres">
      <dgm:prSet presAssocID="{22677611-F3AD-4B27-A465-B35F61588B62}" presName="sibTrans" presStyleLbl="sibTrans2D1" presStyleIdx="0" presStyleCnt="0"/>
      <dgm:spPr/>
    </dgm:pt>
    <dgm:pt modelId="{27CB40D0-3A3C-4ED9-B93E-0269D8A1D902}" type="pres">
      <dgm:prSet presAssocID="{EC544375-5B22-4EE1-96A6-0462280DA807}" presName="compNode" presStyleCnt="0"/>
      <dgm:spPr/>
    </dgm:pt>
    <dgm:pt modelId="{3385694A-5554-4F4B-ABE2-831C35F39409}" type="pres">
      <dgm:prSet presAssocID="{EC544375-5B22-4EE1-96A6-0462280DA807}" presName="bkgdShape" presStyleLbl="node1" presStyleIdx="1" presStyleCnt="6"/>
      <dgm:spPr/>
    </dgm:pt>
    <dgm:pt modelId="{68C3FF9E-67B5-421E-837C-97263D1D567D}" type="pres">
      <dgm:prSet presAssocID="{EC544375-5B22-4EE1-96A6-0462280DA807}" presName="nodeTx" presStyleLbl="node1" presStyleIdx="1" presStyleCnt="6">
        <dgm:presLayoutVars>
          <dgm:bulletEnabled val="1"/>
        </dgm:presLayoutVars>
      </dgm:prSet>
      <dgm:spPr/>
    </dgm:pt>
    <dgm:pt modelId="{63FFAE9B-C8A1-493D-9D91-28AF82DFD2B9}" type="pres">
      <dgm:prSet presAssocID="{EC544375-5B22-4EE1-96A6-0462280DA807}" presName="invisiNode" presStyleLbl="node1" presStyleIdx="1" presStyleCnt="6"/>
      <dgm:spPr/>
    </dgm:pt>
    <dgm:pt modelId="{75B919EA-17E9-4230-9CAA-15E7EF5CF674}" type="pres">
      <dgm:prSet presAssocID="{EC544375-5B22-4EE1-96A6-0462280DA807}" presName="imagNode" presStyleLbl="fgImgPlace1" presStyleIdx="1" presStyleCnt="6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8CDAA03B-B12C-4A59-B052-B8EFA0B18E18}" type="pres">
      <dgm:prSet presAssocID="{5D8D4F8F-E4D5-4256-BFBB-AFE84D550ED3}" presName="sibTrans" presStyleLbl="sibTrans2D1" presStyleIdx="0" presStyleCnt="0"/>
      <dgm:spPr/>
    </dgm:pt>
    <dgm:pt modelId="{282BFBD7-D246-43F8-A01E-6B75D6766AC9}" type="pres">
      <dgm:prSet presAssocID="{BC3FE3EC-3C4B-4C51-A563-1A38CA3649A6}" presName="compNode" presStyleCnt="0"/>
      <dgm:spPr/>
    </dgm:pt>
    <dgm:pt modelId="{65318D35-B81C-4CBC-8448-18D9708868C7}" type="pres">
      <dgm:prSet presAssocID="{BC3FE3EC-3C4B-4C51-A563-1A38CA3649A6}" presName="bkgdShape" presStyleLbl="node1" presStyleIdx="2" presStyleCnt="6"/>
      <dgm:spPr/>
    </dgm:pt>
    <dgm:pt modelId="{DDE854E5-7B79-48BB-AA67-73434068017E}" type="pres">
      <dgm:prSet presAssocID="{BC3FE3EC-3C4B-4C51-A563-1A38CA3649A6}" presName="nodeTx" presStyleLbl="node1" presStyleIdx="2" presStyleCnt="6">
        <dgm:presLayoutVars>
          <dgm:bulletEnabled val="1"/>
        </dgm:presLayoutVars>
      </dgm:prSet>
      <dgm:spPr/>
    </dgm:pt>
    <dgm:pt modelId="{F54A70BF-032D-4599-8172-1C6679D207D2}" type="pres">
      <dgm:prSet presAssocID="{BC3FE3EC-3C4B-4C51-A563-1A38CA3649A6}" presName="invisiNode" presStyleLbl="node1" presStyleIdx="2" presStyleCnt="6"/>
      <dgm:spPr/>
    </dgm:pt>
    <dgm:pt modelId="{5BC8C662-6B79-49D1-8C63-A2518755EC98}" type="pres">
      <dgm:prSet presAssocID="{BC3FE3EC-3C4B-4C51-A563-1A38CA3649A6}" presName="imagNode" presStyleLbl="fgImgPlace1" presStyleIdx="2" presStyleCnt="6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D95EF5C4-8048-48A9-8D15-9E7B52EBE0D3}" type="pres">
      <dgm:prSet presAssocID="{2844FDDE-B226-4C64-A978-62D7469604CC}" presName="sibTrans" presStyleLbl="sibTrans2D1" presStyleIdx="0" presStyleCnt="0"/>
      <dgm:spPr/>
    </dgm:pt>
    <dgm:pt modelId="{28872E24-6A50-478C-8FAA-29376EFD6C60}" type="pres">
      <dgm:prSet presAssocID="{B8D47FA9-A6AC-4A1F-B885-44401461BC4B}" presName="compNode" presStyleCnt="0"/>
      <dgm:spPr/>
    </dgm:pt>
    <dgm:pt modelId="{FDECA5B0-8321-4F4A-B9C4-BF78D952699B}" type="pres">
      <dgm:prSet presAssocID="{B8D47FA9-A6AC-4A1F-B885-44401461BC4B}" presName="bkgdShape" presStyleLbl="node1" presStyleIdx="3" presStyleCnt="6"/>
      <dgm:spPr/>
    </dgm:pt>
    <dgm:pt modelId="{4C64DD55-2835-4D9F-8842-01E353832520}" type="pres">
      <dgm:prSet presAssocID="{B8D47FA9-A6AC-4A1F-B885-44401461BC4B}" presName="nodeTx" presStyleLbl="node1" presStyleIdx="3" presStyleCnt="6">
        <dgm:presLayoutVars>
          <dgm:bulletEnabled val="1"/>
        </dgm:presLayoutVars>
      </dgm:prSet>
      <dgm:spPr/>
    </dgm:pt>
    <dgm:pt modelId="{A0C18BCB-09BE-4227-AE8B-4FA068268C29}" type="pres">
      <dgm:prSet presAssocID="{B8D47FA9-A6AC-4A1F-B885-44401461BC4B}" presName="invisiNode" presStyleLbl="node1" presStyleIdx="3" presStyleCnt="6"/>
      <dgm:spPr/>
    </dgm:pt>
    <dgm:pt modelId="{9E8CC003-61C3-4739-90CD-51CE5AD96719}" type="pres">
      <dgm:prSet presAssocID="{B8D47FA9-A6AC-4A1F-B885-44401461BC4B}" presName="imagNode" presStyleLbl="fgImgPlace1" presStyleIdx="3" presStyleCnt="6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6D6DB79E-C2E5-4A27-B9BA-5CC7EB51DBF4}" type="pres">
      <dgm:prSet presAssocID="{6BF09B60-37E4-4F4E-B1E7-42A007314F22}" presName="sibTrans" presStyleLbl="sibTrans2D1" presStyleIdx="0" presStyleCnt="0"/>
      <dgm:spPr/>
    </dgm:pt>
    <dgm:pt modelId="{34D3032F-326A-4D6C-A916-46EB2947CE51}" type="pres">
      <dgm:prSet presAssocID="{68B7E891-60AE-4AD0-92B9-3AD37D83C27A}" presName="compNode" presStyleCnt="0"/>
      <dgm:spPr/>
    </dgm:pt>
    <dgm:pt modelId="{96A03A1C-52F3-4DE0-89F3-4FF6007C2459}" type="pres">
      <dgm:prSet presAssocID="{68B7E891-60AE-4AD0-92B9-3AD37D83C27A}" presName="bkgdShape" presStyleLbl="node1" presStyleIdx="4" presStyleCnt="6"/>
      <dgm:spPr/>
    </dgm:pt>
    <dgm:pt modelId="{FEE9E4B2-D9ED-47EF-9C3F-0882298E4EA1}" type="pres">
      <dgm:prSet presAssocID="{68B7E891-60AE-4AD0-92B9-3AD37D83C27A}" presName="nodeTx" presStyleLbl="node1" presStyleIdx="4" presStyleCnt="6">
        <dgm:presLayoutVars>
          <dgm:bulletEnabled val="1"/>
        </dgm:presLayoutVars>
      </dgm:prSet>
      <dgm:spPr/>
    </dgm:pt>
    <dgm:pt modelId="{65612487-BE2E-4423-AE9B-447F978F4582}" type="pres">
      <dgm:prSet presAssocID="{68B7E891-60AE-4AD0-92B9-3AD37D83C27A}" presName="invisiNode" presStyleLbl="node1" presStyleIdx="4" presStyleCnt="6"/>
      <dgm:spPr/>
    </dgm:pt>
    <dgm:pt modelId="{7C19E168-E443-40E2-8A8C-2492C65F4D82}" type="pres">
      <dgm:prSet presAssocID="{68B7E891-60AE-4AD0-92B9-3AD37D83C27A}" presName="imagNode" presStyleLbl="fgImgPlace1" presStyleIdx="4" presStyleCnt="6"/>
      <dgm:spPr>
        <a:blipFill rotWithShape="1">
          <a:blip xmlns:r="http://schemas.openxmlformats.org/officeDocument/2006/relationships" r:embed="rId5"/>
          <a:srcRect/>
          <a:stretch>
            <a:fillRect l="-16000" r="-16000"/>
          </a:stretch>
        </a:blipFill>
      </dgm:spPr>
    </dgm:pt>
    <dgm:pt modelId="{2057C258-6529-40C0-848B-AD500E7B8797}" type="pres">
      <dgm:prSet presAssocID="{0B1267DF-7602-43A8-ACE7-C70EE0CD3CD4}" presName="sibTrans" presStyleLbl="sibTrans2D1" presStyleIdx="0" presStyleCnt="0"/>
      <dgm:spPr/>
    </dgm:pt>
    <dgm:pt modelId="{07A8AB12-B35F-44A7-A4C1-DDD2BE91DDF6}" type="pres">
      <dgm:prSet presAssocID="{E59E97A7-C3B8-4B92-9488-B9AEAA6431A7}" presName="compNode" presStyleCnt="0"/>
      <dgm:spPr/>
    </dgm:pt>
    <dgm:pt modelId="{6E0C01ED-2493-41BC-9F09-4773E44EFCDB}" type="pres">
      <dgm:prSet presAssocID="{E59E97A7-C3B8-4B92-9488-B9AEAA6431A7}" presName="bkgdShape" presStyleLbl="node1" presStyleIdx="5" presStyleCnt="6"/>
      <dgm:spPr/>
    </dgm:pt>
    <dgm:pt modelId="{C9F04C37-CC48-4FDC-B2F0-3B147AC57008}" type="pres">
      <dgm:prSet presAssocID="{E59E97A7-C3B8-4B92-9488-B9AEAA6431A7}" presName="nodeTx" presStyleLbl="node1" presStyleIdx="5" presStyleCnt="6">
        <dgm:presLayoutVars>
          <dgm:bulletEnabled val="1"/>
        </dgm:presLayoutVars>
      </dgm:prSet>
      <dgm:spPr/>
    </dgm:pt>
    <dgm:pt modelId="{80D551A8-8D12-4FF5-9F72-7978DCD06ED1}" type="pres">
      <dgm:prSet presAssocID="{E59E97A7-C3B8-4B92-9488-B9AEAA6431A7}" presName="invisiNode" presStyleLbl="node1" presStyleIdx="5" presStyleCnt="6"/>
      <dgm:spPr/>
    </dgm:pt>
    <dgm:pt modelId="{0BCF3F01-FDBB-4778-9DE3-77031EE3B2E5}" type="pres">
      <dgm:prSet presAssocID="{E59E97A7-C3B8-4B92-9488-B9AEAA6431A7}" presName="imagNode" presStyleLbl="fgImgPlace1" presStyleIdx="5" presStyleCnt="6"/>
      <dgm:spPr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F0400A05-01D1-46D3-9F3B-F3D6A0C35FCE}" type="presOf" srcId="{CE62FAB8-90DA-4855-BBB2-D9D2F2FAE868}" destId="{96A03A1C-52F3-4DE0-89F3-4FF6007C2459}" srcOrd="0" destOrd="1" presId="urn:microsoft.com/office/officeart/2005/8/layout/hList7"/>
    <dgm:cxn modelId="{4DF32D06-87BC-41A2-8C5C-770837DAAE4E}" srcId="{7AB111EE-76F3-45DF-B4E0-745EE368373B}" destId="{E59E97A7-C3B8-4B92-9488-B9AEAA6431A7}" srcOrd="5" destOrd="0" parTransId="{6350BF92-6674-41D8-B44F-5BDE207628B7}" sibTransId="{BC444837-5297-4F04-BE42-A5D20F5411A1}"/>
    <dgm:cxn modelId="{1D403207-AEFD-473F-AFFC-BAB6EE35019F}" srcId="{7AB111EE-76F3-45DF-B4E0-745EE368373B}" destId="{B8D47FA9-A6AC-4A1F-B885-44401461BC4B}" srcOrd="3" destOrd="0" parTransId="{3B258914-00DD-4B6A-9F9E-D464EE879329}" sibTransId="{6BF09B60-37E4-4F4E-B1E7-42A007314F22}"/>
    <dgm:cxn modelId="{3C74CF12-28CE-4259-B8EF-85277CE55EA5}" type="presOf" srcId="{68B7E891-60AE-4AD0-92B9-3AD37D83C27A}" destId="{96A03A1C-52F3-4DE0-89F3-4FF6007C2459}" srcOrd="0" destOrd="0" presId="urn:microsoft.com/office/officeart/2005/8/layout/hList7"/>
    <dgm:cxn modelId="{C8FAD812-9C11-4238-857E-7F171B977533}" type="presOf" srcId="{AFD84AFA-F992-4A1B-9A85-0DB509496D12}" destId="{6E0C01ED-2493-41BC-9F09-4773E44EFCDB}" srcOrd="0" destOrd="2" presId="urn:microsoft.com/office/officeart/2005/8/layout/hList7"/>
    <dgm:cxn modelId="{39629515-3C28-4115-85AA-AF089FE627F2}" type="presOf" srcId="{B8EDBDB4-F602-4F7C-A5C8-52EFE641678F}" destId="{68C3FF9E-67B5-421E-837C-97263D1D567D}" srcOrd="1" destOrd="1" presId="urn:microsoft.com/office/officeart/2005/8/layout/hList7"/>
    <dgm:cxn modelId="{D6389919-768B-4E5F-93A4-28B5BC8B524A}" type="presOf" srcId="{F977F409-5EAE-450B-88C2-DCD3E2E2FA65}" destId="{4C64DD55-2835-4D9F-8842-01E353832520}" srcOrd="1" destOrd="2" presId="urn:microsoft.com/office/officeart/2005/8/layout/hList7"/>
    <dgm:cxn modelId="{2A6C511A-8F89-49F4-822B-DB0D8A986AA8}" type="presOf" srcId="{AFD84AFA-F992-4A1B-9A85-0DB509496D12}" destId="{C9F04C37-CC48-4FDC-B2F0-3B147AC57008}" srcOrd="1" destOrd="2" presId="urn:microsoft.com/office/officeart/2005/8/layout/hList7"/>
    <dgm:cxn modelId="{159C3D1F-194F-4F51-B34C-E88E33CF1EA8}" srcId="{E59E97A7-C3B8-4B92-9488-B9AEAA6431A7}" destId="{AFD84AFA-F992-4A1B-9A85-0DB509496D12}" srcOrd="1" destOrd="0" parTransId="{9F6CD61B-D8A1-491B-80AE-9D9D4C466387}" sibTransId="{EEB747E1-6377-4DFA-A8E9-B8DCD9FD9B7A}"/>
    <dgm:cxn modelId="{BB484227-DB9D-40E7-BF7D-0C02738CE6FA}" type="presOf" srcId="{B8D47FA9-A6AC-4A1F-B885-44401461BC4B}" destId="{FDECA5B0-8321-4F4A-B9C4-BF78D952699B}" srcOrd="0" destOrd="0" presId="urn:microsoft.com/office/officeart/2005/8/layout/hList7"/>
    <dgm:cxn modelId="{7F451B2B-A3D7-48D1-A807-138BCE4961D1}" type="presOf" srcId="{E106BF97-43AC-4D69-BADF-7E876FEA830F}" destId="{FEE9E4B2-D9ED-47EF-9C3F-0882298E4EA1}" srcOrd="1" destOrd="2" presId="urn:microsoft.com/office/officeart/2005/8/layout/hList7"/>
    <dgm:cxn modelId="{F14D032D-A042-4613-93D3-AD78B04AD6F7}" type="presOf" srcId="{6E62E1FC-F01C-4EB3-93F6-03D62F600B10}" destId="{1824E4B7-24D2-42F7-942B-A2955A4BF009}" srcOrd="0" destOrd="1" presId="urn:microsoft.com/office/officeart/2005/8/layout/hList7"/>
    <dgm:cxn modelId="{9F745330-68A4-4F26-9510-31F1DAFB416C}" srcId="{B8D47FA9-A6AC-4A1F-B885-44401461BC4B}" destId="{015BDCB1-4651-42C2-B52B-8855C4D10AB9}" srcOrd="0" destOrd="0" parTransId="{318C17C3-008E-4F47-A227-8E9E8F297914}" sibTransId="{251E4363-CAC6-4C93-ACFA-F86E6D42FB6C}"/>
    <dgm:cxn modelId="{483ADB32-255C-4C84-9DB0-ACB0860AF513}" type="presOf" srcId="{B4E8BBE8-E413-4775-A0D5-E7DF21E7AF5B}" destId="{3385694A-5554-4F4B-ABE2-831C35F39409}" srcOrd="0" destOrd="2" presId="urn:microsoft.com/office/officeart/2005/8/layout/hList7"/>
    <dgm:cxn modelId="{D0BC2334-6105-4DD2-B5EE-75B1CFFB8DDF}" type="presOf" srcId="{E8DC0784-DFEB-44C7-A11E-218A74D2EFD1}" destId="{1824E4B7-24D2-42F7-942B-A2955A4BF009}" srcOrd="0" destOrd="0" presId="urn:microsoft.com/office/officeart/2005/8/layout/hList7"/>
    <dgm:cxn modelId="{5B01B040-763A-4F96-B222-6C678B6BD316}" type="presOf" srcId="{B8EDBDB4-F602-4F7C-A5C8-52EFE641678F}" destId="{3385694A-5554-4F4B-ABE2-831C35F39409}" srcOrd="0" destOrd="1" presId="urn:microsoft.com/office/officeart/2005/8/layout/hList7"/>
    <dgm:cxn modelId="{FB980044-DEC3-462E-BB03-1097FF6857B2}" srcId="{B8D47FA9-A6AC-4A1F-B885-44401461BC4B}" destId="{F977F409-5EAE-450B-88C2-DCD3E2E2FA65}" srcOrd="1" destOrd="0" parTransId="{AAD9BBC3-4AB6-47DE-87E8-64218E341FFA}" sibTransId="{6B364D21-9629-4568-9188-46E79A56BE71}"/>
    <dgm:cxn modelId="{0A549746-90C5-4BF7-8C7A-24C7F28B3920}" type="presOf" srcId="{0B1267DF-7602-43A8-ACE7-C70EE0CD3CD4}" destId="{2057C258-6529-40C0-848B-AD500E7B8797}" srcOrd="0" destOrd="0" presId="urn:microsoft.com/office/officeart/2005/8/layout/hList7"/>
    <dgm:cxn modelId="{32CCBB67-D5AC-4DDB-920B-C3082D2F60C7}" type="presOf" srcId="{BC3FE3EC-3C4B-4C51-A563-1A38CA3649A6}" destId="{65318D35-B81C-4CBC-8448-18D9708868C7}" srcOrd="0" destOrd="0" presId="urn:microsoft.com/office/officeart/2005/8/layout/hList7"/>
    <dgm:cxn modelId="{02493949-EF51-45CE-B822-6D26D5FA4D25}" srcId="{EC544375-5B22-4EE1-96A6-0462280DA807}" destId="{B4E8BBE8-E413-4775-A0D5-E7DF21E7AF5B}" srcOrd="1" destOrd="0" parTransId="{C8FC1CA0-99D3-4B02-8322-0150A60C7086}" sibTransId="{4A61A126-BD92-4980-9A1E-46EA1C57668C}"/>
    <dgm:cxn modelId="{540FD04B-7F85-49DB-A497-760A3BD14985}" srcId="{7AB111EE-76F3-45DF-B4E0-745EE368373B}" destId="{68B7E891-60AE-4AD0-92B9-3AD37D83C27A}" srcOrd="4" destOrd="0" parTransId="{8734FB23-4BC7-4CFF-8EF6-BF76587C414F}" sibTransId="{0B1267DF-7602-43A8-ACE7-C70EE0CD3CD4}"/>
    <dgm:cxn modelId="{2487656C-759E-4BB7-B4F4-89FE75718443}" type="presOf" srcId="{9DC6E3B1-5359-4D1D-8216-7263A1EF60AA}" destId="{295080BC-E31E-4ABF-BCFE-60B6D61658F2}" srcOrd="1" destOrd="2" presId="urn:microsoft.com/office/officeart/2005/8/layout/hList7"/>
    <dgm:cxn modelId="{140D4171-3560-4A91-8853-CDC57FDEBF03}" srcId="{EC544375-5B22-4EE1-96A6-0462280DA807}" destId="{B8EDBDB4-F602-4F7C-A5C8-52EFE641678F}" srcOrd="0" destOrd="0" parTransId="{401496ED-9EAD-4F3F-93FF-9F812A48E6EC}" sibTransId="{28E1695F-AFC1-423E-B701-2994358888F7}"/>
    <dgm:cxn modelId="{B67A4971-22A5-417B-94D3-7182A5DD268B}" type="presOf" srcId="{68B7E891-60AE-4AD0-92B9-3AD37D83C27A}" destId="{FEE9E4B2-D9ED-47EF-9C3F-0882298E4EA1}" srcOrd="1" destOrd="0" presId="urn:microsoft.com/office/officeart/2005/8/layout/hList7"/>
    <dgm:cxn modelId="{0A8D0873-69B9-4699-8E3B-73D104FFE99F}" type="presOf" srcId="{EC544375-5B22-4EE1-96A6-0462280DA807}" destId="{68C3FF9E-67B5-421E-837C-97263D1D567D}" srcOrd="1" destOrd="0" presId="urn:microsoft.com/office/officeart/2005/8/layout/hList7"/>
    <dgm:cxn modelId="{FED71C77-1691-4577-92C1-885A3C3270D9}" srcId="{7AB111EE-76F3-45DF-B4E0-745EE368373B}" destId="{BC3FE3EC-3C4B-4C51-A563-1A38CA3649A6}" srcOrd="2" destOrd="0" parTransId="{12C5E96A-01D3-414D-BB02-D9EF5FF8B2D2}" sibTransId="{2844FDDE-B226-4C64-A978-62D7469604CC}"/>
    <dgm:cxn modelId="{3E8C1978-6443-4FF6-AC24-8BA385BC582D}" type="presOf" srcId="{015BDCB1-4651-42C2-B52B-8855C4D10AB9}" destId="{4C64DD55-2835-4D9F-8842-01E353832520}" srcOrd="1" destOrd="1" presId="urn:microsoft.com/office/officeart/2005/8/layout/hList7"/>
    <dgm:cxn modelId="{53DA1E7D-8BCF-4F0D-BF7E-A739614B397A}" srcId="{E8DC0784-DFEB-44C7-A11E-218A74D2EFD1}" destId="{9DC6E3B1-5359-4D1D-8216-7263A1EF60AA}" srcOrd="1" destOrd="0" parTransId="{5D1B7EEB-8C22-4CB7-9CAA-0D7E728F1E0E}" sibTransId="{481B3EDB-0D00-4CD9-A563-BBD143EDB9E9}"/>
    <dgm:cxn modelId="{D7D9B987-0AE3-40B2-A341-607EC0341D6B}" type="presOf" srcId="{015BDCB1-4651-42C2-B52B-8855C4D10AB9}" destId="{FDECA5B0-8321-4F4A-B9C4-BF78D952699B}" srcOrd="0" destOrd="1" presId="urn:microsoft.com/office/officeart/2005/8/layout/hList7"/>
    <dgm:cxn modelId="{D42D8688-369B-4AF8-8A66-248D11F75F5E}" type="presOf" srcId="{BC3FE3EC-3C4B-4C51-A563-1A38CA3649A6}" destId="{DDE854E5-7B79-48BB-AA67-73434068017E}" srcOrd="1" destOrd="0" presId="urn:microsoft.com/office/officeart/2005/8/layout/hList7"/>
    <dgm:cxn modelId="{F2AA9289-B30F-4C9C-944E-9D5764534F70}" type="presOf" srcId="{CE62FAB8-90DA-4855-BBB2-D9D2F2FAE868}" destId="{FEE9E4B2-D9ED-47EF-9C3F-0882298E4EA1}" srcOrd="1" destOrd="1" presId="urn:microsoft.com/office/officeart/2005/8/layout/hList7"/>
    <dgm:cxn modelId="{EB199889-F8FA-4E15-AD22-301E3533BE16}" type="presOf" srcId="{5D8D4F8F-E4D5-4256-BFBB-AFE84D550ED3}" destId="{8CDAA03B-B12C-4A59-B052-B8EFA0B18E18}" srcOrd="0" destOrd="0" presId="urn:microsoft.com/office/officeart/2005/8/layout/hList7"/>
    <dgm:cxn modelId="{7971538B-0C45-4CDA-A531-DF2F6CD4D245}" type="presOf" srcId="{2844FDDE-B226-4C64-A978-62D7469604CC}" destId="{D95EF5C4-8048-48A9-8D15-9E7B52EBE0D3}" srcOrd="0" destOrd="0" presId="urn:microsoft.com/office/officeart/2005/8/layout/hList7"/>
    <dgm:cxn modelId="{937FC98D-0AEB-438B-8D13-892FE91548BF}" type="presOf" srcId="{AB0611DC-55D0-4820-A0E2-98E7FA0DE266}" destId="{DDE854E5-7B79-48BB-AA67-73434068017E}" srcOrd="1" destOrd="1" presId="urn:microsoft.com/office/officeart/2005/8/layout/hList7"/>
    <dgm:cxn modelId="{F8F88F97-0F3D-47D7-84D6-0A0B5C3A842F}" type="presOf" srcId="{22677611-F3AD-4B27-A465-B35F61588B62}" destId="{010AFEA8-336B-46A9-92DB-0DD4C10A6304}" srcOrd="0" destOrd="0" presId="urn:microsoft.com/office/officeart/2005/8/layout/hList7"/>
    <dgm:cxn modelId="{8B18E997-CFCC-4840-A56E-2296D97D0E4D}" type="presOf" srcId="{ADA249FC-EA54-4A85-8E54-5014028ADB7F}" destId="{6E0C01ED-2493-41BC-9F09-4773E44EFCDB}" srcOrd="0" destOrd="1" presId="urn:microsoft.com/office/officeart/2005/8/layout/hList7"/>
    <dgm:cxn modelId="{06F1AA98-558D-4A7D-907F-13825FE9EE62}" type="presOf" srcId="{E8DC0784-DFEB-44C7-A11E-218A74D2EFD1}" destId="{295080BC-E31E-4ABF-BCFE-60B6D61658F2}" srcOrd="1" destOrd="0" presId="urn:microsoft.com/office/officeart/2005/8/layout/hList7"/>
    <dgm:cxn modelId="{6CE3239A-FBB0-4EF5-BA08-DCA86616FA74}" type="presOf" srcId="{F977F409-5EAE-450B-88C2-DCD3E2E2FA65}" destId="{FDECA5B0-8321-4F4A-B9C4-BF78D952699B}" srcOrd="0" destOrd="2" presId="urn:microsoft.com/office/officeart/2005/8/layout/hList7"/>
    <dgm:cxn modelId="{A3E9EC9A-E511-4C97-A854-CA92F93F0135}" type="presOf" srcId="{6BF09B60-37E4-4F4E-B1E7-42A007314F22}" destId="{6D6DB79E-C2E5-4A27-B9BA-5CC7EB51DBF4}" srcOrd="0" destOrd="0" presId="urn:microsoft.com/office/officeart/2005/8/layout/hList7"/>
    <dgm:cxn modelId="{2D57ACA7-70DD-44BC-81C0-4F3D56DDC267}" type="presOf" srcId="{E59E97A7-C3B8-4B92-9488-B9AEAA6431A7}" destId="{6E0C01ED-2493-41BC-9F09-4773E44EFCDB}" srcOrd="0" destOrd="0" presId="urn:microsoft.com/office/officeart/2005/8/layout/hList7"/>
    <dgm:cxn modelId="{4DC2E0A7-2B80-496F-A325-023C70D96022}" type="presOf" srcId="{7AB111EE-76F3-45DF-B4E0-745EE368373B}" destId="{9BFE8D1A-AF63-4EED-97FE-46AA64DCB826}" srcOrd="0" destOrd="0" presId="urn:microsoft.com/office/officeart/2005/8/layout/hList7"/>
    <dgm:cxn modelId="{AE1DC5AD-8A08-4948-AE4D-DA9F0A90C6F9}" type="presOf" srcId="{E106BF97-43AC-4D69-BADF-7E876FEA830F}" destId="{96A03A1C-52F3-4DE0-89F3-4FF6007C2459}" srcOrd="0" destOrd="2" presId="urn:microsoft.com/office/officeart/2005/8/layout/hList7"/>
    <dgm:cxn modelId="{E25BA9B6-9154-48C8-B7D4-43701DC611B6}" type="presOf" srcId="{6E62E1FC-F01C-4EB3-93F6-03D62F600B10}" destId="{295080BC-E31E-4ABF-BCFE-60B6D61658F2}" srcOrd="1" destOrd="1" presId="urn:microsoft.com/office/officeart/2005/8/layout/hList7"/>
    <dgm:cxn modelId="{D1EBCAB7-E67A-4A15-9695-1C6D2CA7629D}" srcId="{E8DC0784-DFEB-44C7-A11E-218A74D2EFD1}" destId="{6E62E1FC-F01C-4EB3-93F6-03D62F600B10}" srcOrd="0" destOrd="0" parTransId="{8BADAC95-862E-41FF-BF4A-37D38AD1EDAC}" sibTransId="{0D2BA808-4B26-42D0-8C8C-62B89979907F}"/>
    <dgm:cxn modelId="{BD1E42BE-0F6A-4755-A407-6C8F686FDB67}" type="presOf" srcId="{ADA249FC-EA54-4A85-8E54-5014028ADB7F}" destId="{C9F04C37-CC48-4FDC-B2F0-3B147AC57008}" srcOrd="1" destOrd="1" presId="urn:microsoft.com/office/officeart/2005/8/layout/hList7"/>
    <dgm:cxn modelId="{E492F6C1-00FF-4E63-9F5C-A4377F09CD28}" type="presOf" srcId="{9DC6E3B1-5359-4D1D-8216-7263A1EF60AA}" destId="{1824E4B7-24D2-42F7-942B-A2955A4BF009}" srcOrd="0" destOrd="2" presId="urn:microsoft.com/office/officeart/2005/8/layout/hList7"/>
    <dgm:cxn modelId="{E93ED5C6-3B5D-43D9-8BF2-32583C20A5FC}" type="presOf" srcId="{24D791B2-B99A-4BA8-AF65-914BF6B17686}" destId="{65318D35-B81C-4CBC-8448-18D9708868C7}" srcOrd="0" destOrd="2" presId="urn:microsoft.com/office/officeart/2005/8/layout/hList7"/>
    <dgm:cxn modelId="{995755CA-8AED-418F-BC83-C92A29FE254E}" srcId="{BC3FE3EC-3C4B-4C51-A563-1A38CA3649A6}" destId="{24D791B2-B99A-4BA8-AF65-914BF6B17686}" srcOrd="1" destOrd="0" parTransId="{21CFAA56-6210-41F4-B943-7BA75AB9A51F}" sibTransId="{FDAA238B-9076-4A88-ACB4-9484D7EAD4F6}"/>
    <dgm:cxn modelId="{5C51F3DA-F31C-4FBA-8DF8-4B62D828032A}" type="presOf" srcId="{24D791B2-B99A-4BA8-AF65-914BF6B17686}" destId="{DDE854E5-7B79-48BB-AA67-73434068017E}" srcOrd="1" destOrd="2" presId="urn:microsoft.com/office/officeart/2005/8/layout/hList7"/>
    <dgm:cxn modelId="{DF2B18E7-FA4F-4FD0-BE1E-4B344CB3F7A1}" srcId="{7AB111EE-76F3-45DF-B4E0-745EE368373B}" destId="{E8DC0784-DFEB-44C7-A11E-218A74D2EFD1}" srcOrd="0" destOrd="0" parTransId="{22D5A27E-8E73-48F8-92A1-EB038BF0C66F}" sibTransId="{22677611-F3AD-4B27-A465-B35F61588B62}"/>
    <dgm:cxn modelId="{919DC9E9-2DC2-43A3-99C0-328A9A8A3806}" srcId="{BC3FE3EC-3C4B-4C51-A563-1A38CA3649A6}" destId="{AB0611DC-55D0-4820-A0E2-98E7FA0DE266}" srcOrd="0" destOrd="0" parTransId="{95BF20B6-087B-4EFF-BAD7-865B52422D87}" sibTransId="{9A8E06AE-0667-45A0-8354-10830D3F501C}"/>
    <dgm:cxn modelId="{8A185DEE-74EE-47EB-AA72-07EED3AB0AAC}" type="presOf" srcId="{AB0611DC-55D0-4820-A0E2-98E7FA0DE266}" destId="{65318D35-B81C-4CBC-8448-18D9708868C7}" srcOrd="0" destOrd="1" presId="urn:microsoft.com/office/officeart/2005/8/layout/hList7"/>
    <dgm:cxn modelId="{72D4F2F4-02D3-4A59-ADA5-1F207C707A5A}" type="presOf" srcId="{B4E8BBE8-E413-4775-A0D5-E7DF21E7AF5B}" destId="{68C3FF9E-67B5-421E-837C-97263D1D567D}" srcOrd="1" destOrd="2" presId="urn:microsoft.com/office/officeart/2005/8/layout/hList7"/>
    <dgm:cxn modelId="{C1F728F5-6640-49AA-AF0C-988FE75E5054}" srcId="{7AB111EE-76F3-45DF-B4E0-745EE368373B}" destId="{EC544375-5B22-4EE1-96A6-0462280DA807}" srcOrd="1" destOrd="0" parTransId="{2027BC0C-30D1-4C23-8E11-60E8BFB475AB}" sibTransId="{5D8D4F8F-E4D5-4256-BFBB-AFE84D550ED3}"/>
    <dgm:cxn modelId="{EF7581F8-B093-44F7-8B03-D5782B01DC17}" type="presOf" srcId="{B8D47FA9-A6AC-4A1F-B885-44401461BC4B}" destId="{4C64DD55-2835-4D9F-8842-01E353832520}" srcOrd="1" destOrd="0" presId="urn:microsoft.com/office/officeart/2005/8/layout/hList7"/>
    <dgm:cxn modelId="{25EEF7F8-4FEC-4835-A315-A0DE49299468}" type="presOf" srcId="{E59E97A7-C3B8-4B92-9488-B9AEAA6431A7}" destId="{C9F04C37-CC48-4FDC-B2F0-3B147AC57008}" srcOrd="1" destOrd="0" presId="urn:microsoft.com/office/officeart/2005/8/layout/hList7"/>
    <dgm:cxn modelId="{CF5D56FA-EBC0-427A-9373-816A2E635E87}" type="presOf" srcId="{EC544375-5B22-4EE1-96A6-0462280DA807}" destId="{3385694A-5554-4F4B-ABE2-831C35F39409}" srcOrd="0" destOrd="0" presId="urn:microsoft.com/office/officeart/2005/8/layout/hList7"/>
    <dgm:cxn modelId="{1AB258FA-C2F6-4AD9-9F19-4DC171C00B28}" srcId="{68B7E891-60AE-4AD0-92B9-3AD37D83C27A}" destId="{CE62FAB8-90DA-4855-BBB2-D9D2F2FAE868}" srcOrd="0" destOrd="0" parTransId="{CA6B5D91-AA33-4E8D-B5A6-1322B98BB183}" sibTransId="{3DDED8B7-3790-4DF6-8558-019B160311DC}"/>
    <dgm:cxn modelId="{DA521DFB-EDB2-4012-B355-96A305E24D42}" srcId="{68B7E891-60AE-4AD0-92B9-3AD37D83C27A}" destId="{E106BF97-43AC-4D69-BADF-7E876FEA830F}" srcOrd="1" destOrd="0" parTransId="{8D01C26D-4DA7-4D04-835E-D597924611C5}" sibTransId="{1502DD2C-B012-4E36-91B9-414990D26790}"/>
    <dgm:cxn modelId="{6335F0FE-A48C-4CE9-92B2-2E3469B52D5C}" srcId="{E59E97A7-C3B8-4B92-9488-B9AEAA6431A7}" destId="{ADA249FC-EA54-4A85-8E54-5014028ADB7F}" srcOrd="0" destOrd="0" parTransId="{9AF1B5A2-C7DC-43D2-A3B3-C1782DA4077E}" sibTransId="{B9D70EDB-8089-40DB-978D-FF473AFB0CF4}"/>
    <dgm:cxn modelId="{F978B2B0-9228-419F-BC45-901DF6CFE24A}" type="presParOf" srcId="{9BFE8D1A-AF63-4EED-97FE-46AA64DCB826}" destId="{2F985FEB-E0B6-476A-B446-E2F30C05540A}" srcOrd="0" destOrd="0" presId="urn:microsoft.com/office/officeart/2005/8/layout/hList7"/>
    <dgm:cxn modelId="{61B6E95C-29CD-4444-872B-F2F3A1823289}" type="presParOf" srcId="{9BFE8D1A-AF63-4EED-97FE-46AA64DCB826}" destId="{1AF91BCB-A4EE-4F1C-B6E4-D4094916309A}" srcOrd="1" destOrd="0" presId="urn:microsoft.com/office/officeart/2005/8/layout/hList7"/>
    <dgm:cxn modelId="{B0ECB122-5877-4867-B04A-358F1B0529BA}" type="presParOf" srcId="{1AF91BCB-A4EE-4F1C-B6E4-D4094916309A}" destId="{F06E7DB4-A46B-45BB-903A-AA9363D68D70}" srcOrd="0" destOrd="0" presId="urn:microsoft.com/office/officeart/2005/8/layout/hList7"/>
    <dgm:cxn modelId="{6C6C9797-DF01-48F7-BDF3-BBD667346CC4}" type="presParOf" srcId="{F06E7DB4-A46B-45BB-903A-AA9363D68D70}" destId="{1824E4B7-24D2-42F7-942B-A2955A4BF009}" srcOrd="0" destOrd="0" presId="urn:microsoft.com/office/officeart/2005/8/layout/hList7"/>
    <dgm:cxn modelId="{C21A14D9-3306-426D-BA55-962CF00DED24}" type="presParOf" srcId="{F06E7DB4-A46B-45BB-903A-AA9363D68D70}" destId="{295080BC-E31E-4ABF-BCFE-60B6D61658F2}" srcOrd="1" destOrd="0" presId="urn:microsoft.com/office/officeart/2005/8/layout/hList7"/>
    <dgm:cxn modelId="{5B897E61-8134-4EBB-9B8A-CD6846F6188E}" type="presParOf" srcId="{F06E7DB4-A46B-45BB-903A-AA9363D68D70}" destId="{357C419A-2C8A-437A-8622-167D87646278}" srcOrd="2" destOrd="0" presId="urn:microsoft.com/office/officeart/2005/8/layout/hList7"/>
    <dgm:cxn modelId="{300CF809-2200-4401-AC84-BE6FE1CEEED7}" type="presParOf" srcId="{F06E7DB4-A46B-45BB-903A-AA9363D68D70}" destId="{BB62D3D5-12A5-41E7-A548-AC673737BC5D}" srcOrd="3" destOrd="0" presId="urn:microsoft.com/office/officeart/2005/8/layout/hList7"/>
    <dgm:cxn modelId="{55D5C1F1-380C-46D4-863F-9915749D37A7}" type="presParOf" srcId="{1AF91BCB-A4EE-4F1C-B6E4-D4094916309A}" destId="{010AFEA8-336B-46A9-92DB-0DD4C10A6304}" srcOrd="1" destOrd="0" presId="urn:microsoft.com/office/officeart/2005/8/layout/hList7"/>
    <dgm:cxn modelId="{2B7CD381-2811-4906-BF29-7AB4CD67579C}" type="presParOf" srcId="{1AF91BCB-A4EE-4F1C-B6E4-D4094916309A}" destId="{27CB40D0-3A3C-4ED9-B93E-0269D8A1D902}" srcOrd="2" destOrd="0" presId="urn:microsoft.com/office/officeart/2005/8/layout/hList7"/>
    <dgm:cxn modelId="{C8293683-D91E-4AE0-B7D2-A758BA6E5C76}" type="presParOf" srcId="{27CB40D0-3A3C-4ED9-B93E-0269D8A1D902}" destId="{3385694A-5554-4F4B-ABE2-831C35F39409}" srcOrd="0" destOrd="0" presId="urn:microsoft.com/office/officeart/2005/8/layout/hList7"/>
    <dgm:cxn modelId="{E4F8FA45-28B7-4CFA-BA9D-80685E2197CC}" type="presParOf" srcId="{27CB40D0-3A3C-4ED9-B93E-0269D8A1D902}" destId="{68C3FF9E-67B5-421E-837C-97263D1D567D}" srcOrd="1" destOrd="0" presId="urn:microsoft.com/office/officeart/2005/8/layout/hList7"/>
    <dgm:cxn modelId="{6477EDCD-0905-4702-99DD-A20BA0514144}" type="presParOf" srcId="{27CB40D0-3A3C-4ED9-B93E-0269D8A1D902}" destId="{63FFAE9B-C8A1-493D-9D91-28AF82DFD2B9}" srcOrd="2" destOrd="0" presId="urn:microsoft.com/office/officeart/2005/8/layout/hList7"/>
    <dgm:cxn modelId="{DDB61032-A4DC-4BD6-873B-462B803CF1BB}" type="presParOf" srcId="{27CB40D0-3A3C-4ED9-B93E-0269D8A1D902}" destId="{75B919EA-17E9-4230-9CAA-15E7EF5CF674}" srcOrd="3" destOrd="0" presId="urn:microsoft.com/office/officeart/2005/8/layout/hList7"/>
    <dgm:cxn modelId="{A2DA79C1-DE59-47FB-A62B-BDB264FF5634}" type="presParOf" srcId="{1AF91BCB-A4EE-4F1C-B6E4-D4094916309A}" destId="{8CDAA03B-B12C-4A59-B052-B8EFA0B18E18}" srcOrd="3" destOrd="0" presId="urn:microsoft.com/office/officeart/2005/8/layout/hList7"/>
    <dgm:cxn modelId="{6A1D7967-0F8A-4BC4-A992-B6CCD81F626C}" type="presParOf" srcId="{1AF91BCB-A4EE-4F1C-B6E4-D4094916309A}" destId="{282BFBD7-D246-43F8-A01E-6B75D6766AC9}" srcOrd="4" destOrd="0" presId="urn:microsoft.com/office/officeart/2005/8/layout/hList7"/>
    <dgm:cxn modelId="{BAF7C889-6E66-4F29-A7D2-54392F87FC68}" type="presParOf" srcId="{282BFBD7-D246-43F8-A01E-6B75D6766AC9}" destId="{65318D35-B81C-4CBC-8448-18D9708868C7}" srcOrd="0" destOrd="0" presId="urn:microsoft.com/office/officeart/2005/8/layout/hList7"/>
    <dgm:cxn modelId="{96A0C5A2-0E69-44CB-8F6E-79B9F4D28AE2}" type="presParOf" srcId="{282BFBD7-D246-43F8-A01E-6B75D6766AC9}" destId="{DDE854E5-7B79-48BB-AA67-73434068017E}" srcOrd="1" destOrd="0" presId="urn:microsoft.com/office/officeart/2005/8/layout/hList7"/>
    <dgm:cxn modelId="{2E2C5E83-96EF-41D9-B58B-A4250450B27E}" type="presParOf" srcId="{282BFBD7-D246-43F8-A01E-6B75D6766AC9}" destId="{F54A70BF-032D-4599-8172-1C6679D207D2}" srcOrd="2" destOrd="0" presId="urn:microsoft.com/office/officeart/2005/8/layout/hList7"/>
    <dgm:cxn modelId="{5E8992C0-5765-47AF-8165-8C0EBEB55ED4}" type="presParOf" srcId="{282BFBD7-D246-43F8-A01E-6B75D6766AC9}" destId="{5BC8C662-6B79-49D1-8C63-A2518755EC98}" srcOrd="3" destOrd="0" presId="urn:microsoft.com/office/officeart/2005/8/layout/hList7"/>
    <dgm:cxn modelId="{5C9F882B-A7B7-4F4E-85C4-92B6ADE4D80F}" type="presParOf" srcId="{1AF91BCB-A4EE-4F1C-B6E4-D4094916309A}" destId="{D95EF5C4-8048-48A9-8D15-9E7B52EBE0D3}" srcOrd="5" destOrd="0" presId="urn:microsoft.com/office/officeart/2005/8/layout/hList7"/>
    <dgm:cxn modelId="{16B14839-12CF-47C2-AFBA-3C317EF1C8EB}" type="presParOf" srcId="{1AF91BCB-A4EE-4F1C-B6E4-D4094916309A}" destId="{28872E24-6A50-478C-8FAA-29376EFD6C60}" srcOrd="6" destOrd="0" presId="urn:microsoft.com/office/officeart/2005/8/layout/hList7"/>
    <dgm:cxn modelId="{5553CE93-F8F7-4128-995C-54C192E8742E}" type="presParOf" srcId="{28872E24-6A50-478C-8FAA-29376EFD6C60}" destId="{FDECA5B0-8321-4F4A-B9C4-BF78D952699B}" srcOrd="0" destOrd="0" presId="urn:microsoft.com/office/officeart/2005/8/layout/hList7"/>
    <dgm:cxn modelId="{EB5E4680-4180-462B-88A0-1418C9B97DDD}" type="presParOf" srcId="{28872E24-6A50-478C-8FAA-29376EFD6C60}" destId="{4C64DD55-2835-4D9F-8842-01E353832520}" srcOrd="1" destOrd="0" presId="urn:microsoft.com/office/officeart/2005/8/layout/hList7"/>
    <dgm:cxn modelId="{A150C241-5574-42A6-83B8-8D345141FE4B}" type="presParOf" srcId="{28872E24-6A50-478C-8FAA-29376EFD6C60}" destId="{A0C18BCB-09BE-4227-AE8B-4FA068268C29}" srcOrd="2" destOrd="0" presId="urn:microsoft.com/office/officeart/2005/8/layout/hList7"/>
    <dgm:cxn modelId="{C1EB1A7C-96AE-4502-91F1-ABA2365F15DF}" type="presParOf" srcId="{28872E24-6A50-478C-8FAA-29376EFD6C60}" destId="{9E8CC003-61C3-4739-90CD-51CE5AD96719}" srcOrd="3" destOrd="0" presId="urn:microsoft.com/office/officeart/2005/8/layout/hList7"/>
    <dgm:cxn modelId="{8324AC24-6ABE-4608-864D-4CDBD217EC46}" type="presParOf" srcId="{1AF91BCB-A4EE-4F1C-B6E4-D4094916309A}" destId="{6D6DB79E-C2E5-4A27-B9BA-5CC7EB51DBF4}" srcOrd="7" destOrd="0" presId="urn:microsoft.com/office/officeart/2005/8/layout/hList7"/>
    <dgm:cxn modelId="{F2CEB5AB-EE4C-4C55-B973-13A84CC870C5}" type="presParOf" srcId="{1AF91BCB-A4EE-4F1C-B6E4-D4094916309A}" destId="{34D3032F-326A-4D6C-A916-46EB2947CE51}" srcOrd="8" destOrd="0" presId="urn:microsoft.com/office/officeart/2005/8/layout/hList7"/>
    <dgm:cxn modelId="{6E2E2D6C-0DA2-4158-BD0D-BA9CE04E8E6E}" type="presParOf" srcId="{34D3032F-326A-4D6C-A916-46EB2947CE51}" destId="{96A03A1C-52F3-4DE0-89F3-4FF6007C2459}" srcOrd="0" destOrd="0" presId="urn:microsoft.com/office/officeart/2005/8/layout/hList7"/>
    <dgm:cxn modelId="{E176AAF0-748F-4E90-9959-8DD845B8EE37}" type="presParOf" srcId="{34D3032F-326A-4D6C-A916-46EB2947CE51}" destId="{FEE9E4B2-D9ED-47EF-9C3F-0882298E4EA1}" srcOrd="1" destOrd="0" presId="urn:microsoft.com/office/officeart/2005/8/layout/hList7"/>
    <dgm:cxn modelId="{7C54937F-952B-460D-8D87-57916AB7ABFC}" type="presParOf" srcId="{34D3032F-326A-4D6C-A916-46EB2947CE51}" destId="{65612487-BE2E-4423-AE9B-447F978F4582}" srcOrd="2" destOrd="0" presId="urn:microsoft.com/office/officeart/2005/8/layout/hList7"/>
    <dgm:cxn modelId="{61ECC24F-ED93-458D-A7E9-EE7231E45758}" type="presParOf" srcId="{34D3032F-326A-4D6C-A916-46EB2947CE51}" destId="{7C19E168-E443-40E2-8A8C-2492C65F4D82}" srcOrd="3" destOrd="0" presId="urn:microsoft.com/office/officeart/2005/8/layout/hList7"/>
    <dgm:cxn modelId="{00F1548D-3002-40E9-9AD6-91D0BDD3720D}" type="presParOf" srcId="{1AF91BCB-A4EE-4F1C-B6E4-D4094916309A}" destId="{2057C258-6529-40C0-848B-AD500E7B8797}" srcOrd="9" destOrd="0" presId="urn:microsoft.com/office/officeart/2005/8/layout/hList7"/>
    <dgm:cxn modelId="{9277B530-31DE-4488-BCDF-D4850A4BB0E6}" type="presParOf" srcId="{1AF91BCB-A4EE-4F1C-B6E4-D4094916309A}" destId="{07A8AB12-B35F-44A7-A4C1-DDD2BE91DDF6}" srcOrd="10" destOrd="0" presId="urn:microsoft.com/office/officeart/2005/8/layout/hList7"/>
    <dgm:cxn modelId="{742C7757-13FF-4F3B-B23A-EC0E9166F1D7}" type="presParOf" srcId="{07A8AB12-B35F-44A7-A4C1-DDD2BE91DDF6}" destId="{6E0C01ED-2493-41BC-9F09-4773E44EFCDB}" srcOrd="0" destOrd="0" presId="urn:microsoft.com/office/officeart/2005/8/layout/hList7"/>
    <dgm:cxn modelId="{69F63FFC-3B81-4D90-B8E2-B28D504CB424}" type="presParOf" srcId="{07A8AB12-B35F-44A7-A4C1-DDD2BE91DDF6}" destId="{C9F04C37-CC48-4FDC-B2F0-3B147AC57008}" srcOrd="1" destOrd="0" presId="urn:microsoft.com/office/officeart/2005/8/layout/hList7"/>
    <dgm:cxn modelId="{84358FF0-AEA1-4DAB-918C-A1CE902CA14B}" type="presParOf" srcId="{07A8AB12-B35F-44A7-A4C1-DDD2BE91DDF6}" destId="{80D551A8-8D12-4FF5-9F72-7978DCD06ED1}" srcOrd="2" destOrd="0" presId="urn:microsoft.com/office/officeart/2005/8/layout/hList7"/>
    <dgm:cxn modelId="{4E76D7D6-90D5-4866-B748-2161502860D8}" type="presParOf" srcId="{07A8AB12-B35F-44A7-A4C1-DDD2BE91DDF6}" destId="{0BCF3F01-FDBB-4778-9DE3-77031EE3B2E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4E4B7-24D2-42F7-942B-A2955A4BF009}">
      <dsp:nvSpPr>
        <dsp:cNvPr id="0" name=""/>
        <dsp:cNvSpPr/>
      </dsp:nvSpPr>
      <dsp:spPr>
        <a:xfrm>
          <a:off x="131" y="0"/>
          <a:ext cx="1749563" cy="49953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kern="1200" dirty="0"/>
            <a:t>1. </a:t>
          </a:r>
          <a:r>
            <a:rPr lang="es-MX" sz="1400" b="1" kern="1200" dirty="0"/>
            <a:t>Inicio de sesión y bienvenida:</a:t>
          </a:r>
          <a:endParaRPr lang="es-MX" sz="14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50" b="1" kern="1200" dirty="0"/>
            <a:t>Escena</a:t>
          </a:r>
          <a:r>
            <a:rPr lang="es-MX" sz="1050" b="0" kern="1200" dirty="0"/>
            <a:t>: El usuario abre la aplicación SIPA en página web.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50" b="1" kern="1200" dirty="0"/>
            <a:t>Acción</a:t>
          </a:r>
          <a:r>
            <a:rPr lang="es-MX" sz="1050" b="0" kern="1200" dirty="0"/>
            <a:t>: Se muestra una pantalla de bienvenida con opciones para iniciar sesión o registrarse.</a:t>
          </a:r>
        </a:p>
      </dsp:txBody>
      <dsp:txXfrm>
        <a:off x="131" y="1998133"/>
        <a:ext cx="1749563" cy="1998133"/>
      </dsp:txXfrm>
    </dsp:sp>
    <dsp:sp modelId="{BB62D3D5-12A5-41E7-A548-AC673737BC5D}">
      <dsp:nvSpPr>
        <dsp:cNvPr id="0" name=""/>
        <dsp:cNvSpPr/>
      </dsp:nvSpPr>
      <dsp:spPr>
        <a:xfrm>
          <a:off x="52618" y="299719"/>
          <a:ext cx="1644589" cy="1663445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385694A-5554-4F4B-ABE2-831C35F39409}">
      <dsp:nvSpPr>
        <dsp:cNvPr id="0" name=""/>
        <dsp:cNvSpPr/>
      </dsp:nvSpPr>
      <dsp:spPr>
        <a:xfrm>
          <a:off x="1802181" y="0"/>
          <a:ext cx="1749563" cy="49953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109120"/>
                <a:satOff val="-11378"/>
                <a:lumOff val="764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109120"/>
                <a:satOff val="-11378"/>
                <a:lumOff val="764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109120"/>
                <a:satOff val="-11378"/>
                <a:lumOff val="764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kern="1200" dirty="0"/>
            <a:t>2. </a:t>
          </a:r>
          <a:r>
            <a:rPr lang="es-MX" sz="1400" b="1" kern="1200" dirty="0"/>
            <a:t>Carga de imagen:</a:t>
          </a:r>
          <a:endParaRPr lang="es-MX" sz="1400" b="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50" b="1" kern="1200" dirty="0"/>
            <a:t>Escena</a:t>
          </a:r>
          <a:r>
            <a:rPr lang="es-MX" sz="1050" b="0" kern="1200" dirty="0"/>
            <a:t>: El usuario selecciona la opción para identificar una pieza de ajedrez.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50" b="1" kern="1200" dirty="0"/>
            <a:t>Acción</a:t>
          </a:r>
          <a:r>
            <a:rPr lang="es-MX" sz="1050" b="0" kern="1200" dirty="0"/>
            <a:t>: Se le solicita que tome una foto de una pieza de ajedrez o cargue una imagen desde su galería.</a:t>
          </a:r>
        </a:p>
      </dsp:txBody>
      <dsp:txXfrm>
        <a:off x="1802181" y="1998133"/>
        <a:ext cx="1749563" cy="1998133"/>
      </dsp:txXfrm>
    </dsp:sp>
    <dsp:sp modelId="{75B919EA-17E9-4230-9CAA-15E7EF5CF674}">
      <dsp:nvSpPr>
        <dsp:cNvPr id="0" name=""/>
        <dsp:cNvSpPr/>
      </dsp:nvSpPr>
      <dsp:spPr>
        <a:xfrm>
          <a:off x="1854668" y="299719"/>
          <a:ext cx="1644589" cy="1663445"/>
        </a:xfrm>
        <a:prstGeom prst="ellipse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5318D35-B81C-4CBC-8448-18D9708868C7}">
      <dsp:nvSpPr>
        <dsp:cNvPr id="0" name=""/>
        <dsp:cNvSpPr/>
      </dsp:nvSpPr>
      <dsp:spPr>
        <a:xfrm>
          <a:off x="3604231" y="0"/>
          <a:ext cx="1749563" cy="49953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218239"/>
                <a:satOff val="-22757"/>
                <a:lumOff val="152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18239"/>
                <a:satOff val="-22757"/>
                <a:lumOff val="152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18239"/>
                <a:satOff val="-22757"/>
                <a:lumOff val="152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kern="1200" dirty="0"/>
            <a:t>3. </a:t>
          </a:r>
          <a:r>
            <a:rPr lang="es-MX" sz="1400" b="1" kern="1200" dirty="0"/>
            <a:t>Procesamiento de la imagen:</a:t>
          </a:r>
          <a:endParaRPr lang="es-MX" sz="1400" b="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50" b="1" kern="1200" dirty="0"/>
            <a:t>Escena</a:t>
          </a:r>
          <a:r>
            <a:rPr lang="es-MX" sz="1050" b="0" kern="1200" dirty="0"/>
            <a:t>: La imagen se sube y el sistema comienza a analizarla.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50" b="1" kern="1200" dirty="0"/>
            <a:t>Acción</a:t>
          </a:r>
          <a:r>
            <a:rPr lang="es-MX" sz="1050" b="0" kern="1200" dirty="0"/>
            <a:t>: Se utiliza tecnología de reconocimiento de imágenes para identificar qué pieza de ajedrez es.</a:t>
          </a:r>
        </a:p>
      </dsp:txBody>
      <dsp:txXfrm>
        <a:off x="3604231" y="1998133"/>
        <a:ext cx="1749563" cy="1998133"/>
      </dsp:txXfrm>
    </dsp:sp>
    <dsp:sp modelId="{5BC8C662-6B79-49D1-8C63-A2518755EC98}">
      <dsp:nvSpPr>
        <dsp:cNvPr id="0" name=""/>
        <dsp:cNvSpPr/>
      </dsp:nvSpPr>
      <dsp:spPr>
        <a:xfrm>
          <a:off x="3656718" y="299719"/>
          <a:ext cx="1644589" cy="1663445"/>
        </a:xfrm>
        <a:prstGeom prst="ellipse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DECA5B0-8321-4F4A-B9C4-BF78D952699B}">
      <dsp:nvSpPr>
        <dsp:cNvPr id="0" name=""/>
        <dsp:cNvSpPr/>
      </dsp:nvSpPr>
      <dsp:spPr>
        <a:xfrm>
          <a:off x="5406281" y="0"/>
          <a:ext cx="1749563" cy="49953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327359"/>
                <a:satOff val="-34135"/>
                <a:lumOff val="2293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27359"/>
                <a:satOff val="-34135"/>
                <a:lumOff val="2293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27359"/>
                <a:satOff val="-34135"/>
                <a:lumOff val="2293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kern="1200" dirty="0"/>
            <a:t>4. </a:t>
          </a:r>
          <a:r>
            <a:rPr lang="es-MX" sz="1400" b="1" kern="1200" dirty="0"/>
            <a:t>Identificación y descripción:</a:t>
          </a:r>
          <a:endParaRPr lang="es-MX" sz="1400" b="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50" b="1" kern="1200" dirty="0"/>
            <a:t>Escena</a:t>
          </a:r>
          <a:r>
            <a:rPr lang="es-MX" sz="1050" b="0" kern="1200" dirty="0"/>
            <a:t>: La aplicación muestra el resultado del análisis.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50" b="1" kern="1200" dirty="0"/>
            <a:t>Acción</a:t>
          </a:r>
          <a:r>
            <a:rPr lang="es-MX" sz="1050" b="0" kern="1200" dirty="0"/>
            <a:t>: Se muestra el nombre de la pieza (por ejemplo, "Reina"), junto con una descripción detallada de sus movimientos y su valor en el juego.</a:t>
          </a:r>
        </a:p>
      </dsp:txBody>
      <dsp:txXfrm>
        <a:off x="5406281" y="1998133"/>
        <a:ext cx="1749563" cy="1998133"/>
      </dsp:txXfrm>
    </dsp:sp>
    <dsp:sp modelId="{9E8CC003-61C3-4739-90CD-51CE5AD96719}">
      <dsp:nvSpPr>
        <dsp:cNvPr id="0" name=""/>
        <dsp:cNvSpPr/>
      </dsp:nvSpPr>
      <dsp:spPr>
        <a:xfrm>
          <a:off x="5458768" y="299719"/>
          <a:ext cx="1644589" cy="1663445"/>
        </a:xfrm>
        <a:prstGeom prst="ellipse">
          <a:avLst/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6A03A1C-52F3-4DE0-89F3-4FF6007C2459}">
      <dsp:nvSpPr>
        <dsp:cNvPr id="0" name=""/>
        <dsp:cNvSpPr/>
      </dsp:nvSpPr>
      <dsp:spPr>
        <a:xfrm>
          <a:off x="7208331" y="0"/>
          <a:ext cx="1749563" cy="49953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436479"/>
                <a:satOff val="-45514"/>
                <a:lumOff val="305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436479"/>
                <a:satOff val="-45514"/>
                <a:lumOff val="305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436479"/>
                <a:satOff val="-45514"/>
                <a:lumOff val="305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kern="1200" dirty="0"/>
            <a:t>5. </a:t>
          </a:r>
          <a:r>
            <a:rPr lang="es-MX" sz="1400" b="1" kern="1200" dirty="0"/>
            <a:t>Sugerencias de movimientos:</a:t>
          </a:r>
          <a:endParaRPr lang="es-MX" sz="1400" b="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50" b="1" kern="1200" dirty="0"/>
            <a:t>Escena</a:t>
          </a:r>
          <a:r>
            <a:rPr lang="es-MX" sz="1050" b="0" kern="1200" dirty="0"/>
            <a:t>: Junto con la descripción, se ofrecen sugerencias de estrategias con esa pieza como protagonista.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50" b="1" kern="1200" dirty="0"/>
            <a:t>Acción</a:t>
          </a:r>
          <a:r>
            <a:rPr lang="es-MX" sz="1050" b="0" kern="1200" dirty="0"/>
            <a:t>: Se visualizan secuencias y estrategias recomendadas.</a:t>
          </a:r>
        </a:p>
      </dsp:txBody>
      <dsp:txXfrm>
        <a:off x="7208331" y="1998133"/>
        <a:ext cx="1749563" cy="1998133"/>
      </dsp:txXfrm>
    </dsp:sp>
    <dsp:sp modelId="{7C19E168-E443-40E2-8A8C-2492C65F4D82}">
      <dsp:nvSpPr>
        <dsp:cNvPr id="0" name=""/>
        <dsp:cNvSpPr/>
      </dsp:nvSpPr>
      <dsp:spPr>
        <a:xfrm>
          <a:off x="7260818" y="299719"/>
          <a:ext cx="1644589" cy="1663445"/>
        </a:xfrm>
        <a:prstGeom prst="ellipse">
          <a:avLst/>
        </a:prstGeom>
        <a:blipFill rotWithShape="1">
          <a:blip xmlns:r="http://schemas.openxmlformats.org/officeDocument/2006/relationships" r:embed="rId5"/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E0C01ED-2493-41BC-9F09-4773E44EFCDB}">
      <dsp:nvSpPr>
        <dsp:cNvPr id="0" name=""/>
        <dsp:cNvSpPr/>
      </dsp:nvSpPr>
      <dsp:spPr>
        <a:xfrm>
          <a:off x="9010381" y="0"/>
          <a:ext cx="1749563" cy="49953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545598"/>
                <a:satOff val="-56892"/>
                <a:lumOff val="3822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545598"/>
                <a:satOff val="-56892"/>
                <a:lumOff val="3822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545598"/>
                <a:satOff val="-56892"/>
                <a:lumOff val="3822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kern="1200" dirty="0"/>
            <a:t>6. </a:t>
          </a:r>
          <a:r>
            <a:rPr lang="es-MX" sz="1400" b="1" kern="1200" dirty="0"/>
            <a:t>Cierre de sesión o continuación:</a:t>
          </a:r>
          <a:endParaRPr lang="es-MX" sz="1400" b="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50" b="1" kern="1200" dirty="0"/>
            <a:t>Escena</a:t>
          </a:r>
          <a:r>
            <a:rPr lang="es-MX" sz="1050" b="0" kern="1200" dirty="0"/>
            <a:t>: Tras interactuar con la información de la pieza, el usuario decide si cerrar la sesión o seguir explorando.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50" b="1" kern="1200" dirty="0"/>
            <a:t>Acción</a:t>
          </a:r>
          <a:r>
            <a:rPr lang="es-MX" sz="1050" b="0" kern="1200" dirty="0"/>
            <a:t>: El usuario cierra la sesión o vuelve al inicio para cargar una nueva imagen.</a:t>
          </a:r>
        </a:p>
      </dsp:txBody>
      <dsp:txXfrm>
        <a:off x="9010381" y="1998133"/>
        <a:ext cx="1749563" cy="1998133"/>
      </dsp:txXfrm>
    </dsp:sp>
    <dsp:sp modelId="{0BCF3F01-FDBB-4778-9DE3-77031EE3B2E5}">
      <dsp:nvSpPr>
        <dsp:cNvPr id="0" name=""/>
        <dsp:cNvSpPr/>
      </dsp:nvSpPr>
      <dsp:spPr>
        <a:xfrm>
          <a:off x="9062868" y="299719"/>
          <a:ext cx="1644589" cy="1663445"/>
        </a:xfrm>
        <a:prstGeom prst="ellipse">
          <a:avLst/>
        </a:prstGeom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F985FEB-E0B6-476A-B446-E2F30C05540A}">
      <dsp:nvSpPr>
        <dsp:cNvPr id="0" name=""/>
        <dsp:cNvSpPr/>
      </dsp:nvSpPr>
      <dsp:spPr>
        <a:xfrm>
          <a:off x="430403" y="3996266"/>
          <a:ext cx="9899269" cy="749299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1108-649A-5265-7537-1762500A0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1678F-EFC0-E278-A244-C5D1101FB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28736-F714-1A7D-568F-1A404050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3037-3382-4C8E-8141-A058FA517801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E1114-7ABB-C405-456E-DA99DCCA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13636-2657-5C00-AB50-A0741697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9463-4B90-47D4-9594-AE8A37ADD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215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12B3-CDB6-C0D3-87E1-2AF7E22E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86E4C-0A44-A84E-63CE-1D267BE43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E2938-E89B-9AEF-428A-4CAEC43F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3037-3382-4C8E-8141-A058FA517801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F617A-F8C7-22F6-0290-2B15261A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1CA5-B249-E82F-AF9A-D653A98D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9463-4B90-47D4-9594-AE8A37ADD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948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B2B86-21B3-D614-C5E4-9D0D95580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FB6DF-3AB3-68B1-D0A3-9EFCEC313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0CB0E-9ABE-09E7-A37B-F50C3765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3037-3382-4C8E-8141-A058FA517801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EA160-A38A-B672-52F9-87CA4C84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CB598-D049-8966-DEE5-25754816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9463-4B90-47D4-9594-AE8A37ADD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564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3E51-06C6-DB5E-6352-8C45F621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A270A-2735-674B-40FF-9E81B021D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CF20F-87DD-FEB5-AED4-9FD16588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3037-3382-4C8E-8141-A058FA517801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6C45E-36B5-FE06-927C-0DB7CA10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23E84-C102-8892-F8E4-468C9EEB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9463-4B90-47D4-9594-AE8A37ADD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873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9B27-3ED2-5976-37C5-50FE8B18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B0710-1780-6E88-7DCD-56E5E920C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67E-E79F-77BB-CD2F-E518ED98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3037-3382-4C8E-8141-A058FA517801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7B2F2-FA7A-10F2-791C-186264C9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9D205-D4FF-C2C5-83AF-4DFE5176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9463-4B90-47D4-9594-AE8A37ADD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329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4D81-34AD-3DCA-F8F5-4AA5A19D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9FEF7-740F-ABD8-40D7-7F7007103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39927-F631-AE24-E24B-14C5570F3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9E67F-5FF0-7529-4A11-8BA841F7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3037-3382-4C8E-8141-A058FA517801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CEA35-F056-1571-C7F6-7FBC34AC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99076-D8C8-9D2C-14C2-B433BB77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9463-4B90-47D4-9594-AE8A37ADD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446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CB60-27B6-7605-95C0-13E3965B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6B12F-0B8F-45BA-DD9A-F49E84714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F7AD1-50C3-C697-9B60-27732321F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AB470-0BD0-1706-20F0-23FD34A87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12C4D-7BFD-0130-B3DD-1AA0EBE14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E4230-E2B7-5F46-CA21-9A6B415B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3037-3382-4C8E-8141-A058FA517801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D9FAC-C60C-36B2-B3CE-66B28A1B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18A63-9BB0-876E-FDF6-54B06612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9463-4B90-47D4-9594-AE8A37ADD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78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68CC-9752-EEE6-1DF1-E6BE2BBB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6AA12-847A-5B1D-D966-56B7D0F7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3037-3382-4C8E-8141-A058FA517801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6DFA0-03FF-B763-FEBF-4ACB4342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0B4A0-8F18-F2B6-C4D0-5D681297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9463-4B90-47D4-9594-AE8A37ADD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055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7AA9FE-77FC-35DA-2FB6-04756691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3037-3382-4C8E-8141-A058FA517801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EFFFE-06FB-0F8F-ECE3-B8002BE9F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5CDEC-F826-FA2C-87C3-C5F151FE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9463-4B90-47D4-9594-AE8A37ADD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976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310A-4479-0E0E-32E8-4DB25A48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9F1B7-264C-7F32-499B-1F7349130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9903A-0EB1-97EC-F646-7EE2F346C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96C5B-0DFD-F1D5-590C-DB91F7C7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3037-3382-4C8E-8141-A058FA517801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A73FA-A676-5BE1-6447-646D7038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EC35F-A51C-2831-6F43-D11B1871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9463-4B90-47D4-9594-AE8A37ADD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26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C1EB-518A-4B2C-8D0D-6E50C20A0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FE9B2-67CC-3F67-30B3-EE7E9D544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84B61-FD62-C65E-A4DC-1139F02AB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B866A-C542-3576-AB2F-0C6EAA65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3037-3382-4C8E-8141-A058FA517801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F133F-0ABB-7D59-19FD-E2610380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89CA5-79DC-8435-6895-E26533C7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9463-4B90-47D4-9594-AE8A37ADD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353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0D218-A381-89D3-BDF6-8CDD1B9C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77E9F-9A78-299F-BC56-EEBF7CBA8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B2FD5-A971-F83A-E244-198A1B857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953037-3382-4C8E-8141-A058FA517801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09FF2-3F79-8B90-DAE2-1B4BE8948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D869-B47E-EBDB-9C64-66BAA0278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E79463-4B90-47D4-9594-AE8A37ADD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069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F096248-58DB-C098-367A-D46D13A8F3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603365"/>
              </p:ext>
            </p:extLst>
          </p:nvPr>
        </p:nvGraphicFramePr>
        <p:xfrm>
          <a:off x="1136649" y="1142999"/>
          <a:ext cx="10760076" cy="499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670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D68FEA-D0B3-2729-AF62-9DD0B66C7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694" y="1322649"/>
            <a:ext cx="2438611" cy="42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2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Castillo Millán Javier</dc:creator>
  <cp:lastModifiedBy>Castillo Millán Javier</cp:lastModifiedBy>
  <cp:revision>1</cp:revision>
  <dcterms:created xsi:type="dcterms:W3CDTF">2024-05-08T04:36:16Z</dcterms:created>
  <dcterms:modified xsi:type="dcterms:W3CDTF">2024-05-08T04:47:11Z</dcterms:modified>
</cp:coreProperties>
</file>