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9"/>
  </p:notesMasterIdLst>
  <p:handoutMasterIdLst>
    <p:handoutMasterId r:id="rId10"/>
  </p:handout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GOMYCODE</a:t>
            </a: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C0295-3BD4-45B1-BF31-697CE0532ED1}" type="datetimeFigureOut">
              <a:rPr lang="fr-FR" smtClean="0"/>
              <a:t>29/11/2022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RaSSem CHAKROUN</a:t>
            </a: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BDC47E-8071-436F-AC1A-ED619CF26726}" type="slidenum">
              <a:rPr lang="fr-FR" smtClean="0"/>
              <a:t>‹N°›</a:t>
            </a:fld>
            <a:endParaRPr lang="fr-F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GOMYCODE</a:t>
            </a: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FBC7F-95B4-4C4B-8ED1-B8E35A6AF33F}"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r-FR" smtClean="0"/>
              <a:t>RaSSem CHAKROUN</a:t>
            </a: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0AE0C-9026-45FD-9607-ACB78A88F831}" type="slidenum">
              <a:rPr lang="fr-FR" smtClean="0"/>
              <a:t>‹N°›</a:t>
            </a:fld>
            <a:endParaRPr lang="fr-FR"/>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940AE0C-9026-45FD-9607-ACB78A88F831}" type="slidenum">
              <a:rPr lang="fr-FR" smtClean="0"/>
              <a:t>1</a:t>
            </a:fld>
            <a:endParaRPr lang="fr-FR"/>
          </a:p>
        </p:txBody>
      </p:sp>
      <p:sp>
        <p:nvSpPr>
          <p:cNvPr id="5" name="Espace réservé du pied de page 4"/>
          <p:cNvSpPr>
            <a:spLocks noGrp="1"/>
          </p:cNvSpPr>
          <p:nvPr>
            <p:ph type="ftr" sz="quarter" idx="11"/>
          </p:nvPr>
        </p:nvSpPr>
        <p:spPr/>
        <p:txBody>
          <a:bodyPr/>
          <a:lstStyle/>
          <a:p>
            <a:r>
              <a:rPr lang="fr-FR" smtClean="0"/>
              <a:t>RaSSem CHAKROUN</a:t>
            </a:r>
            <a:endParaRPr lang="fr-FR"/>
          </a:p>
        </p:txBody>
      </p:sp>
      <p:sp>
        <p:nvSpPr>
          <p:cNvPr id="6" name="Espace réservé de l'en-tête 5"/>
          <p:cNvSpPr>
            <a:spLocks noGrp="1"/>
          </p:cNvSpPr>
          <p:nvPr>
            <p:ph type="hdr" sz="quarter" idx="12"/>
          </p:nvPr>
        </p:nvSpPr>
        <p:spPr/>
        <p:txBody>
          <a:bodyPr/>
          <a:lstStyle/>
          <a:p>
            <a:r>
              <a:rPr lang="fr-FR" smtClean="0"/>
              <a:t>GOMYCODE</a:t>
            </a:r>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e l'en-tête 3"/>
          <p:cNvSpPr>
            <a:spLocks noGrp="1"/>
          </p:cNvSpPr>
          <p:nvPr>
            <p:ph type="hdr" sz="quarter" idx="10"/>
          </p:nvPr>
        </p:nvSpPr>
        <p:spPr/>
        <p:txBody>
          <a:bodyPr/>
          <a:lstStyle/>
          <a:p>
            <a:r>
              <a:rPr lang="fr-FR" smtClean="0"/>
              <a:t>GOMYCODE</a:t>
            </a:r>
            <a:endParaRPr lang="fr-FR"/>
          </a:p>
        </p:txBody>
      </p:sp>
      <p:sp>
        <p:nvSpPr>
          <p:cNvPr id="5" name="Espace réservé du pied de page 4"/>
          <p:cNvSpPr>
            <a:spLocks noGrp="1"/>
          </p:cNvSpPr>
          <p:nvPr>
            <p:ph type="ftr" sz="quarter" idx="11"/>
          </p:nvPr>
        </p:nvSpPr>
        <p:spPr/>
        <p:txBody>
          <a:bodyPr/>
          <a:lstStyle/>
          <a:p>
            <a:r>
              <a:rPr lang="fr-FR" smtClean="0"/>
              <a:t>RaSSem CHAKROUN</a:t>
            </a:r>
            <a:endParaRPr lang="fr-FR"/>
          </a:p>
        </p:txBody>
      </p:sp>
      <p:sp>
        <p:nvSpPr>
          <p:cNvPr id="6" name="Espace réservé du numéro de diapositive 5"/>
          <p:cNvSpPr>
            <a:spLocks noGrp="1"/>
          </p:cNvSpPr>
          <p:nvPr>
            <p:ph type="sldNum" sz="quarter" idx="12"/>
          </p:nvPr>
        </p:nvSpPr>
        <p:spPr/>
        <p:txBody>
          <a:bodyPr/>
          <a:lstStyle/>
          <a:p>
            <a:fld id="{6940AE0C-9026-45FD-9607-ACB78A88F831}" type="slidenum">
              <a:rPr lang="fr-FR" smtClean="0"/>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25AE46F4-AB8C-4892-B047-9B52765E940E}" type="datetime1">
              <a:rPr lang="fr-FR" smtClean="0"/>
              <a:t>29/11/2022</a:t>
            </a:fld>
            <a:endParaRPr lang="fr-FR"/>
          </a:p>
        </p:txBody>
      </p:sp>
      <p:sp>
        <p:nvSpPr>
          <p:cNvPr id="17" name="Espace réservé du pied de page 16"/>
          <p:cNvSpPr>
            <a:spLocks noGrp="1"/>
          </p:cNvSpPr>
          <p:nvPr>
            <p:ph type="ftr" sz="quarter" idx="11"/>
          </p:nvPr>
        </p:nvSpPr>
        <p:spPr/>
        <p:txBody>
          <a:bodyPr/>
          <a:lstStyle/>
          <a:p>
            <a:r>
              <a:rPr lang="fr-FR" smtClean="0"/>
              <a:t>RaSSem CHAKROUN                                                           GOMYCODE</a:t>
            </a:r>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82767421-632E-4348-997B-AE37C74241B9}"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E08CEC7-5FCE-4878-988A-FF5526EBB131}" type="datetime1">
              <a:rPr lang="fr-FR" smtClean="0"/>
              <a:t>29/11/2022</a:t>
            </a:fld>
            <a:endParaRPr lang="fr-FR"/>
          </a:p>
        </p:txBody>
      </p:sp>
      <p:sp>
        <p:nvSpPr>
          <p:cNvPr id="5" name="Espace réservé du pied de page 4"/>
          <p:cNvSpPr>
            <a:spLocks noGrp="1"/>
          </p:cNvSpPr>
          <p:nvPr>
            <p:ph type="ftr" sz="quarter" idx="11"/>
          </p:nvPr>
        </p:nvSpPr>
        <p:spPr/>
        <p:txBody>
          <a:bodyPr/>
          <a:lstStyle/>
          <a:p>
            <a:r>
              <a:rPr lang="fr-FR" smtClean="0"/>
              <a:t>RaSSem CHAKROUN                                                           GOMYCODE</a:t>
            </a:r>
            <a:endParaRPr lang="fr-FR"/>
          </a:p>
        </p:txBody>
      </p:sp>
      <p:sp>
        <p:nvSpPr>
          <p:cNvPr id="6" name="Espace réservé du numéro de diapositive 5"/>
          <p:cNvSpPr>
            <a:spLocks noGrp="1"/>
          </p:cNvSpPr>
          <p:nvPr>
            <p:ph type="sldNum" sz="quarter" idx="12"/>
          </p:nvPr>
        </p:nvSpPr>
        <p:spPr/>
        <p:txBody>
          <a:bodyPr/>
          <a:lstStyle/>
          <a:p>
            <a:fld id="{82767421-632E-4348-997B-AE37C74241B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B113F4F-78F5-43EE-BAFE-83D883D67559}" type="datetime1">
              <a:rPr lang="fr-FR" smtClean="0"/>
              <a:t>29/11/2022</a:t>
            </a:fld>
            <a:endParaRPr lang="fr-FR"/>
          </a:p>
        </p:txBody>
      </p:sp>
      <p:sp>
        <p:nvSpPr>
          <p:cNvPr id="5" name="Espace réservé du pied de page 4"/>
          <p:cNvSpPr>
            <a:spLocks noGrp="1"/>
          </p:cNvSpPr>
          <p:nvPr>
            <p:ph type="ftr" sz="quarter" idx="11"/>
          </p:nvPr>
        </p:nvSpPr>
        <p:spPr/>
        <p:txBody>
          <a:bodyPr/>
          <a:lstStyle/>
          <a:p>
            <a:r>
              <a:rPr lang="fr-FR" smtClean="0"/>
              <a:t>RaSSem CHAKROUN                                                           GOMYCODE</a:t>
            </a:r>
            <a:endParaRPr lang="fr-FR"/>
          </a:p>
        </p:txBody>
      </p:sp>
      <p:sp>
        <p:nvSpPr>
          <p:cNvPr id="6" name="Espace réservé du numéro de diapositive 5"/>
          <p:cNvSpPr>
            <a:spLocks noGrp="1"/>
          </p:cNvSpPr>
          <p:nvPr>
            <p:ph type="sldNum" sz="quarter" idx="12"/>
          </p:nvPr>
        </p:nvSpPr>
        <p:spPr/>
        <p:txBody>
          <a:bodyPr/>
          <a:lstStyle/>
          <a:p>
            <a:fld id="{82767421-632E-4348-997B-AE37C74241B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CA5BA7E7-AAAE-4E60-9200-15F6B973B551}" type="datetime1">
              <a:rPr lang="fr-FR" smtClean="0"/>
              <a:t>29/11/2022</a:t>
            </a:fld>
            <a:endParaRPr lang="fr-FR"/>
          </a:p>
        </p:txBody>
      </p:sp>
      <p:sp>
        <p:nvSpPr>
          <p:cNvPr id="5" name="Espace réservé du pied de page 4"/>
          <p:cNvSpPr>
            <a:spLocks noGrp="1"/>
          </p:cNvSpPr>
          <p:nvPr>
            <p:ph type="ftr" sz="quarter" idx="11"/>
          </p:nvPr>
        </p:nvSpPr>
        <p:spPr/>
        <p:txBody>
          <a:bodyPr/>
          <a:lstStyle/>
          <a:p>
            <a:r>
              <a:rPr lang="fr-FR" smtClean="0"/>
              <a:t>RaSSem CHAKROUN                                                           GOMYCODE</a:t>
            </a:r>
            <a:endParaRPr lang="fr-FR"/>
          </a:p>
        </p:txBody>
      </p:sp>
      <p:sp>
        <p:nvSpPr>
          <p:cNvPr id="6" name="Espace réservé du numéro de diapositive 5"/>
          <p:cNvSpPr>
            <a:spLocks noGrp="1"/>
          </p:cNvSpPr>
          <p:nvPr>
            <p:ph type="sldNum" sz="quarter" idx="12"/>
          </p:nvPr>
        </p:nvSpPr>
        <p:spPr/>
        <p:txBody>
          <a:bodyPr/>
          <a:lstStyle/>
          <a:p>
            <a:fld id="{82767421-632E-4348-997B-AE37C74241B9}"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B0B222C3-0D41-480C-8DBF-601FFACF9090}" type="datetime1">
              <a:rPr lang="fr-FR" smtClean="0"/>
              <a:t>29/11/2022</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r>
              <a:rPr lang="fr-FR" smtClean="0"/>
              <a:t>RaSSem CHAKROUN                                                           GOMYCODE</a:t>
            </a:r>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82767421-632E-4348-997B-AE37C74241B9}"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52EA3861-7013-4D11-AD97-9691CC295845}" type="datetime1">
              <a:rPr lang="fr-FR" smtClean="0"/>
              <a:t>29/11/2022</a:t>
            </a:fld>
            <a:endParaRPr lang="fr-FR"/>
          </a:p>
        </p:txBody>
      </p:sp>
      <p:sp>
        <p:nvSpPr>
          <p:cNvPr id="6" name="Espace réservé du pied de page 5"/>
          <p:cNvSpPr>
            <a:spLocks noGrp="1"/>
          </p:cNvSpPr>
          <p:nvPr>
            <p:ph type="ftr" sz="quarter" idx="11"/>
          </p:nvPr>
        </p:nvSpPr>
        <p:spPr/>
        <p:txBody>
          <a:bodyPr/>
          <a:lstStyle/>
          <a:p>
            <a:r>
              <a:rPr lang="fr-FR" smtClean="0"/>
              <a:t>RaSSem CHAKROUN                                                           GOMYCODE</a:t>
            </a:r>
            <a:endParaRPr lang="fr-FR"/>
          </a:p>
        </p:txBody>
      </p:sp>
      <p:sp>
        <p:nvSpPr>
          <p:cNvPr id="7" name="Espace réservé du numéro de diapositive 6"/>
          <p:cNvSpPr>
            <a:spLocks noGrp="1"/>
          </p:cNvSpPr>
          <p:nvPr>
            <p:ph type="sldNum" sz="quarter" idx="12"/>
          </p:nvPr>
        </p:nvSpPr>
        <p:spPr/>
        <p:txBody>
          <a:bodyPr/>
          <a:lstStyle/>
          <a:p>
            <a:fld id="{82767421-632E-4348-997B-AE37C74241B9}"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30F37253-97A6-42B7-A2DC-0FA324F61FC8}" type="datetime1">
              <a:rPr lang="fr-FR" smtClean="0"/>
              <a:t>29/11/2022</a:t>
            </a:fld>
            <a:endParaRPr lang="fr-FR"/>
          </a:p>
        </p:txBody>
      </p:sp>
      <p:sp>
        <p:nvSpPr>
          <p:cNvPr id="8" name="Espace réservé du pied de page 7"/>
          <p:cNvSpPr>
            <a:spLocks noGrp="1"/>
          </p:cNvSpPr>
          <p:nvPr>
            <p:ph type="ftr" sz="quarter" idx="11"/>
          </p:nvPr>
        </p:nvSpPr>
        <p:spPr/>
        <p:txBody>
          <a:bodyPr/>
          <a:lstStyle/>
          <a:p>
            <a:r>
              <a:rPr lang="fr-FR" smtClean="0"/>
              <a:t>RaSSem CHAKROUN                                                           GOMYCODE</a:t>
            </a:r>
            <a:endParaRPr lang="fr-FR"/>
          </a:p>
        </p:txBody>
      </p:sp>
      <p:sp>
        <p:nvSpPr>
          <p:cNvPr id="9" name="Espace réservé du numéro de diapositive 8"/>
          <p:cNvSpPr>
            <a:spLocks noGrp="1"/>
          </p:cNvSpPr>
          <p:nvPr>
            <p:ph type="sldNum" sz="quarter" idx="12"/>
          </p:nvPr>
        </p:nvSpPr>
        <p:spPr/>
        <p:txBody>
          <a:bodyPr/>
          <a:lstStyle/>
          <a:p>
            <a:fld id="{82767421-632E-4348-997B-AE37C74241B9}"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C8CC417-C174-41F2-81C6-8A351CB9B4D9}" type="datetime1">
              <a:rPr lang="fr-FR" smtClean="0"/>
              <a:t>29/11/2022</a:t>
            </a:fld>
            <a:endParaRPr lang="fr-FR"/>
          </a:p>
        </p:txBody>
      </p:sp>
      <p:sp>
        <p:nvSpPr>
          <p:cNvPr id="4" name="Espace réservé du pied de page 3"/>
          <p:cNvSpPr>
            <a:spLocks noGrp="1"/>
          </p:cNvSpPr>
          <p:nvPr>
            <p:ph type="ftr" sz="quarter" idx="11"/>
          </p:nvPr>
        </p:nvSpPr>
        <p:spPr/>
        <p:txBody>
          <a:bodyPr/>
          <a:lstStyle/>
          <a:p>
            <a:r>
              <a:rPr lang="fr-FR" smtClean="0"/>
              <a:t>RaSSem CHAKROUN                                                           GOMYCODE</a:t>
            </a:r>
            <a:endParaRPr lang="fr-FR"/>
          </a:p>
        </p:txBody>
      </p:sp>
      <p:sp>
        <p:nvSpPr>
          <p:cNvPr id="5" name="Espace réservé du numéro de diapositive 4"/>
          <p:cNvSpPr>
            <a:spLocks noGrp="1"/>
          </p:cNvSpPr>
          <p:nvPr>
            <p:ph type="sldNum" sz="quarter" idx="12"/>
          </p:nvPr>
        </p:nvSpPr>
        <p:spPr/>
        <p:txBody>
          <a:bodyPr/>
          <a:lstStyle/>
          <a:p>
            <a:fld id="{82767421-632E-4348-997B-AE37C74241B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2B2A44-C83A-492E-9082-B654B8BF55CA}" type="datetime1">
              <a:rPr lang="fr-FR" smtClean="0"/>
              <a:t>29/11/2022</a:t>
            </a:fld>
            <a:endParaRPr lang="fr-FR"/>
          </a:p>
        </p:txBody>
      </p:sp>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ED0B7BD-EEB7-40BB-827E-E41EA811AB76}" type="datetime1">
              <a:rPr lang="fr-FR" smtClean="0"/>
              <a:t>29/11/2022</a:t>
            </a:fld>
            <a:endParaRPr lang="fr-FR"/>
          </a:p>
        </p:txBody>
      </p:sp>
      <p:sp>
        <p:nvSpPr>
          <p:cNvPr id="6" name="Espace réservé du pied de page 5"/>
          <p:cNvSpPr>
            <a:spLocks noGrp="1"/>
          </p:cNvSpPr>
          <p:nvPr>
            <p:ph type="ftr" sz="quarter" idx="11"/>
          </p:nvPr>
        </p:nvSpPr>
        <p:spPr/>
        <p:txBody>
          <a:bodyPr/>
          <a:lstStyle/>
          <a:p>
            <a:r>
              <a:rPr lang="fr-FR" smtClean="0"/>
              <a:t>RaSSem CHAKROUN                                                           GOMYCODE</a:t>
            </a:r>
            <a:endParaRPr lang="fr-FR"/>
          </a:p>
        </p:txBody>
      </p:sp>
      <p:sp>
        <p:nvSpPr>
          <p:cNvPr id="7" name="Espace réservé du numéro de diapositive 6"/>
          <p:cNvSpPr>
            <a:spLocks noGrp="1"/>
          </p:cNvSpPr>
          <p:nvPr>
            <p:ph type="sldNum" sz="quarter" idx="12"/>
          </p:nvPr>
        </p:nvSpPr>
        <p:spPr/>
        <p:txBody>
          <a:bodyPr/>
          <a:lstStyle/>
          <a:p>
            <a:fld id="{82767421-632E-4348-997B-AE37C74241B9}"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1FA14B2-D1BB-421D-B6DB-CBA93766F17E}" type="datetime1">
              <a:rPr lang="fr-FR" smtClean="0"/>
              <a:t>29/11/2022</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r>
              <a:rPr lang="fr-FR" smtClean="0"/>
              <a:t>RaSSem CHAKROUN                                                           GOMYCODE</a:t>
            </a:r>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82767421-632E-4348-997B-AE37C74241B9}"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24AFD28-C507-48C7-92F3-1B3F9A3F8067}" type="datetime1">
              <a:rPr lang="fr-FR" smtClean="0"/>
              <a:t>29/11/2022</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FR" smtClean="0"/>
              <a:t>RaSSem CHAKROUN                                                           GOMYCODE</a:t>
            </a:r>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2767421-632E-4348-997B-AE37C74241B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572132" y="3200400"/>
            <a:ext cx="3143272" cy="1600200"/>
          </a:xfrm>
        </p:spPr>
        <p:txBody>
          <a:bodyPr>
            <a:normAutofit fontScale="92500" lnSpcReduction="20000"/>
          </a:bodyPr>
          <a:lstStyle/>
          <a:p>
            <a:endParaRPr lang="fr-FR" dirty="0" smtClean="0"/>
          </a:p>
          <a:p>
            <a:endParaRPr lang="fr-FR" dirty="0" smtClean="0"/>
          </a:p>
          <a:p>
            <a:endParaRPr lang="fr-FR" dirty="0" smtClean="0"/>
          </a:p>
          <a:p>
            <a:r>
              <a:rPr lang="fr-FR" dirty="0" err="1" smtClean="0"/>
              <a:t>RaSSem</a:t>
            </a:r>
            <a:r>
              <a:rPr lang="fr-FR" dirty="0" smtClean="0"/>
              <a:t> CHAKROUN</a:t>
            </a:r>
            <a:endParaRPr lang="fr-FR" dirty="0"/>
          </a:p>
        </p:txBody>
      </p:sp>
      <p:sp>
        <p:nvSpPr>
          <p:cNvPr id="2" name="Titre 1"/>
          <p:cNvSpPr>
            <a:spLocks noGrp="1"/>
          </p:cNvSpPr>
          <p:nvPr>
            <p:ph type="ctrTitle"/>
          </p:nvPr>
        </p:nvSpPr>
        <p:spPr/>
        <p:txBody>
          <a:bodyPr/>
          <a:lstStyle/>
          <a:p>
            <a:r>
              <a:rPr lang="fr-FR" dirty="0" smtClean="0"/>
              <a:t>CHECK POINT N°1</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the WEB ?</a:t>
            </a:r>
            <a:endParaRPr lang="fr-FR" dirty="0"/>
          </a:p>
        </p:txBody>
      </p:sp>
      <p:sp>
        <p:nvSpPr>
          <p:cNvPr id="5" name="Espace réservé du pied de page 4"/>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2</a:t>
            </a:fld>
            <a:endParaRPr lang="fr-FR"/>
          </a:p>
        </p:txBody>
      </p:sp>
      <p:sp>
        <p:nvSpPr>
          <p:cNvPr id="3" name="Espace réservé du contenu 2"/>
          <p:cNvSpPr>
            <a:spLocks noGrp="1"/>
          </p:cNvSpPr>
          <p:nvPr>
            <p:ph sz="quarter" idx="1"/>
          </p:nvPr>
        </p:nvSpPr>
        <p:spPr/>
        <p:txBody>
          <a:bodyPr/>
          <a:lstStyle/>
          <a:p>
            <a:endParaRPr lang="en-US" dirty="0" smtClean="0"/>
          </a:p>
          <a:p>
            <a:endParaRPr lang="en-US" dirty="0" smtClean="0"/>
          </a:p>
          <a:p>
            <a:r>
              <a:rPr lang="en-US" dirty="0" smtClean="0"/>
              <a:t>"</a:t>
            </a:r>
            <a:r>
              <a:rPr lang="en-US" dirty="0" smtClean="0"/>
              <a:t>the web" designates the Internet and refers to the cable networks that travel the world and connect computers to each other like a spider's web. Surfing the Web means: surfing the Internet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DOES THE WEB WORK ?</a:t>
            </a:r>
            <a:endParaRPr lang="fr-FR" dirty="0"/>
          </a:p>
        </p:txBody>
      </p:sp>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3</a:t>
            </a:fld>
            <a:endParaRPr lang="fr-FR"/>
          </a:p>
        </p:txBody>
      </p:sp>
      <p:sp>
        <p:nvSpPr>
          <p:cNvPr id="5" name="Espace réservé du contenu 4"/>
          <p:cNvSpPr>
            <a:spLocks noGrp="1"/>
          </p:cNvSpPr>
          <p:nvPr>
            <p:ph sz="quarter" idx="1"/>
          </p:nvPr>
        </p:nvSpPr>
        <p:spPr/>
        <p:txBody>
          <a:bodyPr>
            <a:normAutofit lnSpcReduction="10000"/>
          </a:bodyPr>
          <a:lstStyle/>
          <a:p>
            <a:r>
              <a:rPr lang="fr-FR" dirty="0" smtClean="0"/>
              <a:t>The web (world </a:t>
            </a:r>
            <a:r>
              <a:rPr lang="fr-FR" dirty="0" err="1" smtClean="0"/>
              <a:t>wide</a:t>
            </a:r>
            <a:r>
              <a:rPr lang="fr-FR" dirty="0" smtClean="0"/>
              <a:t> web) </a:t>
            </a:r>
            <a:r>
              <a:rPr lang="fr-FR" dirty="0" err="1" smtClean="0"/>
              <a:t>is</a:t>
            </a:r>
            <a:r>
              <a:rPr lang="fr-FR" dirty="0" smtClean="0"/>
              <a:t> a body of information </a:t>
            </a:r>
            <a:r>
              <a:rPr lang="fr-FR" dirty="0" err="1" smtClean="0"/>
              <a:t>stored</a:t>
            </a:r>
            <a:r>
              <a:rPr lang="fr-FR" dirty="0" smtClean="0"/>
              <a:t> on web serves .</a:t>
            </a:r>
          </a:p>
          <a:p>
            <a:r>
              <a:rPr lang="fr-FR" dirty="0" smtClean="0"/>
              <a:t>A web server </a:t>
            </a:r>
            <a:r>
              <a:rPr lang="fr-FR" dirty="0" err="1" smtClean="0"/>
              <a:t>can</a:t>
            </a:r>
            <a:r>
              <a:rPr lang="fr-FR" dirty="0" smtClean="0"/>
              <a:t> </a:t>
            </a:r>
            <a:r>
              <a:rPr lang="fr-FR" dirty="0" err="1" smtClean="0"/>
              <a:t>mean</a:t>
            </a:r>
            <a:r>
              <a:rPr lang="fr-FR" dirty="0" smtClean="0"/>
              <a:t> </a:t>
            </a:r>
            <a:r>
              <a:rPr lang="fr-FR" dirty="0" err="1" smtClean="0"/>
              <a:t>two</a:t>
            </a:r>
            <a:r>
              <a:rPr lang="fr-FR" dirty="0" smtClean="0"/>
              <a:t> </a:t>
            </a:r>
            <a:r>
              <a:rPr lang="fr-FR" dirty="0" err="1" smtClean="0"/>
              <a:t>things</a:t>
            </a:r>
            <a:r>
              <a:rPr lang="fr-FR" dirty="0" smtClean="0"/>
              <a:t> :</a:t>
            </a:r>
          </a:p>
          <a:p>
            <a:pPr>
              <a:buFont typeface="Wingdings" pitchFamily="2" charset="2"/>
              <a:buChar char="v"/>
            </a:pPr>
            <a:r>
              <a:rPr lang="fr-FR" dirty="0" smtClean="0"/>
              <a:t> A computer on </a:t>
            </a:r>
            <a:r>
              <a:rPr lang="fr-FR" dirty="0" err="1" smtClean="0"/>
              <a:t>which</a:t>
            </a:r>
            <a:r>
              <a:rPr lang="fr-FR" dirty="0" smtClean="0"/>
              <a:t> a web site </a:t>
            </a:r>
            <a:r>
              <a:rPr lang="fr-FR" dirty="0" err="1" smtClean="0"/>
              <a:t>is</a:t>
            </a:r>
            <a:r>
              <a:rPr lang="fr-FR" dirty="0" smtClean="0"/>
              <a:t> </a:t>
            </a:r>
            <a:r>
              <a:rPr lang="fr-FR" dirty="0" err="1" smtClean="0"/>
              <a:t>hosted</a:t>
            </a:r>
            <a:r>
              <a:rPr lang="fr-FR" dirty="0" smtClean="0"/>
              <a:t>.</a:t>
            </a:r>
          </a:p>
          <a:p>
            <a:pPr>
              <a:buFont typeface="Wingdings" pitchFamily="2" charset="2"/>
              <a:buChar char="v"/>
            </a:pPr>
            <a:r>
              <a:rPr lang="fr-FR" dirty="0" smtClean="0"/>
              <a:t>A program </a:t>
            </a:r>
            <a:r>
              <a:rPr lang="fr-FR" dirty="0" err="1" smtClean="0"/>
              <a:t>that</a:t>
            </a:r>
            <a:r>
              <a:rPr lang="fr-FR" dirty="0" smtClean="0"/>
              <a:t> </a:t>
            </a:r>
            <a:r>
              <a:rPr lang="fr-FR" dirty="0" err="1" smtClean="0"/>
              <a:t>runs</a:t>
            </a:r>
            <a:r>
              <a:rPr lang="fr-FR" dirty="0" smtClean="0"/>
              <a:t> on </a:t>
            </a:r>
            <a:r>
              <a:rPr lang="fr-FR" dirty="0" err="1" smtClean="0"/>
              <a:t>such</a:t>
            </a:r>
            <a:r>
              <a:rPr lang="fr-FR" dirty="0" smtClean="0"/>
              <a:t> a computer </a:t>
            </a:r>
          </a:p>
          <a:p>
            <a:r>
              <a:rPr lang="fr-FR" dirty="0" err="1" smtClean="0"/>
              <a:t>Term</a:t>
            </a:r>
            <a:r>
              <a:rPr lang="fr-FR" dirty="0" smtClean="0"/>
              <a:t> web server </a:t>
            </a:r>
            <a:r>
              <a:rPr lang="fr-FR" dirty="0" err="1" smtClean="0"/>
              <a:t>refers</a:t>
            </a:r>
            <a:r>
              <a:rPr lang="fr-FR" dirty="0" smtClean="0"/>
              <a:t> to </a:t>
            </a:r>
            <a:r>
              <a:rPr lang="fr-FR" dirty="0" err="1" smtClean="0"/>
              <a:t>both</a:t>
            </a:r>
            <a:r>
              <a:rPr lang="fr-FR" dirty="0" smtClean="0"/>
              <a:t> hardware and software:</a:t>
            </a:r>
          </a:p>
          <a:p>
            <a:pPr>
              <a:buFont typeface="Wingdings" pitchFamily="2" charset="2"/>
              <a:buChar char="q"/>
            </a:pPr>
            <a:r>
              <a:rPr lang="fr-FR" dirty="0" smtClean="0"/>
              <a:t>The hardware web server </a:t>
            </a:r>
            <a:r>
              <a:rPr lang="fr-FR" dirty="0" err="1" smtClean="0"/>
              <a:t>refers</a:t>
            </a:r>
            <a:r>
              <a:rPr lang="fr-FR" dirty="0" smtClean="0"/>
              <a:t> computer </a:t>
            </a:r>
          </a:p>
          <a:p>
            <a:pPr>
              <a:buNone/>
            </a:pPr>
            <a:r>
              <a:rPr lang="fr-FR" dirty="0" smtClean="0"/>
              <a:t>A web site to </a:t>
            </a:r>
            <a:r>
              <a:rPr lang="fr-FR" dirty="0" err="1" smtClean="0"/>
              <a:t>be</a:t>
            </a:r>
            <a:r>
              <a:rPr lang="fr-FR" dirty="0" smtClean="0"/>
              <a:t> </a:t>
            </a:r>
            <a:r>
              <a:rPr lang="fr-FR" dirty="0" err="1" smtClean="0"/>
              <a:t>available</a:t>
            </a:r>
            <a:r>
              <a:rPr lang="fr-FR" dirty="0" smtClean="0"/>
              <a:t> to </a:t>
            </a:r>
            <a:r>
              <a:rPr lang="fr-FR" dirty="0" err="1" smtClean="0"/>
              <a:t>everyone</a:t>
            </a:r>
            <a:r>
              <a:rPr lang="fr-FR" dirty="0" smtClean="0"/>
              <a:t> in the world </a:t>
            </a:r>
            <a:r>
              <a:rPr lang="fr-FR" dirty="0" err="1" smtClean="0"/>
              <a:t>at</a:t>
            </a:r>
            <a:r>
              <a:rPr lang="fr-FR" dirty="0" smtClean="0"/>
              <a:t> all times,</a:t>
            </a:r>
          </a:p>
          <a:p>
            <a:pPr>
              <a:buNone/>
            </a:pPr>
            <a:r>
              <a:rPr lang="fr-FR" dirty="0" err="1" smtClean="0"/>
              <a:t>it</a:t>
            </a:r>
            <a:r>
              <a:rPr lang="fr-FR" dirty="0" smtClean="0"/>
              <a:t> </a:t>
            </a:r>
            <a:r>
              <a:rPr lang="fr-FR" dirty="0" err="1" smtClean="0"/>
              <a:t>need</a:t>
            </a:r>
            <a:r>
              <a:rPr lang="fr-FR" dirty="0" smtClean="0"/>
              <a:t> to </a:t>
            </a:r>
            <a:r>
              <a:rPr lang="fr-FR" dirty="0" err="1" smtClean="0"/>
              <a:t>be</a:t>
            </a:r>
            <a:r>
              <a:rPr lang="fr-FR" dirty="0" smtClean="0"/>
              <a:t> </a:t>
            </a:r>
            <a:r>
              <a:rPr lang="fr-FR" dirty="0" err="1" smtClean="0"/>
              <a:t>stored</a:t>
            </a:r>
            <a:r>
              <a:rPr lang="fr-FR" dirty="0" smtClean="0"/>
              <a:t> or « </a:t>
            </a:r>
            <a:r>
              <a:rPr lang="fr-FR" dirty="0" err="1" smtClean="0"/>
              <a:t>hosted</a:t>
            </a:r>
            <a:r>
              <a:rPr lang="fr-FR" dirty="0" smtClean="0"/>
              <a:t> »on a computer </a:t>
            </a:r>
            <a:r>
              <a:rPr lang="fr-FR" dirty="0" err="1" smtClean="0"/>
              <a:t>that</a:t>
            </a:r>
            <a:r>
              <a:rPr lang="fr-FR" dirty="0" smtClean="0"/>
              <a:t> </a:t>
            </a:r>
            <a:r>
              <a:rPr lang="fr-FR" dirty="0" err="1" smtClean="0"/>
              <a:t>is</a:t>
            </a:r>
            <a:r>
              <a:rPr lang="fr-FR" dirty="0" smtClean="0"/>
              <a:t> </a:t>
            </a:r>
            <a:r>
              <a:rPr lang="fr-FR" dirty="0" err="1" smtClean="0"/>
              <a:t>connected</a:t>
            </a:r>
            <a:r>
              <a:rPr lang="fr-FR" dirty="0" smtClean="0"/>
              <a:t> to the internet.</a:t>
            </a:r>
          </a:p>
          <a:p>
            <a:pPr>
              <a:buNone/>
            </a:pPr>
            <a:endParaRPr lang="fr-FR" dirty="0" smtClean="0"/>
          </a:p>
          <a:p>
            <a:pPr>
              <a:buNone/>
            </a:pPr>
            <a:endParaRPr lang="fr-FR" dirty="0" smtClean="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4</a:t>
            </a:fld>
            <a:endParaRPr lang="fr-FR"/>
          </a:p>
        </p:txBody>
      </p:sp>
      <p:sp>
        <p:nvSpPr>
          <p:cNvPr id="5" name="Espace réservé du contenu 4"/>
          <p:cNvSpPr>
            <a:spLocks noGrp="1"/>
          </p:cNvSpPr>
          <p:nvPr>
            <p:ph sz="quarter" idx="1"/>
          </p:nvPr>
        </p:nvSpPr>
        <p:spPr>
          <a:xfrm>
            <a:off x="914400" y="357166"/>
            <a:ext cx="7772400" cy="5662634"/>
          </a:xfrm>
        </p:spPr>
        <p:txBody>
          <a:bodyPr/>
          <a:lstStyle/>
          <a:p>
            <a:pPr>
              <a:buNone/>
            </a:pPr>
            <a:r>
              <a:rPr lang="fr-FR" dirty="0" err="1" smtClean="0"/>
              <a:t>Such</a:t>
            </a:r>
            <a:r>
              <a:rPr lang="fr-FR" dirty="0" smtClean="0"/>
              <a:t> a computer </a:t>
            </a:r>
            <a:r>
              <a:rPr lang="fr-FR" dirty="0" err="1" smtClean="0"/>
              <a:t>is</a:t>
            </a:r>
            <a:r>
              <a:rPr lang="fr-FR" dirty="0" smtClean="0"/>
              <a:t> </a:t>
            </a:r>
            <a:r>
              <a:rPr lang="fr-FR" dirty="0" err="1" smtClean="0"/>
              <a:t>known</a:t>
            </a:r>
            <a:r>
              <a:rPr lang="fr-FR" dirty="0" smtClean="0"/>
              <a:t> as a web server .</a:t>
            </a:r>
          </a:p>
          <a:p>
            <a:pPr>
              <a:buFont typeface="Wingdings" pitchFamily="2" charset="2"/>
              <a:buChar char="q"/>
            </a:pPr>
            <a:endParaRPr lang="fr-FR" dirty="0" smtClean="0"/>
          </a:p>
          <a:p>
            <a:pPr>
              <a:buFont typeface="Wingdings" pitchFamily="2" charset="2"/>
              <a:buChar char="q"/>
            </a:pPr>
            <a:r>
              <a:rPr lang="fr-FR" dirty="0" smtClean="0"/>
              <a:t>The web server program</a:t>
            </a:r>
          </a:p>
          <a:p>
            <a:pPr>
              <a:buNone/>
            </a:pPr>
            <a:r>
              <a:rPr lang="fr-FR" dirty="0" smtClean="0"/>
              <a:t>The software : Software </a:t>
            </a:r>
            <a:r>
              <a:rPr lang="fr-FR" dirty="0" err="1" smtClean="0"/>
              <a:t>that</a:t>
            </a:r>
            <a:r>
              <a:rPr lang="fr-FR" dirty="0" smtClean="0"/>
              <a:t> </a:t>
            </a:r>
            <a:r>
              <a:rPr lang="fr-FR" dirty="0" err="1" smtClean="0"/>
              <a:t>runs</a:t>
            </a:r>
            <a:r>
              <a:rPr lang="fr-FR" dirty="0" smtClean="0"/>
              <a:t> on the web site </a:t>
            </a:r>
            <a:r>
              <a:rPr lang="fr-FR" dirty="0" err="1" smtClean="0"/>
              <a:t>hosting</a:t>
            </a:r>
            <a:r>
              <a:rPr lang="fr-FR" dirty="0" smtClean="0"/>
              <a:t> Server computer , </a:t>
            </a:r>
            <a:r>
              <a:rPr lang="fr-FR" dirty="0" err="1" smtClean="0"/>
              <a:t>its</a:t>
            </a:r>
            <a:r>
              <a:rPr lang="fr-FR" dirty="0" smtClean="0"/>
              <a:t> main </a:t>
            </a:r>
            <a:r>
              <a:rPr lang="fr-FR" dirty="0" err="1" smtClean="0"/>
              <a:t>purpose</a:t>
            </a:r>
            <a:r>
              <a:rPr lang="fr-FR" dirty="0" smtClean="0"/>
              <a:t> </a:t>
            </a:r>
            <a:r>
              <a:rPr lang="fr-FR" dirty="0" err="1" smtClean="0"/>
              <a:t>is</a:t>
            </a:r>
            <a:r>
              <a:rPr lang="fr-FR" dirty="0" smtClean="0"/>
              <a:t> </a:t>
            </a:r>
            <a:r>
              <a:rPr lang="fr-FR" dirty="0" err="1" smtClean="0"/>
              <a:t>serving</a:t>
            </a:r>
            <a:r>
              <a:rPr lang="fr-FR" dirty="0" smtClean="0"/>
              <a:t> web pages by </a:t>
            </a:r>
            <a:r>
              <a:rPr lang="fr-FR" dirty="0" err="1" smtClean="0"/>
              <a:t>retrieving</a:t>
            </a:r>
            <a:r>
              <a:rPr lang="fr-FR" dirty="0" smtClean="0"/>
              <a:t> web pages and </a:t>
            </a:r>
            <a:r>
              <a:rPr lang="fr-FR" dirty="0" err="1" smtClean="0"/>
              <a:t>giving</a:t>
            </a:r>
            <a:r>
              <a:rPr lang="fr-FR" dirty="0" smtClean="0"/>
              <a:t> </a:t>
            </a:r>
            <a:r>
              <a:rPr lang="fr-FR" dirty="0" err="1" smtClean="0"/>
              <a:t>it</a:t>
            </a:r>
            <a:r>
              <a:rPr lang="fr-FR" dirty="0" smtClean="0"/>
              <a:t> to </a:t>
            </a:r>
            <a:r>
              <a:rPr lang="fr-FR" dirty="0" err="1" smtClean="0"/>
              <a:t>users</a:t>
            </a:r>
            <a:r>
              <a:rPr lang="fr-FR" dirty="0" smtClean="0"/>
              <a:t> as </a:t>
            </a:r>
            <a:r>
              <a:rPr lang="fr-FR" dirty="0" err="1" smtClean="0"/>
              <a:t>requested</a:t>
            </a:r>
            <a:r>
              <a:rPr lang="fr-FR" dirty="0" smtClean="0"/>
              <a:t> .</a:t>
            </a:r>
          </a:p>
          <a:p>
            <a:pPr>
              <a:buNone/>
            </a:pPr>
            <a:endParaRPr lang="fr-FR" dirty="0" smtClean="0"/>
          </a:p>
          <a:p>
            <a:pPr>
              <a:buNone/>
            </a:pP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What Is a Web Developer?</a:t>
            </a:r>
            <a:endParaRPr lang="fr-FR" dirty="0" smtClean="0"/>
          </a:p>
        </p:txBody>
      </p:sp>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5</a:t>
            </a:fld>
            <a:endParaRPr lang="fr-FR"/>
          </a:p>
        </p:txBody>
      </p:sp>
      <p:sp>
        <p:nvSpPr>
          <p:cNvPr id="5" name="Espace réservé du contenu 4"/>
          <p:cNvSpPr>
            <a:spLocks noGrp="1"/>
          </p:cNvSpPr>
          <p:nvPr>
            <p:ph sz="quarter" idx="1"/>
          </p:nvPr>
        </p:nvSpPr>
        <p:spPr/>
        <p:txBody>
          <a:bodyPr/>
          <a:lstStyle/>
          <a:p>
            <a:r>
              <a:rPr lang="en-US" dirty="0" smtClean="0"/>
              <a:t>Web developers design, maintain, and optimize websites and other web-based applications for consumer use. They rely on insights from computer programming, software development, and graphic design, often working alongside professionals in each field.</a:t>
            </a:r>
          </a:p>
          <a:p>
            <a:r>
              <a:rPr lang="en-US" dirty="0" smtClean="0"/>
              <a:t>Most web developers specialize in several aspects of the development process. Duties, tools, and techniques vary depending on the position. The following information provides insight into some common web developer roles.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dirty="0" smtClean="0"/>
              <a:t/>
            </a:r>
            <a:br>
              <a:rPr lang="en-US" dirty="0" smtClean="0"/>
            </a:br>
            <a:r>
              <a:rPr lang="en-US" i="1" dirty="0" smtClean="0"/>
              <a:t> What </a:t>
            </a:r>
            <a:r>
              <a:rPr lang="en-US" dirty="0" smtClean="0"/>
              <a:t>do you need</a:t>
            </a:r>
            <a:r>
              <a:rPr lang="en-US" i="1" dirty="0" smtClean="0"/>
              <a:t> to be a web developer?</a:t>
            </a:r>
            <a:endParaRPr lang="fr-FR" dirty="0"/>
          </a:p>
        </p:txBody>
      </p:sp>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6</a:t>
            </a:fld>
            <a:endParaRPr lang="fr-FR"/>
          </a:p>
        </p:txBody>
      </p:sp>
      <p:sp>
        <p:nvSpPr>
          <p:cNvPr id="5" name="Espace réservé du contenu 4"/>
          <p:cNvSpPr>
            <a:spLocks noGrp="1"/>
          </p:cNvSpPr>
          <p:nvPr>
            <p:ph sz="quarter" idx="1"/>
          </p:nvPr>
        </p:nvSpPr>
        <p:spPr/>
        <p:txBody>
          <a:bodyPr/>
          <a:lstStyle/>
          <a:p>
            <a:endParaRPr lang="en-US" dirty="0" smtClean="0"/>
          </a:p>
          <a:p>
            <a:r>
              <a:rPr lang="en-US" dirty="0" smtClean="0"/>
              <a:t>Mastery </a:t>
            </a:r>
            <a:r>
              <a:rPr lang="en-US" dirty="0" smtClean="0"/>
              <a:t>of programming languages</a:t>
            </a:r>
            <a:r>
              <a:rPr lang="en-US" dirty="0" smtClean="0"/>
              <a:t>.</a:t>
            </a:r>
          </a:p>
          <a:p>
            <a:r>
              <a:rPr lang="en-US" dirty="0" smtClean="0"/>
              <a:t> A </a:t>
            </a:r>
            <a:r>
              <a:rPr lang="en-US" dirty="0" smtClean="0"/>
              <a:t>good understanding of related </a:t>
            </a:r>
            <a:r>
              <a:rPr lang="en-US" dirty="0" smtClean="0"/>
              <a:t>trades.</a:t>
            </a:r>
          </a:p>
          <a:p>
            <a:r>
              <a:rPr lang="en-US" dirty="0" smtClean="0"/>
              <a:t>Continuous </a:t>
            </a:r>
            <a:r>
              <a:rPr lang="en-US" dirty="0" smtClean="0"/>
              <a:t>learning throughout his </a:t>
            </a:r>
            <a:r>
              <a:rPr lang="en-US" dirty="0" smtClean="0"/>
              <a:t>career.</a:t>
            </a:r>
          </a:p>
          <a:p>
            <a:r>
              <a:rPr lang="en-US" dirty="0" smtClean="0"/>
              <a:t>Analytical </a:t>
            </a:r>
            <a:r>
              <a:rPr lang="en-US" dirty="0" smtClean="0"/>
              <a:t>skills to find solutions to </a:t>
            </a:r>
            <a:r>
              <a:rPr lang="en-US" dirty="0" smtClean="0"/>
              <a:t>problems.</a:t>
            </a:r>
          </a:p>
          <a:p>
            <a:r>
              <a:rPr lang="en-US" dirty="0" smtClean="0"/>
              <a:t>Good </a:t>
            </a:r>
            <a:r>
              <a:rPr lang="en-US" dirty="0" smtClean="0"/>
              <a:t>communication, rigor and responsiveness</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
            </a:r>
            <a:br>
              <a:rPr lang="en-US" dirty="0" smtClean="0"/>
            </a:br>
            <a:r>
              <a:rPr lang="en-US" dirty="0" smtClean="0"/>
              <a:t> </a:t>
            </a:r>
            <a:br>
              <a:rPr lang="en-US" dirty="0" smtClean="0"/>
            </a:br>
            <a:r>
              <a:rPr lang="en-US"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Why did you choose to learn web development ?</a:t>
            </a:r>
            <a:endParaRPr lang="fr-FR" dirty="0"/>
          </a:p>
        </p:txBody>
      </p:sp>
      <p:sp>
        <p:nvSpPr>
          <p:cNvPr id="3" name="Espace réservé du pied de page 2"/>
          <p:cNvSpPr>
            <a:spLocks noGrp="1"/>
          </p:cNvSpPr>
          <p:nvPr>
            <p:ph type="ftr" sz="quarter" idx="11"/>
          </p:nvPr>
        </p:nvSpPr>
        <p:spPr/>
        <p:txBody>
          <a:bodyPr/>
          <a:lstStyle/>
          <a:p>
            <a:r>
              <a:rPr lang="fr-FR" smtClean="0"/>
              <a:t>RaSSem CHAKROUN                                                           GOMYCODE</a:t>
            </a:r>
            <a:endParaRPr lang="fr-FR"/>
          </a:p>
        </p:txBody>
      </p:sp>
      <p:sp>
        <p:nvSpPr>
          <p:cNvPr id="4" name="Espace réservé du numéro de diapositive 3"/>
          <p:cNvSpPr>
            <a:spLocks noGrp="1"/>
          </p:cNvSpPr>
          <p:nvPr>
            <p:ph type="sldNum" sz="quarter" idx="12"/>
          </p:nvPr>
        </p:nvSpPr>
        <p:spPr/>
        <p:txBody>
          <a:bodyPr/>
          <a:lstStyle/>
          <a:p>
            <a:fld id="{82767421-632E-4348-997B-AE37C74241B9}" type="slidenum">
              <a:rPr lang="fr-FR" smtClean="0"/>
              <a:t>7</a:t>
            </a:fld>
            <a:endParaRPr lang="fr-FR"/>
          </a:p>
        </p:txBody>
      </p:sp>
      <p:sp>
        <p:nvSpPr>
          <p:cNvPr id="5" name="Espace réservé du contenu 4"/>
          <p:cNvSpPr>
            <a:spLocks noGrp="1"/>
          </p:cNvSpPr>
          <p:nvPr>
            <p:ph sz="quarter" idx="1"/>
          </p:nvPr>
        </p:nvSpPr>
        <p:spPr/>
        <p:txBody>
          <a:bodyPr/>
          <a:lstStyle/>
          <a:p>
            <a:endParaRPr lang="en-US" dirty="0" smtClean="0"/>
          </a:p>
          <a:p>
            <a:r>
              <a:rPr lang="en-US" dirty="0" smtClean="0"/>
              <a:t>Web </a:t>
            </a:r>
            <a:r>
              <a:rPr lang="en-US" dirty="0" smtClean="0"/>
              <a:t>development gives the ability to express creatively on the internet. it allows me to transform my ideas in quality and supply chain </a:t>
            </a:r>
            <a:r>
              <a:rPr lang="en-US" dirty="0" smtClean="0"/>
              <a:t>management directly </a:t>
            </a:r>
            <a:r>
              <a:rPr lang="en-US" dirty="0" smtClean="0"/>
              <a:t>to applications and programming is the job of the future.</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TotalTime>
  <Words>371</Words>
  <Application>Microsoft Office PowerPoint</Application>
  <PresentationFormat>Affichage à l'écran (4:3)</PresentationFormat>
  <Paragraphs>54</Paragraphs>
  <Slides>7</Slides>
  <Notes>2</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Capitaux</vt:lpstr>
      <vt:lpstr>CHECK POINT N°1</vt:lpstr>
      <vt:lpstr>What is the WEB ?</vt:lpstr>
      <vt:lpstr>HOW DOES THE WEB WORK ?</vt:lpstr>
      <vt:lpstr>Diapositive 4</vt:lpstr>
      <vt:lpstr>         What Is a Web Developer?</vt:lpstr>
      <vt:lpstr>       What do you need to be a web developer?</vt:lpstr>
      <vt:lpstr>                                                Why did you choose to learn web development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POINT N°1</dc:title>
  <dc:creator>LENOVO</dc:creator>
  <cp:lastModifiedBy>LENOVO</cp:lastModifiedBy>
  <cp:revision>7</cp:revision>
  <dcterms:created xsi:type="dcterms:W3CDTF">2022-11-28T23:17:28Z</dcterms:created>
  <dcterms:modified xsi:type="dcterms:W3CDTF">2022-11-29T00:18:03Z</dcterms:modified>
</cp:coreProperties>
</file>