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715717B-B182-455F-B8DA-408261577527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7DA1CA9-45F7-4378-9018-180CE1067B4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3970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717B-B182-455F-B8DA-408261577527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1CA9-45F7-4378-9018-180CE1067B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5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717B-B182-455F-B8DA-408261577527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1CA9-45F7-4378-9018-180CE1067B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31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717B-B182-455F-B8DA-408261577527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1CA9-45F7-4378-9018-180CE1067B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97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717B-B182-455F-B8DA-408261577527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1CA9-45F7-4378-9018-180CE1067B4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560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717B-B182-455F-B8DA-408261577527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1CA9-45F7-4378-9018-180CE1067B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14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717B-B182-455F-B8DA-408261577527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1CA9-45F7-4378-9018-180CE1067B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62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717B-B182-455F-B8DA-408261577527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1CA9-45F7-4378-9018-180CE1067B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19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717B-B182-455F-B8DA-408261577527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1CA9-45F7-4378-9018-180CE1067B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61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717B-B182-455F-B8DA-408261577527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1CA9-45F7-4378-9018-180CE1067B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32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717B-B182-455F-B8DA-408261577527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1CA9-45F7-4378-9018-180CE1067B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9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715717B-B182-455F-B8DA-408261577527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7DA1CA9-45F7-4378-9018-180CE1067B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07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A213D-1760-49A0-A5CC-3E6B1EA9F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35077"/>
            <a:ext cx="9418320" cy="4041648"/>
          </a:xfrm>
        </p:spPr>
        <p:txBody>
          <a:bodyPr>
            <a:normAutofit/>
          </a:bodyPr>
          <a:lstStyle/>
          <a:p>
            <a:r>
              <a:rPr lang="ru-RU" sz="5400" dirty="0"/>
              <a:t>Проектирование и разработка базы данных кинотеатра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28E807-1E0A-461D-83A7-570F4A1FE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Распопов А. С., ББИ184</a:t>
            </a:r>
            <a:br>
              <a:rPr lang="ru-RU" dirty="0"/>
            </a:br>
            <a:r>
              <a:rPr lang="ru-RU" dirty="0"/>
              <a:t>Научный руководитель: Ямпольский С. М.</a:t>
            </a:r>
          </a:p>
        </p:txBody>
      </p:sp>
    </p:spTree>
    <p:extLst>
      <p:ext uri="{BB962C8B-B14F-4D97-AF65-F5344CB8AC3E}">
        <p14:creationId xmlns:p14="http://schemas.microsoft.com/office/powerpoint/2010/main" val="324617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C139A-7404-4D28-AA3A-4810B21C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37965"/>
            <a:ext cx="9692640" cy="1325562"/>
          </a:xfrm>
        </p:spPr>
        <p:txBody>
          <a:bodyPr/>
          <a:lstStyle/>
          <a:p>
            <a:r>
              <a:rPr lang="ru-RU" dirty="0"/>
              <a:t>Приложение на </a:t>
            </a:r>
            <a:r>
              <a:rPr lang="en-US" dirty="0"/>
              <a:t>C#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35A248-B654-4844-AA64-6F0D8EBED5AF}"/>
              </a:ext>
            </a:extLst>
          </p:cNvPr>
          <p:cNvPicPr/>
          <p:nvPr/>
        </p:nvPicPr>
        <p:blipFill rotWithShape="1">
          <a:blip r:embed="rId2"/>
          <a:srcRect l="9492" t="14823" r="52796" b="17674"/>
          <a:stretch/>
        </p:blipFill>
        <p:spPr bwMode="auto">
          <a:xfrm>
            <a:off x="3409948" y="1824037"/>
            <a:ext cx="4684395" cy="42367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46C351-EDA3-4B9B-AC22-5F00C2302C6D}"/>
              </a:ext>
            </a:extLst>
          </p:cNvPr>
          <p:cNvSpPr txBox="1"/>
          <p:nvPr/>
        </p:nvSpPr>
        <p:spPr>
          <a:xfrm>
            <a:off x="4723660" y="619347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Раздел клиентов</a:t>
            </a:r>
          </a:p>
        </p:txBody>
      </p:sp>
    </p:spTree>
    <p:extLst>
      <p:ext uri="{BB962C8B-B14F-4D97-AF65-F5344CB8AC3E}">
        <p14:creationId xmlns:p14="http://schemas.microsoft.com/office/powerpoint/2010/main" val="2354005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C139A-7404-4D28-AA3A-4810B21C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37965"/>
            <a:ext cx="9692640" cy="1325562"/>
          </a:xfrm>
        </p:spPr>
        <p:txBody>
          <a:bodyPr/>
          <a:lstStyle/>
          <a:p>
            <a:r>
              <a:rPr lang="ru-RU" dirty="0"/>
              <a:t>Приложение на </a:t>
            </a:r>
            <a:r>
              <a:rPr lang="en-US" dirty="0"/>
              <a:t>C#</a:t>
            </a:r>
            <a:r>
              <a:rPr lang="ru-RU" dirty="0"/>
              <a:t>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8F5B6A0-E91F-41E2-8D36-703AD54FBDB2}"/>
              </a:ext>
            </a:extLst>
          </p:cNvPr>
          <p:cNvSpPr/>
          <p:nvPr/>
        </p:nvSpPr>
        <p:spPr>
          <a:xfrm>
            <a:off x="414021" y="1771810"/>
            <a:ext cx="10334625" cy="484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837ED3-092A-4A57-9824-61197E95129E}"/>
              </a:ext>
            </a:extLst>
          </p:cNvPr>
          <p:cNvPicPr/>
          <p:nvPr/>
        </p:nvPicPr>
        <p:blipFill rotWithShape="1">
          <a:blip r:embed="rId2"/>
          <a:srcRect l="7312" t="12086" r="67931" b="37514"/>
          <a:stretch/>
        </p:blipFill>
        <p:spPr bwMode="auto">
          <a:xfrm>
            <a:off x="1276189" y="2242502"/>
            <a:ext cx="2709546" cy="29508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187880-5D92-4227-92CD-D5092E70C1DF}"/>
              </a:ext>
            </a:extLst>
          </p:cNvPr>
          <p:cNvPicPr/>
          <p:nvPr/>
        </p:nvPicPr>
        <p:blipFill rotWithShape="1">
          <a:blip r:embed="rId3"/>
          <a:srcRect l="2684" t="60682" r="61010" b="30000"/>
          <a:stretch/>
        </p:blipFill>
        <p:spPr bwMode="auto">
          <a:xfrm>
            <a:off x="5189855" y="3371214"/>
            <a:ext cx="4803140" cy="6934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7B8FB7-70EF-437F-8AD5-8616B48DBB75}"/>
              </a:ext>
            </a:extLst>
          </p:cNvPr>
          <p:cNvSpPr txBox="1"/>
          <p:nvPr/>
        </p:nvSpPr>
        <p:spPr>
          <a:xfrm>
            <a:off x="4333235" y="5479372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 клиента</a:t>
            </a:r>
          </a:p>
        </p:txBody>
      </p:sp>
    </p:spTree>
    <p:extLst>
      <p:ext uri="{BB962C8B-B14F-4D97-AF65-F5344CB8AC3E}">
        <p14:creationId xmlns:p14="http://schemas.microsoft.com/office/powerpoint/2010/main" val="50350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C139A-7404-4D28-AA3A-4810B21C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37965"/>
            <a:ext cx="9692640" cy="1325562"/>
          </a:xfrm>
        </p:spPr>
        <p:txBody>
          <a:bodyPr/>
          <a:lstStyle/>
          <a:p>
            <a:r>
              <a:rPr lang="ru-RU" dirty="0"/>
              <a:t>Приложение на </a:t>
            </a:r>
            <a:r>
              <a:rPr lang="en-US" dirty="0"/>
              <a:t>C#</a:t>
            </a:r>
            <a:r>
              <a:rPr lang="ru-RU" dirty="0"/>
              <a:t>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8F5B6A0-E91F-41E2-8D36-703AD54FBDB2}"/>
              </a:ext>
            </a:extLst>
          </p:cNvPr>
          <p:cNvSpPr/>
          <p:nvPr/>
        </p:nvSpPr>
        <p:spPr>
          <a:xfrm>
            <a:off x="414021" y="1771810"/>
            <a:ext cx="10334625" cy="484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B8FB7-70EF-437F-8AD5-8616B48DBB75}"/>
              </a:ext>
            </a:extLst>
          </p:cNvPr>
          <p:cNvSpPr txBox="1"/>
          <p:nvPr/>
        </p:nvSpPr>
        <p:spPr>
          <a:xfrm>
            <a:off x="3086098" y="5865037"/>
            <a:ext cx="499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Вкладка заказов и окно добавления заказа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323EEB-EAB6-4304-8750-37353ED2A570}"/>
              </a:ext>
            </a:extLst>
          </p:cNvPr>
          <p:cNvPicPr/>
          <p:nvPr/>
        </p:nvPicPr>
        <p:blipFill rotWithShape="1">
          <a:blip r:embed="rId2"/>
          <a:srcRect l="9621" t="14823" r="53052" b="16990"/>
          <a:stretch/>
        </p:blipFill>
        <p:spPr bwMode="auto">
          <a:xfrm>
            <a:off x="1003618" y="2043105"/>
            <a:ext cx="3596640" cy="36950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CBA4EF-6649-41BD-8A4F-F3478650BE4E}"/>
              </a:ext>
            </a:extLst>
          </p:cNvPr>
          <p:cNvPicPr/>
          <p:nvPr/>
        </p:nvPicPr>
        <p:blipFill rotWithShape="1">
          <a:blip r:embed="rId3"/>
          <a:srcRect l="19112" t="24857" r="56259" b="24060"/>
          <a:stretch/>
        </p:blipFill>
        <p:spPr bwMode="auto">
          <a:xfrm>
            <a:off x="6060634" y="2348233"/>
            <a:ext cx="2728404" cy="31311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209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C139A-7404-4D28-AA3A-4810B21C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37965"/>
            <a:ext cx="9692640" cy="1325562"/>
          </a:xfrm>
        </p:spPr>
        <p:txBody>
          <a:bodyPr/>
          <a:lstStyle/>
          <a:p>
            <a:r>
              <a:rPr lang="ru-RU" dirty="0"/>
              <a:t>Приложение на </a:t>
            </a:r>
            <a:r>
              <a:rPr lang="en-US" dirty="0"/>
              <a:t>C#</a:t>
            </a:r>
            <a:r>
              <a:rPr lang="ru-RU" dirty="0"/>
              <a:t>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8F5B6A0-E91F-41E2-8D36-703AD54FBDB2}"/>
              </a:ext>
            </a:extLst>
          </p:cNvPr>
          <p:cNvSpPr/>
          <p:nvPr/>
        </p:nvSpPr>
        <p:spPr>
          <a:xfrm>
            <a:off x="414021" y="1771810"/>
            <a:ext cx="10334625" cy="484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B8FB7-70EF-437F-8AD5-8616B48DBB75}"/>
              </a:ext>
            </a:extLst>
          </p:cNvPr>
          <p:cNvSpPr txBox="1"/>
          <p:nvPr/>
        </p:nvSpPr>
        <p:spPr>
          <a:xfrm>
            <a:off x="4338039" y="586503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Вкладка билетов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C2784C2-1795-4BA4-82C0-62B811C20042}"/>
              </a:ext>
            </a:extLst>
          </p:cNvPr>
          <p:cNvPicPr/>
          <p:nvPr/>
        </p:nvPicPr>
        <p:blipFill rotWithShape="1">
          <a:blip r:embed="rId2"/>
          <a:srcRect l="9620" t="15051" r="52411" b="17902"/>
          <a:stretch/>
        </p:blipFill>
        <p:spPr bwMode="auto">
          <a:xfrm>
            <a:off x="3844031" y="2263806"/>
            <a:ext cx="3070638" cy="32155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2467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C139A-7404-4D28-AA3A-4810B21C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37965"/>
            <a:ext cx="9692640" cy="1325562"/>
          </a:xfrm>
        </p:spPr>
        <p:txBody>
          <a:bodyPr/>
          <a:lstStyle/>
          <a:p>
            <a:r>
              <a:rPr lang="ru-RU" dirty="0"/>
              <a:t>Приложение на </a:t>
            </a:r>
            <a:r>
              <a:rPr lang="en-US" dirty="0"/>
              <a:t>C#</a:t>
            </a:r>
            <a:r>
              <a:rPr lang="ru-RU" dirty="0"/>
              <a:t>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8F5B6A0-E91F-41E2-8D36-703AD54FBDB2}"/>
              </a:ext>
            </a:extLst>
          </p:cNvPr>
          <p:cNvSpPr/>
          <p:nvPr/>
        </p:nvSpPr>
        <p:spPr>
          <a:xfrm>
            <a:off x="414021" y="1771810"/>
            <a:ext cx="10334625" cy="484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B8FB7-70EF-437F-8AD5-8616B48DBB75}"/>
              </a:ext>
            </a:extLst>
          </p:cNvPr>
          <p:cNvSpPr txBox="1"/>
          <p:nvPr/>
        </p:nvSpPr>
        <p:spPr>
          <a:xfrm>
            <a:off x="3022065" y="5865036"/>
            <a:ext cx="507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Вкладка сеансов и окно добавления сеансов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C4D940-936F-4D37-A28B-5198C7482C0E}"/>
              </a:ext>
            </a:extLst>
          </p:cNvPr>
          <p:cNvPicPr/>
          <p:nvPr/>
        </p:nvPicPr>
        <p:blipFill rotWithShape="1">
          <a:blip r:embed="rId2"/>
          <a:srcRect l="9491" t="14823" r="52796" b="18358"/>
          <a:stretch/>
        </p:blipFill>
        <p:spPr bwMode="auto">
          <a:xfrm>
            <a:off x="1401800" y="2528109"/>
            <a:ext cx="3139440" cy="31286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0532EB-20B0-4B5F-9088-9001C0D9DB71}"/>
              </a:ext>
            </a:extLst>
          </p:cNvPr>
          <p:cNvPicPr/>
          <p:nvPr/>
        </p:nvPicPr>
        <p:blipFill rotWithShape="1">
          <a:blip r:embed="rId3"/>
          <a:srcRect l="8722" t="15051" r="66649" b="35690"/>
          <a:stretch/>
        </p:blipFill>
        <p:spPr bwMode="auto">
          <a:xfrm>
            <a:off x="5927562" y="2528108"/>
            <a:ext cx="2666022" cy="31286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17218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C139A-7404-4D28-AA3A-4810B21C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37965"/>
            <a:ext cx="9692640" cy="1325562"/>
          </a:xfrm>
        </p:spPr>
        <p:txBody>
          <a:bodyPr/>
          <a:lstStyle/>
          <a:p>
            <a:r>
              <a:rPr lang="ru-RU" dirty="0"/>
              <a:t>Приложение на </a:t>
            </a:r>
            <a:r>
              <a:rPr lang="en-US" dirty="0"/>
              <a:t>C#</a:t>
            </a:r>
            <a:r>
              <a:rPr lang="ru-RU" dirty="0"/>
              <a:t>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8F5B6A0-E91F-41E2-8D36-703AD54FBDB2}"/>
              </a:ext>
            </a:extLst>
          </p:cNvPr>
          <p:cNvSpPr/>
          <p:nvPr/>
        </p:nvSpPr>
        <p:spPr>
          <a:xfrm>
            <a:off x="414021" y="1771810"/>
            <a:ext cx="10334625" cy="484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B8FB7-70EF-437F-8AD5-8616B48DBB75}"/>
              </a:ext>
            </a:extLst>
          </p:cNvPr>
          <p:cNvSpPr txBox="1"/>
          <p:nvPr/>
        </p:nvSpPr>
        <p:spPr>
          <a:xfrm>
            <a:off x="2650883" y="5865036"/>
            <a:ext cx="586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Вкладка выручки с сеансов и окно показа выручки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64260A-4B4C-432D-839D-B8968A567028}"/>
              </a:ext>
            </a:extLst>
          </p:cNvPr>
          <p:cNvPicPr/>
          <p:nvPr/>
        </p:nvPicPr>
        <p:blipFill rotWithShape="1">
          <a:blip r:embed="rId2"/>
          <a:srcRect l="8851" t="14823" r="18674" b="20639"/>
          <a:stretch/>
        </p:blipFill>
        <p:spPr bwMode="auto">
          <a:xfrm>
            <a:off x="2104008" y="2409628"/>
            <a:ext cx="6394841" cy="30697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971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31BA2-F913-4666-9B12-0065782F3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7EAF5D-0F22-4AE5-8998-D444A6D83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Созданная база данных является актуальной для сотрудников кинотеатров, так как позволяет:</a:t>
            </a:r>
          </a:p>
          <a:p>
            <a:r>
              <a:rPr lang="ru-RU" sz="2400" dirty="0"/>
              <a:t>Работать с полученными данными о клиентах, заказах, сеансах и фильмах и другой информации</a:t>
            </a:r>
          </a:p>
          <a:p>
            <a:r>
              <a:rPr lang="ru-RU" sz="2400" dirty="0"/>
              <a:t>Разрабатывать отчеты на основе хранящихся данных</a:t>
            </a:r>
          </a:p>
          <a:p>
            <a:r>
              <a:rPr lang="ru-RU" sz="2400" dirty="0"/>
              <a:t>Взаимодействовать с данными и проводить некоторые базовые операции при помощи специально созданного приложение на </a:t>
            </a:r>
            <a:r>
              <a:rPr lang="en-US" sz="2400" dirty="0"/>
              <a:t>C</a:t>
            </a:r>
            <a:r>
              <a:rPr lang="ru-RU" sz="24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52749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3654C-2BC9-43C7-A6AA-47230486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776922"/>
          </a:xfrm>
        </p:spPr>
        <p:txBody>
          <a:bodyPr/>
          <a:lstStyle/>
          <a:p>
            <a:r>
              <a:rPr lang="ru-RU" dirty="0"/>
              <a:t>Диаграмма базы данных</a:t>
            </a:r>
          </a:p>
        </p:txBody>
      </p:sp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DA7C9DE-9D48-4874-9136-EB20C5AEA42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t="716"/>
          <a:stretch/>
        </p:blipFill>
        <p:spPr>
          <a:xfrm>
            <a:off x="866775" y="776922"/>
            <a:ext cx="9201150" cy="61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4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2B486-583B-4458-8F0F-6D952EAF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0A2D55-FC5D-466E-B3BE-89C4DA10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Хранение информации о клиентах, фильмах, сеансах и заказах</a:t>
            </a:r>
          </a:p>
          <a:p>
            <a:r>
              <a:rPr lang="ru-RU" sz="2400" dirty="0"/>
              <a:t>Заполнение, удаление и редактирование данных</a:t>
            </a:r>
          </a:p>
          <a:p>
            <a:r>
              <a:rPr lang="ru-RU" sz="2400" dirty="0"/>
              <a:t>Получение необходимых руководству кинотеатра  данных для отчетов при помощи хранимых процедур, функций и запросов.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74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589A3-913D-417C-B1FC-BA031C82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Хранимые процедуры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F8C2B-0E63-4D10-A872-2DC4AAF21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Добавление нового заказа</a:t>
            </a:r>
          </a:p>
          <a:p>
            <a:r>
              <a:rPr lang="ru-RU" sz="2400" dirty="0"/>
              <a:t>Добавление нового сеанса</a:t>
            </a:r>
          </a:p>
          <a:p>
            <a:r>
              <a:rPr lang="ru-RU" sz="2400" dirty="0"/>
              <a:t>Подсчет итоговой стоимости закусок в заказе</a:t>
            </a:r>
          </a:p>
          <a:p>
            <a:r>
              <a:rPr lang="ru-RU" sz="2400" dirty="0"/>
              <a:t>Подсчет итоговой стоимости всего заказа</a:t>
            </a:r>
          </a:p>
          <a:p>
            <a:r>
              <a:rPr lang="ru-RU" sz="2400" dirty="0"/>
              <a:t>Подсчет скидки на основе первоначальной стоимости заказа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999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5F925-E9CC-4448-8EE3-2192819C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231E11-D584-4723-9C3C-6C3692F37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  <a:p>
            <a:r>
              <a:rPr lang="ru-RU" sz="2400" dirty="0"/>
              <a:t>Подсчет выручки кинотеатра за определенные даты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Показ топ-5 самых дорогих заказов в кинотеатре</a:t>
            </a:r>
          </a:p>
        </p:txBody>
      </p:sp>
    </p:spTree>
    <p:extLst>
      <p:ext uri="{BB962C8B-B14F-4D97-AF65-F5344CB8AC3E}">
        <p14:creationId xmlns:p14="http://schemas.microsoft.com/office/powerpoint/2010/main" val="374114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EDA13-8594-4CE5-B9EE-D0C1A466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430FB5-EB44-4E20-BE97-A23DEFFB9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Средняя стоимость заказа, оплаченного наличными</a:t>
            </a:r>
          </a:p>
          <a:p>
            <a:r>
              <a:rPr lang="ru-RU" dirty="0"/>
              <a:t>Список клиентов, потративших более 1000 рублей на заказ</a:t>
            </a:r>
          </a:p>
          <a:p>
            <a:r>
              <a:rPr lang="ru-RU" dirty="0"/>
              <a:t>Выручка за каждый сеанс</a:t>
            </a:r>
          </a:p>
          <a:p>
            <a:r>
              <a:rPr lang="ru-RU" dirty="0"/>
              <a:t>Топ-5 клиентов по выручке</a:t>
            </a:r>
          </a:p>
          <a:p>
            <a:r>
              <a:rPr lang="ru-RU" dirty="0"/>
              <a:t>Список заказов, стоимость которых меньше средней суммы покупки</a:t>
            </a:r>
          </a:p>
          <a:p>
            <a:r>
              <a:rPr lang="ru-RU" dirty="0"/>
              <a:t>Максимальная стоимость заказа среди мужчин старше 18 лет</a:t>
            </a:r>
          </a:p>
          <a:p>
            <a:r>
              <a:rPr lang="ru-RU" dirty="0"/>
              <a:t>Выручка с сеансов фильмов в жанре драма</a:t>
            </a:r>
          </a:p>
          <a:p>
            <a:r>
              <a:rPr lang="ru-RU" dirty="0"/>
              <a:t>Средняя стоимость заказа клиентов младше 18 лет</a:t>
            </a:r>
          </a:p>
        </p:txBody>
      </p:sp>
    </p:spTree>
    <p:extLst>
      <p:ext uri="{BB962C8B-B14F-4D97-AF65-F5344CB8AC3E}">
        <p14:creationId xmlns:p14="http://schemas.microsoft.com/office/powerpoint/2010/main" val="91347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08DC3-655B-4C53-9A82-C0DF966A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Триггеры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081D6A-1281-4D58-B273-5A6642C55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  <a:p>
            <a:r>
              <a:rPr lang="ru-RU" sz="2400" dirty="0"/>
              <a:t>Триггер, создающий запись в таблице билетов при создании нового заказа</a:t>
            </a:r>
          </a:p>
          <a:p>
            <a:endParaRPr lang="ru-RU" sz="2400" dirty="0"/>
          </a:p>
          <a:p>
            <a:r>
              <a:rPr lang="ru-RU" sz="2400" dirty="0"/>
              <a:t>Триггер, изменяющий итоговую стоимость заказа при удалении информации из таблицы заказа закусок</a:t>
            </a:r>
          </a:p>
        </p:txBody>
      </p:sp>
    </p:spTree>
    <p:extLst>
      <p:ext uri="{BB962C8B-B14F-4D97-AF65-F5344CB8AC3E}">
        <p14:creationId xmlns:p14="http://schemas.microsoft.com/office/powerpoint/2010/main" val="10840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53E6E-898A-4603-8F5A-DF7C96E8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приложения-помощника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C8CB9A-565E-4138-8CFD-AE3B3F1B3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  <a:p>
            <a:r>
              <a:rPr lang="ru-RU" sz="2400" dirty="0"/>
              <a:t>Просмотр данных из БД</a:t>
            </a:r>
          </a:p>
          <a:p>
            <a:r>
              <a:rPr lang="ru-RU" sz="2400" dirty="0"/>
              <a:t>Добавление данных в БД</a:t>
            </a:r>
          </a:p>
          <a:p>
            <a:r>
              <a:rPr lang="ru-RU" sz="2400" dirty="0"/>
              <a:t>Сохранение данных в БД</a:t>
            </a:r>
          </a:p>
          <a:p>
            <a:r>
              <a:rPr lang="ru-RU" sz="2400" dirty="0"/>
              <a:t>Функция подсчета выручки за определенный период</a:t>
            </a:r>
          </a:p>
        </p:txBody>
      </p:sp>
    </p:spTree>
    <p:extLst>
      <p:ext uri="{BB962C8B-B14F-4D97-AF65-F5344CB8AC3E}">
        <p14:creationId xmlns:p14="http://schemas.microsoft.com/office/powerpoint/2010/main" val="703528897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28</TotalTime>
  <Words>302</Words>
  <Application>Microsoft Office PowerPoint</Application>
  <PresentationFormat>Широкоэкранный</PresentationFormat>
  <Paragraphs>55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Вид</vt:lpstr>
      <vt:lpstr>Проектирование и разработка базы данных кинотеатра</vt:lpstr>
      <vt:lpstr>Актуальность</vt:lpstr>
      <vt:lpstr>Диаграмма базы данных</vt:lpstr>
      <vt:lpstr>Функции базы данных</vt:lpstr>
      <vt:lpstr>Хранимые процедуры</vt:lpstr>
      <vt:lpstr>Функции</vt:lpstr>
      <vt:lpstr>Запросы</vt:lpstr>
      <vt:lpstr>Триггеры</vt:lpstr>
      <vt:lpstr>Функции приложения-помощника</vt:lpstr>
      <vt:lpstr>Приложение на C# </vt:lpstr>
      <vt:lpstr>Приложение на C# </vt:lpstr>
      <vt:lpstr>Приложение на C# </vt:lpstr>
      <vt:lpstr>Приложение на C# </vt:lpstr>
      <vt:lpstr>Приложение на C# </vt:lpstr>
      <vt:lpstr>Приложение на C#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и разработка базы данных кинотеатра</dc:title>
  <dc:creator>Александр Распопов</dc:creator>
  <cp:lastModifiedBy>Александр Распопов</cp:lastModifiedBy>
  <cp:revision>4</cp:revision>
  <dcterms:created xsi:type="dcterms:W3CDTF">2020-06-18T08:38:53Z</dcterms:created>
  <dcterms:modified xsi:type="dcterms:W3CDTF">2020-06-18T09:07:25Z</dcterms:modified>
</cp:coreProperties>
</file>