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A1AAC-A281-1566-5E52-11D7FBA05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FF621-424A-DF4A-F3ED-3A2C83960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40873-64BB-D665-40C0-9F408859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E3507-FC28-970D-B226-D360561D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75DB6-6DFF-A579-2D1F-6371037B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918D-D5B5-E455-5764-D710C87A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8096E-37F6-B6F0-A191-BAF126661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39826-27AE-28DA-5957-CB973F11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3F1A8-DD04-9800-E63F-4F4D2049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00D6F-FFBA-FE4A-5979-DA96B4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DA097A-FB78-2172-A0F9-C0206A9AE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00D16-E744-F7B4-7DBA-AA84F0DF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A182C-9378-6C4E-E1FC-156C01F1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19FED-C113-5C6B-1F92-6E6A940F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02C21-5412-1F68-111E-A11CD1A5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43B0E-FFF5-587C-FABD-531DF08E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2C745-7395-6A0A-519E-30B4AB4E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C23ED-87EC-1144-FFF6-E197EEEA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23687-3DF8-2D82-C335-9C9CC269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2578E-D38B-EE03-3E5F-9F7484B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8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3151-5C20-31E6-8FFD-5FC716E1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A5369-A5CA-621C-8F0B-34DC4AFC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BEA69-3DEB-8E0A-CBB6-FF12BCE2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04A0E-00A9-14BD-0A9D-ABC8A0E8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B4F8B-E5B9-F79D-BE38-A780D8E6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A430F-945B-4DF7-BC9D-538AD9C5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ED218-74F1-D144-6F9F-D3A332482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62C6C-F7F1-E485-B8F5-D6E301F89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69693-A1F0-643B-DA1B-91988756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1EF3D-E3BE-A7BA-AEA3-35BB606F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4960A-3AAC-D880-7CB8-E1F887FE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FA93D-E8C3-FC60-516C-A6F1DEED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DAAC3-6538-F947-0F82-648A4815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84516-FFC1-E4B9-627D-86384BC29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5396D4-E55E-B048-74AF-63D0B9395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CF1C29-0801-DD71-F16B-BD30C7515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684F49-BD05-C9F2-B992-63F622B3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9C2743-C593-9961-C24B-BB8B760E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8EFABA-5E61-69AB-1566-C212A87D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1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528E4-004F-A095-6B10-916D3AB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4A5F81-ED7A-8DBE-4DF2-CBB1BF2A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86627-4E49-7FC3-A432-E20FA1FD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F18E20-D4FE-CE87-014D-AF4FC9A5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7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50E083-2460-66F1-75CB-BC200300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6AA67-5929-C21C-53B6-60A51BD1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EDC2F-E8D3-F0B1-0042-E9473C19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1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104D5-60EC-2F44-0DC0-CB9B190E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963CE-56AE-8BD6-D394-51154DD1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EF483-832C-CF4E-400E-95E1CC86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A831E-C45C-7C9B-78A4-3A08DF2B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32D34-C18D-7CA5-367E-7D1EE70F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2E8EE-37F7-AB29-E0AC-EB097010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811FC-EAC0-05F3-8B48-41EA090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9E6BA-7B37-BF96-A43E-9CAE7B852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A9E8A-C3D1-3BBD-854E-A4CE28F8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54D91-3B43-E1D7-D572-EBF409F3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81CEA-A052-9A23-037E-59360555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529E3-21F3-BD1E-1DC7-D730344D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5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103FED-1957-1BBA-9C25-673E6049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911A4-85C8-AE4C-C59A-2ED0E9F2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B34C6-0D45-BEC5-B63F-B61625BFE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3EB4-A408-45F5-9B6D-6BAFC7BFE36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41D7A-C7BD-FA5B-63A5-E28C60AE4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594E0-CB93-C244-C2D4-2C4F38B5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5435-13E1-454E-9915-454EE43D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2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F584F-8724-4429-73B7-4AB808F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60C98-0BA4-590E-E420-526296B6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先行研究を読み、アプローチを定める</a:t>
            </a:r>
            <a:endParaRPr lang="en-US" altLang="ja-JP" dirty="0"/>
          </a:p>
          <a:p>
            <a:r>
              <a:rPr lang="en-US" altLang="zh-CN" dirty="0" err="1"/>
              <a:t>TwitterAPI</a:t>
            </a:r>
            <a:r>
              <a:rPr lang="ja-JP" altLang="en-US" dirty="0"/>
              <a:t>でデータを取る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0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F584F-8724-4429-73B7-4AB808F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計画を立てる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60C98-0BA4-590E-E420-526296B6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新規性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3973A5-59E0-EC0E-AB19-6D51BEDD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5" y="1277048"/>
            <a:ext cx="3904762" cy="55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C70D29-EB3E-9EC1-D193-B0B61156E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3857143" cy="42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AE9642-5DC8-11B1-2DFB-306AA31B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07" y="71640"/>
            <a:ext cx="7371428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DF3A-7BCA-D2C2-8F4C-01416F93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AF440-6C1B-B18F-47A8-CF972BB3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TwitterAPI</a:t>
            </a:r>
            <a:r>
              <a:rPr lang="ja-JP" altLang="en-US" dirty="0"/>
              <a:t>を通じてデータの獲得</a:t>
            </a:r>
            <a:endParaRPr lang="en-US" altLang="ja-JP" dirty="0"/>
          </a:p>
          <a:p>
            <a:r>
              <a:rPr lang="ja-JP" altLang="en-US" dirty="0"/>
              <a:t>これから：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ーデータのフィルタリング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ー処理と</a:t>
            </a:r>
            <a:r>
              <a:rPr lang="en-US" altLang="ja-JP" dirty="0" err="1"/>
              <a:t>MeCab</a:t>
            </a:r>
            <a:r>
              <a:rPr lang="en-US" altLang="ja-JP" dirty="0"/>
              <a:t> W2V</a:t>
            </a:r>
            <a:r>
              <a:rPr lang="ja-JP" altLang="en-US" dirty="0"/>
              <a:t>への導入</a:t>
            </a:r>
            <a:endParaRPr lang="en-US" altLang="ja-JP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4B3065-F553-59A6-F2E3-BAE37305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60" y="2210264"/>
            <a:ext cx="4663751" cy="32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0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56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進捗報告</vt:lpstr>
      <vt:lpstr>計画を立てる</vt:lpstr>
      <vt:lpstr>進捗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尧</dc:creator>
  <cp:lastModifiedBy>陈 尧</cp:lastModifiedBy>
  <cp:revision>5</cp:revision>
  <dcterms:created xsi:type="dcterms:W3CDTF">2022-10-18T01:59:22Z</dcterms:created>
  <dcterms:modified xsi:type="dcterms:W3CDTF">2022-10-18T04:18:54Z</dcterms:modified>
</cp:coreProperties>
</file>