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ru"/>
              <a:t>Проект на PyQt5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"Просмотр фотографий"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272250" y="4356223"/>
            <a:ext cx="469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Проект сделан: Дубровских григорий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15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План презентации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0040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Цель проекта</a:t>
            </a:r>
            <a:endParaRPr sz="2800"/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Функции</a:t>
            </a:r>
            <a:endParaRPr sz="2800"/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Окно главного экрана/просмотра фото</a:t>
            </a:r>
            <a:endParaRPr sz="2800"/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Окно отображающая фото в папке/Окно отображающая конкретное фото</a:t>
            </a:r>
            <a:endParaRPr sz="2800"/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База данных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10750" y="215775"/>
            <a:ext cx="8722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Цель проекта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8465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3200"/>
              <a:t>Разработать компьютерное приложение для просмотра фотографий, которое предоставит удобный интерфейс для навигации по коллекции фотографий.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2. Функции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396100"/>
            <a:ext cx="75057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Приближение фото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Отдаление фото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Удаление из системы фото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Сохранение фото в базу данных с комментарием/Сохранения в выбранную папку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Удаление фона у фото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Изменение фото в черно-белый формат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Регистрация/Вход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194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3. Окно главного экрана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100" y="846600"/>
            <a:ext cx="5317325" cy="4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99825" y="205300"/>
            <a:ext cx="576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4.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224650" y="4499125"/>
            <a:ext cx="4587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320"/>
              <a:t>Окно отображающая конкретное фото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2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0" y="287200"/>
            <a:ext cx="4167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/>
              <a:t>Окно отображающая фотографии в папке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550" y="1417725"/>
            <a:ext cx="4166999" cy="308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525" y="715888"/>
            <a:ext cx="4194451" cy="316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99825" y="205300"/>
            <a:ext cx="87435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5. База данных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550" y="2746975"/>
            <a:ext cx="67246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550" y="1240900"/>
            <a:ext cx="67246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235175" y="1327600"/>
            <a:ext cx="826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49750" y="3021550"/>
            <a:ext cx="826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