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5" r:id="rId8"/>
    <p:sldId id="262" r:id="rId9"/>
    <p:sldId id="266" r:id="rId10"/>
    <p:sldId id="263" r:id="rId11"/>
    <p:sldId id="267" r:id="rId12"/>
    <p:sldId id="264" r:id="rId13"/>
    <p:sldId id="269" r:id="rId14"/>
    <p:sldId id="270" r:id="rId15"/>
    <p:sldId id="271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EFBB-D650-4A89-B550-682B9E091823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9C79-5E10-4BAC-B4A3-066F01AB8F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56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EFBB-D650-4A89-B550-682B9E091823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9C79-5E10-4BAC-B4A3-066F01AB8F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43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EFBB-D650-4A89-B550-682B9E091823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9C79-5E10-4BAC-B4A3-066F01AB8F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74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EFBB-D650-4A89-B550-682B9E091823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9C79-5E10-4BAC-B4A3-066F01AB8F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57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EFBB-D650-4A89-B550-682B9E091823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9C79-5E10-4BAC-B4A3-066F01AB8F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1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EFBB-D650-4A89-B550-682B9E091823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9C79-5E10-4BAC-B4A3-066F01AB8F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13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EFBB-D650-4A89-B550-682B9E091823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9C79-5E10-4BAC-B4A3-066F01AB8F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60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EFBB-D650-4A89-B550-682B9E091823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9C79-5E10-4BAC-B4A3-066F01AB8F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8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EFBB-D650-4A89-B550-682B9E091823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9C79-5E10-4BAC-B4A3-066F01AB8F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03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EFBB-D650-4A89-B550-682B9E091823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9C79-5E10-4BAC-B4A3-066F01AB8F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55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EFBB-D650-4A89-B550-682B9E091823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9C79-5E10-4BAC-B4A3-066F01AB8F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26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EFBB-D650-4A89-B550-682B9E091823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39C79-5E10-4BAC-B4A3-066F01AB8F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551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ru-RU" sz="9600" b="1" dirty="0" smtClean="0">
                <a:latin typeface="+mn-lt"/>
              </a:rPr>
              <a:t>Дизайнер</a:t>
            </a:r>
            <a:br>
              <a:rPr lang="ru-RU" sz="9600" b="1" dirty="0" smtClean="0">
                <a:latin typeface="+mn-lt"/>
              </a:rPr>
            </a:br>
            <a:r>
              <a:rPr lang="ru-RU" sz="9600" b="1" dirty="0" smtClean="0">
                <a:latin typeface="+mn-lt"/>
              </a:rPr>
              <a:t/>
            </a:r>
            <a:br>
              <a:rPr lang="ru-RU" sz="9600" b="1" dirty="0" smtClean="0">
                <a:latin typeface="+mn-lt"/>
              </a:rPr>
            </a:br>
            <a:r>
              <a:rPr lang="ru-RU" sz="9600" b="1" dirty="0" smtClean="0">
                <a:latin typeface="+mn-lt"/>
              </a:rPr>
              <a:t>Даниил Пискарев</a:t>
            </a:r>
            <a:r>
              <a:rPr lang="ru-RU" b="1" dirty="0" smtClean="0">
                <a:latin typeface="+mn-lt"/>
              </a:rPr>
              <a:t/>
            </a:r>
            <a:br>
              <a:rPr lang="ru-RU" b="1" dirty="0" smtClean="0">
                <a:latin typeface="+mn-lt"/>
              </a:rPr>
            </a:br>
            <a:r>
              <a:rPr lang="ru-RU" b="1" dirty="0" smtClean="0">
                <a:latin typeface="+mn-lt"/>
              </a:rPr>
              <a:t/>
            </a:r>
            <a:br>
              <a:rPr lang="ru-RU" b="1" dirty="0" smtClean="0">
                <a:latin typeface="+mn-lt"/>
              </a:rPr>
            </a:br>
            <a:endParaRPr lang="ru-RU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577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Сюда суй фотки по 1 на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81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7815" y="278052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8800" b="1" dirty="0" smtClean="0">
                <a:latin typeface="+mn-lt"/>
              </a:rPr>
              <a:t>Предметы интерьера</a:t>
            </a:r>
            <a:endParaRPr lang="ru-RU" sz="8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636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Сюда суй фотки по 1 на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12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32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Наша команда:</a:t>
            </a:r>
            <a:endParaRPr lang="ru-RU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28814"/>
            <a:ext cx="10515600" cy="4351338"/>
          </a:xfrm>
        </p:spPr>
        <p:txBody>
          <a:bodyPr numCol="2">
            <a:normAutofit/>
          </a:bodyPr>
          <a:lstStyle/>
          <a:p>
            <a:pPr marL="0" indent="0" algn="ctr">
              <a:buNone/>
            </a:pPr>
            <a:r>
              <a:rPr lang="ru-RU" sz="4800" dirty="0" smtClean="0"/>
              <a:t>Инга </a:t>
            </a:r>
            <a:r>
              <a:rPr lang="ru-RU" sz="4800" dirty="0" err="1" smtClean="0"/>
              <a:t>Крупельницкая</a:t>
            </a:r>
            <a:endParaRPr lang="ru-RU" sz="4800" dirty="0" smtClean="0"/>
          </a:p>
          <a:p>
            <a:pPr marL="0" indent="0" algn="ctr">
              <a:buNone/>
            </a:pPr>
            <a:endParaRPr lang="ru-RU" sz="4800" dirty="0"/>
          </a:p>
          <a:p>
            <a:pPr marL="0" indent="0" algn="ctr">
              <a:buNone/>
            </a:pPr>
            <a:endParaRPr lang="ru-RU" sz="4800" dirty="0" smtClean="0"/>
          </a:p>
          <a:p>
            <a:pPr marL="0" indent="0" algn="ctr">
              <a:buNone/>
            </a:pPr>
            <a:endParaRPr lang="ru-RU" sz="4800" dirty="0"/>
          </a:p>
          <a:p>
            <a:pPr marL="0" indent="0" algn="ctr">
              <a:buNone/>
            </a:pPr>
            <a:r>
              <a:rPr lang="ru-RU" sz="4800" dirty="0" smtClean="0"/>
              <a:t>Андрей     Шевченко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15" y="3106893"/>
            <a:ext cx="3493169" cy="34931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58" y="3405688"/>
            <a:ext cx="5070042" cy="28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9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4242" y="148874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 smtClean="0"/>
              <a:t>Алена Матвеева</a:t>
            </a:r>
          </a:p>
          <a:p>
            <a:pPr marL="0" indent="0" algn="ctr">
              <a:buNone/>
            </a:pPr>
            <a:endParaRPr lang="ru-RU" sz="4800" dirty="0"/>
          </a:p>
          <a:p>
            <a:pPr marL="0" indent="0" algn="ctr">
              <a:buNone/>
            </a:pPr>
            <a:r>
              <a:rPr lang="ru-RU" sz="4800" dirty="0" smtClean="0"/>
              <a:t>Наталия Григорьева</a:t>
            </a:r>
          </a:p>
          <a:p>
            <a:pPr marL="0" indent="0" algn="ctr">
              <a:buNone/>
            </a:pPr>
            <a:endParaRPr lang="ru-RU" sz="4800" dirty="0"/>
          </a:p>
          <a:p>
            <a:pPr marL="0" indent="0" algn="ctr">
              <a:buNone/>
            </a:pPr>
            <a:r>
              <a:rPr lang="ru-RU" sz="4800" dirty="0" smtClean="0"/>
              <a:t>Анастасия </a:t>
            </a:r>
            <a:r>
              <a:rPr lang="ru-RU" sz="4800" dirty="0" err="1" smtClean="0"/>
              <a:t>Суравнева</a:t>
            </a:r>
            <a:endParaRPr lang="ru-RU" sz="4800" dirty="0" smtClean="0"/>
          </a:p>
        </p:txBody>
      </p:sp>
    </p:spTree>
    <p:extLst>
      <p:ext uri="{BB962C8B-B14F-4D97-AF65-F5344CB8AC3E}">
        <p14:creationId xmlns:p14="http://schemas.microsoft.com/office/powerpoint/2010/main" val="373754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158" y="831015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4800" dirty="0" smtClean="0"/>
              <a:t>Константин </a:t>
            </a:r>
            <a:r>
              <a:rPr lang="ru-RU" sz="4800" dirty="0" err="1" smtClean="0"/>
              <a:t>Разинков</a:t>
            </a:r>
            <a:endParaRPr lang="ru-RU" sz="4800" dirty="0" smtClean="0"/>
          </a:p>
          <a:p>
            <a:pPr marL="0" indent="0" algn="ctr">
              <a:buNone/>
            </a:pPr>
            <a:endParaRPr lang="ru-RU" sz="4800" dirty="0"/>
          </a:p>
          <a:p>
            <a:pPr marL="0" indent="0" algn="ctr">
              <a:buNone/>
            </a:pPr>
            <a:r>
              <a:rPr lang="ru-RU" sz="4800" dirty="0" smtClean="0"/>
              <a:t>Игорь Пискарев</a:t>
            </a:r>
          </a:p>
          <a:p>
            <a:pPr marL="0" indent="0" algn="ctr">
              <a:buNone/>
            </a:pPr>
            <a:endParaRPr lang="ru-RU" sz="4800" dirty="0"/>
          </a:p>
          <a:p>
            <a:pPr marL="0" indent="0" algn="ctr">
              <a:buNone/>
            </a:pPr>
            <a:r>
              <a:rPr lang="ru-RU" sz="4800" dirty="0" smtClean="0"/>
              <a:t>Дмитрий Матюшин</a:t>
            </a:r>
          </a:p>
          <a:p>
            <a:pPr marL="0" indent="0" algn="ctr">
              <a:buNone/>
            </a:pPr>
            <a:endParaRPr lang="ru-RU" sz="4800" dirty="0"/>
          </a:p>
          <a:p>
            <a:pPr marL="0" indent="0" algn="ctr">
              <a:buNone/>
            </a:pPr>
            <a:r>
              <a:rPr lang="ru-RU" sz="4800" dirty="0"/>
              <a:t>Иван Соколовский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04192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Наш сайт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dirty="0"/>
              <a:t>p</a:t>
            </a:r>
            <a:r>
              <a:rPr lang="en-US" sz="8800" b="1" dirty="0" smtClean="0"/>
              <a:t>-lacebo.com</a:t>
            </a:r>
            <a:endParaRPr lang="ru-RU" sz="8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991" y="3191774"/>
            <a:ext cx="3457754" cy="345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6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0947" y="26942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 smtClean="0">
                <a:latin typeface="+mn-lt"/>
              </a:rPr>
              <a:t>Представляет</a:t>
            </a:r>
            <a:endParaRPr lang="ru-RU" sz="8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73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" y="1138687"/>
            <a:ext cx="12144635" cy="40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1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2123" y="191847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При поддержке: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3" y="4449121"/>
            <a:ext cx="3771900" cy="23050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004" y="4678621"/>
            <a:ext cx="3589541" cy="18460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08" y="2084784"/>
            <a:ext cx="2050732" cy="20264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0" y="2084784"/>
            <a:ext cx="2824766" cy="202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2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826" y="2728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latin typeface="+mn-lt"/>
              </a:rPr>
              <a:t>ART</a:t>
            </a:r>
            <a:endParaRPr lang="ru-RU" sz="8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762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Сюда суй фотки по 1 на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99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7815" y="278052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8800" b="1" dirty="0" smtClean="0">
                <a:latin typeface="+mn-lt"/>
              </a:rPr>
              <a:t>Одежда</a:t>
            </a:r>
            <a:endParaRPr lang="ru-RU" sz="8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295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Сюда суй фотки по 1 на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74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7815" y="278052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8800" b="1" dirty="0" smtClean="0">
                <a:latin typeface="+mn-lt"/>
              </a:rPr>
              <a:t>Аксессуары</a:t>
            </a:r>
            <a:endParaRPr lang="ru-RU" sz="8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475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62</Words>
  <Application>Microsoft Office PowerPoint</Application>
  <PresentationFormat>Широкоэкранный</PresentationFormat>
  <Paragraphs>31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Дизайнер  Даниил Пискарев  </vt:lpstr>
      <vt:lpstr>Представляет</vt:lpstr>
      <vt:lpstr>Презентация PowerPoint</vt:lpstr>
      <vt:lpstr>При поддержке:</vt:lpstr>
      <vt:lpstr>ART</vt:lpstr>
      <vt:lpstr>Презентация PowerPoint</vt:lpstr>
      <vt:lpstr>Одежда</vt:lpstr>
      <vt:lpstr>Презентация PowerPoint</vt:lpstr>
      <vt:lpstr>Аксессуары</vt:lpstr>
      <vt:lpstr>Презентация PowerPoint</vt:lpstr>
      <vt:lpstr>Предметы интерьера</vt:lpstr>
      <vt:lpstr>Презентация PowerPoint</vt:lpstr>
      <vt:lpstr>Наша команда:</vt:lpstr>
      <vt:lpstr>Презентация PowerPoint</vt:lpstr>
      <vt:lpstr>Презентация PowerPoint</vt:lpstr>
      <vt:lpstr>Наш сайт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Дизайнер  Даниил Пискарев</dc:title>
  <dc:creator>Daniil</dc:creator>
  <cp:lastModifiedBy>Daniil</cp:lastModifiedBy>
  <cp:revision>4</cp:revision>
  <dcterms:created xsi:type="dcterms:W3CDTF">2018-03-04T07:59:23Z</dcterms:created>
  <dcterms:modified xsi:type="dcterms:W3CDTF">2018-03-04T08:30:33Z</dcterms:modified>
</cp:coreProperties>
</file>