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07" d="100"/>
          <a:sy n="107" d="100"/>
        </p:scale>
        <p:origin x="73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9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47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437A55-1467-5445-A276-229E58E28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dirty="0"/>
              <a:t>Développement d’une application de gestion de listes </a:t>
            </a:r>
            <a:br>
              <a:rPr lang="fr-FR" sz="4400" dirty="0"/>
            </a:b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8FF5C3-3165-0E48-B0DA-D035DDFE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 lnSpcReduction="10000"/>
          </a:bodyPr>
          <a:lstStyle/>
          <a:p>
            <a:pPr algn="l"/>
            <a:br>
              <a:rPr lang="fr-FR" dirty="0"/>
            </a:br>
            <a:endParaRPr lang="fr-FR" dirty="0"/>
          </a:p>
          <a:p>
            <a:pPr algn="l"/>
            <a:r>
              <a:rPr lang="fr-FR" dirty="0"/>
              <a:t> Évaluation d’entraînement </a:t>
            </a:r>
          </a:p>
          <a:p>
            <a:pPr algn="l"/>
            <a:endParaRPr lang="fr-FR" dirty="0"/>
          </a:p>
        </p:txBody>
      </p:sp>
      <p:pic>
        <p:nvPicPr>
          <p:cNvPr id="4" name="Picture 3" descr="Flèches pointant vers le haut">
            <a:extLst>
              <a:ext uri="{FF2B5EF4-FFF2-40B4-BE49-F238E27FC236}">
                <a16:creationId xmlns:a16="http://schemas.microsoft.com/office/drawing/2014/main" id="{BDB19DC9-C3CA-BBBC-5FB8-CB0FD0EC3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1" r="5273" b="-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05B98F-1475-8B48-95BE-EB2B34F9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507" y="191148"/>
            <a:ext cx="2006930" cy="6977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D173EB9-362A-9D4E-9E32-3093B3CB8ABD}"/>
              </a:ext>
            </a:extLst>
          </p:cNvPr>
          <p:cNvSpPr txBox="1"/>
          <p:nvPr/>
        </p:nvSpPr>
        <p:spPr>
          <a:xfrm>
            <a:off x="6934803" y="6028256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CLOSSON Raphaël</a:t>
            </a:r>
          </a:p>
        </p:txBody>
      </p:sp>
    </p:spTree>
    <p:extLst>
      <p:ext uri="{BB962C8B-B14F-4D97-AF65-F5344CB8AC3E}">
        <p14:creationId xmlns:p14="http://schemas.microsoft.com/office/powerpoint/2010/main" val="205847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FC14A-9F7B-AF40-9C8E-F35E6C17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53F64-630D-5946-A913-0DCA5F02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Créer, lire, mettre à jour et supprimer une ou plusieurs liste de tâches</a:t>
            </a:r>
          </a:p>
          <a:p>
            <a:r>
              <a:rPr lang="fr-FR" dirty="0"/>
              <a:t>Créer, lire, mettre à jour et supprimer des tâches à la liste</a:t>
            </a:r>
          </a:p>
          <a:p>
            <a:r>
              <a:rPr lang="fr-FR" dirty="0"/>
              <a:t>Avoir un suivi du nombre de tâches restantes</a:t>
            </a:r>
          </a:p>
        </p:txBody>
      </p:sp>
    </p:spTree>
    <p:extLst>
      <p:ext uri="{BB962C8B-B14F-4D97-AF65-F5344CB8AC3E}">
        <p14:creationId xmlns:p14="http://schemas.microsoft.com/office/powerpoint/2010/main" val="11006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562AA-5958-D445-817E-C5FB2800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B128C-5394-3847-8F89-CD051206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Adobe XD pour la réalisation de la maquette</a:t>
            </a:r>
          </a:p>
          <a:p>
            <a:r>
              <a:rPr lang="fr-FR" dirty="0"/>
              <a:t>VS Code pour la rédaction du code</a:t>
            </a:r>
          </a:p>
          <a:p>
            <a:r>
              <a:rPr lang="fr-FR" dirty="0"/>
              <a:t>Les languages HTML, CSS (SCSS) et JavaScript pour le développement de l’application	</a:t>
            </a:r>
          </a:p>
        </p:txBody>
      </p:sp>
    </p:spTree>
    <p:extLst>
      <p:ext uri="{BB962C8B-B14F-4D97-AF65-F5344CB8AC3E}">
        <p14:creationId xmlns:p14="http://schemas.microsoft.com/office/powerpoint/2010/main" val="45920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D9838-DE60-7845-B4AB-685471C9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axes d’amélioration visuelle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1B910-CBBF-BD4A-829A-AF65BDD2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Proposer un mode jour / nuit</a:t>
            </a:r>
          </a:p>
          <a:p>
            <a:r>
              <a:rPr lang="fr-FR" dirty="0"/>
              <a:t>Ajouter des icônes pour un design plus intuitif</a:t>
            </a:r>
          </a:p>
          <a:p>
            <a:r>
              <a:rPr lang="fr-FR" dirty="0"/>
              <a:t>Prévoir un visuel responsive</a:t>
            </a:r>
          </a:p>
        </p:txBody>
      </p:sp>
    </p:spTree>
    <p:extLst>
      <p:ext uri="{BB962C8B-B14F-4D97-AF65-F5344CB8AC3E}">
        <p14:creationId xmlns:p14="http://schemas.microsoft.com/office/powerpoint/2010/main" val="136182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D246D-CCE1-0F4C-BC54-B23D1B7F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axes d’amélioration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CF7D9-3BF7-E146-A7E4-F0E0EE7B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une fonctionnalité pour renommer une liste et une tâche</a:t>
            </a:r>
          </a:p>
          <a:p>
            <a:r>
              <a:rPr lang="fr-FR" dirty="0"/>
              <a:t>Ajouter une fonctionnalité pour supprimer individuellement une tâche</a:t>
            </a:r>
          </a:p>
          <a:p>
            <a:r>
              <a:rPr lang="fr-FR" dirty="0"/>
              <a:t>Ajouter un outil de recherche pour trouver facilement une liste ou une tâche</a:t>
            </a:r>
          </a:p>
        </p:txBody>
      </p:sp>
    </p:spTree>
    <p:extLst>
      <p:ext uri="{BB962C8B-B14F-4D97-AF65-F5344CB8AC3E}">
        <p14:creationId xmlns:p14="http://schemas.microsoft.com/office/powerpoint/2010/main" val="341702927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91A36"/>
      </a:dk2>
      <a:lt2>
        <a:srgbClr val="E2E8E3"/>
      </a:lt2>
      <a:accent1>
        <a:srgbClr val="C34DA9"/>
      </a:accent1>
      <a:accent2>
        <a:srgbClr val="9A3BB1"/>
      </a:accent2>
      <a:accent3>
        <a:srgbClr val="7B4DC3"/>
      </a:accent3>
      <a:accent4>
        <a:srgbClr val="3B3EB1"/>
      </a:accent4>
      <a:accent5>
        <a:srgbClr val="4D81C3"/>
      </a:accent5>
      <a:accent6>
        <a:srgbClr val="3BA1B1"/>
      </a:accent6>
      <a:hlink>
        <a:srgbClr val="3F63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144</Words>
  <Application>Microsoft Macintosh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Développement d’une application de gestion de listes  </vt:lpstr>
      <vt:lpstr>Les fonctionnalités</vt:lpstr>
      <vt:lpstr>Les choix techniques</vt:lpstr>
      <vt:lpstr>Les axes d’amélioration visuelle</vt:lpstr>
      <vt:lpstr>Les axes d’amélioration fonctionnelle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Raphaël CLOSSON</dc:creator>
  <cp:lastModifiedBy>Raphaël CLOSSON</cp:lastModifiedBy>
  <cp:revision>6</cp:revision>
  <dcterms:created xsi:type="dcterms:W3CDTF">2022-04-12T11:07:11Z</dcterms:created>
  <dcterms:modified xsi:type="dcterms:W3CDTF">2022-04-12T11:36:52Z</dcterms:modified>
</cp:coreProperties>
</file>