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Exo 2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-bold.fntdata"/><Relationship Id="rId11" Type="http://schemas.openxmlformats.org/officeDocument/2006/relationships/slide" Target="slides/slide5.xml"/><Relationship Id="rId22" Type="http://schemas.openxmlformats.org/officeDocument/2006/relationships/font" Target="fonts/Exo2-boldItalic.fntdata"/><Relationship Id="rId10" Type="http://schemas.openxmlformats.org/officeDocument/2006/relationships/slide" Target="slides/slide4.xml"/><Relationship Id="rId21" Type="http://schemas.openxmlformats.org/officeDocument/2006/relationships/font" Target="fonts/Exo2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Ubuntu-regular.fntdata"/><Relationship Id="rId14" Type="http://schemas.openxmlformats.org/officeDocument/2006/relationships/slide" Target="slides/slide8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Exo2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6bd59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6bd59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a510b9998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5a510b9998_2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a510b9998_2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5a510b9998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a510b9998_2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5a510b9998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a510b9998_2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25a510b9998_2_3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36bd59c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g2936bd59cb4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36bd59c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36bd59c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ctrTitle"/>
          </p:nvPr>
        </p:nvSpPr>
        <p:spPr>
          <a:xfrm>
            <a:off x="265933" y="16004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CSE431: Natural Language</a:t>
            </a:r>
            <a:endParaRPr b="1" sz="36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Processing</a:t>
            </a:r>
            <a:endParaRPr b="1" sz="36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Individual Presentation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204875" y="37674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Name: Ashabul Yamin Raad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ID: 23141088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Section: 02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7" name="Google Shape;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99" y="583400"/>
            <a:ext cx="1108476" cy="10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715950" y="599475"/>
            <a:ext cx="771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7B05"/>
                </a:solidFill>
                <a:latin typeface="Ubuntu"/>
                <a:ea typeface="Ubuntu"/>
                <a:cs typeface="Ubuntu"/>
                <a:sym typeface="Ubuntu"/>
              </a:rPr>
              <a:t>Identifying the Writing Style of Bangla Language Using Natural Language Processing</a:t>
            </a:r>
            <a:endParaRPr b="1" sz="3000">
              <a:solidFill>
                <a:srgbClr val="F37B0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834900" y="2571750"/>
            <a:ext cx="7474200" cy="15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Reference</a:t>
            </a:r>
            <a:endParaRPr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S. F. Shetu, M. Saifuzzaman, M. Parvin, N. N. Moon, R. Yousuf and S. Sultana, "Identifying the Writing Style of Bangla Language Using Natural Language Processing," 2020 11th International Conference on Computing, Communication and Networking Technologies (ICCCNT), Kharagpur, India, 2020, pp. 1-6, doi: 10.1109/ICCCNT49239.2020.9225670.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074" y="91575"/>
            <a:ext cx="553569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6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6"/>
          <p:cNvSpPr txBox="1"/>
          <p:nvPr/>
        </p:nvSpPr>
        <p:spPr>
          <a:xfrm>
            <a:off x="0" y="26975"/>
            <a:ext cx="162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Introduction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Research with solid fill" id="111" name="Google Shape;1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397" y="77496"/>
            <a:ext cx="375978" cy="3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 txBox="1"/>
          <p:nvPr/>
        </p:nvSpPr>
        <p:spPr>
          <a:xfrm>
            <a:off x="811350" y="1400400"/>
            <a:ext cx="75246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Bangla is the eighth most spoken language globally, known for its morphological richness.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It has two styles: Sadhu Bhasha and Cholito Bhasha.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Mixing these styles in writing is considered a grammatical error called Guruchondali Dosh.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0" y="27325"/>
            <a:ext cx="1350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Literature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900" y="109801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7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840300" y="1429050"/>
            <a:ext cx="74634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Literature review focuses on syntax and morphology differences in natural languages.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Emphasizes slight grammar variations make languages distinct; cites American and British English.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Grammar, defined as syntax and morphology combinations, is crucial for forming sentences.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0" y="27300"/>
            <a:ext cx="174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Methodology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500" y="109776"/>
            <a:ext cx="341750" cy="3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8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/>
        </p:nvSpPr>
        <p:spPr>
          <a:xfrm>
            <a:off x="1250250" y="1503300"/>
            <a:ext cx="66468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Research methodology section focuses on theoretical aspects of the study.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Discusses research subject and instrumentation; "instrument" refers to tools like questionnaires.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Two types of data collected: Sadhu data and Cholito data.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9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9"/>
          <p:cNvSpPr txBox="1"/>
          <p:nvPr/>
        </p:nvSpPr>
        <p:spPr>
          <a:xfrm>
            <a:off x="0" y="44125"/>
            <a:ext cx="19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Result </a:t>
            </a:r>
            <a:r>
              <a:rPr b="1" i="0" lang="en" sz="1900" u="none" cap="none" strike="noStrike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Analysis             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descr="Research with solid fill" id="138" name="Google Shape;1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889" y="94646"/>
            <a:ext cx="375978" cy="37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9"/>
          <p:cNvSpPr txBox="1"/>
          <p:nvPr/>
        </p:nvSpPr>
        <p:spPr>
          <a:xfrm>
            <a:off x="458700" y="1285950"/>
            <a:ext cx="4113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Cholito data comprises 148,702 sentences, ranging from 24 to 5,180 sentences per paragraph.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Frequency graph shows optimal threshold between 72.5% and 77.5% for identifying Sadhu and Cholito styles.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Experimental results indicate an overall accuracy of 75%, derived as a mean value from both rates.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100" y="869112"/>
            <a:ext cx="3944775" cy="34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30"/>
          <p:cNvCxnSpPr/>
          <p:nvPr/>
        </p:nvCxnSpPr>
        <p:spPr>
          <a:xfrm flipH="1" rot="10800000">
            <a:off x="-7650" y="455773"/>
            <a:ext cx="9162600" cy="2100"/>
          </a:xfrm>
          <a:prstGeom prst="straightConnector1">
            <a:avLst/>
          </a:prstGeom>
          <a:noFill/>
          <a:ln cap="flat" cmpd="sng" w="28575">
            <a:solidFill>
              <a:srgbClr val="F37B0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30"/>
          <p:cNvSpPr txBox="1"/>
          <p:nvPr/>
        </p:nvSpPr>
        <p:spPr>
          <a:xfrm>
            <a:off x="0" y="44125"/>
            <a:ext cx="196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Conclusion</a:t>
            </a:r>
            <a:endParaRPr b="1" i="0" sz="1900" u="none" cap="none" strike="noStrike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3834" y="26975"/>
            <a:ext cx="409788" cy="3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 txBox="1"/>
          <p:nvPr/>
        </p:nvSpPr>
        <p:spPr>
          <a:xfrm>
            <a:off x="1282950" y="1369800"/>
            <a:ext cx="65781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Research involved developing a library for Sadhu word extension in Bangla language.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Enables identification of Sadhu or Cholito style.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Suggests potential future extensions, including style conversion tools for users to switch styles.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Highlights broader applications of Natural Language Processing (NLP) in collaboration with IoT, Security, and Data Mining.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308400" y="1705675"/>
            <a:ext cx="25272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37B05"/>
                </a:solidFill>
              </a:rPr>
              <a:t>Thank You</a:t>
            </a:r>
            <a:endParaRPr b="1" sz="3600">
              <a:solidFill>
                <a:srgbClr val="F37B0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