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89" autoAdjust="0"/>
    <p:restoredTop sz="94660"/>
  </p:normalViewPr>
  <p:slideViewPr>
    <p:cSldViewPr snapToGrid="0">
      <p:cViewPr>
        <p:scale>
          <a:sx n="66" d="100"/>
          <a:sy n="66" d="100"/>
        </p:scale>
        <p:origin x="144" y="4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682931-064C-454E-A818-9AA3360F7BCF}" type="datetimeFigureOut">
              <a:rPr lang="en-US" smtClean="0"/>
              <a:t>5/15/2022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32A2FC-A78B-498B-8094-165F04FCA31B}" type="slidenum">
              <a:rPr lang="en-US" smtClean="0"/>
              <a:t>‹#›</a:t>
            </a:fld>
            <a:endParaRPr lang="en-US"/>
          </a:p>
        </p:txBody>
      </p:sp>
    </p:spTree>
    <p:extLst>
      <p:ext uri="{BB962C8B-B14F-4D97-AF65-F5344CB8AC3E}">
        <p14:creationId xmlns:p14="http://schemas.microsoft.com/office/powerpoint/2010/main" val="2338129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32A2FC-A78B-498B-8094-165F04FCA31B}" type="slidenum">
              <a:rPr lang="en-US" smtClean="0"/>
              <a:t>1</a:t>
            </a:fld>
            <a:endParaRPr lang="en-US"/>
          </a:p>
        </p:txBody>
      </p:sp>
    </p:spTree>
    <p:extLst>
      <p:ext uri="{BB962C8B-B14F-4D97-AF65-F5344CB8AC3E}">
        <p14:creationId xmlns:p14="http://schemas.microsoft.com/office/powerpoint/2010/main" val="4275826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326756F-522D-4F40-893E-4EDE33D35ECC}" type="datetimeFigureOut">
              <a:rPr lang="en-US" smtClean="0"/>
              <a:t>5/15/2022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A8C159D-10B2-40B2-96E7-06993AE57E35}" type="slidenum">
              <a:rPr lang="en-US" smtClean="0"/>
              <a:t>‹#›</a:t>
            </a:fld>
            <a:endParaRPr lang="en-US"/>
          </a:p>
        </p:txBody>
      </p:sp>
    </p:spTree>
    <p:extLst>
      <p:ext uri="{BB962C8B-B14F-4D97-AF65-F5344CB8AC3E}">
        <p14:creationId xmlns:p14="http://schemas.microsoft.com/office/powerpoint/2010/main" val="4190008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26756F-522D-4F40-893E-4EDE33D35ECC}"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C159D-10B2-40B2-96E7-06993AE57E35}" type="slidenum">
              <a:rPr lang="en-US" smtClean="0"/>
              <a:t>‹#›</a:t>
            </a:fld>
            <a:endParaRPr lang="en-US"/>
          </a:p>
        </p:txBody>
      </p:sp>
    </p:spTree>
    <p:extLst>
      <p:ext uri="{BB962C8B-B14F-4D97-AF65-F5344CB8AC3E}">
        <p14:creationId xmlns:p14="http://schemas.microsoft.com/office/powerpoint/2010/main" val="388933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26756F-522D-4F40-893E-4EDE33D35ECC}"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C159D-10B2-40B2-96E7-06993AE57E35}" type="slidenum">
              <a:rPr lang="en-US" smtClean="0"/>
              <a:t>‹#›</a:t>
            </a:fld>
            <a:endParaRPr lang="en-US"/>
          </a:p>
        </p:txBody>
      </p:sp>
    </p:spTree>
    <p:extLst>
      <p:ext uri="{BB962C8B-B14F-4D97-AF65-F5344CB8AC3E}">
        <p14:creationId xmlns:p14="http://schemas.microsoft.com/office/powerpoint/2010/main" val="2729275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26756F-522D-4F40-893E-4EDE33D35ECC}"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C159D-10B2-40B2-96E7-06993AE57E3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89359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26756F-522D-4F40-893E-4EDE33D35ECC}"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C159D-10B2-40B2-96E7-06993AE57E35}" type="slidenum">
              <a:rPr lang="en-US" smtClean="0"/>
              <a:t>‹#›</a:t>
            </a:fld>
            <a:endParaRPr lang="en-US"/>
          </a:p>
        </p:txBody>
      </p:sp>
    </p:spTree>
    <p:extLst>
      <p:ext uri="{BB962C8B-B14F-4D97-AF65-F5344CB8AC3E}">
        <p14:creationId xmlns:p14="http://schemas.microsoft.com/office/powerpoint/2010/main" val="2365875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326756F-522D-4F40-893E-4EDE33D35ECC}" type="datetimeFigureOut">
              <a:rPr lang="en-US" smtClean="0"/>
              <a:t>5/15/2022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8C159D-10B2-40B2-96E7-06993AE57E35}" type="slidenum">
              <a:rPr lang="en-US" smtClean="0"/>
              <a:t>‹#›</a:t>
            </a:fld>
            <a:endParaRPr lang="en-US"/>
          </a:p>
        </p:txBody>
      </p:sp>
    </p:spTree>
    <p:extLst>
      <p:ext uri="{BB962C8B-B14F-4D97-AF65-F5344CB8AC3E}">
        <p14:creationId xmlns:p14="http://schemas.microsoft.com/office/powerpoint/2010/main" val="47515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326756F-522D-4F40-893E-4EDE33D35ECC}" type="datetimeFigureOut">
              <a:rPr lang="en-US" smtClean="0"/>
              <a:t>5/15/2022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8C159D-10B2-40B2-96E7-06993AE57E35}" type="slidenum">
              <a:rPr lang="en-US" smtClean="0"/>
              <a:t>‹#›</a:t>
            </a:fld>
            <a:endParaRPr lang="en-US"/>
          </a:p>
        </p:txBody>
      </p:sp>
    </p:spTree>
    <p:extLst>
      <p:ext uri="{BB962C8B-B14F-4D97-AF65-F5344CB8AC3E}">
        <p14:creationId xmlns:p14="http://schemas.microsoft.com/office/powerpoint/2010/main" val="1416690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26756F-522D-4F40-893E-4EDE33D35ECC}"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C159D-10B2-40B2-96E7-06993AE57E35}" type="slidenum">
              <a:rPr lang="en-US" smtClean="0"/>
              <a:t>‹#›</a:t>
            </a:fld>
            <a:endParaRPr lang="en-US"/>
          </a:p>
        </p:txBody>
      </p:sp>
    </p:spTree>
    <p:extLst>
      <p:ext uri="{BB962C8B-B14F-4D97-AF65-F5344CB8AC3E}">
        <p14:creationId xmlns:p14="http://schemas.microsoft.com/office/powerpoint/2010/main" val="3502815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26756F-522D-4F40-893E-4EDE33D35ECC}"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C159D-10B2-40B2-96E7-06993AE57E35}" type="slidenum">
              <a:rPr lang="en-US" smtClean="0"/>
              <a:t>‹#›</a:t>
            </a:fld>
            <a:endParaRPr lang="en-US"/>
          </a:p>
        </p:txBody>
      </p:sp>
    </p:spTree>
    <p:extLst>
      <p:ext uri="{BB962C8B-B14F-4D97-AF65-F5344CB8AC3E}">
        <p14:creationId xmlns:p14="http://schemas.microsoft.com/office/powerpoint/2010/main" val="383609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26756F-522D-4F40-893E-4EDE33D35ECC}"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C159D-10B2-40B2-96E7-06993AE57E35}" type="slidenum">
              <a:rPr lang="en-US" smtClean="0"/>
              <a:t>‹#›</a:t>
            </a:fld>
            <a:endParaRPr lang="en-US"/>
          </a:p>
        </p:txBody>
      </p:sp>
    </p:spTree>
    <p:extLst>
      <p:ext uri="{BB962C8B-B14F-4D97-AF65-F5344CB8AC3E}">
        <p14:creationId xmlns:p14="http://schemas.microsoft.com/office/powerpoint/2010/main" val="2725161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26756F-522D-4F40-893E-4EDE33D35ECC}"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C159D-10B2-40B2-96E7-06993AE57E35}" type="slidenum">
              <a:rPr lang="en-US" smtClean="0"/>
              <a:t>‹#›</a:t>
            </a:fld>
            <a:endParaRPr lang="en-US"/>
          </a:p>
        </p:txBody>
      </p:sp>
    </p:spTree>
    <p:extLst>
      <p:ext uri="{BB962C8B-B14F-4D97-AF65-F5344CB8AC3E}">
        <p14:creationId xmlns:p14="http://schemas.microsoft.com/office/powerpoint/2010/main" val="1969000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26756F-522D-4F40-893E-4EDE33D35ECC}"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C159D-10B2-40B2-96E7-06993AE57E35}" type="slidenum">
              <a:rPr lang="en-US" smtClean="0"/>
              <a:t>‹#›</a:t>
            </a:fld>
            <a:endParaRPr lang="en-US"/>
          </a:p>
        </p:txBody>
      </p:sp>
    </p:spTree>
    <p:extLst>
      <p:ext uri="{BB962C8B-B14F-4D97-AF65-F5344CB8AC3E}">
        <p14:creationId xmlns:p14="http://schemas.microsoft.com/office/powerpoint/2010/main" val="2372349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26756F-522D-4F40-893E-4EDE33D35ECC}" type="datetimeFigureOut">
              <a:rPr lang="en-US" smtClean="0"/>
              <a:t>5/15/2022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8C159D-10B2-40B2-96E7-06993AE57E35}" type="slidenum">
              <a:rPr lang="en-US" smtClean="0"/>
              <a:t>‹#›</a:t>
            </a:fld>
            <a:endParaRPr lang="en-US"/>
          </a:p>
        </p:txBody>
      </p:sp>
    </p:spTree>
    <p:extLst>
      <p:ext uri="{BB962C8B-B14F-4D97-AF65-F5344CB8AC3E}">
        <p14:creationId xmlns:p14="http://schemas.microsoft.com/office/powerpoint/2010/main" val="2948543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26756F-522D-4F40-893E-4EDE33D35ECC}" type="datetimeFigureOut">
              <a:rPr lang="en-US" smtClean="0"/>
              <a:t>5/15/2022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8C159D-10B2-40B2-96E7-06993AE57E35}" type="slidenum">
              <a:rPr lang="en-US" smtClean="0"/>
              <a:t>‹#›</a:t>
            </a:fld>
            <a:endParaRPr lang="en-US"/>
          </a:p>
        </p:txBody>
      </p:sp>
    </p:spTree>
    <p:extLst>
      <p:ext uri="{BB962C8B-B14F-4D97-AF65-F5344CB8AC3E}">
        <p14:creationId xmlns:p14="http://schemas.microsoft.com/office/powerpoint/2010/main" val="1577985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26756F-522D-4F40-893E-4EDE33D35ECC}" type="datetimeFigureOut">
              <a:rPr lang="en-US" smtClean="0"/>
              <a:t>5/15/2022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8C159D-10B2-40B2-96E7-06993AE57E35}" type="slidenum">
              <a:rPr lang="en-US" smtClean="0"/>
              <a:t>‹#›</a:t>
            </a:fld>
            <a:endParaRPr lang="en-US"/>
          </a:p>
        </p:txBody>
      </p:sp>
    </p:spTree>
    <p:extLst>
      <p:ext uri="{BB962C8B-B14F-4D97-AF65-F5344CB8AC3E}">
        <p14:creationId xmlns:p14="http://schemas.microsoft.com/office/powerpoint/2010/main" val="1688851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26756F-522D-4F40-893E-4EDE33D35ECC}"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C159D-10B2-40B2-96E7-06993AE57E35}" type="slidenum">
              <a:rPr lang="en-US" smtClean="0"/>
              <a:t>‹#›</a:t>
            </a:fld>
            <a:endParaRPr lang="en-US"/>
          </a:p>
        </p:txBody>
      </p:sp>
    </p:spTree>
    <p:extLst>
      <p:ext uri="{BB962C8B-B14F-4D97-AF65-F5344CB8AC3E}">
        <p14:creationId xmlns:p14="http://schemas.microsoft.com/office/powerpoint/2010/main" val="216532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26756F-522D-4F40-893E-4EDE33D35ECC}"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C159D-10B2-40B2-96E7-06993AE57E35}" type="slidenum">
              <a:rPr lang="en-US" smtClean="0"/>
              <a:t>‹#›</a:t>
            </a:fld>
            <a:endParaRPr lang="en-US"/>
          </a:p>
        </p:txBody>
      </p:sp>
    </p:spTree>
    <p:extLst>
      <p:ext uri="{BB962C8B-B14F-4D97-AF65-F5344CB8AC3E}">
        <p14:creationId xmlns:p14="http://schemas.microsoft.com/office/powerpoint/2010/main" val="3766908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326756F-522D-4F40-893E-4EDE33D35ECC}" type="datetimeFigureOut">
              <a:rPr lang="en-US" smtClean="0"/>
              <a:t>5/15/2022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A8C159D-10B2-40B2-96E7-06993AE57E35}" type="slidenum">
              <a:rPr lang="en-US" smtClean="0"/>
              <a:t>‹#›</a:t>
            </a:fld>
            <a:endParaRPr lang="en-US"/>
          </a:p>
        </p:txBody>
      </p:sp>
    </p:spTree>
    <p:extLst>
      <p:ext uri="{BB962C8B-B14F-4D97-AF65-F5344CB8AC3E}">
        <p14:creationId xmlns:p14="http://schemas.microsoft.com/office/powerpoint/2010/main" val="429024384"/>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B9E97-3653-B24A-F276-B7F64301ECDC}"/>
              </a:ext>
            </a:extLst>
          </p:cNvPr>
          <p:cNvSpPr>
            <a:spLocks noGrp="1"/>
          </p:cNvSpPr>
          <p:nvPr>
            <p:ph type="ctrTitle"/>
          </p:nvPr>
        </p:nvSpPr>
        <p:spPr>
          <a:xfrm>
            <a:off x="1700212" y="1402282"/>
            <a:ext cx="8791575" cy="2387600"/>
          </a:xfrm>
        </p:spPr>
        <p:txBody>
          <a:bodyPr>
            <a:normAutofit/>
          </a:bodyPr>
          <a:lstStyle/>
          <a:p>
            <a:pPr algn="ctr"/>
            <a:r>
              <a:rPr lang="en-US" dirty="0"/>
              <a:t>Difference Between ArrayList and Dictionaries</a:t>
            </a:r>
          </a:p>
        </p:txBody>
      </p:sp>
      <p:sp>
        <p:nvSpPr>
          <p:cNvPr id="3" name="Subtitle 2">
            <a:extLst>
              <a:ext uri="{FF2B5EF4-FFF2-40B4-BE49-F238E27FC236}">
                <a16:creationId xmlns:a16="http://schemas.microsoft.com/office/drawing/2014/main" id="{B45FD4F1-0F50-F951-B8BA-2B868BE26F43}"/>
              </a:ext>
            </a:extLst>
          </p:cNvPr>
          <p:cNvSpPr>
            <a:spLocks noGrp="1"/>
          </p:cNvSpPr>
          <p:nvPr>
            <p:ph type="subTitle" idx="1"/>
          </p:nvPr>
        </p:nvSpPr>
        <p:spPr>
          <a:xfrm>
            <a:off x="1700212" y="3789882"/>
            <a:ext cx="8791575" cy="1655762"/>
          </a:xfrm>
        </p:spPr>
        <p:txBody>
          <a:bodyPr/>
          <a:lstStyle/>
          <a:p>
            <a:pPr algn="r"/>
            <a:r>
              <a:rPr lang="en-US" dirty="0"/>
              <a:t>By Radhey khandelwal</a:t>
            </a:r>
          </a:p>
        </p:txBody>
      </p:sp>
    </p:spTree>
    <p:extLst>
      <p:ext uri="{BB962C8B-B14F-4D97-AF65-F5344CB8AC3E}">
        <p14:creationId xmlns:p14="http://schemas.microsoft.com/office/powerpoint/2010/main" val="2522538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4E847EBD-2A55-2661-D79B-EE65172F47F8}"/>
              </a:ext>
            </a:extLst>
          </p:cNvPr>
          <p:cNvSpPr>
            <a:spLocks noGrp="1"/>
          </p:cNvSpPr>
          <p:nvPr>
            <p:ph type="title"/>
          </p:nvPr>
        </p:nvSpPr>
        <p:spPr>
          <a:xfrm>
            <a:off x="4996697" y="618518"/>
            <a:ext cx="6050713" cy="1478570"/>
          </a:xfrm>
        </p:spPr>
        <p:txBody>
          <a:bodyPr>
            <a:normAutofit/>
          </a:bodyPr>
          <a:lstStyle/>
          <a:p>
            <a:r>
              <a:rPr lang="en-US" dirty="0"/>
              <a:t>CS Fundamentals</a:t>
            </a:r>
          </a:p>
        </p:txBody>
      </p:sp>
      <p:pic>
        <p:nvPicPr>
          <p:cNvPr id="5" name="Picture 4" descr="Computer script on a screen">
            <a:extLst>
              <a:ext uri="{FF2B5EF4-FFF2-40B4-BE49-F238E27FC236}">
                <a16:creationId xmlns:a16="http://schemas.microsoft.com/office/drawing/2014/main" id="{4D7ECC38-5859-97EF-5CFD-BF7A974835E5}"/>
              </a:ext>
            </a:extLst>
          </p:cNvPr>
          <p:cNvPicPr>
            <a:picLocks noChangeAspect="1"/>
          </p:cNvPicPr>
          <p:nvPr/>
        </p:nvPicPr>
        <p:blipFill rotWithShape="1">
          <a:blip r:embed="rId4"/>
          <a:srcRect l="7554" r="47326" b="-1"/>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BFA72619-2CFC-A6C7-8D55-472A3E48891B}"/>
              </a:ext>
            </a:extLst>
          </p:cNvPr>
          <p:cNvSpPr>
            <a:spLocks noGrp="1"/>
          </p:cNvSpPr>
          <p:nvPr>
            <p:ph idx="1"/>
          </p:nvPr>
        </p:nvSpPr>
        <p:spPr>
          <a:xfrm>
            <a:off x="4968958" y="2249487"/>
            <a:ext cx="6078453" cy="3541714"/>
          </a:xfrm>
        </p:spPr>
        <p:txBody>
          <a:bodyPr>
            <a:normAutofit/>
          </a:bodyPr>
          <a:lstStyle/>
          <a:p>
            <a:r>
              <a:rPr lang="en-US" dirty="0"/>
              <a:t>What is programming?</a:t>
            </a:r>
          </a:p>
          <a:p>
            <a:r>
              <a:rPr lang="en-US" dirty="0"/>
              <a:t>Programming is the process of preparing an instructional program for a device, set of rules and instruction that we give to a computer to perform a certain function.</a:t>
            </a:r>
          </a:p>
          <a:p>
            <a:r>
              <a:rPr lang="en-US" dirty="0"/>
              <a:t>Computers are way more efficient than humans can get results instantly.</a:t>
            </a:r>
          </a:p>
        </p:txBody>
      </p:sp>
    </p:spTree>
    <p:extLst>
      <p:ext uri="{BB962C8B-B14F-4D97-AF65-F5344CB8AC3E}">
        <p14:creationId xmlns:p14="http://schemas.microsoft.com/office/powerpoint/2010/main" val="1282948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48A49-41AB-22D3-F1E6-92004AEFD22A}"/>
              </a:ext>
            </a:extLst>
          </p:cNvPr>
          <p:cNvSpPr>
            <a:spLocks noGrp="1"/>
          </p:cNvSpPr>
          <p:nvPr>
            <p:ph type="title"/>
          </p:nvPr>
        </p:nvSpPr>
        <p:spPr/>
        <p:txBody>
          <a:bodyPr/>
          <a:lstStyle/>
          <a:p>
            <a:r>
              <a:rPr lang="en-US" dirty="0"/>
              <a:t>ArrayList vs Dictionaries</a:t>
            </a:r>
          </a:p>
        </p:txBody>
      </p:sp>
      <p:sp>
        <p:nvSpPr>
          <p:cNvPr id="3" name="Content Placeholder 2">
            <a:extLst>
              <a:ext uri="{FF2B5EF4-FFF2-40B4-BE49-F238E27FC236}">
                <a16:creationId xmlns:a16="http://schemas.microsoft.com/office/drawing/2014/main" id="{9FFE3A6B-8BB0-B76A-53F7-7A8F69F741D5}"/>
              </a:ext>
            </a:extLst>
          </p:cNvPr>
          <p:cNvSpPr>
            <a:spLocks noGrp="1"/>
          </p:cNvSpPr>
          <p:nvPr>
            <p:ph idx="1"/>
          </p:nvPr>
        </p:nvSpPr>
        <p:spPr/>
        <p:txBody>
          <a:bodyPr/>
          <a:lstStyle/>
          <a:p>
            <a:r>
              <a:rPr lang="en-US" dirty="0"/>
              <a:t>ArrayList is the dynamic implementation of the data structure arrays, this is a non linear data structure which means it store values at different location instead of allocation them in a </a:t>
            </a:r>
            <a:r>
              <a:rPr lang="en-US" dirty="0" err="1"/>
              <a:t>continuos</a:t>
            </a:r>
            <a:r>
              <a:rPr lang="en-US" dirty="0"/>
              <a:t> manner, These are used to overcome the size limitation of an array, once defined the size of an array cannot be changed but that is where ArrayList comes it.</a:t>
            </a:r>
          </a:p>
          <a:p>
            <a:r>
              <a:rPr lang="en-US" dirty="0"/>
              <a:t>ArrayList takes longer time to access and element, O(N) compared to O(1) that array takes.</a:t>
            </a:r>
          </a:p>
        </p:txBody>
      </p:sp>
    </p:spTree>
    <p:extLst>
      <p:ext uri="{BB962C8B-B14F-4D97-AF65-F5344CB8AC3E}">
        <p14:creationId xmlns:p14="http://schemas.microsoft.com/office/powerpoint/2010/main" val="3291552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2C37-4C3D-A6E5-2FCE-3F46538B916A}"/>
              </a:ext>
            </a:extLst>
          </p:cNvPr>
          <p:cNvSpPr>
            <a:spLocks noGrp="1"/>
          </p:cNvSpPr>
          <p:nvPr>
            <p:ph type="title"/>
          </p:nvPr>
        </p:nvSpPr>
        <p:spPr/>
        <p:txBody>
          <a:bodyPr/>
          <a:lstStyle/>
          <a:p>
            <a:r>
              <a:rPr lang="en-US" dirty="0"/>
              <a:t>Dictionaries</a:t>
            </a:r>
          </a:p>
        </p:txBody>
      </p:sp>
      <p:sp>
        <p:nvSpPr>
          <p:cNvPr id="3" name="Content Placeholder 2">
            <a:extLst>
              <a:ext uri="{FF2B5EF4-FFF2-40B4-BE49-F238E27FC236}">
                <a16:creationId xmlns:a16="http://schemas.microsoft.com/office/drawing/2014/main" id="{0DCF2A99-887F-F908-3B3A-92BCD4F1F300}"/>
              </a:ext>
            </a:extLst>
          </p:cNvPr>
          <p:cNvSpPr>
            <a:spLocks noGrp="1"/>
          </p:cNvSpPr>
          <p:nvPr>
            <p:ph idx="1"/>
          </p:nvPr>
        </p:nvSpPr>
        <p:spPr/>
        <p:txBody>
          <a:bodyPr/>
          <a:lstStyle/>
          <a:p>
            <a:r>
              <a:rPr lang="en-US" dirty="0"/>
              <a:t>Dictionaries are a different type of data structures, it stores values with keys, meaning each value is associated to a certain key, this makes for the programmer in finding the element in huge database and reduces the time complexity. </a:t>
            </a:r>
          </a:p>
          <a:p>
            <a:r>
              <a:rPr lang="en-US" dirty="0"/>
              <a:t>The main reason why dictionaries gets used is because of it’s key value pair, key and value can be of any data type which is main difference between ArrayList vs Dictionaries.</a:t>
            </a:r>
          </a:p>
        </p:txBody>
      </p:sp>
    </p:spTree>
    <p:extLst>
      <p:ext uri="{BB962C8B-B14F-4D97-AF65-F5344CB8AC3E}">
        <p14:creationId xmlns:p14="http://schemas.microsoft.com/office/powerpoint/2010/main" val="4199067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C94B8-3A42-0396-8832-F1D2E116752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F193D41-1ECD-4CCE-2644-6A62BE1D47AB}"/>
              </a:ext>
            </a:extLst>
          </p:cNvPr>
          <p:cNvSpPr>
            <a:spLocks noGrp="1"/>
          </p:cNvSpPr>
          <p:nvPr>
            <p:ph idx="1"/>
          </p:nvPr>
        </p:nvSpPr>
        <p:spPr/>
        <p:txBody>
          <a:bodyPr/>
          <a:lstStyle/>
          <a:p>
            <a:r>
              <a:rPr lang="en-US" dirty="0"/>
              <a:t>Dictionaries and ArrayList both have different application and can be used accordingly as the programmer requires.</a:t>
            </a:r>
          </a:p>
        </p:txBody>
      </p:sp>
    </p:spTree>
    <p:extLst>
      <p:ext uri="{BB962C8B-B14F-4D97-AF65-F5344CB8AC3E}">
        <p14:creationId xmlns:p14="http://schemas.microsoft.com/office/powerpoint/2010/main" val="8213140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43</TotalTime>
  <Words>243</Words>
  <Application>Microsoft Office PowerPoint</Application>
  <PresentationFormat>Widescreen</PresentationFormat>
  <Paragraphs>15</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Tw Cen MT</vt:lpstr>
      <vt:lpstr>Circuit</vt:lpstr>
      <vt:lpstr>Difference Between ArrayList and Dictionaries</vt:lpstr>
      <vt:lpstr>CS Fundamentals</vt:lpstr>
      <vt:lpstr>ArrayList vs Dictionaries</vt:lpstr>
      <vt:lpstr>Dictionaries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Difference Between ArrayList and Dictionaries</dc:title>
  <dc:creator>Radhey Khandelwal</dc:creator>
  <cp:lastModifiedBy>Radhey Khandelwal</cp:lastModifiedBy>
  <cp:revision>1</cp:revision>
  <dcterms:created xsi:type="dcterms:W3CDTF">2022-05-15T07:15:50Z</dcterms:created>
  <dcterms:modified xsi:type="dcterms:W3CDTF">2022-05-15T07:59:31Z</dcterms:modified>
</cp:coreProperties>
</file>