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6" r:id="rId1"/>
    <p:sldMasterId id="214748393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104" d="100"/>
          <a:sy n="104" d="100"/>
        </p:scale>
        <p:origin x="1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5B9AC-E688-674B-8D99-D5B15BF5424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85EC7-8EFF-574F-A725-552EB200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landing.ai</a:t>
            </a:r>
            <a:r>
              <a:rPr lang="en-US" dirty="0"/>
              <a:t>/landing-ai-creates-an-ai-tool-to-help-customers-monitor-social-distancing-in-the-workplace/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85EC7-8EFF-574F-A725-552EB200C5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9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8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3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1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5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5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75" r:id="rId7"/>
    <p:sldLayoutId id="2147484176" r:id="rId8"/>
    <p:sldLayoutId id="2147484177" r:id="rId9"/>
    <p:sldLayoutId id="2147484178" r:id="rId10"/>
    <p:sldLayoutId id="21474841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20" r:id="rId5"/>
    <p:sldLayoutId id="2147483921" r:id="rId6"/>
    <p:sldLayoutId id="2147483927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eiDqGXK8l0hncW2PHYde4KiUXbs3ena6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D6814-63F3-4211-9332-687958C6D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20495"/>
          <a:stretch/>
        </p:blipFill>
        <p:spPr>
          <a:xfrm>
            <a:off x="20" y="28525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26844-3341-6D40-B827-408A2D17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7247046" y="787077"/>
            <a:ext cx="4443384" cy="101857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AA623-94B5-7840-AA01-4177FDAD1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80305"/>
            <a:ext cx="4021067" cy="876300"/>
          </a:xfrm>
        </p:spPr>
        <p:txBody>
          <a:bodyPr>
            <a:normAutofit/>
          </a:bodyPr>
          <a:lstStyle/>
          <a:p>
            <a:r>
              <a:rPr lang="en-US" sz="2000" dirty="0"/>
              <a:t>Social Distancing Detection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B72C49-AA04-0F4D-BCCD-C7F92A73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0" y="8821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8336-F241-6F4C-AF9D-BFA8050A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91B-4D53-1D42-8C1D-712EAC2C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businesses gradually reopen post Covid pandemic, it has become essential to ensure that social distancing is being followed.</a:t>
            </a:r>
          </a:p>
          <a:p>
            <a:r>
              <a:rPr lang="en-US" dirty="0"/>
              <a:t>Currently most businesses have dedicated employees who manually monitor customer capacity and ensure that customers follow social distancing norms set by government guidelines.</a:t>
            </a:r>
          </a:p>
          <a:p>
            <a:r>
              <a:rPr lang="en-US" dirty="0"/>
              <a:t>Since this process is mostly manual, we propose </a:t>
            </a:r>
            <a:r>
              <a:rPr lang="en-US" dirty="0" err="1"/>
              <a:t>SoDistant</a:t>
            </a:r>
            <a:r>
              <a:rPr lang="en-US" dirty="0"/>
              <a:t> – a Computer Vision tool which provides following features:</a:t>
            </a:r>
          </a:p>
          <a:p>
            <a:pPr lvl="1"/>
            <a:r>
              <a:rPr lang="en-US" dirty="0"/>
              <a:t>Real time social distancing detection </a:t>
            </a:r>
          </a:p>
          <a:p>
            <a:pPr lvl="1"/>
            <a:r>
              <a:rPr lang="en-US" dirty="0"/>
              <a:t>Real time graphs for violations</a:t>
            </a:r>
          </a:p>
          <a:p>
            <a:pPr lvl="1"/>
            <a:r>
              <a:rPr lang="en-US" dirty="0"/>
              <a:t>Email alert to business owners upon violations exceed threshold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4C25E1-1440-5847-94D1-B1CAD301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9748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1BDB-13CD-D342-B288-83D01DE6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85BE0-5BAA-FD40-AFC4-435E9121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76" y="2317750"/>
            <a:ext cx="8317497" cy="385445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3F5086-46B5-D142-8E40-ADADA042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207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24EB2-F937-0243-A527-38AD192C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6649"/>
            <a:ext cx="7362669" cy="34027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DEMO : </a:t>
            </a:r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  <a:hlinkClick r:id="rId2"/>
              </a:rPr>
              <a:t>https://drive.google.com/file/d/1eiDqGXK8l0hncW2PHYde4KiUXbs3ena6/view?usp=sharing</a:t>
            </a:r>
            <a:endParaRPr lang="en-US" sz="5400" i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C66E84-7C54-4203-87B4-51846AF28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CB3141-9B5E-4FDC-87F5-80D1E2C1E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920E9D-264B-44B0-813A-6F66D3CE9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4025F64-CD30-4A82-B4AF-C8FF7849A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5B4799-45D9-4EC4-939A-2C7E843E2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C717FD-D73E-2C42-AF06-A998A0EE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8249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5CAE-36AE-E44D-88D6-D9A57A85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12449" cy="65227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9714F0-B61F-D549-BF59-B81E70E4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4" b="15107"/>
          <a:stretch/>
        </p:blipFill>
        <p:spPr>
          <a:xfrm>
            <a:off x="0" y="652272"/>
            <a:ext cx="12192000" cy="5268237"/>
          </a:xfrm>
        </p:spPr>
      </p:pic>
    </p:spTree>
    <p:extLst>
      <p:ext uri="{BB962C8B-B14F-4D97-AF65-F5344CB8AC3E}">
        <p14:creationId xmlns:p14="http://schemas.microsoft.com/office/powerpoint/2010/main" val="15421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8864-9D4B-1E4E-A11D-6DCED0AB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465-5AEB-6448-8E43-B2CD5B459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Birds eye view</a:t>
            </a:r>
          </a:p>
          <a:p>
            <a:r>
              <a:rPr lang="en-US" dirty="0"/>
              <a:t>Face mask detection</a:t>
            </a:r>
          </a:p>
          <a:p>
            <a:r>
              <a:rPr lang="en-US" dirty="0"/>
              <a:t>Alerts for visitors</a:t>
            </a:r>
          </a:p>
          <a:p>
            <a:r>
              <a:rPr lang="en-US" dirty="0"/>
              <a:t>Integration with government guidelines to include dynamic updates to social distancing norms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647F9-5C89-A245-A62F-C6688673E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7489" y="365125"/>
            <a:ext cx="4781550" cy="268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F0E3E-1E66-ED45-9AA3-4D5C3C9E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89" y="3050653"/>
            <a:ext cx="4781551" cy="2736166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898575-BA76-8946-84F8-DB8D003E6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0574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4EB2-F937-0243-A527-38AD192C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6649"/>
            <a:ext cx="7362669" cy="340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C717FD-D73E-2C42-AF06-A998A0EE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6080212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151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Franklin Gothic Heavy</vt:lpstr>
      <vt:lpstr>StreetscapeVTI</vt:lpstr>
      <vt:lpstr>BrushVTI</vt:lpstr>
      <vt:lpstr> </vt:lpstr>
      <vt:lpstr>Objectives</vt:lpstr>
      <vt:lpstr>Target Users</vt:lpstr>
      <vt:lpstr>DEMO : https://drive.google.com/file/d/1eiDqGXK8l0hncW2PHYde4KiUXbs3ena6/view?usp=sharing</vt:lpstr>
      <vt:lpstr>Architecture Diagram</vt:lpstr>
      <vt:lpstr>Further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SoDistant</dc:title>
  <dc:creator>Saurabh Rajeshkumar Panchal</dc:creator>
  <cp:lastModifiedBy>Sanjay Mirani</cp:lastModifiedBy>
  <cp:revision>7</cp:revision>
  <dcterms:created xsi:type="dcterms:W3CDTF">2021-05-12T08:41:47Z</dcterms:created>
  <dcterms:modified xsi:type="dcterms:W3CDTF">2021-12-14T19:51:38Z</dcterms:modified>
</cp:coreProperties>
</file>