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B7D1A795.xml" ContentType="application/vnd.ms-powerpoint.comments+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75" r:id="rId4"/>
    <p:sldId id="276" r:id="rId5"/>
    <p:sldId id="277" r:id="rId6"/>
    <p:sldId id="259" r:id="rId7"/>
    <p:sldId id="260" r:id="rId8"/>
    <p:sldId id="278" r:id="rId9"/>
    <p:sldId id="279" r:id="rId10"/>
    <p:sldId id="261" r:id="rId11"/>
    <p:sldId id="280" r:id="rId12"/>
    <p:sldId id="262"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ACA89271-A9E3-A82C-9ECD-FB6859A79DFC}" name="Asjad Rahman" initials="AR" userId="f55fa93e07d7fc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15_B7D1A795.xml><?xml version="1.0" encoding="utf-8"?>
<p188:cmLst xmlns:a="http://schemas.openxmlformats.org/drawingml/2006/main" xmlns:r="http://schemas.openxmlformats.org/officeDocument/2006/relationships" xmlns:p188="http://schemas.microsoft.com/office/powerpoint/2018/8/main">
  <p188:cm id="{E0825453-0542-4172-A2D2-7084F7A4A49D}" authorId="{ACA89271-A9E3-A82C-9ECD-FB6859A79DFC}" created="2024-10-31T14:17:05.429">
    <pc:sldMkLst xmlns:pc="http://schemas.microsoft.com/office/powerpoint/2013/main/command">
      <pc:docMk/>
      <pc:sldMk cId="3083970453" sldId="258"/>
    </pc:sldMkLst>
    <p188:txBody>
      <a:bodyPr/>
      <a:lstStyle/>
      <a:p>
        <a:r>
          <a:rPr lang="en-GB"/>
          <a:t>Test comment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3DC9B-83FA-4229-981D-69FC696B4FC4}" type="datetimeFigureOut">
              <a:rPr lang="en-GB" smtClean="0"/>
              <a:t>01/12/2024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3D7BF-8A92-4ABB-8C68-7D47B9810DDC}" type="slidenum">
              <a:rPr lang="en-GB" smtClean="0"/>
              <a:t>‹#›</a:t>
            </a:fld>
            <a:endParaRPr lang="en-GB"/>
          </a:p>
        </p:txBody>
      </p:sp>
    </p:spTree>
    <p:extLst>
      <p:ext uri="{BB962C8B-B14F-4D97-AF65-F5344CB8AC3E}">
        <p14:creationId xmlns:p14="http://schemas.microsoft.com/office/powerpoint/2010/main" val="335665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58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note to learn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517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81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9533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6187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4205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030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4746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5676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617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0678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722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98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567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517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12/1/2024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909106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monolitonimbus.com.br/crise-dos-7-anos-no-casamento/marriage/"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pxhere.com/en/photo/89574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pexels.com/id-id/foto/pria-menempatkan-cincin-emas-di-tangan-wanita-285213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15_B7D1A79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pexels.com/photo/hands-hands-holding-water-life-giving-water-mans-hands-268120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oulakaz.net/2014/02/21/manu-and-liverpool-fans-stop-being-insul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svgsilh.com/image/2026066.html" TargetMode="Externa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3" name="Freeform: Shape 22">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4" name="Picture 3" descr="Hexagonal background with blue neon lights">
            <a:extLst>
              <a:ext uri="{FF2B5EF4-FFF2-40B4-BE49-F238E27FC236}">
                <a16:creationId xmlns:a16="http://schemas.microsoft.com/office/drawing/2014/main" id="{C17BBD7B-828C-041B-FFBE-F118C667D784}"/>
              </a:ext>
            </a:extLst>
          </p:cNvPr>
          <p:cNvPicPr>
            <a:picLocks noChangeAspect="1"/>
          </p:cNvPicPr>
          <p:nvPr/>
        </p:nvPicPr>
        <p:blipFill>
          <a:blip r:embed="rId4">
            <a:alphaModFix/>
          </a:blip>
          <a:srcRect t="4100" b="410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p:cNvSpPr>
            <a:spLocks noGrp="1"/>
          </p:cNvSpPr>
          <p:nvPr>
            <p:ph type="ctrTitle"/>
          </p:nvPr>
        </p:nvSpPr>
        <p:spPr>
          <a:xfrm>
            <a:off x="685800" y="3802828"/>
            <a:ext cx="7521633" cy="1764256"/>
          </a:xfrm>
        </p:spPr>
        <p:txBody>
          <a:bodyPr anchor="b">
            <a:normAutofit/>
          </a:bodyPr>
          <a:lstStyle/>
          <a:p>
            <a:r>
              <a:rPr lang="en-US" sz="4000" dirty="0"/>
              <a:t>Hadith </a:t>
            </a:r>
            <a:br>
              <a:rPr lang="en-US" sz="4000" dirty="0"/>
            </a:br>
            <a:r>
              <a:rPr lang="en-US" sz="4000" dirty="0"/>
              <a:t>Series </a:t>
            </a:r>
          </a:p>
        </p:txBody>
      </p:sp>
      <p:sp>
        <p:nvSpPr>
          <p:cNvPr id="3" name="Subtitle 2"/>
          <p:cNvSpPr>
            <a:spLocks noGrp="1"/>
          </p:cNvSpPr>
          <p:nvPr>
            <p:ph type="subTitle" idx="1"/>
          </p:nvPr>
        </p:nvSpPr>
        <p:spPr>
          <a:xfrm>
            <a:off x="685799" y="5905949"/>
            <a:ext cx="7732059" cy="613186"/>
          </a:xfrm>
        </p:spPr>
        <p:txBody>
          <a:bodyPr vert="horz" lIns="91440" tIns="45720" rIns="91440" bIns="45720" rtlCol="0">
            <a:normAutofit/>
          </a:bodyPr>
          <a:lstStyle/>
          <a:p>
            <a:r>
              <a:rPr lang="en-US" sz="2800" b="1" dirty="0">
                <a:solidFill>
                  <a:srgbClr val="FFFFFF"/>
                </a:solidFill>
              </a:rPr>
              <a:t>40 </a:t>
            </a:r>
            <a:r>
              <a:rPr lang="en-US" sz="2800" b="1" dirty="0" err="1">
                <a:solidFill>
                  <a:srgbClr val="FFFFFF"/>
                </a:solidFill>
              </a:rPr>
              <a:t>Ahadith</a:t>
            </a:r>
            <a:r>
              <a:rPr lang="en-US" sz="2800" b="1" dirty="0">
                <a:solidFill>
                  <a:srgbClr val="FFFFFF"/>
                </a:solidFill>
              </a:rPr>
              <a:t> Compilation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45" name="Freeform: Shape 44">
            <a:extLst>
              <a:ext uri="{FF2B5EF4-FFF2-40B4-BE49-F238E27FC236}">
                <a16:creationId xmlns:a16="http://schemas.microsoft.com/office/drawing/2014/main" id="{DA6166AB-7C94-4F8D-A863-A23201F5F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0"/>
            <a:ext cx="10000343" cy="259080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8056395 w 9288370"/>
              <a:gd name="connsiteY51" fmla="*/ 337113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40556 w 9288370"/>
              <a:gd name="connsiteY39" fmla="*/ 1038857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8056395 w 9288370"/>
              <a:gd name="connsiteY51" fmla="*/ 337113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8056395 w 9288370"/>
              <a:gd name="connsiteY51" fmla="*/ 337113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79137 w 9288370"/>
              <a:gd name="connsiteY50" fmla="*/ 471495 h 1858154"/>
              <a:gd name="connsiteX51" fmla="*/ 8056395 w 9288370"/>
              <a:gd name="connsiteY51" fmla="*/ 337113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8056395 w 9288370"/>
              <a:gd name="connsiteY51" fmla="*/ 337113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549207 w 9288370"/>
              <a:gd name="connsiteY3" fmla="*/ 1634955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892583 w 9288370"/>
              <a:gd name="connsiteY32" fmla="*/ 1191762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761776 w 9288370"/>
              <a:gd name="connsiteY31" fmla="*/ 1213661 h 1858154"/>
              <a:gd name="connsiteX32" fmla="*/ 4892583 w 9288370"/>
              <a:gd name="connsiteY32" fmla="*/ 1191762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97828 w 9288370"/>
              <a:gd name="connsiteY30" fmla="*/ 1205578 h 1858154"/>
              <a:gd name="connsiteX31" fmla="*/ 4761776 w 9288370"/>
              <a:gd name="connsiteY31" fmla="*/ 1213661 h 1858154"/>
              <a:gd name="connsiteX32" fmla="*/ 4892583 w 9288370"/>
              <a:gd name="connsiteY32" fmla="*/ 1191762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761776 w 9288370"/>
              <a:gd name="connsiteY31" fmla="*/ 1213661 h 1858154"/>
              <a:gd name="connsiteX32" fmla="*/ 4892583 w 9288370"/>
              <a:gd name="connsiteY32" fmla="*/ 1191762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813926 w 9288370"/>
              <a:gd name="connsiteY31" fmla="*/ 1197619 h 1858154"/>
              <a:gd name="connsiteX32" fmla="*/ 4892583 w 9288370"/>
              <a:gd name="connsiteY32" fmla="*/ 1191762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813926 w 9288370"/>
              <a:gd name="connsiteY31" fmla="*/ 1197619 h 1858154"/>
              <a:gd name="connsiteX32" fmla="*/ 4993158 w 9288370"/>
              <a:gd name="connsiteY32" fmla="*/ 1167699 h 1858154"/>
              <a:gd name="connsiteX33" fmla="*/ 5118026 w 9288370"/>
              <a:gd name="connsiteY33" fmla="*/ 1152481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813926 w 9288370"/>
              <a:gd name="connsiteY31" fmla="*/ 1197619 h 1858154"/>
              <a:gd name="connsiteX32" fmla="*/ 4993158 w 9288370"/>
              <a:gd name="connsiteY32" fmla="*/ 1167699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813926 w 9288370"/>
              <a:gd name="connsiteY31" fmla="*/ 1197619 h 1858154"/>
              <a:gd name="connsiteX32" fmla="*/ 5049033 w 9288370"/>
              <a:gd name="connsiteY32" fmla="*/ 1159678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597828 w 9288370"/>
              <a:gd name="connsiteY30" fmla="*/ 1205578 h 1858154"/>
              <a:gd name="connsiteX31" fmla="*/ 4940576 w 9288370"/>
              <a:gd name="connsiteY31" fmla="*/ 1157514 h 1858154"/>
              <a:gd name="connsiteX32" fmla="*/ 5049033 w 9288370"/>
              <a:gd name="connsiteY32" fmla="*/ 1159678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27346 h 1858154"/>
              <a:gd name="connsiteX30" fmla="*/ 4638803 w 9288370"/>
              <a:gd name="connsiteY30" fmla="*/ 1189536 h 1858154"/>
              <a:gd name="connsiteX31" fmla="*/ 4940576 w 9288370"/>
              <a:gd name="connsiteY31" fmla="*/ 1157514 h 1858154"/>
              <a:gd name="connsiteX32" fmla="*/ 5049033 w 9288370"/>
              <a:gd name="connsiteY32" fmla="*/ 1159678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364108 w 9288370"/>
              <a:gd name="connsiteY29" fmla="*/ 1215314 h 1858154"/>
              <a:gd name="connsiteX30" fmla="*/ 4638803 w 9288370"/>
              <a:gd name="connsiteY30" fmla="*/ 1189536 h 1858154"/>
              <a:gd name="connsiteX31" fmla="*/ 4940576 w 9288370"/>
              <a:gd name="connsiteY31" fmla="*/ 1157514 h 1858154"/>
              <a:gd name="connsiteX32" fmla="*/ 5049033 w 9288370"/>
              <a:gd name="connsiteY32" fmla="*/ 1159678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212660 w 9288370"/>
              <a:gd name="connsiteY28" fmla="*/ 1279712 h 1858154"/>
              <a:gd name="connsiteX29" fmla="*/ 4364108 w 9288370"/>
              <a:gd name="connsiteY29" fmla="*/ 1215314 h 1858154"/>
              <a:gd name="connsiteX30" fmla="*/ 4638803 w 9288370"/>
              <a:gd name="connsiteY30" fmla="*/ 1189536 h 1858154"/>
              <a:gd name="connsiteX31" fmla="*/ 4940576 w 9288370"/>
              <a:gd name="connsiteY31" fmla="*/ 1157514 h 1858154"/>
              <a:gd name="connsiteX32" fmla="*/ 5049033 w 9288370"/>
              <a:gd name="connsiteY32" fmla="*/ 1159678 h 1858154"/>
              <a:gd name="connsiteX33" fmla="*/ 5181352 w 9288370"/>
              <a:gd name="connsiteY33" fmla="*/ 1144460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47202 h 1858154"/>
              <a:gd name="connsiteX39" fmla="*/ 5877806 w 9288370"/>
              <a:gd name="connsiteY39" fmla="*/ 1026825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70574 w 9288370"/>
              <a:gd name="connsiteY49" fmla="*/ 573629 h 1858154"/>
              <a:gd name="connsiteX50" fmla="*/ 7579137 w 9288370"/>
              <a:gd name="connsiteY50" fmla="*/ 471495 h 1858154"/>
              <a:gd name="connsiteX51" fmla="*/ 7881321 w 9288370"/>
              <a:gd name="connsiteY51" fmla="*/ 369197 h 1858154"/>
              <a:gd name="connsiteX52" fmla="*/ 8317613 w 9288370"/>
              <a:gd name="connsiteY52" fmla="*/ 231185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4067546 w 9288370"/>
              <a:gd name="connsiteY26" fmla="*/ 1294697 h 1858154"/>
              <a:gd name="connsiteX27" fmla="*/ 4212660 w 9288370"/>
              <a:gd name="connsiteY27" fmla="*/ 1279712 h 1858154"/>
              <a:gd name="connsiteX28" fmla="*/ 4364108 w 9288370"/>
              <a:gd name="connsiteY28" fmla="*/ 1215314 h 1858154"/>
              <a:gd name="connsiteX29" fmla="*/ 4638803 w 9288370"/>
              <a:gd name="connsiteY29" fmla="*/ 1189536 h 1858154"/>
              <a:gd name="connsiteX30" fmla="*/ 4940576 w 9288370"/>
              <a:gd name="connsiteY30" fmla="*/ 1157514 h 1858154"/>
              <a:gd name="connsiteX31" fmla="*/ 5049033 w 9288370"/>
              <a:gd name="connsiteY31" fmla="*/ 1159678 h 1858154"/>
              <a:gd name="connsiteX32" fmla="*/ 5181352 w 9288370"/>
              <a:gd name="connsiteY32" fmla="*/ 1144460 h 1858154"/>
              <a:gd name="connsiteX33" fmla="*/ 5309678 w 9288370"/>
              <a:gd name="connsiteY33" fmla="*/ 1128278 h 1858154"/>
              <a:gd name="connsiteX34" fmla="*/ 5474724 w 9288370"/>
              <a:gd name="connsiteY34" fmla="*/ 1091167 h 1858154"/>
              <a:gd name="connsiteX35" fmla="*/ 5612132 w 9288370"/>
              <a:gd name="connsiteY35" fmla="*/ 1051509 h 1858154"/>
              <a:gd name="connsiteX36" fmla="*/ 5776618 w 9288370"/>
              <a:gd name="connsiteY36" fmla="*/ 1053037 h 1858154"/>
              <a:gd name="connsiteX37" fmla="*/ 5785786 w 9288370"/>
              <a:gd name="connsiteY37" fmla="*/ 1047202 h 1858154"/>
              <a:gd name="connsiteX38" fmla="*/ 5877806 w 9288370"/>
              <a:gd name="connsiteY38" fmla="*/ 1026825 h 1858154"/>
              <a:gd name="connsiteX39" fmla="*/ 5943596 w 9288370"/>
              <a:gd name="connsiteY39" fmla="*/ 1043237 h 1858154"/>
              <a:gd name="connsiteX40" fmla="*/ 5985730 w 9288370"/>
              <a:gd name="connsiteY40" fmla="*/ 1035396 h 1858154"/>
              <a:gd name="connsiteX41" fmla="*/ 6103109 w 9288370"/>
              <a:gd name="connsiteY41" fmla="*/ 1019019 h 1858154"/>
              <a:gd name="connsiteX42" fmla="*/ 6222406 w 9288370"/>
              <a:gd name="connsiteY42" fmla="*/ 985341 h 1858154"/>
              <a:gd name="connsiteX43" fmla="*/ 6598672 w 9288370"/>
              <a:gd name="connsiteY43" fmla="*/ 902062 h 1858154"/>
              <a:gd name="connsiteX44" fmla="*/ 6766149 w 9288370"/>
              <a:gd name="connsiteY44" fmla="*/ 846132 h 1858154"/>
              <a:gd name="connsiteX45" fmla="*/ 6886312 w 9288370"/>
              <a:gd name="connsiteY45" fmla="*/ 781877 h 1858154"/>
              <a:gd name="connsiteX46" fmla="*/ 7006457 w 9288370"/>
              <a:gd name="connsiteY46" fmla="*/ 699758 h 1858154"/>
              <a:gd name="connsiteX47" fmla="*/ 7231643 w 9288370"/>
              <a:gd name="connsiteY47" fmla="*/ 640778 h 1858154"/>
              <a:gd name="connsiteX48" fmla="*/ 7370574 w 9288370"/>
              <a:gd name="connsiteY48" fmla="*/ 573629 h 1858154"/>
              <a:gd name="connsiteX49" fmla="*/ 7579137 w 9288370"/>
              <a:gd name="connsiteY49" fmla="*/ 471495 h 1858154"/>
              <a:gd name="connsiteX50" fmla="*/ 7881321 w 9288370"/>
              <a:gd name="connsiteY50" fmla="*/ 369197 h 1858154"/>
              <a:gd name="connsiteX51" fmla="*/ 8317613 w 9288370"/>
              <a:gd name="connsiteY51" fmla="*/ 231185 h 1858154"/>
              <a:gd name="connsiteX52" fmla="*/ 8428864 w 9288370"/>
              <a:gd name="connsiteY52" fmla="*/ 208471 h 1858154"/>
              <a:gd name="connsiteX53" fmla="*/ 8616510 w 9288370"/>
              <a:gd name="connsiteY53" fmla="*/ 161973 h 1858154"/>
              <a:gd name="connsiteX54" fmla="*/ 8826766 w 9288370"/>
              <a:gd name="connsiteY54" fmla="*/ 152111 h 1858154"/>
              <a:gd name="connsiteX55" fmla="*/ 8917647 w 9288370"/>
              <a:gd name="connsiteY55" fmla="*/ 112232 h 1858154"/>
              <a:gd name="connsiteX56" fmla="*/ 9182272 w 9288370"/>
              <a:gd name="connsiteY56" fmla="*/ 37171 h 1858154"/>
              <a:gd name="connsiteX57" fmla="*/ 9232990 w 9288370"/>
              <a:gd name="connsiteY57" fmla="*/ 24074 h 1858154"/>
              <a:gd name="connsiteX58" fmla="*/ 9288370 w 9288370"/>
              <a:gd name="connsiteY58" fmla="*/ 0 h 1858154"/>
              <a:gd name="connsiteX59" fmla="*/ 0 w 9288370"/>
              <a:gd name="connsiteY59" fmla="*/ 0 h 1858154"/>
              <a:gd name="connsiteX60" fmla="*/ 0 w 9288370"/>
              <a:gd name="connsiteY60"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67546 w 9288370"/>
              <a:gd name="connsiteY25" fmla="*/ 1294697 h 1858154"/>
              <a:gd name="connsiteX26" fmla="*/ 4212660 w 9288370"/>
              <a:gd name="connsiteY26" fmla="*/ 1279712 h 1858154"/>
              <a:gd name="connsiteX27" fmla="*/ 4364108 w 9288370"/>
              <a:gd name="connsiteY27" fmla="*/ 1215314 h 1858154"/>
              <a:gd name="connsiteX28" fmla="*/ 4638803 w 9288370"/>
              <a:gd name="connsiteY28" fmla="*/ 1189536 h 1858154"/>
              <a:gd name="connsiteX29" fmla="*/ 4940576 w 9288370"/>
              <a:gd name="connsiteY29" fmla="*/ 1157514 h 1858154"/>
              <a:gd name="connsiteX30" fmla="*/ 5049033 w 9288370"/>
              <a:gd name="connsiteY30" fmla="*/ 1159678 h 1858154"/>
              <a:gd name="connsiteX31" fmla="*/ 5181352 w 9288370"/>
              <a:gd name="connsiteY31" fmla="*/ 1144460 h 1858154"/>
              <a:gd name="connsiteX32" fmla="*/ 5309678 w 9288370"/>
              <a:gd name="connsiteY32" fmla="*/ 1128278 h 1858154"/>
              <a:gd name="connsiteX33" fmla="*/ 5474724 w 9288370"/>
              <a:gd name="connsiteY33" fmla="*/ 1091167 h 1858154"/>
              <a:gd name="connsiteX34" fmla="*/ 5612132 w 9288370"/>
              <a:gd name="connsiteY34" fmla="*/ 1051509 h 1858154"/>
              <a:gd name="connsiteX35" fmla="*/ 5776618 w 9288370"/>
              <a:gd name="connsiteY35" fmla="*/ 1053037 h 1858154"/>
              <a:gd name="connsiteX36" fmla="*/ 5785786 w 9288370"/>
              <a:gd name="connsiteY36" fmla="*/ 1047202 h 1858154"/>
              <a:gd name="connsiteX37" fmla="*/ 5877806 w 9288370"/>
              <a:gd name="connsiteY37" fmla="*/ 1026825 h 1858154"/>
              <a:gd name="connsiteX38" fmla="*/ 5943596 w 9288370"/>
              <a:gd name="connsiteY38" fmla="*/ 1043237 h 1858154"/>
              <a:gd name="connsiteX39" fmla="*/ 5985730 w 9288370"/>
              <a:gd name="connsiteY39" fmla="*/ 1035396 h 1858154"/>
              <a:gd name="connsiteX40" fmla="*/ 6103109 w 9288370"/>
              <a:gd name="connsiteY40" fmla="*/ 1019019 h 1858154"/>
              <a:gd name="connsiteX41" fmla="*/ 6222406 w 9288370"/>
              <a:gd name="connsiteY41" fmla="*/ 985341 h 1858154"/>
              <a:gd name="connsiteX42" fmla="*/ 6598672 w 9288370"/>
              <a:gd name="connsiteY42" fmla="*/ 902062 h 1858154"/>
              <a:gd name="connsiteX43" fmla="*/ 6766149 w 9288370"/>
              <a:gd name="connsiteY43" fmla="*/ 846132 h 1858154"/>
              <a:gd name="connsiteX44" fmla="*/ 6886312 w 9288370"/>
              <a:gd name="connsiteY44" fmla="*/ 781877 h 1858154"/>
              <a:gd name="connsiteX45" fmla="*/ 7006457 w 9288370"/>
              <a:gd name="connsiteY45" fmla="*/ 699758 h 1858154"/>
              <a:gd name="connsiteX46" fmla="*/ 7231643 w 9288370"/>
              <a:gd name="connsiteY46" fmla="*/ 640778 h 1858154"/>
              <a:gd name="connsiteX47" fmla="*/ 7370574 w 9288370"/>
              <a:gd name="connsiteY47" fmla="*/ 573629 h 1858154"/>
              <a:gd name="connsiteX48" fmla="*/ 7579137 w 9288370"/>
              <a:gd name="connsiteY48" fmla="*/ 471495 h 1858154"/>
              <a:gd name="connsiteX49" fmla="*/ 7881321 w 9288370"/>
              <a:gd name="connsiteY49" fmla="*/ 369197 h 1858154"/>
              <a:gd name="connsiteX50" fmla="*/ 8317613 w 9288370"/>
              <a:gd name="connsiteY50" fmla="*/ 231185 h 1858154"/>
              <a:gd name="connsiteX51" fmla="*/ 8428864 w 9288370"/>
              <a:gd name="connsiteY51" fmla="*/ 208471 h 1858154"/>
              <a:gd name="connsiteX52" fmla="*/ 8616510 w 9288370"/>
              <a:gd name="connsiteY52" fmla="*/ 161973 h 1858154"/>
              <a:gd name="connsiteX53" fmla="*/ 8826766 w 9288370"/>
              <a:gd name="connsiteY53" fmla="*/ 152111 h 1858154"/>
              <a:gd name="connsiteX54" fmla="*/ 8917647 w 9288370"/>
              <a:gd name="connsiteY54" fmla="*/ 112232 h 1858154"/>
              <a:gd name="connsiteX55" fmla="*/ 9182272 w 9288370"/>
              <a:gd name="connsiteY55" fmla="*/ 37171 h 1858154"/>
              <a:gd name="connsiteX56" fmla="*/ 9232990 w 9288370"/>
              <a:gd name="connsiteY56" fmla="*/ 24074 h 1858154"/>
              <a:gd name="connsiteX57" fmla="*/ 9288370 w 9288370"/>
              <a:gd name="connsiteY57" fmla="*/ 0 h 1858154"/>
              <a:gd name="connsiteX58" fmla="*/ 0 w 9288370"/>
              <a:gd name="connsiteY58" fmla="*/ 0 h 1858154"/>
              <a:gd name="connsiteX59" fmla="*/ 0 w 9288370"/>
              <a:gd name="connsiteY59"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212660 w 9288370"/>
              <a:gd name="connsiteY26" fmla="*/ 1279712 h 1858154"/>
              <a:gd name="connsiteX27" fmla="*/ 4364108 w 9288370"/>
              <a:gd name="connsiteY27" fmla="*/ 1215314 h 1858154"/>
              <a:gd name="connsiteX28" fmla="*/ 4638803 w 9288370"/>
              <a:gd name="connsiteY28" fmla="*/ 1189536 h 1858154"/>
              <a:gd name="connsiteX29" fmla="*/ 4940576 w 9288370"/>
              <a:gd name="connsiteY29" fmla="*/ 1157514 h 1858154"/>
              <a:gd name="connsiteX30" fmla="*/ 5049033 w 9288370"/>
              <a:gd name="connsiteY30" fmla="*/ 1159678 h 1858154"/>
              <a:gd name="connsiteX31" fmla="*/ 5181352 w 9288370"/>
              <a:gd name="connsiteY31" fmla="*/ 1144460 h 1858154"/>
              <a:gd name="connsiteX32" fmla="*/ 5309678 w 9288370"/>
              <a:gd name="connsiteY32" fmla="*/ 1128278 h 1858154"/>
              <a:gd name="connsiteX33" fmla="*/ 5474724 w 9288370"/>
              <a:gd name="connsiteY33" fmla="*/ 1091167 h 1858154"/>
              <a:gd name="connsiteX34" fmla="*/ 5612132 w 9288370"/>
              <a:gd name="connsiteY34" fmla="*/ 1051509 h 1858154"/>
              <a:gd name="connsiteX35" fmla="*/ 5776618 w 9288370"/>
              <a:gd name="connsiteY35" fmla="*/ 1053037 h 1858154"/>
              <a:gd name="connsiteX36" fmla="*/ 5785786 w 9288370"/>
              <a:gd name="connsiteY36" fmla="*/ 1047202 h 1858154"/>
              <a:gd name="connsiteX37" fmla="*/ 5877806 w 9288370"/>
              <a:gd name="connsiteY37" fmla="*/ 1026825 h 1858154"/>
              <a:gd name="connsiteX38" fmla="*/ 5943596 w 9288370"/>
              <a:gd name="connsiteY38" fmla="*/ 1043237 h 1858154"/>
              <a:gd name="connsiteX39" fmla="*/ 5985730 w 9288370"/>
              <a:gd name="connsiteY39" fmla="*/ 1035396 h 1858154"/>
              <a:gd name="connsiteX40" fmla="*/ 6103109 w 9288370"/>
              <a:gd name="connsiteY40" fmla="*/ 1019019 h 1858154"/>
              <a:gd name="connsiteX41" fmla="*/ 6222406 w 9288370"/>
              <a:gd name="connsiteY41" fmla="*/ 985341 h 1858154"/>
              <a:gd name="connsiteX42" fmla="*/ 6598672 w 9288370"/>
              <a:gd name="connsiteY42" fmla="*/ 902062 h 1858154"/>
              <a:gd name="connsiteX43" fmla="*/ 6766149 w 9288370"/>
              <a:gd name="connsiteY43" fmla="*/ 846132 h 1858154"/>
              <a:gd name="connsiteX44" fmla="*/ 6886312 w 9288370"/>
              <a:gd name="connsiteY44" fmla="*/ 781877 h 1858154"/>
              <a:gd name="connsiteX45" fmla="*/ 7006457 w 9288370"/>
              <a:gd name="connsiteY45" fmla="*/ 699758 h 1858154"/>
              <a:gd name="connsiteX46" fmla="*/ 7231643 w 9288370"/>
              <a:gd name="connsiteY46" fmla="*/ 640778 h 1858154"/>
              <a:gd name="connsiteX47" fmla="*/ 7370574 w 9288370"/>
              <a:gd name="connsiteY47" fmla="*/ 573629 h 1858154"/>
              <a:gd name="connsiteX48" fmla="*/ 7579137 w 9288370"/>
              <a:gd name="connsiteY48" fmla="*/ 471495 h 1858154"/>
              <a:gd name="connsiteX49" fmla="*/ 7881321 w 9288370"/>
              <a:gd name="connsiteY49" fmla="*/ 369197 h 1858154"/>
              <a:gd name="connsiteX50" fmla="*/ 8317613 w 9288370"/>
              <a:gd name="connsiteY50" fmla="*/ 231185 h 1858154"/>
              <a:gd name="connsiteX51" fmla="*/ 8428864 w 9288370"/>
              <a:gd name="connsiteY51" fmla="*/ 208471 h 1858154"/>
              <a:gd name="connsiteX52" fmla="*/ 8616510 w 9288370"/>
              <a:gd name="connsiteY52" fmla="*/ 161973 h 1858154"/>
              <a:gd name="connsiteX53" fmla="*/ 8826766 w 9288370"/>
              <a:gd name="connsiteY53" fmla="*/ 152111 h 1858154"/>
              <a:gd name="connsiteX54" fmla="*/ 8917647 w 9288370"/>
              <a:gd name="connsiteY54" fmla="*/ 112232 h 1858154"/>
              <a:gd name="connsiteX55" fmla="*/ 9182272 w 9288370"/>
              <a:gd name="connsiteY55" fmla="*/ 37171 h 1858154"/>
              <a:gd name="connsiteX56" fmla="*/ 9232990 w 9288370"/>
              <a:gd name="connsiteY56" fmla="*/ 24074 h 1858154"/>
              <a:gd name="connsiteX57" fmla="*/ 9288370 w 9288370"/>
              <a:gd name="connsiteY57" fmla="*/ 0 h 1858154"/>
              <a:gd name="connsiteX58" fmla="*/ 0 w 9288370"/>
              <a:gd name="connsiteY58" fmla="*/ 0 h 1858154"/>
              <a:gd name="connsiteX59" fmla="*/ 0 w 9288370"/>
              <a:gd name="connsiteY59"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305785 w 9288370"/>
              <a:gd name="connsiteY26" fmla="*/ 1279712 h 1858154"/>
              <a:gd name="connsiteX27" fmla="*/ 4364108 w 9288370"/>
              <a:gd name="connsiteY27" fmla="*/ 1215314 h 1858154"/>
              <a:gd name="connsiteX28" fmla="*/ 4638803 w 9288370"/>
              <a:gd name="connsiteY28" fmla="*/ 1189536 h 1858154"/>
              <a:gd name="connsiteX29" fmla="*/ 4940576 w 9288370"/>
              <a:gd name="connsiteY29" fmla="*/ 1157514 h 1858154"/>
              <a:gd name="connsiteX30" fmla="*/ 5049033 w 9288370"/>
              <a:gd name="connsiteY30" fmla="*/ 1159678 h 1858154"/>
              <a:gd name="connsiteX31" fmla="*/ 5181352 w 9288370"/>
              <a:gd name="connsiteY31" fmla="*/ 1144460 h 1858154"/>
              <a:gd name="connsiteX32" fmla="*/ 5309678 w 9288370"/>
              <a:gd name="connsiteY32" fmla="*/ 1128278 h 1858154"/>
              <a:gd name="connsiteX33" fmla="*/ 5474724 w 9288370"/>
              <a:gd name="connsiteY33" fmla="*/ 1091167 h 1858154"/>
              <a:gd name="connsiteX34" fmla="*/ 5612132 w 9288370"/>
              <a:gd name="connsiteY34" fmla="*/ 1051509 h 1858154"/>
              <a:gd name="connsiteX35" fmla="*/ 5776618 w 9288370"/>
              <a:gd name="connsiteY35" fmla="*/ 1053037 h 1858154"/>
              <a:gd name="connsiteX36" fmla="*/ 5785786 w 9288370"/>
              <a:gd name="connsiteY36" fmla="*/ 1047202 h 1858154"/>
              <a:gd name="connsiteX37" fmla="*/ 5877806 w 9288370"/>
              <a:gd name="connsiteY37" fmla="*/ 1026825 h 1858154"/>
              <a:gd name="connsiteX38" fmla="*/ 5943596 w 9288370"/>
              <a:gd name="connsiteY38" fmla="*/ 1043237 h 1858154"/>
              <a:gd name="connsiteX39" fmla="*/ 5985730 w 9288370"/>
              <a:gd name="connsiteY39" fmla="*/ 1035396 h 1858154"/>
              <a:gd name="connsiteX40" fmla="*/ 6103109 w 9288370"/>
              <a:gd name="connsiteY40" fmla="*/ 1019019 h 1858154"/>
              <a:gd name="connsiteX41" fmla="*/ 6222406 w 9288370"/>
              <a:gd name="connsiteY41" fmla="*/ 985341 h 1858154"/>
              <a:gd name="connsiteX42" fmla="*/ 6598672 w 9288370"/>
              <a:gd name="connsiteY42" fmla="*/ 902062 h 1858154"/>
              <a:gd name="connsiteX43" fmla="*/ 6766149 w 9288370"/>
              <a:gd name="connsiteY43" fmla="*/ 846132 h 1858154"/>
              <a:gd name="connsiteX44" fmla="*/ 6886312 w 9288370"/>
              <a:gd name="connsiteY44" fmla="*/ 781877 h 1858154"/>
              <a:gd name="connsiteX45" fmla="*/ 7006457 w 9288370"/>
              <a:gd name="connsiteY45" fmla="*/ 699758 h 1858154"/>
              <a:gd name="connsiteX46" fmla="*/ 7231643 w 9288370"/>
              <a:gd name="connsiteY46" fmla="*/ 640778 h 1858154"/>
              <a:gd name="connsiteX47" fmla="*/ 7370574 w 9288370"/>
              <a:gd name="connsiteY47" fmla="*/ 573629 h 1858154"/>
              <a:gd name="connsiteX48" fmla="*/ 7579137 w 9288370"/>
              <a:gd name="connsiteY48" fmla="*/ 471495 h 1858154"/>
              <a:gd name="connsiteX49" fmla="*/ 7881321 w 9288370"/>
              <a:gd name="connsiteY49" fmla="*/ 369197 h 1858154"/>
              <a:gd name="connsiteX50" fmla="*/ 8317613 w 9288370"/>
              <a:gd name="connsiteY50" fmla="*/ 231185 h 1858154"/>
              <a:gd name="connsiteX51" fmla="*/ 8428864 w 9288370"/>
              <a:gd name="connsiteY51" fmla="*/ 208471 h 1858154"/>
              <a:gd name="connsiteX52" fmla="*/ 8616510 w 9288370"/>
              <a:gd name="connsiteY52" fmla="*/ 161973 h 1858154"/>
              <a:gd name="connsiteX53" fmla="*/ 8826766 w 9288370"/>
              <a:gd name="connsiteY53" fmla="*/ 152111 h 1858154"/>
              <a:gd name="connsiteX54" fmla="*/ 8917647 w 9288370"/>
              <a:gd name="connsiteY54" fmla="*/ 112232 h 1858154"/>
              <a:gd name="connsiteX55" fmla="*/ 9182272 w 9288370"/>
              <a:gd name="connsiteY55" fmla="*/ 37171 h 1858154"/>
              <a:gd name="connsiteX56" fmla="*/ 9232990 w 9288370"/>
              <a:gd name="connsiteY56" fmla="*/ 24074 h 1858154"/>
              <a:gd name="connsiteX57" fmla="*/ 9288370 w 9288370"/>
              <a:gd name="connsiteY57" fmla="*/ 0 h 1858154"/>
              <a:gd name="connsiteX58" fmla="*/ 0 w 9288370"/>
              <a:gd name="connsiteY58" fmla="*/ 0 h 1858154"/>
              <a:gd name="connsiteX59" fmla="*/ 0 w 9288370"/>
              <a:gd name="connsiteY59"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364108 w 9288370"/>
              <a:gd name="connsiteY26" fmla="*/ 1215314 h 1858154"/>
              <a:gd name="connsiteX27" fmla="*/ 4638803 w 9288370"/>
              <a:gd name="connsiteY27" fmla="*/ 1189536 h 1858154"/>
              <a:gd name="connsiteX28" fmla="*/ 4940576 w 9288370"/>
              <a:gd name="connsiteY28" fmla="*/ 1157514 h 1858154"/>
              <a:gd name="connsiteX29" fmla="*/ 5049033 w 9288370"/>
              <a:gd name="connsiteY29" fmla="*/ 1159678 h 1858154"/>
              <a:gd name="connsiteX30" fmla="*/ 5181352 w 9288370"/>
              <a:gd name="connsiteY30" fmla="*/ 1144460 h 1858154"/>
              <a:gd name="connsiteX31" fmla="*/ 5309678 w 9288370"/>
              <a:gd name="connsiteY31" fmla="*/ 1128278 h 1858154"/>
              <a:gd name="connsiteX32" fmla="*/ 5474724 w 9288370"/>
              <a:gd name="connsiteY32" fmla="*/ 1091167 h 1858154"/>
              <a:gd name="connsiteX33" fmla="*/ 5612132 w 9288370"/>
              <a:gd name="connsiteY33" fmla="*/ 1051509 h 1858154"/>
              <a:gd name="connsiteX34" fmla="*/ 5776618 w 9288370"/>
              <a:gd name="connsiteY34" fmla="*/ 1053037 h 1858154"/>
              <a:gd name="connsiteX35" fmla="*/ 5785786 w 9288370"/>
              <a:gd name="connsiteY35" fmla="*/ 1047202 h 1858154"/>
              <a:gd name="connsiteX36" fmla="*/ 5877806 w 9288370"/>
              <a:gd name="connsiteY36" fmla="*/ 1026825 h 1858154"/>
              <a:gd name="connsiteX37" fmla="*/ 5943596 w 9288370"/>
              <a:gd name="connsiteY37" fmla="*/ 1043237 h 1858154"/>
              <a:gd name="connsiteX38" fmla="*/ 5985730 w 9288370"/>
              <a:gd name="connsiteY38" fmla="*/ 1035396 h 1858154"/>
              <a:gd name="connsiteX39" fmla="*/ 6103109 w 9288370"/>
              <a:gd name="connsiteY39" fmla="*/ 1019019 h 1858154"/>
              <a:gd name="connsiteX40" fmla="*/ 6222406 w 9288370"/>
              <a:gd name="connsiteY40" fmla="*/ 985341 h 1858154"/>
              <a:gd name="connsiteX41" fmla="*/ 6598672 w 9288370"/>
              <a:gd name="connsiteY41" fmla="*/ 902062 h 1858154"/>
              <a:gd name="connsiteX42" fmla="*/ 6766149 w 9288370"/>
              <a:gd name="connsiteY42" fmla="*/ 846132 h 1858154"/>
              <a:gd name="connsiteX43" fmla="*/ 6886312 w 9288370"/>
              <a:gd name="connsiteY43" fmla="*/ 781877 h 1858154"/>
              <a:gd name="connsiteX44" fmla="*/ 7006457 w 9288370"/>
              <a:gd name="connsiteY44" fmla="*/ 699758 h 1858154"/>
              <a:gd name="connsiteX45" fmla="*/ 7231643 w 9288370"/>
              <a:gd name="connsiteY45" fmla="*/ 640778 h 1858154"/>
              <a:gd name="connsiteX46" fmla="*/ 7370574 w 9288370"/>
              <a:gd name="connsiteY46" fmla="*/ 573629 h 1858154"/>
              <a:gd name="connsiteX47" fmla="*/ 7579137 w 9288370"/>
              <a:gd name="connsiteY47" fmla="*/ 471495 h 1858154"/>
              <a:gd name="connsiteX48" fmla="*/ 7881321 w 9288370"/>
              <a:gd name="connsiteY48" fmla="*/ 369197 h 1858154"/>
              <a:gd name="connsiteX49" fmla="*/ 8317613 w 9288370"/>
              <a:gd name="connsiteY49" fmla="*/ 231185 h 1858154"/>
              <a:gd name="connsiteX50" fmla="*/ 8428864 w 9288370"/>
              <a:gd name="connsiteY50" fmla="*/ 208471 h 1858154"/>
              <a:gd name="connsiteX51" fmla="*/ 8616510 w 9288370"/>
              <a:gd name="connsiteY51" fmla="*/ 161973 h 1858154"/>
              <a:gd name="connsiteX52" fmla="*/ 8826766 w 9288370"/>
              <a:gd name="connsiteY52" fmla="*/ 152111 h 1858154"/>
              <a:gd name="connsiteX53" fmla="*/ 8917647 w 9288370"/>
              <a:gd name="connsiteY53" fmla="*/ 112232 h 1858154"/>
              <a:gd name="connsiteX54" fmla="*/ 9182272 w 9288370"/>
              <a:gd name="connsiteY54" fmla="*/ 37171 h 1858154"/>
              <a:gd name="connsiteX55" fmla="*/ 9232990 w 9288370"/>
              <a:gd name="connsiteY55" fmla="*/ 24074 h 1858154"/>
              <a:gd name="connsiteX56" fmla="*/ 9288370 w 9288370"/>
              <a:gd name="connsiteY56" fmla="*/ 0 h 1858154"/>
              <a:gd name="connsiteX57" fmla="*/ 0 w 9288370"/>
              <a:gd name="connsiteY57" fmla="*/ 0 h 1858154"/>
              <a:gd name="connsiteX58" fmla="*/ 0 w 9288370"/>
              <a:gd name="connsiteY58"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382733 w 9288370"/>
              <a:gd name="connsiteY26" fmla="*/ 1167187 h 1858154"/>
              <a:gd name="connsiteX27" fmla="*/ 4638803 w 9288370"/>
              <a:gd name="connsiteY27" fmla="*/ 1189536 h 1858154"/>
              <a:gd name="connsiteX28" fmla="*/ 4940576 w 9288370"/>
              <a:gd name="connsiteY28" fmla="*/ 1157514 h 1858154"/>
              <a:gd name="connsiteX29" fmla="*/ 5049033 w 9288370"/>
              <a:gd name="connsiteY29" fmla="*/ 1159678 h 1858154"/>
              <a:gd name="connsiteX30" fmla="*/ 5181352 w 9288370"/>
              <a:gd name="connsiteY30" fmla="*/ 1144460 h 1858154"/>
              <a:gd name="connsiteX31" fmla="*/ 5309678 w 9288370"/>
              <a:gd name="connsiteY31" fmla="*/ 1128278 h 1858154"/>
              <a:gd name="connsiteX32" fmla="*/ 5474724 w 9288370"/>
              <a:gd name="connsiteY32" fmla="*/ 1091167 h 1858154"/>
              <a:gd name="connsiteX33" fmla="*/ 5612132 w 9288370"/>
              <a:gd name="connsiteY33" fmla="*/ 1051509 h 1858154"/>
              <a:gd name="connsiteX34" fmla="*/ 5776618 w 9288370"/>
              <a:gd name="connsiteY34" fmla="*/ 1053037 h 1858154"/>
              <a:gd name="connsiteX35" fmla="*/ 5785786 w 9288370"/>
              <a:gd name="connsiteY35" fmla="*/ 1047202 h 1858154"/>
              <a:gd name="connsiteX36" fmla="*/ 5877806 w 9288370"/>
              <a:gd name="connsiteY36" fmla="*/ 1026825 h 1858154"/>
              <a:gd name="connsiteX37" fmla="*/ 5943596 w 9288370"/>
              <a:gd name="connsiteY37" fmla="*/ 1043237 h 1858154"/>
              <a:gd name="connsiteX38" fmla="*/ 5985730 w 9288370"/>
              <a:gd name="connsiteY38" fmla="*/ 1035396 h 1858154"/>
              <a:gd name="connsiteX39" fmla="*/ 6103109 w 9288370"/>
              <a:gd name="connsiteY39" fmla="*/ 1019019 h 1858154"/>
              <a:gd name="connsiteX40" fmla="*/ 6222406 w 9288370"/>
              <a:gd name="connsiteY40" fmla="*/ 985341 h 1858154"/>
              <a:gd name="connsiteX41" fmla="*/ 6598672 w 9288370"/>
              <a:gd name="connsiteY41" fmla="*/ 902062 h 1858154"/>
              <a:gd name="connsiteX42" fmla="*/ 6766149 w 9288370"/>
              <a:gd name="connsiteY42" fmla="*/ 846132 h 1858154"/>
              <a:gd name="connsiteX43" fmla="*/ 6886312 w 9288370"/>
              <a:gd name="connsiteY43" fmla="*/ 781877 h 1858154"/>
              <a:gd name="connsiteX44" fmla="*/ 7006457 w 9288370"/>
              <a:gd name="connsiteY44" fmla="*/ 699758 h 1858154"/>
              <a:gd name="connsiteX45" fmla="*/ 7231643 w 9288370"/>
              <a:gd name="connsiteY45" fmla="*/ 640778 h 1858154"/>
              <a:gd name="connsiteX46" fmla="*/ 7370574 w 9288370"/>
              <a:gd name="connsiteY46" fmla="*/ 573629 h 1858154"/>
              <a:gd name="connsiteX47" fmla="*/ 7579137 w 9288370"/>
              <a:gd name="connsiteY47" fmla="*/ 471495 h 1858154"/>
              <a:gd name="connsiteX48" fmla="*/ 7881321 w 9288370"/>
              <a:gd name="connsiteY48" fmla="*/ 369197 h 1858154"/>
              <a:gd name="connsiteX49" fmla="*/ 8317613 w 9288370"/>
              <a:gd name="connsiteY49" fmla="*/ 231185 h 1858154"/>
              <a:gd name="connsiteX50" fmla="*/ 8428864 w 9288370"/>
              <a:gd name="connsiteY50" fmla="*/ 208471 h 1858154"/>
              <a:gd name="connsiteX51" fmla="*/ 8616510 w 9288370"/>
              <a:gd name="connsiteY51" fmla="*/ 161973 h 1858154"/>
              <a:gd name="connsiteX52" fmla="*/ 8826766 w 9288370"/>
              <a:gd name="connsiteY52" fmla="*/ 152111 h 1858154"/>
              <a:gd name="connsiteX53" fmla="*/ 8917647 w 9288370"/>
              <a:gd name="connsiteY53" fmla="*/ 112232 h 1858154"/>
              <a:gd name="connsiteX54" fmla="*/ 9182272 w 9288370"/>
              <a:gd name="connsiteY54" fmla="*/ 37171 h 1858154"/>
              <a:gd name="connsiteX55" fmla="*/ 9232990 w 9288370"/>
              <a:gd name="connsiteY55" fmla="*/ 24074 h 1858154"/>
              <a:gd name="connsiteX56" fmla="*/ 9288370 w 9288370"/>
              <a:gd name="connsiteY56" fmla="*/ 0 h 1858154"/>
              <a:gd name="connsiteX57" fmla="*/ 0 w 9288370"/>
              <a:gd name="connsiteY57" fmla="*/ 0 h 1858154"/>
              <a:gd name="connsiteX58" fmla="*/ 0 w 9288370"/>
              <a:gd name="connsiteY58"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382733 w 9288370"/>
              <a:gd name="connsiteY26" fmla="*/ 1167187 h 1858154"/>
              <a:gd name="connsiteX27" fmla="*/ 4638803 w 9288370"/>
              <a:gd name="connsiteY27" fmla="*/ 1189536 h 1858154"/>
              <a:gd name="connsiteX28" fmla="*/ 4940576 w 9288370"/>
              <a:gd name="connsiteY28" fmla="*/ 1157514 h 1858154"/>
              <a:gd name="connsiteX29" fmla="*/ 5049033 w 9288370"/>
              <a:gd name="connsiteY29" fmla="*/ 1159678 h 1858154"/>
              <a:gd name="connsiteX30" fmla="*/ 5181352 w 9288370"/>
              <a:gd name="connsiteY30" fmla="*/ 1144460 h 1858154"/>
              <a:gd name="connsiteX31" fmla="*/ 5309678 w 9288370"/>
              <a:gd name="connsiteY31" fmla="*/ 1128278 h 1858154"/>
              <a:gd name="connsiteX32" fmla="*/ 5474724 w 9288370"/>
              <a:gd name="connsiteY32" fmla="*/ 1091167 h 1858154"/>
              <a:gd name="connsiteX33" fmla="*/ 5612132 w 9288370"/>
              <a:gd name="connsiteY33" fmla="*/ 1051509 h 1858154"/>
              <a:gd name="connsiteX34" fmla="*/ 5776618 w 9288370"/>
              <a:gd name="connsiteY34" fmla="*/ 1053037 h 1858154"/>
              <a:gd name="connsiteX35" fmla="*/ 5785786 w 9288370"/>
              <a:gd name="connsiteY35" fmla="*/ 1047202 h 1858154"/>
              <a:gd name="connsiteX36" fmla="*/ 5877806 w 9288370"/>
              <a:gd name="connsiteY36" fmla="*/ 1026825 h 1858154"/>
              <a:gd name="connsiteX37" fmla="*/ 5943596 w 9288370"/>
              <a:gd name="connsiteY37" fmla="*/ 1043237 h 1858154"/>
              <a:gd name="connsiteX38" fmla="*/ 5985730 w 9288370"/>
              <a:gd name="connsiteY38" fmla="*/ 1035396 h 1858154"/>
              <a:gd name="connsiteX39" fmla="*/ 6103109 w 9288370"/>
              <a:gd name="connsiteY39" fmla="*/ 1019019 h 1858154"/>
              <a:gd name="connsiteX40" fmla="*/ 6222406 w 9288370"/>
              <a:gd name="connsiteY40" fmla="*/ 985341 h 1858154"/>
              <a:gd name="connsiteX41" fmla="*/ 6598672 w 9288370"/>
              <a:gd name="connsiteY41" fmla="*/ 902062 h 1858154"/>
              <a:gd name="connsiteX42" fmla="*/ 6766149 w 9288370"/>
              <a:gd name="connsiteY42" fmla="*/ 846132 h 1858154"/>
              <a:gd name="connsiteX43" fmla="*/ 6886312 w 9288370"/>
              <a:gd name="connsiteY43" fmla="*/ 781877 h 1858154"/>
              <a:gd name="connsiteX44" fmla="*/ 7006457 w 9288370"/>
              <a:gd name="connsiteY44" fmla="*/ 699758 h 1858154"/>
              <a:gd name="connsiteX45" fmla="*/ 7231643 w 9288370"/>
              <a:gd name="connsiteY45" fmla="*/ 640778 h 1858154"/>
              <a:gd name="connsiteX46" fmla="*/ 7370574 w 9288370"/>
              <a:gd name="connsiteY46" fmla="*/ 573629 h 1858154"/>
              <a:gd name="connsiteX47" fmla="*/ 7579137 w 9288370"/>
              <a:gd name="connsiteY47" fmla="*/ 471495 h 1858154"/>
              <a:gd name="connsiteX48" fmla="*/ 7881321 w 9288370"/>
              <a:gd name="connsiteY48" fmla="*/ 369197 h 1858154"/>
              <a:gd name="connsiteX49" fmla="*/ 8317613 w 9288370"/>
              <a:gd name="connsiteY49" fmla="*/ 231185 h 1858154"/>
              <a:gd name="connsiteX50" fmla="*/ 8428864 w 9288370"/>
              <a:gd name="connsiteY50" fmla="*/ 208471 h 1858154"/>
              <a:gd name="connsiteX51" fmla="*/ 8616510 w 9288370"/>
              <a:gd name="connsiteY51" fmla="*/ 161973 h 1858154"/>
              <a:gd name="connsiteX52" fmla="*/ 8826766 w 9288370"/>
              <a:gd name="connsiteY52" fmla="*/ 152111 h 1858154"/>
              <a:gd name="connsiteX53" fmla="*/ 8917647 w 9288370"/>
              <a:gd name="connsiteY53" fmla="*/ 112232 h 1858154"/>
              <a:gd name="connsiteX54" fmla="*/ 9182272 w 9288370"/>
              <a:gd name="connsiteY54" fmla="*/ 37171 h 1858154"/>
              <a:gd name="connsiteX55" fmla="*/ 9232990 w 9288370"/>
              <a:gd name="connsiteY55" fmla="*/ 24074 h 1858154"/>
              <a:gd name="connsiteX56" fmla="*/ 9288370 w 9288370"/>
              <a:gd name="connsiteY56" fmla="*/ 0 h 1858154"/>
              <a:gd name="connsiteX57" fmla="*/ 0 w 9288370"/>
              <a:gd name="connsiteY57" fmla="*/ 0 h 1858154"/>
              <a:gd name="connsiteX58" fmla="*/ 0 w 9288370"/>
              <a:gd name="connsiteY58"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07947 w 9288370"/>
              <a:gd name="connsiteY25" fmla="*/ 1270634 h 1858154"/>
              <a:gd name="connsiteX26" fmla="*/ 4382733 w 9288370"/>
              <a:gd name="connsiteY26" fmla="*/ 1167187 h 1858154"/>
              <a:gd name="connsiteX27" fmla="*/ 4638803 w 9288370"/>
              <a:gd name="connsiteY27" fmla="*/ 1189536 h 1858154"/>
              <a:gd name="connsiteX28" fmla="*/ 4940576 w 9288370"/>
              <a:gd name="connsiteY28" fmla="*/ 1157514 h 1858154"/>
              <a:gd name="connsiteX29" fmla="*/ 5049033 w 9288370"/>
              <a:gd name="connsiteY29" fmla="*/ 1159678 h 1858154"/>
              <a:gd name="connsiteX30" fmla="*/ 5181352 w 9288370"/>
              <a:gd name="connsiteY30" fmla="*/ 1144460 h 1858154"/>
              <a:gd name="connsiteX31" fmla="*/ 5309678 w 9288370"/>
              <a:gd name="connsiteY31" fmla="*/ 1128278 h 1858154"/>
              <a:gd name="connsiteX32" fmla="*/ 5474724 w 9288370"/>
              <a:gd name="connsiteY32" fmla="*/ 1091167 h 1858154"/>
              <a:gd name="connsiteX33" fmla="*/ 5612132 w 9288370"/>
              <a:gd name="connsiteY33" fmla="*/ 1051509 h 1858154"/>
              <a:gd name="connsiteX34" fmla="*/ 5776618 w 9288370"/>
              <a:gd name="connsiteY34" fmla="*/ 1053037 h 1858154"/>
              <a:gd name="connsiteX35" fmla="*/ 5785786 w 9288370"/>
              <a:gd name="connsiteY35" fmla="*/ 1047202 h 1858154"/>
              <a:gd name="connsiteX36" fmla="*/ 5877806 w 9288370"/>
              <a:gd name="connsiteY36" fmla="*/ 1026825 h 1858154"/>
              <a:gd name="connsiteX37" fmla="*/ 5943596 w 9288370"/>
              <a:gd name="connsiteY37" fmla="*/ 1043237 h 1858154"/>
              <a:gd name="connsiteX38" fmla="*/ 5985730 w 9288370"/>
              <a:gd name="connsiteY38" fmla="*/ 1035396 h 1858154"/>
              <a:gd name="connsiteX39" fmla="*/ 6103109 w 9288370"/>
              <a:gd name="connsiteY39" fmla="*/ 1019019 h 1858154"/>
              <a:gd name="connsiteX40" fmla="*/ 6222406 w 9288370"/>
              <a:gd name="connsiteY40" fmla="*/ 985341 h 1858154"/>
              <a:gd name="connsiteX41" fmla="*/ 6598672 w 9288370"/>
              <a:gd name="connsiteY41" fmla="*/ 902062 h 1858154"/>
              <a:gd name="connsiteX42" fmla="*/ 6766149 w 9288370"/>
              <a:gd name="connsiteY42" fmla="*/ 846132 h 1858154"/>
              <a:gd name="connsiteX43" fmla="*/ 6886312 w 9288370"/>
              <a:gd name="connsiteY43" fmla="*/ 781877 h 1858154"/>
              <a:gd name="connsiteX44" fmla="*/ 7006457 w 9288370"/>
              <a:gd name="connsiteY44" fmla="*/ 699758 h 1858154"/>
              <a:gd name="connsiteX45" fmla="*/ 7231643 w 9288370"/>
              <a:gd name="connsiteY45" fmla="*/ 640778 h 1858154"/>
              <a:gd name="connsiteX46" fmla="*/ 7370574 w 9288370"/>
              <a:gd name="connsiteY46" fmla="*/ 573629 h 1858154"/>
              <a:gd name="connsiteX47" fmla="*/ 7579137 w 9288370"/>
              <a:gd name="connsiteY47" fmla="*/ 471495 h 1858154"/>
              <a:gd name="connsiteX48" fmla="*/ 7881321 w 9288370"/>
              <a:gd name="connsiteY48" fmla="*/ 369197 h 1858154"/>
              <a:gd name="connsiteX49" fmla="*/ 8317613 w 9288370"/>
              <a:gd name="connsiteY49" fmla="*/ 231185 h 1858154"/>
              <a:gd name="connsiteX50" fmla="*/ 8428864 w 9288370"/>
              <a:gd name="connsiteY50" fmla="*/ 208471 h 1858154"/>
              <a:gd name="connsiteX51" fmla="*/ 8616510 w 9288370"/>
              <a:gd name="connsiteY51" fmla="*/ 161973 h 1858154"/>
              <a:gd name="connsiteX52" fmla="*/ 8826766 w 9288370"/>
              <a:gd name="connsiteY52" fmla="*/ 152111 h 1858154"/>
              <a:gd name="connsiteX53" fmla="*/ 8917647 w 9288370"/>
              <a:gd name="connsiteY53" fmla="*/ 112232 h 1858154"/>
              <a:gd name="connsiteX54" fmla="*/ 9182272 w 9288370"/>
              <a:gd name="connsiteY54" fmla="*/ 37171 h 1858154"/>
              <a:gd name="connsiteX55" fmla="*/ 9232990 w 9288370"/>
              <a:gd name="connsiteY55" fmla="*/ 24074 h 1858154"/>
              <a:gd name="connsiteX56" fmla="*/ 9288370 w 9288370"/>
              <a:gd name="connsiteY56" fmla="*/ 0 h 1858154"/>
              <a:gd name="connsiteX57" fmla="*/ 0 w 9288370"/>
              <a:gd name="connsiteY57" fmla="*/ 0 h 1858154"/>
              <a:gd name="connsiteX58" fmla="*/ 0 w 9288370"/>
              <a:gd name="connsiteY58" fmla="*/ 1858154 h 1858154"/>
              <a:gd name="connsiteX0" fmla="*/ 0 w 9288370"/>
              <a:gd name="connsiteY0" fmla="*/ 1858154 h 1858154"/>
              <a:gd name="connsiteX1" fmla="*/ 1049 w 9288370"/>
              <a:gd name="connsiteY1" fmla="*/ 1857909 h 1858154"/>
              <a:gd name="connsiteX2" fmla="*/ 292201 w 9288370"/>
              <a:gd name="connsiteY2" fmla="*/ 1735050 h 1858154"/>
              <a:gd name="connsiteX3" fmla="*/ 549207 w 9288370"/>
              <a:gd name="connsiteY3" fmla="*/ 1634955 h 1858154"/>
              <a:gd name="connsiteX4" fmla="*/ 785368 w 9288370"/>
              <a:gd name="connsiteY4" fmla="*/ 1562599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1990030 w 9288370"/>
              <a:gd name="connsiteY11" fmla="*/ 1433971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4052647 w 9288370"/>
              <a:gd name="connsiteY25" fmla="*/ 1222508 h 1858154"/>
              <a:gd name="connsiteX26" fmla="*/ 4382733 w 9288370"/>
              <a:gd name="connsiteY26" fmla="*/ 1167187 h 1858154"/>
              <a:gd name="connsiteX27" fmla="*/ 4638803 w 9288370"/>
              <a:gd name="connsiteY27" fmla="*/ 1189536 h 1858154"/>
              <a:gd name="connsiteX28" fmla="*/ 4940576 w 9288370"/>
              <a:gd name="connsiteY28" fmla="*/ 1157514 h 1858154"/>
              <a:gd name="connsiteX29" fmla="*/ 5049033 w 9288370"/>
              <a:gd name="connsiteY29" fmla="*/ 1159678 h 1858154"/>
              <a:gd name="connsiteX30" fmla="*/ 5181352 w 9288370"/>
              <a:gd name="connsiteY30" fmla="*/ 1144460 h 1858154"/>
              <a:gd name="connsiteX31" fmla="*/ 5309678 w 9288370"/>
              <a:gd name="connsiteY31" fmla="*/ 1128278 h 1858154"/>
              <a:gd name="connsiteX32" fmla="*/ 5474724 w 9288370"/>
              <a:gd name="connsiteY32" fmla="*/ 1091167 h 1858154"/>
              <a:gd name="connsiteX33" fmla="*/ 5612132 w 9288370"/>
              <a:gd name="connsiteY33" fmla="*/ 1051509 h 1858154"/>
              <a:gd name="connsiteX34" fmla="*/ 5776618 w 9288370"/>
              <a:gd name="connsiteY34" fmla="*/ 1053037 h 1858154"/>
              <a:gd name="connsiteX35" fmla="*/ 5785786 w 9288370"/>
              <a:gd name="connsiteY35" fmla="*/ 1047202 h 1858154"/>
              <a:gd name="connsiteX36" fmla="*/ 5877806 w 9288370"/>
              <a:gd name="connsiteY36" fmla="*/ 1026825 h 1858154"/>
              <a:gd name="connsiteX37" fmla="*/ 5943596 w 9288370"/>
              <a:gd name="connsiteY37" fmla="*/ 1043237 h 1858154"/>
              <a:gd name="connsiteX38" fmla="*/ 5985730 w 9288370"/>
              <a:gd name="connsiteY38" fmla="*/ 1035396 h 1858154"/>
              <a:gd name="connsiteX39" fmla="*/ 6103109 w 9288370"/>
              <a:gd name="connsiteY39" fmla="*/ 1019019 h 1858154"/>
              <a:gd name="connsiteX40" fmla="*/ 6222406 w 9288370"/>
              <a:gd name="connsiteY40" fmla="*/ 985341 h 1858154"/>
              <a:gd name="connsiteX41" fmla="*/ 6598672 w 9288370"/>
              <a:gd name="connsiteY41" fmla="*/ 902062 h 1858154"/>
              <a:gd name="connsiteX42" fmla="*/ 6766149 w 9288370"/>
              <a:gd name="connsiteY42" fmla="*/ 846132 h 1858154"/>
              <a:gd name="connsiteX43" fmla="*/ 6886312 w 9288370"/>
              <a:gd name="connsiteY43" fmla="*/ 781877 h 1858154"/>
              <a:gd name="connsiteX44" fmla="*/ 7006457 w 9288370"/>
              <a:gd name="connsiteY44" fmla="*/ 699758 h 1858154"/>
              <a:gd name="connsiteX45" fmla="*/ 7231643 w 9288370"/>
              <a:gd name="connsiteY45" fmla="*/ 640778 h 1858154"/>
              <a:gd name="connsiteX46" fmla="*/ 7370574 w 9288370"/>
              <a:gd name="connsiteY46" fmla="*/ 573629 h 1858154"/>
              <a:gd name="connsiteX47" fmla="*/ 7579137 w 9288370"/>
              <a:gd name="connsiteY47" fmla="*/ 471495 h 1858154"/>
              <a:gd name="connsiteX48" fmla="*/ 7881321 w 9288370"/>
              <a:gd name="connsiteY48" fmla="*/ 369197 h 1858154"/>
              <a:gd name="connsiteX49" fmla="*/ 8317613 w 9288370"/>
              <a:gd name="connsiteY49" fmla="*/ 231185 h 1858154"/>
              <a:gd name="connsiteX50" fmla="*/ 8428864 w 9288370"/>
              <a:gd name="connsiteY50" fmla="*/ 208471 h 1858154"/>
              <a:gd name="connsiteX51" fmla="*/ 8616510 w 9288370"/>
              <a:gd name="connsiteY51" fmla="*/ 161973 h 1858154"/>
              <a:gd name="connsiteX52" fmla="*/ 8826766 w 9288370"/>
              <a:gd name="connsiteY52" fmla="*/ 152111 h 1858154"/>
              <a:gd name="connsiteX53" fmla="*/ 8917647 w 9288370"/>
              <a:gd name="connsiteY53" fmla="*/ 112232 h 1858154"/>
              <a:gd name="connsiteX54" fmla="*/ 9182272 w 9288370"/>
              <a:gd name="connsiteY54" fmla="*/ 37171 h 1858154"/>
              <a:gd name="connsiteX55" fmla="*/ 9232990 w 9288370"/>
              <a:gd name="connsiteY55" fmla="*/ 24074 h 1858154"/>
              <a:gd name="connsiteX56" fmla="*/ 9288370 w 9288370"/>
              <a:gd name="connsiteY56" fmla="*/ 0 h 1858154"/>
              <a:gd name="connsiteX57" fmla="*/ 0 w 9288370"/>
              <a:gd name="connsiteY57" fmla="*/ 0 h 1858154"/>
              <a:gd name="connsiteX58" fmla="*/ 0 w 9288370"/>
              <a:gd name="connsiteY58"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9288370" h="1858154">
                <a:moveTo>
                  <a:pt x="0" y="1858154"/>
                </a:moveTo>
                <a:lnTo>
                  <a:pt x="1049" y="1857909"/>
                </a:lnTo>
                <a:cubicBezTo>
                  <a:pt x="74675" y="1831386"/>
                  <a:pt x="158934" y="1799813"/>
                  <a:pt x="292201" y="1735050"/>
                </a:cubicBezTo>
                <a:cubicBezTo>
                  <a:pt x="430744" y="1681850"/>
                  <a:pt x="287957" y="1691652"/>
                  <a:pt x="549207" y="1634955"/>
                </a:cubicBezTo>
                <a:cubicBezTo>
                  <a:pt x="595644" y="1629551"/>
                  <a:pt x="591902" y="1606366"/>
                  <a:pt x="785368" y="1562599"/>
                </a:cubicBezTo>
                <a:cubicBezTo>
                  <a:pt x="844429" y="1559792"/>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808911" y="1469522"/>
                  <a:pt x="1990030" y="1433971"/>
                </a:cubicBezTo>
                <a:cubicBezTo>
                  <a:pt x="2026844" y="1409998"/>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85565" y="1262580"/>
                  <a:pt x="4004806" y="1218181"/>
                  <a:pt x="4052647" y="1222508"/>
                </a:cubicBezTo>
                <a:cubicBezTo>
                  <a:pt x="4244626" y="1220110"/>
                  <a:pt x="4328579" y="1197658"/>
                  <a:pt x="4382733" y="1167187"/>
                </a:cubicBezTo>
                <a:cubicBezTo>
                  <a:pt x="4480717" y="1134169"/>
                  <a:pt x="4571415" y="1195602"/>
                  <a:pt x="4638803" y="1189536"/>
                </a:cubicBezTo>
                <a:lnTo>
                  <a:pt x="4940576" y="1157514"/>
                </a:lnTo>
                <a:lnTo>
                  <a:pt x="5049033" y="1159678"/>
                </a:lnTo>
                <a:cubicBezTo>
                  <a:pt x="5121822" y="1133768"/>
                  <a:pt x="5120186" y="1184736"/>
                  <a:pt x="5181352" y="1144460"/>
                </a:cubicBezTo>
                <a:cubicBezTo>
                  <a:pt x="5299869" y="1119014"/>
                  <a:pt x="5260783" y="1137160"/>
                  <a:pt x="5309678" y="1128278"/>
                </a:cubicBezTo>
                <a:cubicBezTo>
                  <a:pt x="5358573" y="1119396"/>
                  <a:pt x="5419708" y="1103537"/>
                  <a:pt x="5474724" y="1091167"/>
                </a:cubicBezTo>
                <a:lnTo>
                  <a:pt x="5612132" y="1051509"/>
                </a:lnTo>
                <a:cubicBezTo>
                  <a:pt x="5662448" y="1045154"/>
                  <a:pt x="5747676" y="1053086"/>
                  <a:pt x="5776618" y="1053037"/>
                </a:cubicBezTo>
                <a:lnTo>
                  <a:pt x="5785786" y="1047202"/>
                </a:lnTo>
                <a:lnTo>
                  <a:pt x="5877806" y="1026825"/>
                </a:lnTo>
                <a:cubicBezTo>
                  <a:pt x="5904108" y="1025496"/>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226776" y="961837"/>
                  <a:pt x="6531340" y="924134"/>
                  <a:pt x="6598672" y="902062"/>
                </a:cubicBezTo>
                <a:cubicBezTo>
                  <a:pt x="6752092" y="866276"/>
                  <a:pt x="6727370" y="816285"/>
                  <a:pt x="6766149" y="846132"/>
                </a:cubicBezTo>
                <a:cubicBezTo>
                  <a:pt x="6769021" y="824324"/>
                  <a:pt x="6844288" y="800250"/>
                  <a:pt x="6886312" y="781877"/>
                </a:cubicBezTo>
                <a:cubicBezTo>
                  <a:pt x="6904346" y="770915"/>
                  <a:pt x="6974811" y="693660"/>
                  <a:pt x="7006457" y="699758"/>
                </a:cubicBezTo>
                <a:cubicBezTo>
                  <a:pt x="7015878" y="688760"/>
                  <a:pt x="7169942" y="678731"/>
                  <a:pt x="7231643" y="640778"/>
                </a:cubicBezTo>
                <a:cubicBezTo>
                  <a:pt x="7291087" y="623099"/>
                  <a:pt x="7316048" y="591904"/>
                  <a:pt x="7370574" y="573629"/>
                </a:cubicBezTo>
                <a:cubicBezTo>
                  <a:pt x="7566915" y="505583"/>
                  <a:pt x="7523244" y="462737"/>
                  <a:pt x="7579137" y="471495"/>
                </a:cubicBezTo>
                <a:cubicBezTo>
                  <a:pt x="7660405" y="461882"/>
                  <a:pt x="7616693" y="449354"/>
                  <a:pt x="7881321" y="369197"/>
                </a:cubicBezTo>
                <a:cubicBezTo>
                  <a:pt x="8145949" y="289040"/>
                  <a:pt x="8232585" y="225331"/>
                  <a:pt x="8317613" y="231185"/>
                </a:cubicBezTo>
                <a:cubicBezTo>
                  <a:pt x="8391604" y="228556"/>
                  <a:pt x="8379048" y="220006"/>
                  <a:pt x="8428864" y="208471"/>
                </a:cubicBezTo>
                <a:cubicBezTo>
                  <a:pt x="8478680" y="196936"/>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D9A7114C-F53D-A3DA-862D-BC94F5D52123}"/>
              </a:ext>
            </a:extLst>
          </p:cNvPr>
          <p:cNvSpPr>
            <a:spLocks noGrp="1"/>
          </p:cNvSpPr>
          <p:nvPr>
            <p:ph type="title"/>
          </p:nvPr>
        </p:nvSpPr>
        <p:spPr>
          <a:xfrm>
            <a:off x="1219200" y="947057"/>
            <a:ext cx="8781143" cy="1322519"/>
          </a:xfrm>
        </p:spPr>
        <p:txBody>
          <a:bodyPr anchor="ctr">
            <a:normAutofit/>
          </a:bodyPr>
          <a:lstStyle/>
          <a:p>
            <a:pPr>
              <a:lnSpc>
                <a:spcPct val="110000"/>
              </a:lnSpc>
            </a:pPr>
            <a:r>
              <a:rPr lang="en-US" sz="3700" i="0" dirty="0">
                <a:latin typeface="Consolas"/>
              </a:rPr>
              <a:t>Hadith 4: Intercede, and you will be rewarded </a:t>
            </a:r>
            <a:r>
              <a:rPr lang="en-US" sz="3600" i="0" dirty="0">
                <a:latin typeface="Consolas"/>
              </a:rPr>
              <a:t>“</a:t>
            </a:r>
            <a:r>
              <a:rPr lang="ar-SA" sz="3600" b="0" i="0" dirty="0">
                <a:solidFill>
                  <a:srgbClr val="000000"/>
                </a:solidFill>
                <a:effectLst/>
                <a:latin typeface="Lora" panose="020F0502020204030204" pitchFamily="2" charset="0"/>
              </a:rPr>
              <a:t> </a:t>
            </a:r>
            <a:r>
              <a:rPr lang="ar-SA" sz="3600" b="1" i="0" dirty="0">
                <a:solidFill>
                  <a:srgbClr val="000000"/>
                </a:solidFill>
                <a:effectLst/>
                <a:latin typeface="Lora" panose="020F0502020204030204" pitchFamily="2" charset="0"/>
              </a:rPr>
              <a:t>اشْفَعُوا فَلْتُؤْجَرُوا </a:t>
            </a:r>
            <a:r>
              <a:rPr lang="en-GB" sz="3600" b="1" i="0" dirty="0">
                <a:solidFill>
                  <a:srgbClr val="000000"/>
                </a:solidFill>
                <a:effectLst/>
                <a:latin typeface="Lora" panose="020F0502020204030204" pitchFamily="2" charset="0"/>
              </a:rPr>
              <a:t>”</a:t>
            </a:r>
            <a:endParaRPr lang="en-US" sz="3700" dirty="0"/>
          </a:p>
        </p:txBody>
      </p:sp>
      <p:sp>
        <p:nvSpPr>
          <p:cNvPr id="3" name="Content Placeholder 2">
            <a:extLst>
              <a:ext uri="{FF2B5EF4-FFF2-40B4-BE49-F238E27FC236}">
                <a16:creationId xmlns:a16="http://schemas.microsoft.com/office/drawing/2014/main" id="{0B49E08F-63D3-D182-B9F2-CBA9A4BDA656}"/>
              </a:ext>
            </a:extLst>
          </p:cNvPr>
          <p:cNvSpPr>
            <a:spLocks noGrp="1"/>
          </p:cNvSpPr>
          <p:nvPr>
            <p:ph idx="1"/>
          </p:nvPr>
        </p:nvSpPr>
        <p:spPr>
          <a:xfrm>
            <a:off x="5947794" y="2348917"/>
            <a:ext cx="5444106" cy="4169329"/>
          </a:xfrm>
        </p:spPr>
        <p:txBody>
          <a:bodyPr vert="horz" lIns="91440" tIns="45720" rIns="91440" bIns="45720" rtlCol="0" anchor="ctr">
            <a:normAutofit fontScale="47500" lnSpcReduction="20000"/>
          </a:bodyPr>
          <a:lstStyle/>
          <a:p>
            <a:pPr marL="0" indent="0">
              <a:lnSpc>
                <a:spcPct val="110000"/>
              </a:lnSpc>
              <a:buNone/>
            </a:pPr>
            <a:endParaRPr lang="en-GB" sz="1400" b="1" i="1" dirty="0">
              <a:effectLst/>
            </a:endParaRPr>
          </a:p>
          <a:p>
            <a:pPr>
              <a:lnSpc>
                <a:spcPct val="110000"/>
              </a:lnSpc>
            </a:pPr>
            <a:r>
              <a:rPr lang="en-US" sz="2500" dirty="0">
                <a:solidFill>
                  <a:schemeClr val="accent1"/>
                </a:solidFill>
                <a:ea typeface="+mn-lt"/>
                <a:cs typeface="+mn-lt"/>
              </a:rPr>
              <a:t>Intercession is mentioned in the Quran in </a:t>
            </a:r>
            <a:r>
              <a:rPr lang="en-US" sz="2500">
                <a:solidFill>
                  <a:schemeClr val="accent1"/>
                </a:solidFill>
                <a:ea typeface="+mn-lt"/>
                <a:cs typeface="+mn-lt"/>
              </a:rPr>
              <a:t>Verse 4:85</a:t>
            </a:r>
            <a:r>
              <a:rPr lang="en-US" sz="2500" dirty="0">
                <a:solidFill>
                  <a:schemeClr val="accent1"/>
                </a:solidFill>
                <a:ea typeface="+mn-lt"/>
                <a:cs typeface="+mn-lt"/>
              </a:rPr>
              <a:t>, and it is highly rewarding </a:t>
            </a:r>
          </a:p>
          <a:p>
            <a:pPr marL="0" indent="0">
              <a:lnSpc>
                <a:spcPct val="110000"/>
              </a:lnSpc>
              <a:buNone/>
            </a:pPr>
            <a:r>
              <a:rPr lang="ar-SA" sz="2500" dirty="0">
                <a:solidFill>
                  <a:schemeClr val="accent1"/>
                </a:solidFill>
                <a:latin typeface="Dubai" panose="020B0503030403030204" pitchFamily="34" charset="-78"/>
                <a:ea typeface="+mn-lt"/>
                <a:cs typeface="Dubai" panose="020B0503030403030204" pitchFamily="34" charset="-78"/>
              </a:rPr>
              <a:t>من يَشْفَعْ شَفَـٰعَةً </a:t>
            </a:r>
            <a:r>
              <a:rPr lang="ar-SA" sz="2500" dirty="0" err="1">
                <a:solidFill>
                  <a:schemeClr val="accent1"/>
                </a:solidFill>
                <a:latin typeface="Dubai" panose="020B0503030403030204" pitchFamily="34" charset="-78"/>
                <a:ea typeface="+mn-lt"/>
                <a:cs typeface="Dubai" panose="020B0503030403030204" pitchFamily="34" charset="-78"/>
              </a:rPr>
              <a:t>حَسَنَةًۭ</a:t>
            </a:r>
            <a:r>
              <a:rPr lang="ar-SA" sz="2500" dirty="0">
                <a:solidFill>
                  <a:schemeClr val="accent1"/>
                </a:solidFill>
                <a:latin typeface="Dubai" panose="020B0503030403030204" pitchFamily="34" charset="-78"/>
                <a:ea typeface="+mn-lt"/>
                <a:cs typeface="Dubai" panose="020B0503030403030204" pitchFamily="34" charset="-78"/>
              </a:rPr>
              <a:t> يَكُن </a:t>
            </a:r>
            <a:r>
              <a:rPr lang="ar-SA" sz="2500" dirty="0" err="1">
                <a:solidFill>
                  <a:schemeClr val="accent1"/>
                </a:solidFill>
                <a:latin typeface="Dubai" panose="020B0503030403030204" pitchFamily="34" charset="-78"/>
                <a:ea typeface="+mn-lt"/>
                <a:cs typeface="Dubai" panose="020B0503030403030204" pitchFamily="34" charset="-78"/>
              </a:rPr>
              <a:t>لَّهُۥ</a:t>
            </a:r>
            <a:r>
              <a:rPr lang="ar-SA" sz="2500" dirty="0">
                <a:solidFill>
                  <a:schemeClr val="accent1"/>
                </a:solidFill>
                <a:latin typeface="Dubai" panose="020B0503030403030204" pitchFamily="34" charset="-78"/>
                <a:ea typeface="+mn-lt"/>
                <a:cs typeface="Dubai" panose="020B0503030403030204" pitchFamily="34" charset="-78"/>
              </a:rPr>
              <a:t> </a:t>
            </a:r>
            <a:r>
              <a:rPr lang="ar-SA" sz="2500" dirty="0" err="1">
                <a:solidFill>
                  <a:schemeClr val="accent1"/>
                </a:solidFill>
                <a:latin typeface="Dubai" panose="020B0503030403030204" pitchFamily="34" charset="-78"/>
                <a:ea typeface="+mn-lt"/>
                <a:cs typeface="Dubai" panose="020B0503030403030204" pitchFamily="34" charset="-78"/>
              </a:rPr>
              <a:t>نَصِيبٌۭ</a:t>
            </a:r>
            <a:r>
              <a:rPr lang="ar-SA" sz="2500" dirty="0">
                <a:solidFill>
                  <a:schemeClr val="accent1"/>
                </a:solidFill>
                <a:latin typeface="Dubai" panose="020B0503030403030204" pitchFamily="34" charset="-78"/>
                <a:ea typeface="+mn-lt"/>
                <a:cs typeface="Dubai" panose="020B0503030403030204" pitchFamily="34" charset="-78"/>
              </a:rPr>
              <a:t> مِّنْهَا ۖ وَمَن يَشْفَعْ </a:t>
            </a:r>
            <a:r>
              <a:rPr lang="ar-SA" sz="2500" dirty="0" err="1">
                <a:solidFill>
                  <a:schemeClr val="accent1"/>
                </a:solidFill>
                <a:latin typeface="Dubai" panose="020B0503030403030204" pitchFamily="34" charset="-78"/>
                <a:ea typeface="+mn-lt"/>
                <a:cs typeface="Dubai" panose="020B0503030403030204" pitchFamily="34" charset="-78"/>
              </a:rPr>
              <a:t>شَفَـٰعَةًۭ</a:t>
            </a:r>
            <a:r>
              <a:rPr lang="ar-SA" sz="2500" dirty="0">
                <a:solidFill>
                  <a:schemeClr val="accent1"/>
                </a:solidFill>
                <a:latin typeface="Dubai" panose="020B0503030403030204" pitchFamily="34" charset="-78"/>
                <a:ea typeface="+mn-lt"/>
                <a:cs typeface="Dubai" panose="020B0503030403030204" pitchFamily="34" charset="-78"/>
              </a:rPr>
              <a:t> </a:t>
            </a:r>
            <a:r>
              <a:rPr lang="ar-SA" sz="2500" dirty="0" err="1">
                <a:solidFill>
                  <a:schemeClr val="accent1"/>
                </a:solidFill>
                <a:latin typeface="Dubai" panose="020B0503030403030204" pitchFamily="34" charset="-78"/>
                <a:ea typeface="+mn-lt"/>
                <a:cs typeface="Dubai" panose="020B0503030403030204" pitchFamily="34" charset="-78"/>
              </a:rPr>
              <a:t>سَيِّئَةًۭ</a:t>
            </a:r>
            <a:r>
              <a:rPr lang="ar-SA" sz="2500" dirty="0">
                <a:solidFill>
                  <a:schemeClr val="accent1"/>
                </a:solidFill>
                <a:latin typeface="Dubai" panose="020B0503030403030204" pitchFamily="34" charset="-78"/>
                <a:ea typeface="+mn-lt"/>
                <a:cs typeface="Dubai" panose="020B0503030403030204" pitchFamily="34" charset="-78"/>
              </a:rPr>
              <a:t> يَكُن </a:t>
            </a:r>
            <a:r>
              <a:rPr lang="ar-SA" sz="2500" dirty="0" err="1">
                <a:solidFill>
                  <a:schemeClr val="accent1"/>
                </a:solidFill>
                <a:latin typeface="Dubai" panose="020B0503030403030204" pitchFamily="34" charset="-78"/>
                <a:ea typeface="+mn-lt"/>
                <a:cs typeface="Dubai" panose="020B0503030403030204" pitchFamily="34" charset="-78"/>
              </a:rPr>
              <a:t>لَّهُۥ</a:t>
            </a:r>
            <a:r>
              <a:rPr lang="ar-SA" sz="2500" dirty="0">
                <a:solidFill>
                  <a:schemeClr val="accent1"/>
                </a:solidFill>
                <a:latin typeface="Dubai" panose="020B0503030403030204" pitchFamily="34" charset="-78"/>
                <a:ea typeface="+mn-lt"/>
                <a:cs typeface="Dubai" panose="020B0503030403030204" pitchFamily="34" charset="-78"/>
              </a:rPr>
              <a:t> </a:t>
            </a:r>
            <a:r>
              <a:rPr lang="ar-SA" sz="2500" dirty="0" err="1">
                <a:solidFill>
                  <a:schemeClr val="accent1"/>
                </a:solidFill>
                <a:latin typeface="Dubai" panose="020B0503030403030204" pitchFamily="34" charset="-78"/>
                <a:ea typeface="+mn-lt"/>
                <a:cs typeface="Dubai" panose="020B0503030403030204" pitchFamily="34" charset="-78"/>
              </a:rPr>
              <a:t>كِفْلٌۭ</a:t>
            </a:r>
            <a:r>
              <a:rPr lang="ar-SA" sz="2500" dirty="0">
                <a:solidFill>
                  <a:schemeClr val="accent1"/>
                </a:solidFill>
                <a:latin typeface="Dubai" panose="020B0503030403030204" pitchFamily="34" charset="-78"/>
                <a:ea typeface="+mn-lt"/>
                <a:cs typeface="Dubai" panose="020B0503030403030204" pitchFamily="34" charset="-78"/>
              </a:rPr>
              <a:t> مِّنْهَا ۗ وَكَانَ </a:t>
            </a:r>
            <a:r>
              <a:rPr lang="ar-SA" sz="2500" dirty="0" err="1">
                <a:solidFill>
                  <a:schemeClr val="accent1"/>
                </a:solidFill>
                <a:latin typeface="Dubai" panose="020B0503030403030204" pitchFamily="34" charset="-78"/>
                <a:ea typeface="+mn-lt"/>
                <a:cs typeface="Dubai" panose="020B0503030403030204" pitchFamily="34" charset="-78"/>
              </a:rPr>
              <a:t>ٱللَّهُ</a:t>
            </a:r>
            <a:r>
              <a:rPr lang="ar-SA" sz="2500" dirty="0">
                <a:solidFill>
                  <a:schemeClr val="accent1"/>
                </a:solidFill>
                <a:latin typeface="Dubai" panose="020B0503030403030204" pitchFamily="34" charset="-78"/>
                <a:ea typeface="+mn-lt"/>
                <a:cs typeface="Dubai" panose="020B0503030403030204" pitchFamily="34" charset="-78"/>
              </a:rPr>
              <a:t> عَلَىٰ كُلِّ </a:t>
            </a:r>
            <a:r>
              <a:rPr lang="ar-SA" sz="2500" dirty="0" err="1">
                <a:solidFill>
                  <a:schemeClr val="accent1"/>
                </a:solidFill>
                <a:latin typeface="Dubai" panose="020B0503030403030204" pitchFamily="34" charset="-78"/>
                <a:ea typeface="+mn-lt"/>
                <a:cs typeface="Dubai" panose="020B0503030403030204" pitchFamily="34" charset="-78"/>
              </a:rPr>
              <a:t>شَىْءٍۢ</a:t>
            </a:r>
            <a:r>
              <a:rPr lang="ar-SA" sz="2500" dirty="0">
                <a:solidFill>
                  <a:schemeClr val="accent1"/>
                </a:solidFill>
                <a:latin typeface="Dubai" panose="020B0503030403030204" pitchFamily="34" charset="-78"/>
                <a:ea typeface="+mn-lt"/>
                <a:cs typeface="Dubai" panose="020B0503030403030204" pitchFamily="34" charset="-78"/>
              </a:rPr>
              <a:t> </a:t>
            </a:r>
            <a:r>
              <a:rPr lang="ar-SA" sz="2500" dirty="0" err="1">
                <a:solidFill>
                  <a:schemeClr val="accent1"/>
                </a:solidFill>
                <a:latin typeface="Dubai" panose="020B0503030403030204" pitchFamily="34" charset="-78"/>
                <a:ea typeface="+mn-lt"/>
                <a:cs typeface="Dubai" panose="020B0503030403030204" pitchFamily="34" charset="-78"/>
              </a:rPr>
              <a:t>مُّقِيتًۭا</a:t>
            </a:r>
            <a:r>
              <a:rPr lang="ar-SA" sz="2500" dirty="0">
                <a:solidFill>
                  <a:schemeClr val="accent1"/>
                </a:solidFill>
                <a:latin typeface="Dubai" panose="020B0503030403030204" pitchFamily="34" charset="-78"/>
                <a:ea typeface="+mn-lt"/>
                <a:cs typeface="Dubai" panose="020B0503030403030204" pitchFamily="34" charset="-78"/>
              </a:rPr>
              <a:t> ٨٥</a:t>
            </a:r>
            <a:endParaRPr lang="en-GB" sz="2500" dirty="0">
              <a:solidFill>
                <a:schemeClr val="accent1"/>
              </a:solidFill>
              <a:latin typeface="Dubai" panose="020B0503030403030204" pitchFamily="34" charset="-78"/>
              <a:ea typeface="+mn-lt"/>
              <a:cs typeface="Dubai" panose="020B0503030403030204" pitchFamily="34" charset="-78"/>
            </a:endParaRPr>
          </a:p>
          <a:p>
            <a:pPr marL="0" indent="0">
              <a:lnSpc>
                <a:spcPct val="110000"/>
              </a:lnSpc>
              <a:buNone/>
            </a:pPr>
            <a:r>
              <a:rPr lang="en-GB" sz="2500" b="1" i="1" dirty="0">
                <a:solidFill>
                  <a:schemeClr val="accent1">
                    <a:lumMod val="40000"/>
                    <a:lumOff val="60000"/>
                  </a:schemeClr>
                </a:solidFill>
                <a:effectLst/>
              </a:rPr>
              <a:t>Whoever intercedes for a good cause will have a share in the reward, and whoever intercedes for an evil cause will have a share in the burden. And Allah is Watchful over all things.</a:t>
            </a:r>
          </a:p>
          <a:p>
            <a:pPr marL="0" indent="0">
              <a:lnSpc>
                <a:spcPct val="110000"/>
              </a:lnSpc>
              <a:buNone/>
            </a:pPr>
            <a:endParaRPr lang="en-US" sz="2500" dirty="0">
              <a:solidFill>
                <a:schemeClr val="accent1">
                  <a:lumMod val="40000"/>
                  <a:lumOff val="60000"/>
                </a:schemeClr>
              </a:solidFill>
            </a:endParaRPr>
          </a:p>
          <a:p>
            <a:pPr>
              <a:lnSpc>
                <a:spcPct val="110000"/>
              </a:lnSpc>
            </a:pPr>
            <a:r>
              <a:rPr lang="en-US" sz="2500" dirty="0"/>
              <a:t>Use intercession at your advantage! Don’t shy away from interceding if you are in the position to do so!</a:t>
            </a:r>
          </a:p>
          <a:p>
            <a:pPr marL="0" indent="0">
              <a:lnSpc>
                <a:spcPct val="110000"/>
              </a:lnSpc>
              <a:buNone/>
            </a:pPr>
            <a:endParaRPr lang="en-US" sz="2500" dirty="0"/>
          </a:p>
          <a:p>
            <a:pPr marL="0" indent="0">
              <a:lnSpc>
                <a:spcPct val="110000"/>
              </a:lnSpc>
              <a:buNone/>
            </a:pPr>
            <a:r>
              <a:rPr lang="en-US" sz="2500" dirty="0">
                <a:ea typeface="+mn-lt"/>
                <a:cs typeface="+mn-lt"/>
              </a:rPr>
              <a:t>• Two types of intercession: </a:t>
            </a:r>
            <a:endParaRPr lang="en-US" sz="2500" dirty="0"/>
          </a:p>
          <a:p>
            <a:pPr marL="0" indent="0">
              <a:lnSpc>
                <a:spcPct val="110000"/>
              </a:lnSpc>
              <a:buNone/>
            </a:pPr>
            <a:r>
              <a:rPr lang="en-US" sz="2500" dirty="0">
                <a:ea typeface="+mn-lt"/>
                <a:cs typeface="+mn-lt"/>
              </a:rPr>
              <a:t>1- Good (intercession for someone who is deserving) </a:t>
            </a:r>
          </a:p>
          <a:p>
            <a:pPr marL="0" indent="0">
              <a:lnSpc>
                <a:spcPct val="110000"/>
              </a:lnSpc>
              <a:buNone/>
            </a:pPr>
            <a:r>
              <a:rPr lang="en-US" sz="2500" dirty="0">
                <a:ea typeface="+mn-lt"/>
                <a:cs typeface="+mn-lt"/>
              </a:rPr>
              <a:t>2- Bad (intercession for sin or someone who is not deserving) </a:t>
            </a:r>
          </a:p>
          <a:p>
            <a:pPr marL="0" indent="0">
              <a:lnSpc>
                <a:spcPct val="110000"/>
              </a:lnSpc>
              <a:buNone/>
            </a:pPr>
            <a:endParaRPr lang="en-US" sz="1400" dirty="0">
              <a:ea typeface="+mn-lt"/>
              <a:cs typeface="+mn-lt"/>
            </a:endParaRPr>
          </a:p>
        </p:txBody>
      </p:sp>
      <p:sp>
        <p:nvSpPr>
          <p:cNvPr id="4" name="TextBox 3">
            <a:extLst>
              <a:ext uri="{FF2B5EF4-FFF2-40B4-BE49-F238E27FC236}">
                <a16:creationId xmlns:a16="http://schemas.microsoft.com/office/drawing/2014/main" id="{9DE68C0D-8C1C-65E8-7E3B-40DB5CC859CB}"/>
              </a:ext>
            </a:extLst>
          </p:cNvPr>
          <p:cNvSpPr txBox="1"/>
          <p:nvPr/>
        </p:nvSpPr>
        <p:spPr>
          <a:xfrm>
            <a:off x="1359016" y="2917272"/>
            <a:ext cx="4269997"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srgbClr val="FFFF00"/>
                </a:solidFill>
                <a:effectLst/>
                <a:uLnTx/>
                <a:uFillTx/>
                <a:latin typeface="Consolas"/>
                <a:ea typeface="+mn-ea"/>
                <a:cs typeface="+mn-cs"/>
              </a:rPr>
              <a:t>FULL HADITH - Bukhari (5568) and Muslim (4761) narrated that Abu Musa (may Allah be pleased with him) said that if someone came with a need to the Messenger of Allah (peace and blessings of Allah be upon him), he would turn to those who were sitting with him and say, “Intercede, and you will be rewarded, and Allah will decree what He wills through the lips of His Messenger.”</a:t>
            </a:r>
            <a:endParaRPr kumimoji="0" lang="en-GB" sz="1800" b="0" i="0" u="none" strike="noStrike" kern="1200" cap="none" spc="0" normalizeH="0" baseline="0" noProof="0" dirty="0">
              <a:ln>
                <a:noFill/>
              </a:ln>
              <a:solidFill>
                <a:srgbClr val="FFFF00"/>
              </a:solidFill>
              <a:effectLst/>
              <a:uLnTx/>
              <a:uFillTx/>
              <a:latin typeface="Consolas"/>
              <a:ea typeface="+mn-ea"/>
              <a:cs typeface="+mn-cs"/>
            </a:endParaRPr>
          </a:p>
        </p:txBody>
      </p:sp>
    </p:spTree>
    <p:extLst>
      <p:ext uri="{BB962C8B-B14F-4D97-AF65-F5344CB8AC3E}">
        <p14:creationId xmlns:p14="http://schemas.microsoft.com/office/powerpoint/2010/main" val="241253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BD4E-C44B-B67F-020D-10A3FE659F48}"/>
              </a:ext>
            </a:extLst>
          </p:cNvPr>
          <p:cNvSpPr>
            <a:spLocks noGrp="1"/>
          </p:cNvSpPr>
          <p:nvPr>
            <p:ph type="title"/>
          </p:nvPr>
        </p:nvSpPr>
        <p:spPr/>
        <p:txBody>
          <a:bodyPr/>
          <a:lstStyle/>
          <a:p>
            <a:r>
              <a:rPr lang="en-US" i="0" dirty="0">
                <a:latin typeface="Consolas"/>
              </a:rPr>
              <a:t>Hadith 4: Intercede, and you will be rewarded “</a:t>
            </a:r>
            <a:r>
              <a:rPr lang="ar-SA" b="0" i="0" dirty="0">
                <a:solidFill>
                  <a:srgbClr val="000000"/>
                </a:solidFill>
                <a:effectLst/>
                <a:latin typeface="Lora" panose="020F0502020204030204" pitchFamily="2" charset="0"/>
              </a:rPr>
              <a:t> </a:t>
            </a:r>
            <a:r>
              <a:rPr lang="ar-SA" b="1" i="0" dirty="0">
                <a:solidFill>
                  <a:srgbClr val="000000"/>
                </a:solidFill>
                <a:effectLst/>
                <a:latin typeface="Lora" panose="020F0502020204030204" pitchFamily="2" charset="0"/>
              </a:rPr>
              <a:t>اشْفَعُوا فَلْتُؤْجَرُوا </a:t>
            </a:r>
            <a:r>
              <a:rPr lang="en-GB" b="1" i="0" dirty="0">
                <a:solidFill>
                  <a:srgbClr val="000000"/>
                </a:solidFill>
                <a:effectLst/>
                <a:latin typeface="Lora" panose="020F0502020204030204" pitchFamily="2" charset="0"/>
              </a:rPr>
              <a:t>”</a:t>
            </a:r>
            <a:endParaRPr lang="en-GB" dirty="0"/>
          </a:p>
        </p:txBody>
      </p:sp>
      <p:sp>
        <p:nvSpPr>
          <p:cNvPr id="3" name="Content Placeholder 2">
            <a:extLst>
              <a:ext uri="{FF2B5EF4-FFF2-40B4-BE49-F238E27FC236}">
                <a16:creationId xmlns:a16="http://schemas.microsoft.com/office/drawing/2014/main" id="{99FA7823-E4FA-D438-27AD-20C4D6132D5D}"/>
              </a:ext>
            </a:extLst>
          </p:cNvPr>
          <p:cNvSpPr>
            <a:spLocks noGrp="1"/>
          </p:cNvSpPr>
          <p:nvPr>
            <p:ph idx="1"/>
          </p:nvPr>
        </p:nvSpPr>
        <p:spPr>
          <a:xfrm>
            <a:off x="696286" y="2004969"/>
            <a:ext cx="11140580" cy="4613945"/>
          </a:xfrm>
        </p:spPr>
        <p:txBody>
          <a:bodyPr>
            <a:normAutofit fontScale="92500"/>
          </a:bodyPr>
          <a:lstStyle/>
          <a:p>
            <a:pPr marL="0" indent="0">
              <a:lnSpc>
                <a:spcPct val="110000"/>
              </a:lnSpc>
              <a:buNone/>
            </a:pPr>
            <a:r>
              <a:rPr lang="en-US" sz="1600" b="1" i="1" u="sng" dirty="0">
                <a:ea typeface="+mn-lt"/>
                <a:cs typeface="+mn-lt"/>
              </a:rPr>
              <a:t>Scenarios: </a:t>
            </a:r>
          </a:p>
          <a:p>
            <a:pPr marL="0" indent="0">
              <a:lnSpc>
                <a:spcPct val="110000"/>
              </a:lnSpc>
              <a:buNone/>
            </a:pPr>
            <a:r>
              <a:rPr lang="en-US" sz="1600" dirty="0">
                <a:ea typeface="+mn-lt"/>
                <a:cs typeface="+mn-lt"/>
              </a:rPr>
              <a:t>• Some people are unable to articulate</a:t>
            </a:r>
            <a:r>
              <a:rPr lang="en-GB" dirty="0"/>
              <a:t> Or they are capable but do not have the right connections, or they have a language barrier - If one is able to intercede for these people, it is highly rewarding. </a:t>
            </a:r>
            <a:endParaRPr lang="en-US" sz="1600" dirty="0">
              <a:ea typeface="+mn-lt"/>
              <a:cs typeface="+mn-lt"/>
            </a:endParaRPr>
          </a:p>
          <a:p>
            <a:pPr marL="0" indent="0">
              <a:lnSpc>
                <a:spcPct val="110000"/>
              </a:lnSpc>
              <a:buNone/>
            </a:pPr>
            <a:r>
              <a:rPr lang="en-US" sz="1600" dirty="0">
                <a:ea typeface="+mn-lt"/>
                <a:cs typeface="+mn-lt"/>
              </a:rPr>
              <a:t>• Intercession is putting in a good word, and we can’t force someone to accept it</a:t>
            </a:r>
          </a:p>
          <a:p>
            <a:pPr>
              <a:lnSpc>
                <a:spcPct val="110000"/>
              </a:lnSpc>
            </a:pPr>
            <a:r>
              <a:rPr lang="en-GB" dirty="0"/>
              <a:t>A </a:t>
            </a:r>
            <a:r>
              <a:rPr lang="en-GB" b="1" dirty="0">
                <a:solidFill>
                  <a:schemeClr val="accent5"/>
                </a:solidFill>
              </a:rPr>
              <a:t>bad</a:t>
            </a:r>
            <a:r>
              <a:rPr lang="en-GB" dirty="0"/>
              <a:t> intercession defined:</a:t>
            </a:r>
          </a:p>
          <a:p>
            <a:pPr marL="0" indent="0">
              <a:lnSpc>
                <a:spcPct val="110000"/>
              </a:lnSpc>
              <a:buNone/>
            </a:pPr>
            <a:r>
              <a:rPr lang="en-GB" dirty="0"/>
              <a:t>An intercession for the undeserving is equally blameworthy. It is helping them in sin. Whether it is a reference letter or something dubious, just beware, do your due diligence.  </a:t>
            </a:r>
          </a:p>
          <a:p>
            <a:pPr>
              <a:lnSpc>
                <a:spcPct val="110000"/>
              </a:lnSpc>
            </a:pPr>
            <a:r>
              <a:rPr lang="en-GB" dirty="0"/>
              <a:t>The reality of intercession: Simply putting in a good word • </a:t>
            </a:r>
            <a:r>
              <a:rPr lang="en-GB" dirty="0">
                <a:solidFill>
                  <a:srgbClr val="00B050"/>
                </a:solidFill>
              </a:rPr>
              <a:t>“Consider” </a:t>
            </a:r>
            <a:r>
              <a:rPr lang="en-GB" dirty="0"/>
              <a:t>is the key word • We shouldn’t have any expectations: </a:t>
            </a:r>
          </a:p>
          <a:p>
            <a:pPr>
              <a:lnSpc>
                <a:spcPct val="110000"/>
              </a:lnSpc>
            </a:pPr>
            <a:r>
              <a:rPr lang="en-GB" dirty="0"/>
              <a:t>Example from the Prophet (s)’s life – </a:t>
            </a:r>
            <a:r>
              <a:rPr lang="en-GB" dirty="0">
                <a:solidFill>
                  <a:srgbClr val="FFFF00"/>
                </a:solidFill>
              </a:rPr>
              <a:t>He interceded for a person called </a:t>
            </a:r>
            <a:r>
              <a:rPr lang="en-GB" dirty="0" err="1">
                <a:solidFill>
                  <a:srgbClr val="FFFF00"/>
                </a:solidFill>
              </a:rPr>
              <a:t>Mugith</a:t>
            </a:r>
            <a:r>
              <a:rPr lang="en-GB" dirty="0">
                <a:solidFill>
                  <a:srgbClr val="FFFF00"/>
                </a:solidFill>
              </a:rPr>
              <a:t> RA about keeping </a:t>
            </a:r>
            <a:r>
              <a:rPr lang="en-GB" dirty="0" err="1">
                <a:solidFill>
                  <a:srgbClr val="FFFF00"/>
                </a:solidFill>
              </a:rPr>
              <a:t>Bareera</a:t>
            </a:r>
            <a:r>
              <a:rPr lang="en-GB" dirty="0">
                <a:solidFill>
                  <a:srgbClr val="FFFF00"/>
                </a:solidFill>
              </a:rPr>
              <a:t> RA in his marriage – she said “is this a command or a just a suggestion?</a:t>
            </a:r>
          </a:p>
          <a:p>
            <a:pPr marL="0" indent="0">
              <a:lnSpc>
                <a:spcPct val="110000"/>
              </a:lnSpc>
              <a:buNone/>
            </a:pPr>
            <a:r>
              <a:rPr lang="en-US" sz="1600" dirty="0">
                <a:ea typeface="+mn-lt"/>
                <a:cs typeface="+mn-lt"/>
              </a:rPr>
              <a:t>• Takeaway: Help our fellow brothers and sisters, especially the weak and marginalized. </a:t>
            </a:r>
            <a:r>
              <a:rPr lang="en-GB" i="1" u="sng" dirty="0">
                <a:solidFill>
                  <a:srgbClr val="FFFF00"/>
                </a:solidFill>
              </a:rPr>
              <a:t>Hadith</a:t>
            </a:r>
            <a:r>
              <a:rPr lang="en-GB" i="1" dirty="0">
                <a:solidFill>
                  <a:srgbClr val="FFFF00"/>
                </a:solidFill>
              </a:rPr>
              <a:t>: “Allah aids his slave as long as he aids his brother” (Muslim) • To advocate for the weak, marginalized and downtrodden is highly virtuous</a:t>
            </a:r>
            <a:r>
              <a:rPr lang="en-US" sz="1600" i="1" dirty="0">
                <a:solidFill>
                  <a:srgbClr val="FFFF00"/>
                </a:solidFill>
                <a:ea typeface="+mn-lt"/>
                <a:cs typeface="+mn-lt"/>
              </a:rPr>
              <a:t> </a:t>
            </a:r>
          </a:p>
          <a:p>
            <a:pPr marL="0" indent="0">
              <a:lnSpc>
                <a:spcPct val="110000"/>
              </a:lnSpc>
              <a:buNone/>
            </a:pPr>
            <a:endParaRPr lang="en-US" sz="1600" dirty="0"/>
          </a:p>
          <a:p>
            <a:endParaRPr lang="en-GB" dirty="0"/>
          </a:p>
        </p:txBody>
      </p:sp>
    </p:spTree>
    <p:extLst>
      <p:ext uri="{BB962C8B-B14F-4D97-AF65-F5344CB8AC3E}">
        <p14:creationId xmlns:p14="http://schemas.microsoft.com/office/powerpoint/2010/main" val="131291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E1DD8A-FA62-44F6-ADF0-705D9C737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a:ea typeface="+mn-ea"/>
              <a:cs typeface="+mn-cs"/>
            </a:endParaRPr>
          </a:p>
        </p:txBody>
      </p:sp>
      <p:sp>
        <p:nvSpPr>
          <p:cNvPr id="10" name="Freeform: Shape 9">
            <a:extLst>
              <a:ext uri="{FF2B5EF4-FFF2-40B4-BE49-F238E27FC236}">
                <a16:creationId xmlns:a16="http://schemas.microsoft.com/office/drawing/2014/main" id="{F51EBB85-DB2E-4D8A-AE65-08E4F93EB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831291"/>
          </a:xfrm>
          <a:custGeom>
            <a:avLst/>
            <a:gdLst>
              <a:gd name="connsiteX0" fmla="*/ 0 w 12192000"/>
              <a:gd name="connsiteY0" fmla="*/ 0 h 1831291"/>
              <a:gd name="connsiteX1" fmla="*/ 12192000 w 12192000"/>
              <a:gd name="connsiteY1" fmla="*/ 0 h 1831291"/>
              <a:gd name="connsiteX2" fmla="*/ 12192000 w 12192000"/>
              <a:gd name="connsiteY2" fmla="*/ 1380648 h 1831291"/>
              <a:gd name="connsiteX3" fmla="*/ 11997819 w 12192000"/>
              <a:gd name="connsiteY3" fmla="*/ 1418997 h 1831291"/>
              <a:gd name="connsiteX4" fmla="*/ 11725810 w 12192000"/>
              <a:gd name="connsiteY4" fmla="*/ 1509991 h 1831291"/>
              <a:gd name="connsiteX5" fmla="*/ 11557802 w 12192000"/>
              <a:gd name="connsiteY5" fmla="*/ 1548100 h 1831291"/>
              <a:gd name="connsiteX6" fmla="*/ 11428514 w 12192000"/>
              <a:gd name="connsiteY6" fmla="*/ 1552879 h 1831291"/>
              <a:gd name="connsiteX7" fmla="*/ 11115074 w 12192000"/>
              <a:gd name="connsiteY7" fmla="*/ 1573437 h 1831291"/>
              <a:gd name="connsiteX8" fmla="*/ 10916008 w 12192000"/>
              <a:gd name="connsiteY8" fmla="*/ 1565602 h 1831291"/>
              <a:gd name="connsiteX9" fmla="*/ 10300086 w 12192000"/>
              <a:gd name="connsiteY9" fmla="*/ 1610430 h 1831291"/>
              <a:gd name="connsiteX10" fmla="*/ 10132608 w 12192000"/>
              <a:gd name="connsiteY10" fmla="*/ 1613934 h 1831291"/>
              <a:gd name="connsiteX11" fmla="*/ 9811596 w 12192000"/>
              <a:gd name="connsiteY11" fmla="*/ 1596121 h 1831291"/>
              <a:gd name="connsiteX12" fmla="*/ 9586202 w 12192000"/>
              <a:gd name="connsiteY12" fmla="*/ 1601130 h 1831291"/>
              <a:gd name="connsiteX13" fmla="*/ 9410402 w 12192000"/>
              <a:gd name="connsiteY13" fmla="*/ 1583423 h 1831291"/>
              <a:gd name="connsiteX14" fmla="*/ 9141234 w 12192000"/>
              <a:gd name="connsiteY14" fmla="*/ 1569719 h 1831291"/>
              <a:gd name="connsiteX15" fmla="*/ 8900114 w 12192000"/>
              <a:gd name="connsiteY15" fmla="*/ 1529484 h 1831291"/>
              <a:gd name="connsiteX16" fmla="*/ 8813316 w 12192000"/>
              <a:gd name="connsiteY16" fmla="*/ 1508554 h 1831291"/>
              <a:gd name="connsiteX17" fmla="*/ 8616434 w 12192000"/>
              <a:gd name="connsiteY17" fmla="*/ 1483418 h 1831291"/>
              <a:gd name="connsiteX18" fmla="*/ 8526176 w 12192000"/>
              <a:gd name="connsiteY18" fmla="*/ 1499729 h 1831291"/>
              <a:gd name="connsiteX19" fmla="*/ 8484664 w 12192000"/>
              <a:gd name="connsiteY19" fmla="*/ 1509526 h 1831291"/>
              <a:gd name="connsiteX20" fmla="*/ 8413784 w 12192000"/>
              <a:gd name="connsiteY20" fmla="*/ 1511129 h 1831291"/>
              <a:gd name="connsiteX21" fmla="*/ 8058480 w 12192000"/>
              <a:gd name="connsiteY21" fmla="*/ 1501010 h 1831291"/>
              <a:gd name="connsiteX22" fmla="*/ 7404089 w 12192000"/>
              <a:gd name="connsiteY22" fmla="*/ 1369993 h 1831291"/>
              <a:gd name="connsiteX23" fmla="*/ 7139022 w 12192000"/>
              <a:gd name="connsiteY23" fmla="*/ 1269575 h 1831291"/>
              <a:gd name="connsiteX24" fmla="*/ 7083165 w 12192000"/>
              <a:gd name="connsiteY24" fmla="*/ 1261358 h 1831291"/>
              <a:gd name="connsiteX25" fmla="*/ 6989501 w 12192000"/>
              <a:gd name="connsiteY25" fmla="*/ 1250309 h 1831291"/>
              <a:gd name="connsiteX26" fmla="*/ 6750086 w 12192000"/>
              <a:gd name="connsiteY26" fmla="*/ 1225673 h 1831291"/>
              <a:gd name="connsiteX27" fmla="*/ 6683846 w 12192000"/>
              <a:gd name="connsiteY27" fmla="*/ 1216453 h 1831291"/>
              <a:gd name="connsiteX28" fmla="*/ 6485414 w 12192000"/>
              <a:gd name="connsiteY28" fmla="*/ 1193557 h 1831291"/>
              <a:gd name="connsiteX29" fmla="*/ 5864027 w 12192000"/>
              <a:gd name="connsiteY29" fmla="*/ 1205617 h 1831291"/>
              <a:gd name="connsiteX30" fmla="*/ 5633027 w 12192000"/>
              <a:gd name="connsiteY30" fmla="*/ 1231428 h 1831291"/>
              <a:gd name="connsiteX31" fmla="*/ 5143560 w 12192000"/>
              <a:gd name="connsiteY31" fmla="*/ 1221314 h 1831291"/>
              <a:gd name="connsiteX32" fmla="*/ 4857451 w 12192000"/>
              <a:gd name="connsiteY32" fmla="*/ 1202119 h 1831291"/>
              <a:gd name="connsiteX33" fmla="*/ 4672517 w 12192000"/>
              <a:gd name="connsiteY33" fmla="*/ 1177747 h 1831291"/>
              <a:gd name="connsiteX34" fmla="*/ 4315985 w 12192000"/>
              <a:gd name="connsiteY34" fmla="*/ 1182528 h 1831291"/>
              <a:gd name="connsiteX35" fmla="*/ 4119102 w 12192000"/>
              <a:gd name="connsiteY35" fmla="*/ 1193187 h 1831291"/>
              <a:gd name="connsiteX36" fmla="*/ 3996261 w 12192000"/>
              <a:gd name="connsiteY36" fmla="*/ 1245377 h 1831291"/>
              <a:gd name="connsiteX37" fmla="*/ 3831685 w 12192000"/>
              <a:gd name="connsiteY37" fmla="*/ 1278499 h 1831291"/>
              <a:gd name="connsiteX38" fmla="*/ 3667850 w 12192000"/>
              <a:gd name="connsiteY38" fmla="*/ 1335496 h 1831291"/>
              <a:gd name="connsiteX39" fmla="*/ 3253027 w 12192000"/>
              <a:gd name="connsiteY39" fmla="*/ 1423218 h 1831291"/>
              <a:gd name="connsiteX40" fmla="*/ 3098634 w 12192000"/>
              <a:gd name="connsiteY40" fmla="*/ 1462154 h 1831291"/>
              <a:gd name="connsiteX41" fmla="*/ 3039431 w 12192000"/>
              <a:gd name="connsiteY41" fmla="*/ 1450396 h 1831291"/>
              <a:gd name="connsiteX42" fmla="*/ 2679939 w 12192000"/>
              <a:gd name="connsiteY42" fmla="*/ 1534194 h 1831291"/>
              <a:gd name="connsiteX43" fmla="*/ 2472963 w 12192000"/>
              <a:gd name="connsiteY43" fmla="*/ 1574229 h 1831291"/>
              <a:gd name="connsiteX44" fmla="*/ 2074392 w 12192000"/>
              <a:gd name="connsiteY44" fmla="*/ 1665223 h 1831291"/>
              <a:gd name="connsiteX45" fmla="*/ 1777096 w 12192000"/>
              <a:gd name="connsiteY45" fmla="*/ 1708112 h 1831291"/>
              <a:gd name="connsiteX46" fmla="*/ 1708777 w 12192000"/>
              <a:gd name="connsiteY46" fmla="*/ 1721187 h 1831291"/>
              <a:gd name="connsiteX47" fmla="*/ 1463656 w 12192000"/>
              <a:gd name="connsiteY47" fmla="*/ 1728668 h 1831291"/>
              <a:gd name="connsiteX48" fmla="*/ 1258262 w 12192000"/>
              <a:gd name="connsiteY48" fmla="*/ 1733490 h 1831291"/>
              <a:gd name="connsiteX49" fmla="*/ 617029 w 12192000"/>
              <a:gd name="connsiteY49" fmla="*/ 1828943 h 1831291"/>
              <a:gd name="connsiteX50" fmla="*/ 531815 w 12192000"/>
              <a:gd name="connsiteY50" fmla="*/ 1826116 h 1831291"/>
              <a:gd name="connsiteX51" fmla="*/ 153850 w 12192000"/>
              <a:gd name="connsiteY51" fmla="*/ 1795647 h 1831291"/>
              <a:gd name="connsiteX52" fmla="*/ 0 w 12192000"/>
              <a:gd name="connsiteY52" fmla="*/ 1792985 h 183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1831291">
                <a:moveTo>
                  <a:pt x="0" y="0"/>
                </a:moveTo>
                <a:lnTo>
                  <a:pt x="12192000" y="0"/>
                </a:lnTo>
                <a:lnTo>
                  <a:pt x="12192000" y="1380648"/>
                </a:lnTo>
                <a:lnTo>
                  <a:pt x="11997819" y="1418997"/>
                </a:lnTo>
                <a:cubicBezTo>
                  <a:pt x="11796635" y="1450691"/>
                  <a:pt x="11957056" y="1489093"/>
                  <a:pt x="11725810" y="1509991"/>
                </a:cubicBezTo>
                <a:cubicBezTo>
                  <a:pt x="11629498" y="1536399"/>
                  <a:pt x="11598258" y="1537478"/>
                  <a:pt x="11557802" y="1548100"/>
                </a:cubicBezTo>
                <a:cubicBezTo>
                  <a:pt x="11522694" y="1557982"/>
                  <a:pt x="11454880" y="1543642"/>
                  <a:pt x="11428514" y="1552879"/>
                </a:cubicBezTo>
                <a:cubicBezTo>
                  <a:pt x="11240821" y="1538118"/>
                  <a:pt x="11200492" y="1571317"/>
                  <a:pt x="11115074" y="1573437"/>
                </a:cubicBezTo>
                <a:cubicBezTo>
                  <a:pt x="11045464" y="1560502"/>
                  <a:pt x="10986068" y="1578237"/>
                  <a:pt x="10916008" y="1565602"/>
                </a:cubicBezTo>
                <a:cubicBezTo>
                  <a:pt x="10533594" y="1584051"/>
                  <a:pt x="10430653" y="1602374"/>
                  <a:pt x="10300086" y="1610430"/>
                </a:cubicBezTo>
                <a:cubicBezTo>
                  <a:pt x="10169519" y="1618486"/>
                  <a:pt x="10176778" y="1612560"/>
                  <a:pt x="10132608" y="1613934"/>
                </a:cubicBezTo>
                <a:cubicBezTo>
                  <a:pt x="10082090" y="1630965"/>
                  <a:pt x="10059490" y="1590110"/>
                  <a:pt x="9811596" y="1596121"/>
                </a:cubicBezTo>
                <a:cubicBezTo>
                  <a:pt x="9760826" y="1614885"/>
                  <a:pt x="9602030" y="1614722"/>
                  <a:pt x="9586202" y="1601130"/>
                </a:cubicBezTo>
                <a:cubicBezTo>
                  <a:pt x="9520018" y="1596310"/>
                  <a:pt x="9460154" y="1580137"/>
                  <a:pt x="9410402" y="1583423"/>
                </a:cubicBezTo>
                <a:lnTo>
                  <a:pt x="9141234" y="1569719"/>
                </a:lnTo>
                <a:cubicBezTo>
                  <a:pt x="9036636" y="1534639"/>
                  <a:pt x="8954702" y="1551887"/>
                  <a:pt x="8900114" y="1529484"/>
                </a:cubicBezTo>
                <a:cubicBezTo>
                  <a:pt x="8892622" y="1527772"/>
                  <a:pt x="8814982" y="1512977"/>
                  <a:pt x="8813316" y="1508554"/>
                </a:cubicBezTo>
                <a:cubicBezTo>
                  <a:pt x="8766036" y="1500874"/>
                  <a:pt x="8664290" y="1484889"/>
                  <a:pt x="8616434" y="1483418"/>
                </a:cubicBezTo>
                <a:cubicBezTo>
                  <a:pt x="8596858" y="1484674"/>
                  <a:pt x="8544722" y="1497008"/>
                  <a:pt x="8526176" y="1499729"/>
                </a:cubicBezTo>
                <a:lnTo>
                  <a:pt x="8484664" y="1509526"/>
                </a:lnTo>
                <a:cubicBezTo>
                  <a:pt x="8476568" y="1511153"/>
                  <a:pt x="8421038" y="1506722"/>
                  <a:pt x="8413784" y="1511129"/>
                </a:cubicBezTo>
                <a:cubicBezTo>
                  <a:pt x="8120762" y="1483619"/>
                  <a:pt x="8441394" y="1538427"/>
                  <a:pt x="8058480" y="1501010"/>
                </a:cubicBezTo>
                <a:cubicBezTo>
                  <a:pt x="7675565" y="1463591"/>
                  <a:pt x="7538759" y="1400030"/>
                  <a:pt x="7404089" y="1369993"/>
                </a:cubicBezTo>
                <a:cubicBezTo>
                  <a:pt x="7250846" y="1331420"/>
                  <a:pt x="7192509" y="1287681"/>
                  <a:pt x="7139022" y="1269575"/>
                </a:cubicBezTo>
                <a:cubicBezTo>
                  <a:pt x="7113985" y="1257497"/>
                  <a:pt x="7102375" y="1267846"/>
                  <a:pt x="7083165" y="1261358"/>
                </a:cubicBezTo>
                <a:lnTo>
                  <a:pt x="6989501" y="1250309"/>
                </a:lnTo>
                <a:lnTo>
                  <a:pt x="6750086" y="1225673"/>
                </a:lnTo>
                <a:lnTo>
                  <a:pt x="6683846" y="1216453"/>
                </a:lnTo>
                <a:lnTo>
                  <a:pt x="6485414" y="1193557"/>
                </a:lnTo>
                <a:cubicBezTo>
                  <a:pt x="6173372" y="1162990"/>
                  <a:pt x="6096432" y="1223621"/>
                  <a:pt x="5864027" y="1205617"/>
                </a:cubicBezTo>
                <a:cubicBezTo>
                  <a:pt x="5806031" y="1208752"/>
                  <a:pt x="5714024" y="1223204"/>
                  <a:pt x="5633027" y="1231428"/>
                </a:cubicBezTo>
                <a:cubicBezTo>
                  <a:pt x="5472932" y="1216365"/>
                  <a:pt x="5471994" y="1266252"/>
                  <a:pt x="5143560" y="1221314"/>
                </a:cubicBezTo>
                <a:cubicBezTo>
                  <a:pt x="5014297" y="1216428"/>
                  <a:pt x="4935958" y="1209381"/>
                  <a:pt x="4857451" y="1202119"/>
                </a:cubicBezTo>
                <a:cubicBezTo>
                  <a:pt x="4837386" y="1194416"/>
                  <a:pt x="4690737" y="1187855"/>
                  <a:pt x="4672517" y="1177747"/>
                </a:cubicBezTo>
                <a:cubicBezTo>
                  <a:pt x="4582273" y="1172373"/>
                  <a:pt x="4408221" y="1179954"/>
                  <a:pt x="4315985" y="1182528"/>
                </a:cubicBezTo>
                <a:cubicBezTo>
                  <a:pt x="4223749" y="1185101"/>
                  <a:pt x="4162965" y="1183833"/>
                  <a:pt x="4119102" y="1193187"/>
                </a:cubicBezTo>
                <a:lnTo>
                  <a:pt x="3996261" y="1245377"/>
                </a:lnTo>
                <a:cubicBezTo>
                  <a:pt x="3915481" y="1228114"/>
                  <a:pt x="3908732" y="1268037"/>
                  <a:pt x="3831685" y="1278499"/>
                </a:cubicBezTo>
                <a:cubicBezTo>
                  <a:pt x="3742025" y="1299415"/>
                  <a:pt x="3768094" y="1307675"/>
                  <a:pt x="3667850" y="1335496"/>
                </a:cubicBezTo>
                <a:cubicBezTo>
                  <a:pt x="3603528" y="1390543"/>
                  <a:pt x="3335151" y="1386935"/>
                  <a:pt x="3253027" y="1423218"/>
                </a:cubicBezTo>
                <a:cubicBezTo>
                  <a:pt x="3177511" y="1441066"/>
                  <a:pt x="3129445" y="1452763"/>
                  <a:pt x="3098634" y="1462154"/>
                </a:cubicBezTo>
                <a:cubicBezTo>
                  <a:pt x="3088588" y="1461256"/>
                  <a:pt x="3049713" y="1453005"/>
                  <a:pt x="3039431" y="1450396"/>
                </a:cubicBezTo>
                <a:cubicBezTo>
                  <a:pt x="2836760" y="1456075"/>
                  <a:pt x="2778569" y="1514609"/>
                  <a:pt x="2679939" y="1534194"/>
                </a:cubicBezTo>
                <a:cubicBezTo>
                  <a:pt x="2619918" y="1546625"/>
                  <a:pt x="2573887" y="1552391"/>
                  <a:pt x="2472963" y="1574229"/>
                </a:cubicBezTo>
                <a:cubicBezTo>
                  <a:pt x="2271779" y="1605923"/>
                  <a:pt x="2305638" y="1644325"/>
                  <a:pt x="2074392" y="1665223"/>
                </a:cubicBezTo>
                <a:cubicBezTo>
                  <a:pt x="1926773" y="1731836"/>
                  <a:pt x="1838032" y="1698786"/>
                  <a:pt x="1777096" y="1708112"/>
                </a:cubicBezTo>
                <a:cubicBezTo>
                  <a:pt x="1744161" y="1711087"/>
                  <a:pt x="1754171" y="1719388"/>
                  <a:pt x="1708777" y="1721187"/>
                </a:cubicBezTo>
                <a:cubicBezTo>
                  <a:pt x="1603045" y="1711355"/>
                  <a:pt x="1537688" y="1728728"/>
                  <a:pt x="1463656" y="1728668"/>
                </a:cubicBezTo>
                <a:cubicBezTo>
                  <a:pt x="1394047" y="1715733"/>
                  <a:pt x="1328322" y="1746126"/>
                  <a:pt x="1258262" y="1733490"/>
                </a:cubicBezTo>
                <a:cubicBezTo>
                  <a:pt x="875848" y="1751939"/>
                  <a:pt x="991225" y="1807178"/>
                  <a:pt x="617029" y="1828943"/>
                </a:cubicBezTo>
                <a:cubicBezTo>
                  <a:pt x="495541" y="1836010"/>
                  <a:pt x="575984" y="1824744"/>
                  <a:pt x="531815" y="1826116"/>
                </a:cubicBezTo>
                <a:cubicBezTo>
                  <a:pt x="481296" y="1843149"/>
                  <a:pt x="401743" y="1789638"/>
                  <a:pt x="153850" y="1795647"/>
                </a:cubicBezTo>
                <a:cubicBezTo>
                  <a:pt x="65214" y="1790125"/>
                  <a:pt x="82594" y="1761996"/>
                  <a:pt x="0" y="1792985"/>
                </a:cubicBez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A74CB87C-202F-42D7-376C-03B9105054DB}"/>
              </a:ext>
            </a:extLst>
          </p:cNvPr>
          <p:cNvSpPr>
            <a:spLocks noGrp="1"/>
          </p:cNvSpPr>
          <p:nvPr>
            <p:ph type="title"/>
          </p:nvPr>
        </p:nvSpPr>
        <p:spPr>
          <a:xfrm>
            <a:off x="1600199" y="329952"/>
            <a:ext cx="8991601" cy="1313666"/>
          </a:xfrm>
        </p:spPr>
        <p:txBody>
          <a:bodyPr anchor="ctr">
            <a:normAutofit fontScale="90000"/>
          </a:bodyPr>
          <a:lstStyle/>
          <a:p>
            <a:pPr marL="285750" indent="-285750" algn="ctr">
              <a:spcBef>
                <a:spcPts val="1000"/>
              </a:spcBef>
              <a:buFont typeface="Arial"/>
              <a:buChar char="•"/>
            </a:pPr>
            <a:r>
              <a:rPr lang="en-US" i="0" dirty="0">
                <a:latin typeface="Consolas"/>
              </a:rPr>
              <a:t>Hadith 5: Announce the marriage. </a:t>
            </a:r>
            <a:r>
              <a:rPr lang="en-GB" b="0" i="0" dirty="0">
                <a:solidFill>
                  <a:srgbClr val="000000"/>
                </a:solidFill>
                <a:effectLst/>
                <a:latin typeface="Lora" pitchFamily="2" charset="0"/>
              </a:rPr>
              <a:t>“</a:t>
            </a:r>
            <a:r>
              <a:rPr lang="ar-SA" b="1" i="0" dirty="0">
                <a:solidFill>
                  <a:srgbClr val="000000"/>
                </a:solidFill>
                <a:effectLst/>
                <a:latin typeface="Lora" pitchFamily="2" charset="0"/>
              </a:rPr>
              <a:t>أَعْلِنُوا هَذَا النِّكَاحَ </a:t>
            </a:r>
            <a:r>
              <a:rPr lang="en-GB" b="1" i="0" dirty="0">
                <a:solidFill>
                  <a:srgbClr val="000000"/>
                </a:solidFill>
                <a:effectLst/>
                <a:latin typeface="Lora" pitchFamily="2" charset="0"/>
              </a:rPr>
              <a:t>”</a:t>
            </a:r>
            <a:endParaRPr lang="en-US" i="0" dirty="0">
              <a:latin typeface="Consolas"/>
            </a:endParaRPr>
          </a:p>
          <a:p>
            <a:pPr algn="ctr"/>
            <a:endParaRPr lang="en-US" dirty="0"/>
          </a:p>
        </p:txBody>
      </p:sp>
      <p:sp>
        <p:nvSpPr>
          <p:cNvPr id="3" name="Content Placeholder 2">
            <a:extLst>
              <a:ext uri="{FF2B5EF4-FFF2-40B4-BE49-F238E27FC236}">
                <a16:creationId xmlns:a16="http://schemas.microsoft.com/office/drawing/2014/main" id="{65318F5E-A435-20FF-6F48-03F52BE3F1C0}"/>
              </a:ext>
            </a:extLst>
          </p:cNvPr>
          <p:cNvSpPr>
            <a:spLocks noGrp="1"/>
          </p:cNvSpPr>
          <p:nvPr>
            <p:ph idx="1"/>
          </p:nvPr>
        </p:nvSpPr>
        <p:spPr>
          <a:xfrm>
            <a:off x="418889" y="1361508"/>
            <a:ext cx="6799975" cy="4737289"/>
          </a:xfrm>
        </p:spPr>
        <p:txBody>
          <a:bodyPr vert="horz" lIns="91440" tIns="45720" rIns="91440" bIns="45720" rtlCol="0" anchor="ctr">
            <a:normAutofit fontScale="77500" lnSpcReduction="20000"/>
          </a:bodyPr>
          <a:lstStyle/>
          <a:p>
            <a:pPr marL="0" indent="0">
              <a:lnSpc>
                <a:spcPct val="110000"/>
              </a:lnSpc>
              <a:buNone/>
            </a:pPr>
            <a:endParaRPr lang="en-GB" sz="1600" dirty="0"/>
          </a:p>
          <a:p>
            <a:pPr marL="0" indent="0">
              <a:lnSpc>
                <a:spcPct val="110000"/>
              </a:lnSpc>
              <a:buNone/>
            </a:pPr>
            <a:endParaRPr lang="en-GB" dirty="0"/>
          </a:p>
          <a:p>
            <a:pPr marL="0" indent="0">
              <a:lnSpc>
                <a:spcPct val="110000"/>
              </a:lnSpc>
              <a:buNone/>
            </a:pPr>
            <a:r>
              <a:rPr lang="en-GB" sz="2200" b="1" u="sng" dirty="0"/>
              <a:t>Meaning:</a:t>
            </a:r>
            <a:r>
              <a:rPr lang="en-GB" dirty="0"/>
              <a:t> Solemnise in a mosque to make it known – holding a </a:t>
            </a:r>
            <a:r>
              <a:rPr lang="en-GB" dirty="0" err="1"/>
              <a:t>Walima</a:t>
            </a:r>
            <a:r>
              <a:rPr lang="en-GB" dirty="0"/>
              <a:t> – and use a permissible Drum/Duff. Announcement is what differentiates marriage and fornication </a:t>
            </a:r>
          </a:p>
          <a:p>
            <a:pPr marL="0" indent="0">
              <a:lnSpc>
                <a:spcPct val="110000"/>
              </a:lnSpc>
              <a:buNone/>
            </a:pPr>
            <a:r>
              <a:rPr lang="en-GB" sz="2200" b="1" u="sng" dirty="0"/>
              <a:t>Virtues of Nikah</a:t>
            </a:r>
            <a:r>
              <a:rPr lang="en-GB" sz="1600" dirty="0"/>
              <a:t>:</a:t>
            </a:r>
          </a:p>
          <a:p>
            <a:pPr marL="0" indent="0">
              <a:lnSpc>
                <a:spcPct val="110000"/>
              </a:lnSpc>
              <a:buNone/>
            </a:pPr>
            <a:r>
              <a:rPr lang="en-GB" sz="1600" dirty="0"/>
              <a:t>Why get married?</a:t>
            </a:r>
          </a:p>
          <a:p>
            <a:pPr marL="0" indent="0">
              <a:lnSpc>
                <a:spcPct val="110000"/>
              </a:lnSpc>
              <a:buNone/>
            </a:pPr>
            <a:r>
              <a:rPr lang="en-GB" b="0" i="0" dirty="0">
                <a:solidFill>
                  <a:srgbClr val="08081A"/>
                </a:solidFill>
                <a:effectLst/>
                <a:latin typeface="Akzidenz Roman"/>
              </a:rPr>
              <a:t>“</a:t>
            </a:r>
            <a:r>
              <a:rPr lang="en-GB" b="0" i="0" dirty="0">
                <a:solidFill>
                  <a:srgbClr val="FFFF00"/>
                </a:solidFill>
                <a:effectLst/>
                <a:latin typeface="Akzidenz Roman"/>
              </a:rPr>
              <a:t>”</a:t>
            </a:r>
            <a:r>
              <a:rPr lang="en-GB" b="0" i="1" dirty="0">
                <a:solidFill>
                  <a:srgbClr val="FFFF00"/>
                </a:solidFill>
                <a:effectLst/>
              </a:rPr>
              <a:t>Marriage is part of my sunnah, and whoever does not follow my sunnah has nothing to do with me. Get married, for I will boast of your great numbers before the nations. Whoever has the means, let him get married, and whoever does not, then he should fast for it will diminish his desire.”</a:t>
            </a:r>
            <a:endParaRPr lang="en-GB" sz="1600" i="1" dirty="0">
              <a:solidFill>
                <a:srgbClr val="FFFF00"/>
              </a:solidFill>
            </a:endParaRPr>
          </a:p>
          <a:p>
            <a:pPr marL="0" indent="0" algn="l">
              <a:buNone/>
            </a:pPr>
            <a:r>
              <a:rPr lang="en-GB" b="0" i="1" dirty="0">
                <a:effectLst/>
              </a:rPr>
              <a:t>When to get married?</a:t>
            </a:r>
          </a:p>
          <a:p>
            <a:pPr marL="0" indent="0" algn="l">
              <a:buNone/>
            </a:pPr>
            <a:r>
              <a:rPr lang="en-GB" b="0" i="1" dirty="0">
                <a:effectLst/>
              </a:rPr>
              <a:t>The prophet (peace be upon him) said:</a:t>
            </a:r>
          </a:p>
          <a:p>
            <a:pPr marL="0" indent="0" algn="ctr">
              <a:buNone/>
            </a:pPr>
            <a:r>
              <a:rPr lang="en-GB" b="0" i="1" dirty="0">
                <a:solidFill>
                  <a:srgbClr val="FFFF00"/>
                </a:solidFill>
                <a:effectLst/>
              </a:rPr>
              <a:t>“O young men, those amongst you who can afford to get married, should marry – for this will be a means of restraining the eyes from casting evil glances and keeping one pure and chaste” (Bukhari, Muslim)</a:t>
            </a:r>
            <a:endParaRPr lang="en-US" sz="1500" dirty="0">
              <a:ea typeface="+mn-lt"/>
              <a:cs typeface="+mn-lt"/>
            </a:endParaRPr>
          </a:p>
          <a:p>
            <a:pPr marL="0" indent="0">
              <a:lnSpc>
                <a:spcPct val="110000"/>
              </a:lnSpc>
              <a:buNone/>
            </a:pPr>
            <a:endParaRPr lang="en-US" sz="1500" dirty="0">
              <a:ea typeface="+mn-lt"/>
              <a:cs typeface="+mn-lt"/>
            </a:endParaRPr>
          </a:p>
        </p:txBody>
      </p:sp>
      <p:sp>
        <p:nvSpPr>
          <p:cNvPr id="5" name="TextBox 4">
            <a:extLst>
              <a:ext uri="{FF2B5EF4-FFF2-40B4-BE49-F238E27FC236}">
                <a16:creationId xmlns:a16="http://schemas.microsoft.com/office/drawing/2014/main" id="{A83EF8C6-D95F-BD56-1945-1948DFD01C5E}"/>
              </a:ext>
            </a:extLst>
          </p:cNvPr>
          <p:cNvSpPr txBox="1"/>
          <p:nvPr/>
        </p:nvSpPr>
        <p:spPr>
          <a:xfrm>
            <a:off x="7655128" y="1496682"/>
            <a:ext cx="3867325" cy="2308324"/>
          </a:xfrm>
          <a:prstGeom prst="rect">
            <a:avLst/>
          </a:prstGeom>
          <a:noFill/>
        </p:spPr>
        <p:txBody>
          <a:bodyPr wrap="square" rtlCol="0">
            <a:spAutoFit/>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dirty="0">
                <a:ln>
                  <a:noFill/>
                </a:ln>
                <a:solidFill>
                  <a:srgbClr val="FFFF00"/>
                </a:solidFill>
                <a:effectLst/>
                <a:uLnTx/>
                <a:uFillTx/>
                <a:latin typeface="Consolas"/>
                <a:ea typeface="+mn-ea"/>
                <a:cs typeface="+mn-cs"/>
              </a:rPr>
              <a:t>Full hadith</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srgbClr val="FFFF00"/>
                </a:solidFill>
                <a:effectLst/>
                <a:uLnTx/>
                <a:uFillTx/>
                <a:latin typeface="Consolas"/>
                <a:ea typeface="+mn-ea"/>
                <a:cs typeface="+mn-cs"/>
              </a:rPr>
              <a:t>“</a:t>
            </a:r>
            <a:r>
              <a:rPr kumimoji="0" lang="en-GB" sz="1800" b="1" i="1" u="none" strike="noStrike" kern="1200" cap="none" spc="0" normalizeH="0" baseline="0" noProof="0" dirty="0">
                <a:ln>
                  <a:noFill/>
                </a:ln>
                <a:solidFill>
                  <a:srgbClr val="FFFF00"/>
                </a:solidFill>
                <a:effectLst/>
                <a:uLnTx/>
                <a:uFillTx/>
                <a:latin typeface="Consolas"/>
                <a:ea typeface="+mn-ea"/>
                <a:cs typeface="+mn-cs"/>
              </a:rPr>
              <a:t>Announce this marriage publicly, conduct it in the mosque, and strike the drums for it.</a:t>
            </a:r>
            <a:r>
              <a:rPr kumimoji="0" lang="en-GB" sz="1800" b="0" i="1" u="none" strike="noStrike" kern="1200" cap="none" spc="0" normalizeH="0" baseline="0" noProof="0" dirty="0">
                <a:ln>
                  <a:noFill/>
                </a:ln>
                <a:solidFill>
                  <a:srgbClr val="FFFF00"/>
                </a:solidFill>
                <a:effectLst/>
                <a:uLnTx/>
                <a:uFillTx/>
                <a:latin typeface="Consolas"/>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00"/>
              </a:solidFill>
              <a:effectLst/>
              <a:uLnTx/>
              <a:uFillTx/>
              <a:latin typeface="Consolas"/>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00"/>
                </a:solidFill>
                <a:effectLst/>
                <a:uLnTx/>
                <a:uFillTx/>
                <a:latin typeface="Consolas"/>
                <a:ea typeface="+mn-ea"/>
                <a:cs typeface="+mn-cs"/>
              </a:rPr>
              <a:t>Sunan al-</a:t>
            </a:r>
            <a:r>
              <a:rPr kumimoji="0" lang="en-GB" sz="1800" b="0" i="0" u="none" strike="noStrike" kern="1200" cap="none" spc="0" normalizeH="0" baseline="0" noProof="0" dirty="0" err="1">
                <a:ln>
                  <a:noFill/>
                </a:ln>
                <a:solidFill>
                  <a:srgbClr val="FFFF00"/>
                </a:solidFill>
                <a:effectLst/>
                <a:uLnTx/>
                <a:uFillTx/>
                <a:latin typeface="Consolas"/>
                <a:ea typeface="+mn-ea"/>
                <a:cs typeface="+mn-cs"/>
              </a:rPr>
              <a:t>Tirmidhi</a:t>
            </a:r>
            <a:r>
              <a:rPr kumimoji="0" lang="en-GB" sz="1800" b="0" i="0" u="none" strike="noStrike" kern="1200" cap="none" spc="0" normalizeH="0" baseline="0" noProof="0" dirty="0">
                <a:ln>
                  <a:noFill/>
                </a:ln>
                <a:solidFill>
                  <a:srgbClr val="FFFF00"/>
                </a:solidFill>
                <a:effectLst/>
                <a:uLnTx/>
                <a:uFillTx/>
                <a:latin typeface="Consolas"/>
                <a:ea typeface="+mn-ea"/>
                <a:cs typeface="+mn-cs"/>
              </a:rPr>
              <a:t>̄ 1089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nsolas"/>
              <a:ea typeface="+mn-ea"/>
              <a:cs typeface="+mn-cs"/>
            </a:endParaRPr>
          </a:p>
        </p:txBody>
      </p:sp>
      <p:pic>
        <p:nvPicPr>
          <p:cNvPr id="11" name="Picture 10" descr="A ring on a book&#10;&#10;Description automatically generated">
            <a:extLst>
              <a:ext uri="{FF2B5EF4-FFF2-40B4-BE49-F238E27FC236}">
                <a16:creationId xmlns:a16="http://schemas.microsoft.com/office/drawing/2014/main" id="{AA566599-7DF2-D747-3DC8-887C5E770F8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692142" y="3520730"/>
            <a:ext cx="3263880" cy="2401898"/>
          </a:xfrm>
          <a:prstGeom prst="rect">
            <a:avLst/>
          </a:prstGeom>
        </p:spPr>
      </p:pic>
    </p:spTree>
    <p:extLst>
      <p:ext uri="{BB962C8B-B14F-4D97-AF65-F5344CB8AC3E}">
        <p14:creationId xmlns:p14="http://schemas.microsoft.com/office/powerpoint/2010/main" val="218935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40" name="Freeform: Shape 34">
            <a:extLst>
              <a:ext uri="{FF2B5EF4-FFF2-40B4-BE49-F238E27FC236}">
                <a16:creationId xmlns:a16="http://schemas.microsoft.com/office/drawing/2014/main" id="{A0AACC87-D7C2-427C-9600-75167AB8E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30236">
            <a:off x="-128490" y="-645610"/>
            <a:ext cx="12341965" cy="2353377"/>
          </a:xfrm>
          <a:custGeom>
            <a:avLst/>
            <a:gdLst>
              <a:gd name="connsiteX0" fmla="*/ 220422 w 12341965"/>
              <a:gd name="connsiteY0" fmla="*/ 0 h 2894079"/>
              <a:gd name="connsiteX1" fmla="*/ 12341965 w 12341965"/>
              <a:gd name="connsiteY1" fmla="*/ 1308844 h 2894079"/>
              <a:gd name="connsiteX2" fmla="*/ 12263497 w 12341965"/>
              <a:gd name="connsiteY2" fmla="*/ 2035552 h 2894079"/>
              <a:gd name="connsiteX3" fmla="*/ 11965860 w 12341965"/>
              <a:gd name="connsiteY3" fmla="*/ 1985279 h 2894079"/>
              <a:gd name="connsiteX4" fmla="*/ 11724758 w 12341965"/>
              <a:gd name="connsiteY4" fmla="*/ 1975746 h 2894079"/>
              <a:gd name="connsiteX5" fmla="*/ 11689778 w 12341965"/>
              <a:gd name="connsiteY5" fmla="*/ 1966871 h 2894079"/>
              <a:gd name="connsiteX6" fmla="*/ 11689778 w 12341965"/>
              <a:gd name="connsiteY6" fmla="*/ 2894079 h 2894079"/>
              <a:gd name="connsiteX7" fmla="*/ 7533154 w 12341965"/>
              <a:gd name="connsiteY7" fmla="*/ 2894079 h 2894079"/>
              <a:gd name="connsiteX8" fmla="*/ 7533154 w 12341965"/>
              <a:gd name="connsiteY8" fmla="*/ 2207393 h 2894079"/>
              <a:gd name="connsiteX9" fmla="*/ 7520438 w 12341965"/>
              <a:gd name="connsiteY9" fmla="*/ 2221621 h 2894079"/>
              <a:gd name="connsiteX10" fmla="*/ 7506231 w 12341965"/>
              <a:gd name="connsiteY10" fmla="*/ 2233137 h 2894079"/>
              <a:gd name="connsiteX11" fmla="*/ 7396556 w 12341965"/>
              <a:gd name="connsiteY11" fmla="*/ 2265493 h 2894079"/>
              <a:gd name="connsiteX12" fmla="*/ 7246167 w 12341965"/>
              <a:gd name="connsiteY12" fmla="*/ 2287725 h 2894079"/>
              <a:gd name="connsiteX13" fmla="*/ 7238841 w 12341965"/>
              <a:gd name="connsiteY13" fmla="*/ 2297086 h 2894079"/>
              <a:gd name="connsiteX14" fmla="*/ 7195429 w 12341965"/>
              <a:gd name="connsiteY14" fmla="*/ 2314078 h 2894079"/>
              <a:gd name="connsiteX15" fmla="*/ 7175833 w 12341965"/>
              <a:gd name="connsiteY15" fmla="*/ 2323047 h 2894079"/>
              <a:gd name="connsiteX16" fmla="*/ 6909853 w 12341965"/>
              <a:gd name="connsiteY16" fmla="*/ 2323220 h 2894079"/>
              <a:gd name="connsiteX17" fmla="*/ 6804732 w 12341965"/>
              <a:gd name="connsiteY17" fmla="*/ 2320509 h 2894079"/>
              <a:gd name="connsiteX18" fmla="*/ 6701005 w 12341965"/>
              <a:gd name="connsiteY18" fmla="*/ 2320573 h 2894079"/>
              <a:gd name="connsiteX19" fmla="*/ 6663627 w 12341965"/>
              <a:gd name="connsiteY19" fmla="*/ 2321931 h 2894079"/>
              <a:gd name="connsiteX20" fmla="*/ 6563598 w 12341965"/>
              <a:gd name="connsiteY20" fmla="*/ 2313634 h 2894079"/>
              <a:gd name="connsiteX21" fmla="*/ 6525203 w 12341965"/>
              <a:gd name="connsiteY21" fmla="*/ 2312470 h 2894079"/>
              <a:gd name="connsiteX22" fmla="*/ 6517061 w 12341965"/>
              <a:gd name="connsiteY22" fmla="*/ 2312846 h 2894079"/>
              <a:gd name="connsiteX23" fmla="*/ 6478721 w 12341965"/>
              <a:gd name="connsiteY23" fmla="*/ 2318342 h 2894079"/>
              <a:gd name="connsiteX24" fmla="*/ 6373502 w 12341965"/>
              <a:gd name="connsiteY24" fmla="*/ 2296294 h 2894079"/>
              <a:gd name="connsiteX25" fmla="*/ 6250573 w 12341965"/>
              <a:gd name="connsiteY25" fmla="*/ 2310299 h 2894079"/>
              <a:gd name="connsiteX26" fmla="*/ 6103688 w 12341965"/>
              <a:gd name="connsiteY26" fmla="*/ 2319965 h 2894079"/>
              <a:gd name="connsiteX27" fmla="*/ 5881220 w 12341965"/>
              <a:gd name="connsiteY27" fmla="*/ 2352697 h 2894079"/>
              <a:gd name="connsiteX28" fmla="*/ 5787527 w 12341965"/>
              <a:gd name="connsiteY28" fmla="*/ 2338337 h 2894079"/>
              <a:gd name="connsiteX29" fmla="*/ 5643041 w 12341965"/>
              <a:gd name="connsiteY29" fmla="*/ 2349756 h 2894079"/>
              <a:gd name="connsiteX30" fmla="*/ 5517419 w 12341965"/>
              <a:gd name="connsiteY30" fmla="*/ 2351254 h 2894079"/>
              <a:gd name="connsiteX31" fmla="*/ 5503615 w 12341965"/>
              <a:gd name="connsiteY31" fmla="*/ 2350690 h 2894079"/>
              <a:gd name="connsiteX32" fmla="*/ 5452604 w 12341965"/>
              <a:gd name="connsiteY32" fmla="*/ 2341455 h 2894079"/>
              <a:gd name="connsiteX33" fmla="*/ 5218880 w 12341965"/>
              <a:gd name="connsiteY33" fmla="*/ 2347042 h 2894079"/>
              <a:gd name="connsiteX34" fmla="*/ 5147783 w 12341965"/>
              <a:gd name="connsiteY34" fmla="*/ 2337307 h 2894079"/>
              <a:gd name="connsiteX35" fmla="*/ 5112799 w 12341965"/>
              <a:gd name="connsiteY35" fmla="*/ 2336446 h 2894079"/>
              <a:gd name="connsiteX36" fmla="*/ 5106864 w 12341965"/>
              <a:gd name="connsiteY36" fmla="*/ 2335911 h 2894079"/>
              <a:gd name="connsiteX37" fmla="*/ 5066303 w 12341965"/>
              <a:gd name="connsiteY37" fmla="*/ 2329557 h 2894079"/>
              <a:gd name="connsiteX38" fmla="*/ 5006531 w 12341965"/>
              <a:gd name="connsiteY38" fmla="*/ 2315968 h 2894079"/>
              <a:gd name="connsiteX39" fmla="*/ 4945504 w 12341965"/>
              <a:gd name="connsiteY39" fmla="*/ 2294413 h 2894079"/>
              <a:gd name="connsiteX40" fmla="*/ 4909961 w 12341965"/>
              <a:gd name="connsiteY40" fmla="*/ 2284281 h 2894079"/>
              <a:gd name="connsiteX41" fmla="*/ 4885568 w 12341965"/>
              <a:gd name="connsiteY41" fmla="*/ 2274743 h 2894079"/>
              <a:gd name="connsiteX42" fmla="*/ 4815574 w 12341965"/>
              <a:gd name="connsiteY42" fmla="*/ 2262107 h 2894079"/>
              <a:gd name="connsiteX43" fmla="*/ 4696246 w 12341965"/>
              <a:gd name="connsiteY43" fmla="*/ 2246027 h 2894079"/>
              <a:gd name="connsiteX44" fmla="*/ 4647561 w 12341965"/>
              <a:gd name="connsiteY44" fmla="*/ 2224054 h 2894079"/>
              <a:gd name="connsiteX45" fmla="*/ 4544244 w 12341965"/>
              <a:gd name="connsiteY45" fmla="*/ 2213903 h 2894079"/>
              <a:gd name="connsiteX46" fmla="*/ 4520901 w 12341965"/>
              <a:gd name="connsiteY46" fmla="*/ 2217902 h 2894079"/>
              <a:gd name="connsiteX47" fmla="*/ 4466684 w 12341965"/>
              <a:gd name="connsiteY47" fmla="*/ 2217811 h 2894079"/>
              <a:gd name="connsiteX48" fmla="*/ 4384389 w 12341965"/>
              <a:gd name="connsiteY48" fmla="*/ 2227803 h 2894079"/>
              <a:gd name="connsiteX49" fmla="*/ 4294465 w 12341965"/>
              <a:gd name="connsiteY49" fmla="*/ 2240110 h 2894079"/>
              <a:gd name="connsiteX50" fmla="*/ 4240927 w 12341965"/>
              <a:gd name="connsiteY50" fmla="*/ 2245879 h 2894079"/>
              <a:gd name="connsiteX51" fmla="*/ 4234993 w 12341965"/>
              <a:gd name="connsiteY51" fmla="*/ 2246302 h 2894079"/>
              <a:gd name="connsiteX52" fmla="*/ 4193946 w 12341965"/>
              <a:gd name="connsiteY52" fmla="*/ 2246529 h 2894079"/>
              <a:gd name="connsiteX53" fmla="*/ 4068669 w 12341965"/>
              <a:gd name="connsiteY53" fmla="*/ 2231190 h 2894079"/>
              <a:gd name="connsiteX54" fmla="*/ 4031847 w 12341965"/>
              <a:gd name="connsiteY54" fmla="*/ 2226882 h 2894079"/>
              <a:gd name="connsiteX55" fmla="*/ 4006096 w 12341965"/>
              <a:gd name="connsiteY55" fmla="*/ 2221376 h 2894079"/>
              <a:gd name="connsiteX56" fmla="*/ 3934949 w 12341965"/>
              <a:gd name="connsiteY56" fmla="*/ 2220116 h 2894079"/>
              <a:gd name="connsiteX57" fmla="*/ 3814672 w 12341965"/>
              <a:gd name="connsiteY57" fmla="*/ 2223359 h 2894079"/>
              <a:gd name="connsiteX58" fmla="*/ 3761308 w 12341965"/>
              <a:gd name="connsiteY58" fmla="*/ 2214030 h 2894079"/>
              <a:gd name="connsiteX59" fmla="*/ 3569306 w 12341965"/>
              <a:gd name="connsiteY59" fmla="*/ 2214461 h 2894079"/>
              <a:gd name="connsiteX60" fmla="*/ 3407590 w 12341965"/>
              <a:gd name="connsiteY60" fmla="*/ 2207870 h 2894079"/>
              <a:gd name="connsiteX61" fmla="*/ 3281075 w 12341965"/>
              <a:gd name="connsiteY61" fmla="*/ 2208906 h 2894079"/>
              <a:gd name="connsiteX62" fmla="*/ 3008454 w 12341965"/>
              <a:gd name="connsiteY62" fmla="*/ 2216904 h 2894079"/>
              <a:gd name="connsiteX63" fmla="*/ 2993596 w 12341965"/>
              <a:gd name="connsiteY63" fmla="*/ 2224321 h 2894079"/>
              <a:gd name="connsiteX64" fmla="*/ 2939335 w 12341965"/>
              <a:gd name="connsiteY64" fmla="*/ 2232438 h 2894079"/>
              <a:gd name="connsiteX65" fmla="*/ 2870672 w 12341965"/>
              <a:gd name="connsiteY65" fmla="*/ 2240299 h 2894079"/>
              <a:gd name="connsiteX66" fmla="*/ 2870224 w 12341965"/>
              <a:gd name="connsiteY66" fmla="*/ 2239378 h 2894079"/>
              <a:gd name="connsiteX67" fmla="*/ 2839549 w 12341965"/>
              <a:gd name="connsiteY67" fmla="*/ 2232556 h 2894079"/>
              <a:gd name="connsiteX68" fmla="*/ 2715695 w 12341965"/>
              <a:gd name="connsiteY68" fmla="*/ 2217586 h 2894079"/>
              <a:gd name="connsiteX69" fmla="*/ 2710404 w 12341965"/>
              <a:gd name="connsiteY69" fmla="*/ 2216336 h 2894079"/>
              <a:gd name="connsiteX70" fmla="*/ 2473552 w 12341965"/>
              <a:gd name="connsiteY70" fmla="*/ 2198719 h 2894079"/>
              <a:gd name="connsiteX71" fmla="*/ 2371052 w 12341965"/>
              <a:gd name="connsiteY71" fmla="*/ 2192460 h 2894079"/>
              <a:gd name="connsiteX72" fmla="*/ 2285669 w 12341965"/>
              <a:gd name="connsiteY72" fmla="*/ 2178867 h 2894079"/>
              <a:gd name="connsiteX73" fmla="*/ 2162799 w 12341965"/>
              <a:gd name="connsiteY73" fmla="*/ 2176749 h 2894079"/>
              <a:gd name="connsiteX74" fmla="*/ 2052698 w 12341965"/>
              <a:gd name="connsiteY74" fmla="*/ 2201848 h 2894079"/>
              <a:gd name="connsiteX75" fmla="*/ 2036176 w 12341965"/>
              <a:gd name="connsiteY75" fmla="*/ 2207519 h 2894079"/>
              <a:gd name="connsiteX76" fmla="*/ 1867865 w 12341965"/>
              <a:gd name="connsiteY76" fmla="*/ 2233814 h 2894079"/>
              <a:gd name="connsiteX77" fmla="*/ 1747309 w 12341965"/>
              <a:gd name="connsiteY77" fmla="*/ 2244873 h 2894079"/>
              <a:gd name="connsiteX78" fmla="*/ 1621993 w 12341965"/>
              <a:gd name="connsiteY78" fmla="*/ 2277323 h 2894079"/>
              <a:gd name="connsiteX79" fmla="*/ 1413302 w 12341965"/>
              <a:gd name="connsiteY79" fmla="*/ 2315386 h 2894079"/>
              <a:gd name="connsiteX80" fmla="*/ 1349774 w 12341965"/>
              <a:gd name="connsiteY80" fmla="*/ 2311415 h 2894079"/>
              <a:gd name="connsiteX81" fmla="*/ 1335513 w 12341965"/>
              <a:gd name="connsiteY81" fmla="*/ 2307541 h 2894079"/>
              <a:gd name="connsiteX82" fmla="*/ 1259923 w 12341965"/>
              <a:gd name="connsiteY82" fmla="*/ 2294046 h 2894079"/>
              <a:gd name="connsiteX83" fmla="*/ 1177798 w 12341965"/>
              <a:gd name="connsiteY83" fmla="*/ 2268264 h 2894079"/>
              <a:gd name="connsiteX84" fmla="*/ 953096 w 12341965"/>
              <a:gd name="connsiteY84" fmla="*/ 2252491 h 2894079"/>
              <a:gd name="connsiteX85" fmla="*/ 797811 w 12341965"/>
              <a:gd name="connsiteY85" fmla="*/ 2225024 h 2894079"/>
              <a:gd name="connsiteX86" fmla="*/ 586407 w 12341965"/>
              <a:gd name="connsiteY86" fmla="*/ 2173725 h 2894079"/>
              <a:gd name="connsiteX87" fmla="*/ 510297 w 12341965"/>
              <a:gd name="connsiteY87" fmla="*/ 2165489 h 2894079"/>
              <a:gd name="connsiteX88" fmla="*/ 406606 w 12341965"/>
              <a:gd name="connsiteY88" fmla="*/ 2130615 h 2894079"/>
              <a:gd name="connsiteX89" fmla="*/ 369789 w 12341965"/>
              <a:gd name="connsiteY89" fmla="*/ 2123930 h 2894079"/>
              <a:gd name="connsiteX90" fmla="*/ 268455 w 12341965"/>
              <a:gd name="connsiteY90" fmla="*/ 2101771 h 2894079"/>
              <a:gd name="connsiteX91" fmla="*/ 75483 w 12341965"/>
              <a:gd name="connsiteY91" fmla="*/ 2065556 h 2894079"/>
              <a:gd name="connsiteX92" fmla="*/ 36912 w 12341965"/>
              <a:gd name="connsiteY92" fmla="*/ 2050202 h 2894079"/>
              <a:gd name="connsiteX93" fmla="*/ 4480 w 12341965"/>
              <a:gd name="connsiteY93" fmla="*/ 2042483 h 2894079"/>
              <a:gd name="connsiteX94" fmla="*/ 0 w 12341965"/>
              <a:gd name="connsiteY94" fmla="*/ 2041389 h 2894079"/>
              <a:gd name="connsiteX0" fmla="*/ 220422 w 12341965"/>
              <a:gd name="connsiteY0" fmla="*/ 0 h 2894079"/>
              <a:gd name="connsiteX1" fmla="*/ 12341965 w 12341965"/>
              <a:gd name="connsiteY1" fmla="*/ 1308844 h 2894079"/>
              <a:gd name="connsiteX2" fmla="*/ 12263497 w 12341965"/>
              <a:gd name="connsiteY2" fmla="*/ 2035552 h 2894079"/>
              <a:gd name="connsiteX3" fmla="*/ 11965860 w 12341965"/>
              <a:gd name="connsiteY3" fmla="*/ 1985279 h 2894079"/>
              <a:gd name="connsiteX4" fmla="*/ 11724758 w 12341965"/>
              <a:gd name="connsiteY4" fmla="*/ 1975746 h 2894079"/>
              <a:gd name="connsiteX5" fmla="*/ 11689778 w 12341965"/>
              <a:gd name="connsiteY5" fmla="*/ 1966871 h 2894079"/>
              <a:gd name="connsiteX6" fmla="*/ 11689778 w 12341965"/>
              <a:gd name="connsiteY6" fmla="*/ 2894079 h 2894079"/>
              <a:gd name="connsiteX7" fmla="*/ 7533154 w 12341965"/>
              <a:gd name="connsiteY7" fmla="*/ 2207393 h 2894079"/>
              <a:gd name="connsiteX8" fmla="*/ 7520438 w 12341965"/>
              <a:gd name="connsiteY8" fmla="*/ 2221621 h 2894079"/>
              <a:gd name="connsiteX9" fmla="*/ 7506231 w 12341965"/>
              <a:gd name="connsiteY9" fmla="*/ 2233137 h 2894079"/>
              <a:gd name="connsiteX10" fmla="*/ 7396556 w 12341965"/>
              <a:gd name="connsiteY10" fmla="*/ 2265493 h 2894079"/>
              <a:gd name="connsiteX11" fmla="*/ 7246167 w 12341965"/>
              <a:gd name="connsiteY11" fmla="*/ 2287725 h 2894079"/>
              <a:gd name="connsiteX12" fmla="*/ 7238841 w 12341965"/>
              <a:gd name="connsiteY12" fmla="*/ 2297086 h 2894079"/>
              <a:gd name="connsiteX13" fmla="*/ 7195429 w 12341965"/>
              <a:gd name="connsiteY13" fmla="*/ 2314078 h 2894079"/>
              <a:gd name="connsiteX14" fmla="*/ 7175833 w 12341965"/>
              <a:gd name="connsiteY14" fmla="*/ 2323047 h 2894079"/>
              <a:gd name="connsiteX15" fmla="*/ 6909853 w 12341965"/>
              <a:gd name="connsiteY15" fmla="*/ 2323220 h 2894079"/>
              <a:gd name="connsiteX16" fmla="*/ 6804732 w 12341965"/>
              <a:gd name="connsiteY16" fmla="*/ 2320509 h 2894079"/>
              <a:gd name="connsiteX17" fmla="*/ 6701005 w 12341965"/>
              <a:gd name="connsiteY17" fmla="*/ 2320573 h 2894079"/>
              <a:gd name="connsiteX18" fmla="*/ 6663627 w 12341965"/>
              <a:gd name="connsiteY18" fmla="*/ 2321931 h 2894079"/>
              <a:gd name="connsiteX19" fmla="*/ 6563598 w 12341965"/>
              <a:gd name="connsiteY19" fmla="*/ 2313634 h 2894079"/>
              <a:gd name="connsiteX20" fmla="*/ 6525203 w 12341965"/>
              <a:gd name="connsiteY20" fmla="*/ 2312470 h 2894079"/>
              <a:gd name="connsiteX21" fmla="*/ 6517061 w 12341965"/>
              <a:gd name="connsiteY21" fmla="*/ 2312846 h 2894079"/>
              <a:gd name="connsiteX22" fmla="*/ 6478721 w 12341965"/>
              <a:gd name="connsiteY22" fmla="*/ 2318342 h 2894079"/>
              <a:gd name="connsiteX23" fmla="*/ 6373502 w 12341965"/>
              <a:gd name="connsiteY23" fmla="*/ 2296294 h 2894079"/>
              <a:gd name="connsiteX24" fmla="*/ 6250573 w 12341965"/>
              <a:gd name="connsiteY24" fmla="*/ 2310299 h 2894079"/>
              <a:gd name="connsiteX25" fmla="*/ 6103688 w 12341965"/>
              <a:gd name="connsiteY25" fmla="*/ 2319965 h 2894079"/>
              <a:gd name="connsiteX26" fmla="*/ 5881220 w 12341965"/>
              <a:gd name="connsiteY26" fmla="*/ 2352697 h 2894079"/>
              <a:gd name="connsiteX27" fmla="*/ 5787527 w 12341965"/>
              <a:gd name="connsiteY27" fmla="*/ 2338337 h 2894079"/>
              <a:gd name="connsiteX28" fmla="*/ 5643041 w 12341965"/>
              <a:gd name="connsiteY28" fmla="*/ 2349756 h 2894079"/>
              <a:gd name="connsiteX29" fmla="*/ 5517419 w 12341965"/>
              <a:gd name="connsiteY29" fmla="*/ 2351254 h 2894079"/>
              <a:gd name="connsiteX30" fmla="*/ 5503615 w 12341965"/>
              <a:gd name="connsiteY30" fmla="*/ 2350690 h 2894079"/>
              <a:gd name="connsiteX31" fmla="*/ 5452604 w 12341965"/>
              <a:gd name="connsiteY31" fmla="*/ 2341455 h 2894079"/>
              <a:gd name="connsiteX32" fmla="*/ 5218880 w 12341965"/>
              <a:gd name="connsiteY32" fmla="*/ 2347042 h 2894079"/>
              <a:gd name="connsiteX33" fmla="*/ 5147783 w 12341965"/>
              <a:gd name="connsiteY33" fmla="*/ 2337307 h 2894079"/>
              <a:gd name="connsiteX34" fmla="*/ 5112799 w 12341965"/>
              <a:gd name="connsiteY34" fmla="*/ 2336446 h 2894079"/>
              <a:gd name="connsiteX35" fmla="*/ 5106864 w 12341965"/>
              <a:gd name="connsiteY35" fmla="*/ 2335911 h 2894079"/>
              <a:gd name="connsiteX36" fmla="*/ 5066303 w 12341965"/>
              <a:gd name="connsiteY36" fmla="*/ 2329557 h 2894079"/>
              <a:gd name="connsiteX37" fmla="*/ 5006531 w 12341965"/>
              <a:gd name="connsiteY37" fmla="*/ 2315968 h 2894079"/>
              <a:gd name="connsiteX38" fmla="*/ 4945504 w 12341965"/>
              <a:gd name="connsiteY38" fmla="*/ 2294413 h 2894079"/>
              <a:gd name="connsiteX39" fmla="*/ 4909961 w 12341965"/>
              <a:gd name="connsiteY39" fmla="*/ 2284281 h 2894079"/>
              <a:gd name="connsiteX40" fmla="*/ 4885568 w 12341965"/>
              <a:gd name="connsiteY40" fmla="*/ 2274743 h 2894079"/>
              <a:gd name="connsiteX41" fmla="*/ 4815574 w 12341965"/>
              <a:gd name="connsiteY41" fmla="*/ 2262107 h 2894079"/>
              <a:gd name="connsiteX42" fmla="*/ 4696246 w 12341965"/>
              <a:gd name="connsiteY42" fmla="*/ 2246027 h 2894079"/>
              <a:gd name="connsiteX43" fmla="*/ 4647561 w 12341965"/>
              <a:gd name="connsiteY43" fmla="*/ 2224054 h 2894079"/>
              <a:gd name="connsiteX44" fmla="*/ 4544244 w 12341965"/>
              <a:gd name="connsiteY44" fmla="*/ 2213903 h 2894079"/>
              <a:gd name="connsiteX45" fmla="*/ 4520901 w 12341965"/>
              <a:gd name="connsiteY45" fmla="*/ 2217902 h 2894079"/>
              <a:gd name="connsiteX46" fmla="*/ 4466684 w 12341965"/>
              <a:gd name="connsiteY46" fmla="*/ 2217811 h 2894079"/>
              <a:gd name="connsiteX47" fmla="*/ 4384389 w 12341965"/>
              <a:gd name="connsiteY47" fmla="*/ 2227803 h 2894079"/>
              <a:gd name="connsiteX48" fmla="*/ 4294465 w 12341965"/>
              <a:gd name="connsiteY48" fmla="*/ 2240110 h 2894079"/>
              <a:gd name="connsiteX49" fmla="*/ 4240927 w 12341965"/>
              <a:gd name="connsiteY49" fmla="*/ 2245879 h 2894079"/>
              <a:gd name="connsiteX50" fmla="*/ 4234993 w 12341965"/>
              <a:gd name="connsiteY50" fmla="*/ 2246302 h 2894079"/>
              <a:gd name="connsiteX51" fmla="*/ 4193946 w 12341965"/>
              <a:gd name="connsiteY51" fmla="*/ 2246529 h 2894079"/>
              <a:gd name="connsiteX52" fmla="*/ 4068669 w 12341965"/>
              <a:gd name="connsiteY52" fmla="*/ 2231190 h 2894079"/>
              <a:gd name="connsiteX53" fmla="*/ 4031847 w 12341965"/>
              <a:gd name="connsiteY53" fmla="*/ 2226882 h 2894079"/>
              <a:gd name="connsiteX54" fmla="*/ 4006096 w 12341965"/>
              <a:gd name="connsiteY54" fmla="*/ 2221376 h 2894079"/>
              <a:gd name="connsiteX55" fmla="*/ 3934949 w 12341965"/>
              <a:gd name="connsiteY55" fmla="*/ 2220116 h 2894079"/>
              <a:gd name="connsiteX56" fmla="*/ 3814672 w 12341965"/>
              <a:gd name="connsiteY56" fmla="*/ 2223359 h 2894079"/>
              <a:gd name="connsiteX57" fmla="*/ 3761308 w 12341965"/>
              <a:gd name="connsiteY57" fmla="*/ 2214030 h 2894079"/>
              <a:gd name="connsiteX58" fmla="*/ 3569306 w 12341965"/>
              <a:gd name="connsiteY58" fmla="*/ 2214461 h 2894079"/>
              <a:gd name="connsiteX59" fmla="*/ 3407590 w 12341965"/>
              <a:gd name="connsiteY59" fmla="*/ 2207870 h 2894079"/>
              <a:gd name="connsiteX60" fmla="*/ 3281075 w 12341965"/>
              <a:gd name="connsiteY60" fmla="*/ 2208906 h 2894079"/>
              <a:gd name="connsiteX61" fmla="*/ 3008454 w 12341965"/>
              <a:gd name="connsiteY61" fmla="*/ 2216904 h 2894079"/>
              <a:gd name="connsiteX62" fmla="*/ 2993596 w 12341965"/>
              <a:gd name="connsiteY62" fmla="*/ 2224321 h 2894079"/>
              <a:gd name="connsiteX63" fmla="*/ 2939335 w 12341965"/>
              <a:gd name="connsiteY63" fmla="*/ 2232438 h 2894079"/>
              <a:gd name="connsiteX64" fmla="*/ 2870672 w 12341965"/>
              <a:gd name="connsiteY64" fmla="*/ 2240299 h 2894079"/>
              <a:gd name="connsiteX65" fmla="*/ 2870224 w 12341965"/>
              <a:gd name="connsiteY65" fmla="*/ 2239378 h 2894079"/>
              <a:gd name="connsiteX66" fmla="*/ 2839549 w 12341965"/>
              <a:gd name="connsiteY66" fmla="*/ 2232556 h 2894079"/>
              <a:gd name="connsiteX67" fmla="*/ 2715695 w 12341965"/>
              <a:gd name="connsiteY67" fmla="*/ 2217586 h 2894079"/>
              <a:gd name="connsiteX68" fmla="*/ 2710404 w 12341965"/>
              <a:gd name="connsiteY68" fmla="*/ 2216336 h 2894079"/>
              <a:gd name="connsiteX69" fmla="*/ 2473552 w 12341965"/>
              <a:gd name="connsiteY69" fmla="*/ 2198719 h 2894079"/>
              <a:gd name="connsiteX70" fmla="*/ 2371052 w 12341965"/>
              <a:gd name="connsiteY70" fmla="*/ 2192460 h 2894079"/>
              <a:gd name="connsiteX71" fmla="*/ 2285669 w 12341965"/>
              <a:gd name="connsiteY71" fmla="*/ 2178867 h 2894079"/>
              <a:gd name="connsiteX72" fmla="*/ 2162799 w 12341965"/>
              <a:gd name="connsiteY72" fmla="*/ 2176749 h 2894079"/>
              <a:gd name="connsiteX73" fmla="*/ 2052698 w 12341965"/>
              <a:gd name="connsiteY73" fmla="*/ 2201848 h 2894079"/>
              <a:gd name="connsiteX74" fmla="*/ 2036176 w 12341965"/>
              <a:gd name="connsiteY74" fmla="*/ 2207519 h 2894079"/>
              <a:gd name="connsiteX75" fmla="*/ 1867865 w 12341965"/>
              <a:gd name="connsiteY75" fmla="*/ 2233814 h 2894079"/>
              <a:gd name="connsiteX76" fmla="*/ 1747309 w 12341965"/>
              <a:gd name="connsiteY76" fmla="*/ 2244873 h 2894079"/>
              <a:gd name="connsiteX77" fmla="*/ 1621993 w 12341965"/>
              <a:gd name="connsiteY77" fmla="*/ 2277323 h 2894079"/>
              <a:gd name="connsiteX78" fmla="*/ 1413302 w 12341965"/>
              <a:gd name="connsiteY78" fmla="*/ 2315386 h 2894079"/>
              <a:gd name="connsiteX79" fmla="*/ 1349774 w 12341965"/>
              <a:gd name="connsiteY79" fmla="*/ 2311415 h 2894079"/>
              <a:gd name="connsiteX80" fmla="*/ 1335513 w 12341965"/>
              <a:gd name="connsiteY80" fmla="*/ 2307541 h 2894079"/>
              <a:gd name="connsiteX81" fmla="*/ 1259923 w 12341965"/>
              <a:gd name="connsiteY81" fmla="*/ 2294046 h 2894079"/>
              <a:gd name="connsiteX82" fmla="*/ 1177798 w 12341965"/>
              <a:gd name="connsiteY82" fmla="*/ 2268264 h 2894079"/>
              <a:gd name="connsiteX83" fmla="*/ 953096 w 12341965"/>
              <a:gd name="connsiteY83" fmla="*/ 2252491 h 2894079"/>
              <a:gd name="connsiteX84" fmla="*/ 797811 w 12341965"/>
              <a:gd name="connsiteY84" fmla="*/ 2225024 h 2894079"/>
              <a:gd name="connsiteX85" fmla="*/ 586407 w 12341965"/>
              <a:gd name="connsiteY85" fmla="*/ 2173725 h 2894079"/>
              <a:gd name="connsiteX86" fmla="*/ 510297 w 12341965"/>
              <a:gd name="connsiteY86" fmla="*/ 2165489 h 2894079"/>
              <a:gd name="connsiteX87" fmla="*/ 406606 w 12341965"/>
              <a:gd name="connsiteY87" fmla="*/ 2130615 h 2894079"/>
              <a:gd name="connsiteX88" fmla="*/ 369789 w 12341965"/>
              <a:gd name="connsiteY88" fmla="*/ 2123930 h 2894079"/>
              <a:gd name="connsiteX89" fmla="*/ 268455 w 12341965"/>
              <a:gd name="connsiteY89" fmla="*/ 2101771 h 2894079"/>
              <a:gd name="connsiteX90" fmla="*/ 75483 w 12341965"/>
              <a:gd name="connsiteY90" fmla="*/ 2065556 h 2894079"/>
              <a:gd name="connsiteX91" fmla="*/ 36912 w 12341965"/>
              <a:gd name="connsiteY91" fmla="*/ 2050202 h 2894079"/>
              <a:gd name="connsiteX92" fmla="*/ 4480 w 12341965"/>
              <a:gd name="connsiteY92" fmla="*/ 2042483 h 2894079"/>
              <a:gd name="connsiteX93" fmla="*/ 0 w 12341965"/>
              <a:gd name="connsiteY93" fmla="*/ 2041389 h 2894079"/>
              <a:gd name="connsiteX94" fmla="*/ 220422 w 12341965"/>
              <a:gd name="connsiteY94" fmla="*/ 0 h 2894079"/>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1689778 w 12341965"/>
              <a:gd name="connsiteY5" fmla="*/ 1966871 h 2353377"/>
              <a:gd name="connsiteX6" fmla="*/ 7533154 w 12341965"/>
              <a:gd name="connsiteY6" fmla="*/ 2207393 h 2353377"/>
              <a:gd name="connsiteX7" fmla="*/ 7520438 w 12341965"/>
              <a:gd name="connsiteY7" fmla="*/ 2221621 h 2353377"/>
              <a:gd name="connsiteX8" fmla="*/ 7506231 w 12341965"/>
              <a:gd name="connsiteY8" fmla="*/ 2233137 h 2353377"/>
              <a:gd name="connsiteX9" fmla="*/ 7396556 w 12341965"/>
              <a:gd name="connsiteY9" fmla="*/ 2265493 h 2353377"/>
              <a:gd name="connsiteX10" fmla="*/ 7246167 w 12341965"/>
              <a:gd name="connsiteY10" fmla="*/ 2287725 h 2353377"/>
              <a:gd name="connsiteX11" fmla="*/ 7238841 w 12341965"/>
              <a:gd name="connsiteY11" fmla="*/ 2297086 h 2353377"/>
              <a:gd name="connsiteX12" fmla="*/ 7195429 w 12341965"/>
              <a:gd name="connsiteY12" fmla="*/ 2314078 h 2353377"/>
              <a:gd name="connsiteX13" fmla="*/ 7175833 w 12341965"/>
              <a:gd name="connsiteY13" fmla="*/ 2323047 h 2353377"/>
              <a:gd name="connsiteX14" fmla="*/ 6909853 w 12341965"/>
              <a:gd name="connsiteY14" fmla="*/ 2323220 h 2353377"/>
              <a:gd name="connsiteX15" fmla="*/ 6804732 w 12341965"/>
              <a:gd name="connsiteY15" fmla="*/ 2320509 h 2353377"/>
              <a:gd name="connsiteX16" fmla="*/ 6701005 w 12341965"/>
              <a:gd name="connsiteY16" fmla="*/ 2320573 h 2353377"/>
              <a:gd name="connsiteX17" fmla="*/ 6663627 w 12341965"/>
              <a:gd name="connsiteY17" fmla="*/ 2321931 h 2353377"/>
              <a:gd name="connsiteX18" fmla="*/ 6563598 w 12341965"/>
              <a:gd name="connsiteY18" fmla="*/ 2313634 h 2353377"/>
              <a:gd name="connsiteX19" fmla="*/ 6525203 w 12341965"/>
              <a:gd name="connsiteY19" fmla="*/ 2312470 h 2353377"/>
              <a:gd name="connsiteX20" fmla="*/ 6517061 w 12341965"/>
              <a:gd name="connsiteY20" fmla="*/ 2312846 h 2353377"/>
              <a:gd name="connsiteX21" fmla="*/ 6478721 w 12341965"/>
              <a:gd name="connsiteY21" fmla="*/ 2318342 h 2353377"/>
              <a:gd name="connsiteX22" fmla="*/ 6373502 w 12341965"/>
              <a:gd name="connsiteY22" fmla="*/ 2296294 h 2353377"/>
              <a:gd name="connsiteX23" fmla="*/ 6250573 w 12341965"/>
              <a:gd name="connsiteY23" fmla="*/ 2310299 h 2353377"/>
              <a:gd name="connsiteX24" fmla="*/ 6103688 w 12341965"/>
              <a:gd name="connsiteY24" fmla="*/ 2319965 h 2353377"/>
              <a:gd name="connsiteX25" fmla="*/ 5881220 w 12341965"/>
              <a:gd name="connsiteY25" fmla="*/ 2352697 h 2353377"/>
              <a:gd name="connsiteX26" fmla="*/ 5787527 w 12341965"/>
              <a:gd name="connsiteY26" fmla="*/ 2338337 h 2353377"/>
              <a:gd name="connsiteX27" fmla="*/ 5643041 w 12341965"/>
              <a:gd name="connsiteY27" fmla="*/ 2349756 h 2353377"/>
              <a:gd name="connsiteX28" fmla="*/ 5517419 w 12341965"/>
              <a:gd name="connsiteY28" fmla="*/ 2351254 h 2353377"/>
              <a:gd name="connsiteX29" fmla="*/ 5503615 w 12341965"/>
              <a:gd name="connsiteY29" fmla="*/ 2350690 h 2353377"/>
              <a:gd name="connsiteX30" fmla="*/ 5452604 w 12341965"/>
              <a:gd name="connsiteY30" fmla="*/ 2341455 h 2353377"/>
              <a:gd name="connsiteX31" fmla="*/ 5218880 w 12341965"/>
              <a:gd name="connsiteY31" fmla="*/ 2347042 h 2353377"/>
              <a:gd name="connsiteX32" fmla="*/ 5147783 w 12341965"/>
              <a:gd name="connsiteY32" fmla="*/ 2337307 h 2353377"/>
              <a:gd name="connsiteX33" fmla="*/ 5112799 w 12341965"/>
              <a:gd name="connsiteY33" fmla="*/ 2336446 h 2353377"/>
              <a:gd name="connsiteX34" fmla="*/ 5106864 w 12341965"/>
              <a:gd name="connsiteY34" fmla="*/ 2335911 h 2353377"/>
              <a:gd name="connsiteX35" fmla="*/ 5066303 w 12341965"/>
              <a:gd name="connsiteY35" fmla="*/ 2329557 h 2353377"/>
              <a:gd name="connsiteX36" fmla="*/ 5006531 w 12341965"/>
              <a:gd name="connsiteY36" fmla="*/ 2315968 h 2353377"/>
              <a:gd name="connsiteX37" fmla="*/ 4945504 w 12341965"/>
              <a:gd name="connsiteY37" fmla="*/ 2294413 h 2353377"/>
              <a:gd name="connsiteX38" fmla="*/ 4909961 w 12341965"/>
              <a:gd name="connsiteY38" fmla="*/ 2284281 h 2353377"/>
              <a:gd name="connsiteX39" fmla="*/ 4885568 w 12341965"/>
              <a:gd name="connsiteY39" fmla="*/ 2274743 h 2353377"/>
              <a:gd name="connsiteX40" fmla="*/ 4815574 w 12341965"/>
              <a:gd name="connsiteY40" fmla="*/ 2262107 h 2353377"/>
              <a:gd name="connsiteX41" fmla="*/ 4696246 w 12341965"/>
              <a:gd name="connsiteY41" fmla="*/ 2246027 h 2353377"/>
              <a:gd name="connsiteX42" fmla="*/ 4647561 w 12341965"/>
              <a:gd name="connsiteY42" fmla="*/ 2224054 h 2353377"/>
              <a:gd name="connsiteX43" fmla="*/ 4544244 w 12341965"/>
              <a:gd name="connsiteY43" fmla="*/ 2213903 h 2353377"/>
              <a:gd name="connsiteX44" fmla="*/ 4520901 w 12341965"/>
              <a:gd name="connsiteY44" fmla="*/ 2217902 h 2353377"/>
              <a:gd name="connsiteX45" fmla="*/ 4466684 w 12341965"/>
              <a:gd name="connsiteY45" fmla="*/ 2217811 h 2353377"/>
              <a:gd name="connsiteX46" fmla="*/ 4384389 w 12341965"/>
              <a:gd name="connsiteY46" fmla="*/ 2227803 h 2353377"/>
              <a:gd name="connsiteX47" fmla="*/ 4294465 w 12341965"/>
              <a:gd name="connsiteY47" fmla="*/ 2240110 h 2353377"/>
              <a:gd name="connsiteX48" fmla="*/ 4240927 w 12341965"/>
              <a:gd name="connsiteY48" fmla="*/ 2245879 h 2353377"/>
              <a:gd name="connsiteX49" fmla="*/ 4234993 w 12341965"/>
              <a:gd name="connsiteY49" fmla="*/ 2246302 h 2353377"/>
              <a:gd name="connsiteX50" fmla="*/ 4193946 w 12341965"/>
              <a:gd name="connsiteY50" fmla="*/ 2246529 h 2353377"/>
              <a:gd name="connsiteX51" fmla="*/ 4068669 w 12341965"/>
              <a:gd name="connsiteY51" fmla="*/ 2231190 h 2353377"/>
              <a:gd name="connsiteX52" fmla="*/ 4031847 w 12341965"/>
              <a:gd name="connsiteY52" fmla="*/ 2226882 h 2353377"/>
              <a:gd name="connsiteX53" fmla="*/ 4006096 w 12341965"/>
              <a:gd name="connsiteY53" fmla="*/ 2221376 h 2353377"/>
              <a:gd name="connsiteX54" fmla="*/ 3934949 w 12341965"/>
              <a:gd name="connsiteY54" fmla="*/ 2220116 h 2353377"/>
              <a:gd name="connsiteX55" fmla="*/ 3814672 w 12341965"/>
              <a:gd name="connsiteY55" fmla="*/ 2223359 h 2353377"/>
              <a:gd name="connsiteX56" fmla="*/ 3761308 w 12341965"/>
              <a:gd name="connsiteY56" fmla="*/ 2214030 h 2353377"/>
              <a:gd name="connsiteX57" fmla="*/ 3569306 w 12341965"/>
              <a:gd name="connsiteY57" fmla="*/ 2214461 h 2353377"/>
              <a:gd name="connsiteX58" fmla="*/ 3407590 w 12341965"/>
              <a:gd name="connsiteY58" fmla="*/ 2207870 h 2353377"/>
              <a:gd name="connsiteX59" fmla="*/ 3281075 w 12341965"/>
              <a:gd name="connsiteY59" fmla="*/ 2208906 h 2353377"/>
              <a:gd name="connsiteX60" fmla="*/ 3008454 w 12341965"/>
              <a:gd name="connsiteY60" fmla="*/ 2216904 h 2353377"/>
              <a:gd name="connsiteX61" fmla="*/ 2993596 w 12341965"/>
              <a:gd name="connsiteY61" fmla="*/ 2224321 h 2353377"/>
              <a:gd name="connsiteX62" fmla="*/ 2939335 w 12341965"/>
              <a:gd name="connsiteY62" fmla="*/ 2232438 h 2353377"/>
              <a:gd name="connsiteX63" fmla="*/ 2870672 w 12341965"/>
              <a:gd name="connsiteY63" fmla="*/ 2240299 h 2353377"/>
              <a:gd name="connsiteX64" fmla="*/ 2870224 w 12341965"/>
              <a:gd name="connsiteY64" fmla="*/ 2239378 h 2353377"/>
              <a:gd name="connsiteX65" fmla="*/ 2839549 w 12341965"/>
              <a:gd name="connsiteY65" fmla="*/ 2232556 h 2353377"/>
              <a:gd name="connsiteX66" fmla="*/ 2715695 w 12341965"/>
              <a:gd name="connsiteY66" fmla="*/ 2217586 h 2353377"/>
              <a:gd name="connsiteX67" fmla="*/ 2710404 w 12341965"/>
              <a:gd name="connsiteY67" fmla="*/ 2216336 h 2353377"/>
              <a:gd name="connsiteX68" fmla="*/ 2473552 w 12341965"/>
              <a:gd name="connsiteY68" fmla="*/ 2198719 h 2353377"/>
              <a:gd name="connsiteX69" fmla="*/ 2371052 w 12341965"/>
              <a:gd name="connsiteY69" fmla="*/ 2192460 h 2353377"/>
              <a:gd name="connsiteX70" fmla="*/ 2285669 w 12341965"/>
              <a:gd name="connsiteY70" fmla="*/ 2178867 h 2353377"/>
              <a:gd name="connsiteX71" fmla="*/ 2162799 w 12341965"/>
              <a:gd name="connsiteY71" fmla="*/ 2176749 h 2353377"/>
              <a:gd name="connsiteX72" fmla="*/ 2052698 w 12341965"/>
              <a:gd name="connsiteY72" fmla="*/ 2201848 h 2353377"/>
              <a:gd name="connsiteX73" fmla="*/ 2036176 w 12341965"/>
              <a:gd name="connsiteY73" fmla="*/ 2207519 h 2353377"/>
              <a:gd name="connsiteX74" fmla="*/ 1867865 w 12341965"/>
              <a:gd name="connsiteY74" fmla="*/ 2233814 h 2353377"/>
              <a:gd name="connsiteX75" fmla="*/ 1747309 w 12341965"/>
              <a:gd name="connsiteY75" fmla="*/ 2244873 h 2353377"/>
              <a:gd name="connsiteX76" fmla="*/ 1621993 w 12341965"/>
              <a:gd name="connsiteY76" fmla="*/ 2277323 h 2353377"/>
              <a:gd name="connsiteX77" fmla="*/ 1413302 w 12341965"/>
              <a:gd name="connsiteY77" fmla="*/ 2315386 h 2353377"/>
              <a:gd name="connsiteX78" fmla="*/ 1349774 w 12341965"/>
              <a:gd name="connsiteY78" fmla="*/ 2311415 h 2353377"/>
              <a:gd name="connsiteX79" fmla="*/ 1335513 w 12341965"/>
              <a:gd name="connsiteY79" fmla="*/ 2307541 h 2353377"/>
              <a:gd name="connsiteX80" fmla="*/ 1259923 w 12341965"/>
              <a:gd name="connsiteY80" fmla="*/ 2294046 h 2353377"/>
              <a:gd name="connsiteX81" fmla="*/ 1177798 w 12341965"/>
              <a:gd name="connsiteY81" fmla="*/ 2268264 h 2353377"/>
              <a:gd name="connsiteX82" fmla="*/ 953096 w 12341965"/>
              <a:gd name="connsiteY82" fmla="*/ 2252491 h 2353377"/>
              <a:gd name="connsiteX83" fmla="*/ 797811 w 12341965"/>
              <a:gd name="connsiteY83" fmla="*/ 2225024 h 2353377"/>
              <a:gd name="connsiteX84" fmla="*/ 586407 w 12341965"/>
              <a:gd name="connsiteY84" fmla="*/ 2173725 h 2353377"/>
              <a:gd name="connsiteX85" fmla="*/ 510297 w 12341965"/>
              <a:gd name="connsiteY85" fmla="*/ 2165489 h 2353377"/>
              <a:gd name="connsiteX86" fmla="*/ 406606 w 12341965"/>
              <a:gd name="connsiteY86" fmla="*/ 2130615 h 2353377"/>
              <a:gd name="connsiteX87" fmla="*/ 369789 w 12341965"/>
              <a:gd name="connsiteY87" fmla="*/ 2123930 h 2353377"/>
              <a:gd name="connsiteX88" fmla="*/ 268455 w 12341965"/>
              <a:gd name="connsiteY88" fmla="*/ 2101771 h 2353377"/>
              <a:gd name="connsiteX89" fmla="*/ 75483 w 12341965"/>
              <a:gd name="connsiteY89" fmla="*/ 2065556 h 2353377"/>
              <a:gd name="connsiteX90" fmla="*/ 36912 w 12341965"/>
              <a:gd name="connsiteY90" fmla="*/ 2050202 h 2353377"/>
              <a:gd name="connsiteX91" fmla="*/ 4480 w 12341965"/>
              <a:gd name="connsiteY91" fmla="*/ 2042483 h 2353377"/>
              <a:gd name="connsiteX92" fmla="*/ 0 w 12341965"/>
              <a:gd name="connsiteY92" fmla="*/ 2041389 h 2353377"/>
              <a:gd name="connsiteX93" fmla="*/ 220422 w 12341965"/>
              <a:gd name="connsiteY93"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520438 w 12341965"/>
              <a:gd name="connsiteY7" fmla="*/ 2221621 h 2353377"/>
              <a:gd name="connsiteX8" fmla="*/ 7506231 w 12341965"/>
              <a:gd name="connsiteY8" fmla="*/ 2233137 h 2353377"/>
              <a:gd name="connsiteX9" fmla="*/ 7396556 w 12341965"/>
              <a:gd name="connsiteY9" fmla="*/ 2265493 h 2353377"/>
              <a:gd name="connsiteX10" fmla="*/ 7246167 w 12341965"/>
              <a:gd name="connsiteY10" fmla="*/ 2287725 h 2353377"/>
              <a:gd name="connsiteX11" fmla="*/ 7238841 w 12341965"/>
              <a:gd name="connsiteY11" fmla="*/ 2297086 h 2353377"/>
              <a:gd name="connsiteX12" fmla="*/ 7195429 w 12341965"/>
              <a:gd name="connsiteY12" fmla="*/ 2314078 h 2353377"/>
              <a:gd name="connsiteX13" fmla="*/ 7175833 w 12341965"/>
              <a:gd name="connsiteY13" fmla="*/ 2323047 h 2353377"/>
              <a:gd name="connsiteX14" fmla="*/ 6909853 w 12341965"/>
              <a:gd name="connsiteY14" fmla="*/ 2323220 h 2353377"/>
              <a:gd name="connsiteX15" fmla="*/ 6804732 w 12341965"/>
              <a:gd name="connsiteY15" fmla="*/ 2320509 h 2353377"/>
              <a:gd name="connsiteX16" fmla="*/ 6701005 w 12341965"/>
              <a:gd name="connsiteY16" fmla="*/ 2320573 h 2353377"/>
              <a:gd name="connsiteX17" fmla="*/ 6663627 w 12341965"/>
              <a:gd name="connsiteY17" fmla="*/ 2321931 h 2353377"/>
              <a:gd name="connsiteX18" fmla="*/ 6563598 w 12341965"/>
              <a:gd name="connsiteY18" fmla="*/ 2313634 h 2353377"/>
              <a:gd name="connsiteX19" fmla="*/ 6525203 w 12341965"/>
              <a:gd name="connsiteY19" fmla="*/ 2312470 h 2353377"/>
              <a:gd name="connsiteX20" fmla="*/ 6517061 w 12341965"/>
              <a:gd name="connsiteY20" fmla="*/ 2312846 h 2353377"/>
              <a:gd name="connsiteX21" fmla="*/ 6478721 w 12341965"/>
              <a:gd name="connsiteY21" fmla="*/ 2318342 h 2353377"/>
              <a:gd name="connsiteX22" fmla="*/ 6373502 w 12341965"/>
              <a:gd name="connsiteY22" fmla="*/ 2296294 h 2353377"/>
              <a:gd name="connsiteX23" fmla="*/ 6250573 w 12341965"/>
              <a:gd name="connsiteY23" fmla="*/ 2310299 h 2353377"/>
              <a:gd name="connsiteX24" fmla="*/ 6103688 w 12341965"/>
              <a:gd name="connsiteY24" fmla="*/ 2319965 h 2353377"/>
              <a:gd name="connsiteX25" fmla="*/ 5881220 w 12341965"/>
              <a:gd name="connsiteY25" fmla="*/ 2352697 h 2353377"/>
              <a:gd name="connsiteX26" fmla="*/ 5787527 w 12341965"/>
              <a:gd name="connsiteY26" fmla="*/ 2338337 h 2353377"/>
              <a:gd name="connsiteX27" fmla="*/ 5643041 w 12341965"/>
              <a:gd name="connsiteY27" fmla="*/ 2349756 h 2353377"/>
              <a:gd name="connsiteX28" fmla="*/ 5517419 w 12341965"/>
              <a:gd name="connsiteY28" fmla="*/ 2351254 h 2353377"/>
              <a:gd name="connsiteX29" fmla="*/ 5503615 w 12341965"/>
              <a:gd name="connsiteY29" fmla="*/ 2350690 h 2353377"/>
              <a:gd name="connsiteX30" fmla="*/ 5452604 w 12341965"/>
              <a:gd name="connsiteY30" fmla="*/ 2341455 h 2353377"/>
              <a:gd name="connsiteX31" fmla="*/ 5218880 w 12341965"/>
              <a:gd name="connsiteY31" fmla="*/ 2347042 h 2353377"/>
              <a:gd name="connsiteX32" fmla="*/ 5147783 w 12341965"/>
              <a:gd name="connsiteY32" fmla="*/ 2337307 h 2353377"/>
              <a:gd name="connsiteX33" fmla="*/ 5112799 w 12341965"/>
              <a:gd name="connsiteY33" fmla="*/ 2336446 h 2353377"/>
              <a:gd name="connsiteX34" fmla="*/ 5106864 w 12341965"/>
              <a:gd name="connsiteY34" fmla="*/ 2335911 h 2353377"/>
              <a:gd name="connsiteX35" fmla="*/ 5066303 w 12341965"/>
              <a:gd name="connsiteY35" fmla="*/ 2329557 h 2353377"/>
              <a:gd name="connsiteX36" fmla="*/ 5006531 w 12341965"/>
              <a:gd name="connsiteY36" fmla="*/ 2315968 h 2353377"/>
              <a:gd name="connsiteX37" fmla="*/ 4945504 w 12341965"/>
              <a:gd name="connsiteY37" fmla="*/ 2294413 h 2353377"/>
              <a:gd name="connsiteX38" fmla="*/ 4909961 w 12341965"/>
              <a:gd name="connsiteY38" fmla="*/ 2284281 h 2353377"/>
              <a:gd name="connsiteX39" fmla="*/ 4885568 w 12341965"/>
              <a:gd name="connsiteY39" fmla="*/ 2274743 h 2353377"/>
              <a:gd name="connsiteX40" fmla="*/ 4815574 w 12341965"/>
              <a:gd name="connsiteY40" fmla="*/ 2262107 h 2353377"/>
              <a:gd name="connsiteX41" fmla="*/ 4696246 w 12341965"/>
              <a:gd name="connsiteY41" fmla="*/ 2246027 h 2353377"/>
              <a:gd name="connsiteX42" fmla="*/ 4647561 w 12341965"/>
              <a:gd name="connsiteY42" fmla="*/ 2224054 h 2353377"/>
              <a:gd name="connsiteX43" fmla="*/ 4544244 w 12341965"/>
              <a:gd name="connsiteY43" fmla="*/ 2213903 h 2353377"/>
              <a:gd name="connsiteX44" fmla="*/ 4520901 w 12341965"/>
              <a:gd name="connsiteY44" fmla="*/ 2217902 h 2353377"/>
              <a:gd name="connsiteX45" fmla="*/ 4466684 w 12341965"/>
              <a:gd name="connsiteY45" fmla="*/ 2217811 h 2353377"/>
              <a:gd name="connsiteX46" fmla="*/ 4384389 w 12341965"/>
              <a:gd name="connsiteY46" fmla="*/ 2227803 h 2353377"/>
              <a:gd name="connsiteX47" fmla="*/ 4294465 w 12341965"/>
              <a:gd name="connsiteY47" fmla="*/ 2240110 h 2353377"/>
              <a:gd name="connsiteX48" fmla="*/ 4240927 w 12341965"/>
              <a:gd name="connsiteY48" fmla="*/ 2245879 h 2353377"/>
              <a:gd name="connsiteX49" fmla="*/ 4234993 w 12341965"/>
              <a:gd name="connsiteY49" fmla="*/ 2246302 h 2353377"/>
              <a:gd name="connsiteX50" fmla="*/ 4193946 w 12341965"/>
              <a:gd name="connsiteY50" fmla="*/ 2246529 h 2353377"/>
              <a:gd name="connsiteX51" fmla="*/ 4068669 w 12341965"/>
              <a:gd name="connsiteY51" fmla="*/ 2231190 h 2353377"/>
              <a:gd name="connsiteX52" fmla="*/ 4031847 w 12341965"/>
              <a:gd name="connsiteY52" fmla="*/ 2226882 h 2353377"/>
              <a:gd name="connsiteX53" fmla="*/ 4006096 w 12341965"/>
              <a:gd name="connsiteY53" fmla="*/ 2221376 h 2353377"/>
              <a:gd name="connsiteX54" fmla="*/ 3934949 w 12341965"/>
              <a:gd name="connsiteY54" fmla="*/ 2220116 h 2353377"/>
              <a:gd name="connsiteX55" fmla="*/ 3814672 w 12341965"/>
              <a:gd name="connsiteY55" fmla="*/ 2223359 h 2353377"/>
              <a:gd name="connsiteX56" fmla="*/ 3761308 w 12341965"/>
              <a:gd name="connsiteY56" fmla="*/ 2214030 h 2353377"/>
              <a:gd name="connsiteX57" fmla="*/ 3569306 w 12341965"/>
              <a:gd name="connsiteY57" fmla="*/ 2214461 h 2353377"/>
              <a:gd name="connsiteX58" fmla="*/ 3407590 w 12341965"/>
              <a:gd name="connsiteY58" fmla="*/ 2207870 h 2353377"/>
              <a:gd name="connsiteX59" fmla="*/ 3281075 w 12341965"/>
              <a:gd name="connsiteY59" fmla="*/ 2208906 h 2353377"/>
              <a:gd name="connsiteX60" fmla="*/ 3008454 w 12341965"/>
              <a:gd name="connsiteY60" fmla="*/ 2216904 h 2353377"/>
              <a:gd name="connsiteX61" fmla="*/ 2993596 w 12341965"/>
              <a:gd name="connsiteY61" fmla="*/ 2224321 h 2353377"/>
              <a:gd name="connsiteX62" fmla="*/ 2939335 w 12341965"/>
              <a:gd name="connsiteY62" fmla="*/ 2232438 h 2353377"/>
              <a:gd name="connsiteX63" fmla="*/ 2870672 w 12341965"/>
              <a:gd name="connsiteY63" fmla="*/ 2240299 h 2353377"/>
              <a:gd name="connsiteX64" fmla="*/ 2870224 w 12341965"/>
              <a:gd name="connsiteY64" fmla="*/ 2239378 h 2353377"/>
              <a:gd name="connsiteX65" fmla="*/ 2839549 w 12341965"/>
              <a:gd name="connsiteY65" fmla="*/ 2232556 h 2353377"/>
              <a:gd name="connsiteX66" fmla="*/ 2715695 w 12341965"/>
              <a:gd name="connsiteY66" fmla="*/ 2217586 h 2353377"/>
              <a:gd name="connsiteX67" fmla="*/ 2710404 w 12341965"/>
              <a:gd name="connsiteY67" fmla="*/ 2216336 h 2353377"/>
              <a:gd name="connsiteX68" fmla="*/ 2473552 w 12341965"/>
              <a:gd name="connsiteY68" fmla="*/ 2198719 h 2353377"/>
              <a:gd name="connsiteX69" fmla="*/ 2371052 w 12341965"/>
              <a:gd name="connsiteY69" fmla="*/ 2192460 h 2353377"/>
              <a:gd name="connsiteX70" fmla="*/ 2285669 w 12341965"/>
              <a:gd name="connsiteY70" fmla="*/ 2178867 h 2353377"/>
              <a:gd name="connsiteX71" fmla="*/ 2162799 w 12341965"/>
              <a:gd name="connsiteY71" fmla="*/ 2176749 h 2353377"/>
              <a:gd name="connsiteX72" fmla="*/ 2052698 w 12341965"/>
              <a:gd name="connsiteY72" fmla="*/ 2201848 h 2353377"/>
              <a:gd name="connsiteX73" fmla="*/ 2036176 w 12341965"/>
              <a:gd name="connsiteY73" fmla="*/ 2207519 h 2353377"/>
              <a:gd name="connsiteX74" fmla="*/ 1867865 w 12341965"/>
              <a:gd name="connsiteY74" fmla="*/ 2233814 h 2353377"/>
              <a:gd name="connsiteX75" fmla="*/ 1747309 w 12341965"/>
              <a:gd name="connsiteY75" fmla="*/ 2244873 h 2353377"/>
              <a:gd name="connsiteX76" fmla="*/ 1621993 w 12341965"/>
              <a:gd name="connsiteY76" fmla="*/ 2277323 h 2353377"/>
              <a:gd name="connsiteX77" fmla="*/ 1413302 w 12341965"/>
              <a:gd name="connsiteY77" fmla="*/ 2315386 h 2353377"/>
              <a:gd name="connsiteX78" fmla="*/ 1349774 w 12341965"/>
              <a:gd name="connsiteY78" fmla="*/ 2311415 h 2353377"/>
              <a:gd name="connsiteX79" fmla="*/ 1335513 w 12341965"/>
              <a:gd name="connsiteY79" fmla="*/ 2307541 h 2353377"/>
              <a:gd name="connsiteX80" fmla="*/ 1259923 w 12341965"/>
              <a:gd name="connsiteY80" fmla="*/ 2294046 h 2353377"/>
              <a:gd name="connsiteX81" fmla="*/ 1177798 w 12341965"/>
              <a:gd name="connsiteY81" fmla="*/ 2268264 h 2353377"/>
              <a:gd name="connsiteX82" fmla="*/ 953096 w 12341965"/>
              <a:gd name="connsiteY82" fmla="*/ 2252491 h 2353377"/>
              <a:gd name="connsiteX83" fmla="*/ 797811 w 12341965"/>
              <a:gd name="connsiteY83" fmla="*/ 2225024 h 2353377"/>
              <a:gd name="connsiteX84" fmla="*/ 586407 w 12341965"/>
              <a:gd name="connsiteY84" fmla="*/ 2173725 h 2353377"/>
              <a:gd name="connsiteX85" fmla="*/ 510297 w 12341965"/>
              <a:gd name="connsiteY85" fmla="*/ 2165489 h 2353377"/>
              <a:gd name="connsiteX86" fmla="*/ 406606 w 12341965"/>
              <a:gd name="connsiteY86" fmla="*/ 2130615 h 2353377"/>
              <a:gd name="connsiteX87" fmla="*/ 369789 w 12341965"/>
              <a:gd name="connsiteY87" fmla="*/ 2123930 h 2353377"/>
              <a:gd name="connsiteX88" fmla="*/ 268455 w 12341965"/>
              <a:gd name="connsiteY88" fmla="*/ 2101771 h 2353377"/>
              <a:gd name="connsiteX89" fmla="*/ 75483 w 12341965"/>
              <a:gd name="connsiteY89" fmla="*/ 2065556 h 2353377"/>
              <a:gd name="connsiteX90" fmla="*/ 36912 w 12341965"/>
              <a:gd name="connsiteY90" fmla="*/ 2050202 h 2353377"/>
              <a:gd name="connsiteX91" fmla="*/ 4480 w 12341965"/>
              <a:gd name="connsiteY91" fmla="*/ 2042483 h 2353377"/>
              <a:gd name="connsiteX92" fmla="*/ 0 w 12341965"/>
              <a:gd name="connsiteY92" fmla="*/ 2041389 h 2353377"/>
              <a:gd name="connsiteX93" fmla="*/ 220422 w 12341965"/>
              <a:gd name="connsiteY93"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520438 w 12341965"/>
              <a:gd name="connsiteY7" fmla="*/ 2221621 h 2353377"/>
              <a:gd name="connsiteX8" fmla="*/ 7396556 w 12341965"/>
              <a:gd name="connsiteY8" fmla="*/ 2265493 h 2353377"/>
              <a:gd name="connsiteX9" fmla="*/ 7246167 w 12341965"/>
              <a:gd name="connsiteY9" fmla="*/ 2287725 h 2353377"/>
              <a:gd name="connsiteX10" fmla="*/ 7238841 w 12341965"/>
              <a:gd name="connsiteY10" fmla="*/ 2297086 h 2353377"/>
              <a:gd name="connsiteX11" fmla="*/ 7195429 w 12341965"/>
              <a:gd name="connsiteY11" fmla="*/ 2314078 h 2353377"/>
              <a:gd name="connsiteX12" fmla="*/ 7175833 w 12341965"/>
              <a:gd name="connsiteY12" fmla="*/ 2323047 h 2353377"/>
              <a:gd name="connsiteX13" fmla="*/ 6909853 w 12341965"/>
              <a:gd name="connsiteY13" fmla="*/ 2323220 h 2353377"/>
              <a:gd name="connsiteX14" fmla="*/ 6804732 w 12341965"/>
              <a:gd name="connsiteY14" fmla="*/ 2320509 h 2353377"/>
              <a:gd name="connsiteX15" fmla="*/ 6701005 w 12341965"/>
              <a:gd name="connsiteY15" fmla="*/ 2320573 h 2353377"/>
              <a:gd name="connsiteX16" fmla="*/ 6663627 w 12341965"/>
              <a:gd name="connsiteY16" fmla="*/ 2321931 h 2353377"/>
              <a:gd name="connsiteX17" fmla="*/ 6563598 w 12341965"/>
              <a:gd name="connsiteY17" fmla="*/ 2313634 h 2353377"/>
              <a:gd name="connsiteX18" fmla="*/ 6525203 w 12341965"/>
              <a:gd name="connsiteY18" fmla="*/ 2312470 h 2353377"/>
              <a:gd name="connsiteX19" fmla="*/ 6517061 w 12341965"/>
              <a:gd name="connsiteY19" fmla="*/ 2312846 h 2353377"/>
              <a:gd name="connsiteX20" fmla="*/ 6478721 w 12341965"/>
              <a:gd name="connsiteY20" fmla="*/ 2318342 h 2353377"/>
              <a:gd name="connsiteX21" fmla="*/ 6373502 w 12341965"/>
              <a:gd name="connsiteY21" fmla="*/ 2296294 h 2353377"/>
              <a:gd name="connsiteX22" fmla="*/ 6250573 w 12341965"/>
              <a:gd name="connsiteY22" fmla="*/ 2310299 h 2353377"/>
              <a:gd name="connsiteX23" fmla="*/ 6103688 w 12341965"/>
              <a:gd name="connsiteY23" fmla="*/ 2319965 h 2353377"/>
              <a:gd name="connsiteX24" fmla="*/ 5881220 w 12341965"/>
              <a:gd name="connsiteY24" fmla="*/ 2352697 h 2353377"/>
              <a:gd name="connsiteX25" fmla="*/ 5787527 w 12341965"/>
              <a:gd name="connsiteY25" fmla="*/ 2338337 h 2353377"/>
              <a:gd name="connsiteX26" fmla="*/ 5643041 w 12341965"/>
              <a:gd name="connsiteY26" fmla="*/ 2349756 h 2353377"/>
              <a:gd name="connsiteX27" fmla="*/ 5517419 w 12341965"/>
              <a:gd name="connsiteY27" fmla="*/ 2351254 h 2353377"/>
              <a:gd name="connsiteX28" fmla="*/ 5503615 w 12341965"/>
              <a:gd name="connsiteY28" fmla="*/ 2350690 h 2353377"/>
              <a:gd name="connsiteX29" fmla="*/ 5452604 w 12341965"/>
              <a:gd name="connsiteY29" fmla="*/ 2341455 h 2353377"/>
              <a:gd name="connsiteX30" fmla="*/ 5218880 w 12341965"/>
              <a:gd name="connsiteY30" fmla="*/ 2347042 h 2353377"/>
              <a:gd name="connsiteX31" fmla="*/ 5147783 w 12341965"/>
              <a:gd name="connsiteY31" fmla="*/ 2337307 h 2353377"/>
              <a:gd name="connsiteX32" fmla="*/ 5112799 w 12341965"/>
              <a:gd name="connsiteY32" fmla="*/ 2336446 h 2353377"/>
              <a:gd name="connsiteX33" fmla="*/ 5106864 w 12341965"/>
              <a:gd name="connsiteY33" fmla="*/ 2335911 h 2353377"/>
              <a:gd name="connsiteX34" fmla="*/ 5066303 w 12341965"/>
              <a:gd name="connsiteY34" fmla="*/ 2329557 h 2353377"/>
              <a:gd name="connsiteX35" fmla="*/ 5006531 w 12341965"/>
              <a:gd name="connsiteY35" fmla="*/ 2315968 h 2353377"/>
              <a:gd name="connsiteX36" fmla="*/ 4945504 w 12341965"/>
              <a:gd name="connsiteY36" fmla="*/ 2294413 h 2353377"/>
              <a:gd name="connsiteX37" fmla="*/ 4909961 w 12341965"/>
              <a:gd name="connsiteY37" fmla="*/ 2284281 h 2353377"/>
              <a:gd name="connsiteX38" fmla="*/ 4885568 w 12341965"/>
              <a:gd name="connsiteY38" fmla="*/ 2274743 h 2353377"/>
              <a:gd name="connsiteX39" fmla="*/ 4815574 w 12341965"/>
              <a:gd name="connsiteY39" fmla="*/ 2262107 h 2353377"/>
              <a:gd name="connsiteX40" fmla="*/ 4696246 w 12341965"/>
              <a:gd name="connsiteY40" fmla="*/ 2246027 h 2353377"/>
              <a:gd name="connsiteX41" fmla="*/ 4647561 w 12341965"/>
              <a:gd name="connsiteY41" fmla="*/ 2224054 h 2353377"/>
              <a:gd name="connsiteX42" fmla="*/ 4544244 w 12341965"/>
              <a:gd name="connsiteY42" fmla="*/ 2213903 h 2353377"/>
              <a:gd name="connsiteX43" fmla="*/ 4520901 w 12341965"/>
              <a:gd name="connsiteY43" fmla="*/ 2217902 h 2353377"/>
              <a:gd name="connsiteX44" fmla="*/ 4466684 w 12341965"/>
              <a:gd name="connsiteY44" fmla="*/ 2217811 h 2353377"/>
              <a:gd name="connsiteX45" fmla="*/ 4384389 w 12341965"/>
              <a:gd name="connsiteY45" fmla="*/ 2227803 h 2353377"/>
              <a:gd name="connsiteX46" fmla="*/ 4294465 w 12341965"/>
              <a:gd name="connsiteY46" fmla="*/ 2240110 h 2353377"/>
              <a:gd name="connsiteX47" fmla="*/ 4240927 w 12341965"/>
              <a:gd name="connsiteY47" fmla="*/ 2245879 h 2353377"/>
              <a:gd name="connsiteX48" fmla="*/ 4234993 w 12341965"/>
              <a:gd name="connsiteY48" fmla="*/ 2246302 h 2353377"/>
              <a:gd name="connsiteX49" fmla="*/ 4193946 w 12341965"/>
              <a:gd name="connsiteY49" fmla="*/ 2246529 h 2353377"/>
              <a:gd name="connsiteX50" fmla="*/ 4068669 w 12341965"/>
              <a:gd name="connsiteY50" fmla="*/ 2231190 h 2353377"/>
              <a:gd name="connsiteX51" fmla="*/ 4031847 w 12341965"/>
              <a:gd name="connsiteY51" fmla="*/ 2226882 h 2353377"/>
              <a:gd name="connsiteX52" fmla="*/ 4006096 w 12341965"/>
              <a:gd name="connsiteY52" fmla="*/ 2221376 h 2353377"/>
              <a:gd name="connsiteX53" fmla="*/ 3934949 w 12341965"/>
              <a:gd name="connsiteY53" fmla="*/ 2220116 h 2353377"/>
              <a:gd name="connsiteX54" fmla="*/ 3814672 w 12341965"/>
              <a:gd name="connsiteY54" fmla="*/ 2223359 h 2353377"/>
              <a:gd name="connsiteX55" fmla="*/ 3761308 w 12341965"/>
              <a:gd name="connsiteY55" fmla="*/ 2214030 h 2353377"/>
              <a:gd name="connsiteX56" fmla="*/ 3569306 w 12341965"/>
              <a:gd name="connsiteY56" fmla="*/ 2214461 h 2353377"/>
              <a:gd name="connsiteX57" fmla="*/ 3407590 w 12341965"/>
              <a:gd name="connsiteY57" fmla="*/ 2207870 h 2353377"/>
              <a:gd name="connsiteX58" fmla="*/ 3281075 w 12341965"/>
              <a:gd name="connsiteY58" fmla="*/ 2208906 h 2353377"/>
              <a:gd name="connsiteX59" fmla="*/ 3008454 w 12341965"/>
              <a:gd name="connsiteY59" fmla="*/ 2216904 h 2353377"/>
              <a:gd name="connsiteX60" fmla="*/ 2993596 w 12341965"/>
              <a:gd name="connsiteY60" fmla="*/ 2224321 h 2353377"/>
              <a:gd name="connsiteX61" fmla="*/ 2939335 w 12341965"/>
              <a:gd name="connsiteY61" fmla="*/ 2232438 h 2353377"/>
              <a:gd name="connsiteX62" fmla="*/ 2870672 w 12341965"/>
              <a:gd name="connsiteY62" fmla="*/ 2240299 h 2353377"/>
              <a:gd name="connsiteX63" fmla="*/ 2870224 w 12341965"/>
              <a:gd name="connsiteY63" fmla="*/ 2239378 h 2353377"/>
              <a:gd name="connsiteX64" fmla="*/ 2839549 w 12341965"/>
              <a:gd name="connsiteY64" fmla="*/ 2232556 h 2353377"/>
              <a:gd name="connsiteX65" fmla="*/ 2715695 w 12341965"/>
              <a:gd name="connsiteY65" fmla="*/ 2217586 h 2353377"/>
              <a:gd name="connsiteX66" fmla="*/ 2710404 w 12341965"/>
              <a:gd name="connsiteY66" fmla="*/ 2216336 h 2353377"/>
              <a:gd name="connsiteX67" fmla="*/ 2473552 w 12341965"/>
              <a:gd name="connsiteY67" fmla="*/ 2198719 h 2353377"/>
              <a:gd name="connsiteX68" fmla="*/ 2371052 w 12341965"/>
              <a:gd name="connsiteY68" fmla="*/ 2192460 h 2353377"/>
              <a:gd name="connsiteX69" fmla="*/ 2285669 w 12341965"/>
              <a:gd name="connsiteY69" fmla="*/ 2178867 h 2353377"/>
              <a:gd name="connsiteX70" fmla="*/ 2162799 w 12341965"/>
              <a:gd name="connsiteY70" fmla="*/ 2176749 h 2353377"/>
              <a:gd name="connsiteX71" fmla="*/ 2052698 w 12341965"/>
              <a:gd name="connsiteY71" fmla="*/ 2201848 h 2353377"/>
              <a:gd name="connsiteX72" fmla="*/ 2036176 w 12341965"/>
              <a:gd name="connsiteY72" fmla="*/ 2207519 h 2353377"/>
              <a:gd name="connsiteX73" fmla="*/ 1867865 w 12341965"/>
              <a:gd name="connsiteY73" fmla="*/ 2233814 h 2353377"/>
              <a:gd name="connsiteX74" fmla="*/ 1747309 w 12341965"/>
              <a:gd name="connsiteY74" fmla="*/ 2244873 h 2353377"/>
              <a:gd name="connsiteX75" fmla="*/ 1621993 w 12341965"/>
              <a:gd name="connsiteY75" fmla="*/ 2277323 h 2353377"/>
              <a:gd name="connsiteX76" fmla="*/ 1413302 w 12341965"/>
              <a:gd name="connsiteY76" fmla="*/ 2315386 h 2353377"/>
              <a:gd name="connsiteX77" fmla="*/ 1349774 w 12341965"/>
              <a:gd name="connsiteY77" fmla="*/ 2311415 h 2353377"/>
              <a:gd name="connsiteX78" fmla="*/ 1335513 w 12341965"/>
              <a:gd name="connsiteY78" fmla="*/ 2307541 h 2353377"/>
              <a:gd name="connsiteX79" fmla="*/ 1259923 w 12341965"/>
              <a:gd name="connsiteY79" fmla="*/ 2294046 h 2353377"/>
              <a:gd name="connsiteX80" fmla="*/ 1177798 w 12341965"/>
              <a:gd name="connsiteY80" fmla="*/ 2268264 h 2353377"/>
              <a:gd name="connsiteX81" fmla="*/ 953096 w 12341965"/>
              <a:gd name="connsiteY81" fmla="*/ 2252491 h 2353377"/>
              <a:gd name="connsiteX82" fmla="*/ 797811 w 12341965"/>
              <a:gd name="connsiteY82" fmla="*/ 2225024 h 2353377"/>
              <a:gd name="connsiteX83" fmla="*/ 586407 w 12341965"/>
              <a:gd name="connsiteY83" fmla="*/ 2173725 h 2353377"/>
              <a:gd name="connsiteX84" fmla="*/ 510297 w 12341965"/>
              <a:gd name="connsiteY84" fmla="*/ 2165489 h 2353377"/>
              <a:gd name="connsiteX85" fmla="*/ 406606 w 12341965"/>
              <a:gd name="connsiteY85" fmla="*/ 2130615 h 2353377"/>
              <a:gd name="connsiteX86" fmla="*/ 369789 w 12341965"/>
              <a:gd name="connsiteY86" fmla="*/ 2123930 h 2353377"/>
              <a:gd name="connsiteX87" fmla="*/ 268455 w 12341965"/>
              <a:gd name="connsiteY87" fmla="*/ 2101771 h 2353377"/>
              <a:gd name="connsiteX88" fmla="*/ 75483 w 12341965"/>
              <a:gd name="connsiteY88" fmla="*/ 2065556 h 2353377"/>
              <a:gd name="connsiteX89" fmla="*/ 36912 w 12341965"/>
              <a:gd name="connsiteY89" fmla="*/ 2050202 h 2353377"/>
              <a:gd name="connsiteX90" fmla="*/ 4480 w 12341965"/>
              <a:gd name="connsiteY90" fmla="*/ 2042483 h 2353377"/>
              <a:gd name="connsiteX91" fmla="*/ 0 w 12341965"/>
              <a:gd name="connsiteY91" fmla="*/ 2041389 h 2353377"/>
              <a:gd name="connsiteX92" fmla="*/ 220422 w 12341965"/>
              <a:gd name="connsiteY92"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341965" h="2353377">
                <a:moveTo>
                  <a:pt x="220422" y="0"/>
                </a:moveTo>
                <a:lnTo>
                  <a:pt x="12341965" y="1308844"/>
                </a:lnTo>
                <a:lnTo>
                  <a:pt x="12263497" y="2035552"/>
                </a:lnTo>
                <a:cubicBezTo>
                  <a:pt x="12106187" y="2024495"/>
                  <a:pt x="12065072" y="2002037"/>
                  <a:pt x="11965860" y="1985279"/>
                </a:cubicBezTo>
                <a:cubicBezTo>
                  <a:pt x="11876070" y="1975312"/>
                  <a:pt x="11779749" y="1979196"/>
                  <a:pt x="11724758" y="1975746"/>
                </a:cubicBezTo>
                <a:lnTo>
                  <a:pt x="10904839" y="1919152"/>
                </a:lnTo>
                <a:cubicBezTo>
                  <a:pt x="10055307" y="1760918"/>
                  <a:pt x="9109530" y="2036718"/>
                  <a:pt x="8756364" y="1969116"/>
                </a:cubicBezTo>
                <a:cubicBezTo>
                  <a:pt x="8495362" y="2002252"/>
                  <a:pt x="7865978" y="2131409"/>
                  <a:pt x="7441068" y="2196228"/>
                </a:cubicBezTo>
                <a:cubicBezTo>
                  <a:pt x="7386333" y="2202891"/>
                  <a:pt x="7305428" y="2295216"/>
                  <a:pt x="7246167" y="2287725"/>
                </a:cubicBezTo>
                <a:cubicBezTo>
                  <a:pt x="7244827" y="2291352"/>
                  <a:pt x="7242257" y="2294422"/>
                  <a:pt x="7238841" y="2297086"/>
                </a:cubicBezTo>
                <a:lnTo>
                  <a:pt x="7195429" y="2314078"/>
                </a:lnTo>
                <a:lnTo>
                  <a:pt x="7175833" y="2323047"/>
                </a:lnTo>
                <a:cubicBezTo>
                  <a:pt x="7128237" y="2324570"/>
                  <a:pt x="6971703" y="2323643"/>
                  <a:pt x="6909853" y="2323220"/>
                </a:cubicBezTo>
                <a:cubicBezTo>
                  <a:pt x="6869084" y="2323828"/>
                  <a:pt x="6840814" y="2308658"/>
                  <a:pt x="6804732" y="2320509"/>
                </a:cubicBezTo>
                <a:cubicBezTo>
                  <a:pt x="6766551" y="2321011"/>
                  <a:pt x="6732672" y="2315120"/>
                  <a:pt x="6701005" y="2320573"/>
                </a:cubicBezTo>
                <a:cubicBezTo>
                  <a:pt x="6687229" y="2315697"/>
                  <a:pt x="6674600" y="2313894"/>
                  <a:pt x="6663627" y="2321931"/>
                </a:cubicBezTo>
                <a:cubicBezTo>
                  <a:pt x="6640726" y="2320775"/>
                  <a:pt x="6586669" y="2315212"/>
                  <a:pt x="6563598" y="2313634"/>
                </a:cubicBezTo>
                <a:lnTo>
                  <a:pt x="6525203" y="2312470"/>
                </a:lnTo>
                <a:lnTo>
                  <a:pt x="6517061" y="2312846"/>
                </a:lnTo>
                <a:cubicBezTo>
                  <a:pt x="6503780" y="2314306"/>
                  <a:pt x="6490919" y="2316182"/>
                  <a:pt x="6478721" y="2318342"/>
                </a:cubicBezTo>
                <a:cubicBezTo>
                  <a:pt x="6454794" y="2315583"/>
                  <a:pt x="6405181" y="2297966"/>
                  <a:pt x="6373502" y="2296294"/>
                </a:cubicBezTo>
                <a:lnTo>
                  <a:pt x="6250573" y="2310299"/>
                </a:lnTo>
                <a:cubicBezTo>
                  <a:pt x="6219746" y="2312241"/>
                  <a:pt x="6169132" y="2313318"/>
                  <a:pt x="6103688" y="2319965"/>
                </a:cubicBezTo>
                <a:cubicBezTo>
                  <a:pt x="6040932" y="2325401"/>
                  <a:pt x="5903967" y="2345789"/>
                  <a:pt x="5881220" y="2352697"/>
                </a:cubicBezTo>
                <a:cubicBezTo>
                  <a:pt x="5862137" y="2355758"/>
                  <a:pt x="5777813" y="2348049"/>
                  <a:pt x="5787527" y="2338337"/>
                </a:cubicBezTo>
                <a:cubicBezTo>
                  <a:pt x="5731144" y="2359953"/>
                  <a:pt x="5708521" y="2339004"/>
                  <a:pt x="5643041" y="2349756"/>
                </a:cubicBezTo>
                <a:lnTo>
                  <a:pt x="5517419" y="2351254"/>
                </a:lnTo>
                <a:lnTo>
                  <a:pt x="5503615" y="2350690"/>
                </a:lnTo>
                <a:lnTo>
                  <a:pt x="5452604" y="2341455"/>
                </a:lnTo>
                <a:cubicBezTo>
                  <a:pt x="5362493" y="2351410"/>
                  <a:pt x="5269683" y="2347734"/>
                  <a:pt x="5218880" y="2347042"/>
                </a:cubicBezTo>
                <a:lnTo>
                  <a:pt x="5147783" y="2337307"/>
                </a:lnTo>
                <a:cubicBezTo>
                  <a:pt x="5136337" y="2335815"/>
                  <a:pt x="5122774" y="2337020"/>
                  <a:pt x="5112799" y="2336446"/>
                </a:cubicBezTo>
                <a:lnTo>
                  <a:pt x="5106864" y="2335911"/>
                </a:lnTo>
                <a:lnTo>
                  <a:pt x="5066303" y="2329557"/>
                </a:lnTo>
                <a:lnTo>
                  <a:pt x="5006531" y="2315968"/>
                </a:lnTo>
                <a:cubicBezTo>
                  <a:pt x="4987105" y="2308900"/>
                  <a:pt x="4971495" y="2288182"/>
                  <a:pt x="4945504" y="2294413"/>
                </a:cubicBezTo>
                <a:cubicBezTo>
                  <a:pt x="4952381" y="2284703"/>
                  <a:pt x="4915690" y="2293955"/>
                  <a:pt x="4909961" y="2284281"/>
                </a:cubicBezTo>
                <a:cubicBezTo>
                  <a:pt x="4906882" y="2276450"/>
                  <a:pt x="4895035" y="2277433"/>
                  <a:pt x="4885568" y="2274743"/>
                </a:cubicBezTo>
                <a:cubicBezTo>
                  <a:pt x="4878048" y="2266851"/>
                  <a:pt x="4831352" y="2260576"/>
                  <a:pt x="4815574" y="2262107"/>
                </a:cubicBezTo>
                <a:cubicBezTo>
                  <a:pt x="4771715" y="2271162"/>
                  <a:pt x="4731418" y="2239620"/>
                  <a:pt x="4696246" y="2246027"/>
                </a:cubicBezTo>
                <a:cubicBezTo>
                  <a:pt x="4663636" y="2237989"/>
                  <a:pt x="4668995" y="2228937"/>
                  <a:pt x="4647561" y="2224054"/>
                </a:cubicBezTo>
                <a:cubicBezTo>
                  <a:pt x="4622228" y="2218700"/>
                  <a:pt x="4560747" y="2213234"/>
                  <a:pt x="4544244" y="2213903"/>
                </a:cubicBezTo>
                <a:lnTo>
                  <a:pt x="4520901" y="2217902"/>
                </a:lnTo>
                <a:lnTo>
                  <a:pt x="4466684" y="2217811"/>
                </a:lnTo>
                <a:lnTo>
                  <a:pt x="4384389" y="2227803"/>
                </a:lnTo>
                <a:cubicBezTo>
                  <a:pt x="4354414" y="2231905"/>
                  <a:pt x="4318104" y="2228138"/>
                  <a:pt x="4294465" y="2240110"/>
                </a:cubicBezTo>
                <a:cubicBezTo>
                  <a:pt x="4280780" y="2241348"/>
                  <a:pt x="4250839" y="2244848"/>
                  <a:pt x="4240927" y="2245879"/>
                </a:cubicBezTo>
                <a:lnTo>
                  <a:pt x="4234993" y="2246302"/>
                </a:lnTo>
                <a:lnTo>
                  <a:pt x="4193946" y="2246529"/>
                </a:lnTo>
                <a:lnTo>
                  <a:pt x="4068669" y="2231190"/>
                </a:lnTo>
                <a:cubicBezTo>
                  <a:pt x="4073618" y="2220503"/>
                  <a:pt x="4039283" y="2235514"/>
                  <a:pt x="4031847" y="2226882"/>
                </a:cubicBezTo>
                <a:cubicBezTo>
                  <a:pt x="4027362" y="2219647"/>
                  <a:pt x="4015901" y="2222514"/>
                  <a:pt x="4006096" y="2221376"/>
                </a:cubicBezTo>
                <a:cubicBezTo>
                  <a:pt x="3997234" y="2214791"/>
                  <a:pt x="3950170" y="2216076"/>
                  <a:pt x="3934949" y="2220116"/>
                </a:cubicBezTo>
                <a:cubicBezTo>
                  <a:pt x="3893532" y="2236079"/>
                  <a:pt x="3848045" y="2211403"/>
                  <a:pt x="3814672" y="2223359"/>
                </a:cubicBezTo>
                <a:cubicBezTo>
                  <a:pt x="3781125" y="2220650"/>
                  <a:pt x="3783283" y="2215417"/>
                  <a:pt x="3761308" y="2214030"/>
                </a:cubicBezTo>
                <a:cubicBezTo>
                  <a:pt x="3720414" y="2212547"/>
                  <a:pt x="3628260" y="2215487"/>
                  <a:pt x="3569306" y="2214461"/>
                </a:cubicBezTo>
                <a:cubicBezTo>
                  <a:pt x="3514762" y="2212921"/>
                  <a:pt x="3465806" y="2207824"/>
                  <a:pt x="3407590" y="2207870"/>
                </a:cubicBezTo>
                <a:cubicBezTo>
                  <a:pt x="3361745" y="2215668"/>
                  <a:pt x="3314990" y="2196078"/>
                  <a:pt x="3281075" y="2208906"/>
                </a:cubicBezTo>
                <a:cubicBezTo>
                  <a:pt x="3120266" y="2215996"/>
                  <a:pt x="3053255" y="2197289"/>
                  <a:pt x="3008454" y="2216904"/>
                </a:cubicBezTo>
                <a:cubicBezTo>
                  <a:pt x="3004056" y="2220042"/>
                  <a:pt x="2999032" y="2222447"/>
                  <a:pt x="2993596" y="2224321"/>
                </a:cubicBezTo>
                <a:lnTo>
                  <a:pt x="2939335" y="2232438"/>
                </a:lnTo>
                <a:lnTo>
                  <a:pt x="2870672" y="2240299"/>
                </a:lnTo>
                <a:lnTo>
                  <a:pt x="2870224" y="2239378"/>
                </a:lnTo>
                <a:cubicBezTo>
                  <a:pt x="2865037" y="2238088"/>
                  <a:pt x="2852258" y="2237137"/>
                  <a:pt x="2839549" y="2232556"/>
                </a:cubicBezTo>
                <a:lnTo>
                  <a:pt x="2715695" y="2217586"/>
                </a:lnTo>
                <a:lnTo>
                  <a:pt x="2710404" y="2216336"/>
                </a:lnTo>
                <a:lnTo>
                  <a:pt x="2473552" y="2198719"/>
                </a:lnTo>
                <a:cubicBezTo>
                  <a:pt x="2433163" y="2209361"/>
                  <a:pt x="2411483" y="2193227"/>
                  <a:pt x="2371052" y="2192460"/>
                </a:cubicBezTo>
                <a:cubicBezTo>
                  <a:pt x="2339739" y="2189151"/>
                  <a:pt x="2307500" y="2179285"/>
                  <a:pt x="2285669" y="2178867"/>
                </a:cubicBezTo>
                <a:cubicBezTo>
                  <a:pt x="2219354" y="2185261"/>
                  <a:pt x="2203755" y="2177455"/>
                  <a:pt x="2162799" y="2176749"/>
                </a:cubicBezTo>
                <a:cubicBezTo>
                  <a:pt x="2131400" y="2180309"/>
                  <a:pt x="2073801" y="2196720"/>
                  <a:pt x="2052698" y="2201848"/>
                </a:cubicBezTo>
                <a:lnTo>
                  <a:pt x="2036176" y="2207519"/>
                </a:lnTo>
                <a:cubicBezTo>
                  <a:pt x="2005752" y="2212926"/>
                  <a:pt x="1885299" y="2245828"/>
                  <a:pt x="1867865" y="2233814"/>
                </a:cubicBezTo>
                <a:cubicBezTo>
                  <a:pt x="1829403" y="2230625"/>
                  <a:pt x="1808413" y="2235203"/>
                  <a:pt x="1747309" y="2244873"/>
                </a:cubicBezTo>
                <a:cubicBezTo>
                  <a:pt x="1706329" y="2252123"/>
                  <a:pt x="1676431" y="2271948"/>
                  <a:pt x="1621993" y="2277323"/>
                </a:cubicBezTo>
                <a:cubicBezTo>
                  <a:pt x="1568045" y="2305215"/>
                  <a:pt x="1477306" y="2297296"/>
                  <a:pt x="1413302" y="2315386"/>
                </a:cubicBezTo>
                <a:cubicBezTo>
                  <a:pt x="1367932" y="2321068"/>
                  <a:pt x="1362739" y="2312723"/>
                  <a:pt x="1349774" y="2311415"/>
                </a:cubicBezTo>
                <a:lnTo>
                  <a:pt x="1335513" y="2307541"/>
                </a:lnTo>
                <a:cubicBezTo>
                  <a:pt x="1320538" y="2304646"/>
                  <a:pt x="1286209" y="2300592"/>
                  <a:pt x="1259923" y="2294046"/>
                </a:cubicBezTo>
                <a:cubicBezTo>
                  <a:pt x="1241272" y="2283687"/>
                  <a:pt x="1192295" y="2269094"/>
                  <a:pt x="1177798" y="2268264"/>
                </a:cubicBezTo>
                <a:cubicBezTo>
                  <a:pt x="1154017" y="2270121"/>
                  <a:pt x="1015624" y="2260639"/>
                  <a:pt x="953096" y="2252491"/>
                </a:cubicBezTo>
                <a:cubicBezTo>
                  <a:pt x="897860" y="2238742"/>
                  <a:pt x="841713" y="2236936"/>
                  <a:pt x="797811" y="2225024"/>
                </a:cubicBezTo>
                <a:cubicBezTo>
                  <a:pt x="751212" y="2191331"/>
                  <a:pt x="634326" y="2183648"/>
                  <a:pt x="586407" y="2173725"/>
                </a:cubicBezTo>
                <a:cubicBezTo>
                  <a:pt x="565635" y="2167365"/>
                  <a:pt x="523888" y="2167240"/>
                  <a:pt x="510297" y="2165489"/>
                </a:cubicBezTo>
                <a:cubicBezTo>
                  <a:pt x="446302" y="2153145"/>
                  <a:pt x="441170" y="2142240"/>
                  <a:pt x="406606" y="2130615"/>
                </a:cubicBezTo>
                <a:cubicBezTo>
                  <a:pt x="394069" y="2136093"/>
                  <a:pt x="382142" y="2131632"/>
                  <a:pt x="369789" y="2123930"/>
                </a:cubicBezTo>
                <a:cubicBezTo>
                  <a:pt x="337624" y="2122458"/>
                  <a:pt x="305863" y="2109462"/>
                  <a:pt x="268455" y="2101771"/>
                </a:cubicBezTo>
                <a:cubicBezTo>
                  <a:pt x="219404" y="2092042"/>
                  <a:pt x="114073" y="2074150"/>
                  <a:pt x="75483" y="2065556"/>
                </a:cubicBezTo>
                <a:lnTo>
                  <a:pt x="36912" y="2050202"/>
                </a:lnTo>
                <a:cubicBezTo>
                  <a:pt x="29609" y="2043720"/>
                  <a:pt x="16374" y="2043760"/>
                  <a:pt x="4480" y="2042483"/>
                </a:cubicBezTo>
                <a:lnTo>
                  <a:pt x="0" y="2041389"/>
                </a:lnTo>
                <a:lnTo>
                  <a:pt x="220422"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7"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rgbClr val="EFEEE9"/>
          </a:solidFill>
          <a:ln>
            <a:noFill/>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9" name="Freeform: Shape 38">
            <a:extLst>
              <a:ext uri="{FF2B5EF4-FFF2-40B4-BE49-F238E27FC236}">
                <a16:creationId xmlns:a16="http://schemas.microsoft.com/office/drawing/2014/main" id="{A688E9A4-AA06-438D-8D89-524C6C945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654" y="590280"/>
            <a:ext cx="4201826" cy="5663512"/>
          </a:xfrm>
          <a:custGeom>
            <a:avLst/>
            <a:gdLst>
              <a:gd name="connsiteX0" fmla="*/ 414836 w 4486013"/>
              <a:gd name="connsiteY0" fmla="*/ 0 h 5663512"/>
              <a:gd name="connsiteX1" fmla="*/ 3224977 w 4486013"/>
              <a:gd name="connsiteY1" fmla="*/ 145161 h 5663512"/>
              <a:gd name="connsiteX2" fmla="*/ 4000859 w 4486013"/>
              <a:gd name="connsiteY2" fmla="*/ 193118 h 5663512"/>
              <a:gd name="connsiteX3" fmla="*/ 4350169 w 4486013"/>
              <a:gd name="connsiteY3" fmla="*/ 210199 h 5663512"/>
              <a:gd name="connsiteX4" fmla="*/ 4376498 w 4486013"/>
              <a:gd name="connsiteY4" fmla="*/ 232320 h 5663512"/>
              <a:gd name="connsiteX5" fmla="*/ 4375204 w 4486013"/>
              <a:gd name="connsiteY5" fmla="*/ 264976 h 5663512"/>
              <a:gd name="connsiteX6" fmla="*/ 4377957 w 4486013"/>
              <a:gd name="connsiteY6" fmla="*/ 266710 h 5663512"/>
              <a:gd name="connsiteX7" fmla="*/ 4393686 w 4486013"/>
              <a:gd name="connsiteY7" fmla="*/ 298994 h 5663512"/>
              <a:gd name="connsiteX8" fmla="*/ 4382271 w 4486013"/>
              <a:gd name="connsiteY8" fmla="*/ 332680 h 5663512"/>
              <a:gd name="connsiteX9" fmla="*/ 4486013 w 4486013"/>
              <a:gd name="connsiteY9" fmla="*/ 332680 h 5663512"/>
              <a:gd name="connsiteX10" fmla="*/ 4486013 w 4486013"/>
              <a:gd name="connsiteY10" fmla="*/ 1737775 h 5663512"/>
              <a:gd name="connsiteX11" fmla="*/ 4318772 w 4486013"/>
              <a:gd name="connsiteY11" fmla="*/ 1737775 h 5663512"/>
              <a:gd name="connsiteX12" fmla="*/ 4318680 w 4486013"/>
              <a:gd name="connsiteY12" fmla="*/ 1740050 h 5663512"/>
              <a:gd name="connsiteX13" fmla="*/ 4316755 w 4486013"/>
              <a:gd name="connsiteY13" fmla="*/ 1740201 h 5663512"/>
              <a:gd name="connsiteX14" fmla="*/ 4310558 w 4486013"/>
              <a:gd name="connsiteY14" fmla="*/ 1896619 h 5663512"/>
              <a:gd name="connsiteX15" fmla="*/ 4318966 w 4486013"/>
              <a:gd name="connsiteY15" fmla="*/ 1921364 h 5663512"/>
              <a:gd name="connsiteX16" fmla="*/ 4321675 w 4486013"/>
              <a:gd name="connsiteY16" fmla="*/ 1972960 h 5663512"/>
              <a:gd name="connsiteX17" fmla="*/ 4321238 w 4486013"/>
              <a:gd name="connsiteY17" fmla="*/ 2007537 h 5663512"/>
              <a:gd name="connsiteX18" fmla="*/ 4320862 w 4486013"/>
              <a:gd name="connsiteY18" fmla="*/ 2012537 h 5663512"/>
              <a:gd name="connsiteX19" fmla="*/ 4312791 w 4486013"/>
              <a:gd name="connsiteY19" fmla="*/ 2053644 h 5663512"/>
              <a:gd name="connsiteX20" fmla="*/ 4315891 w 4486013"/>
              <a:gd name="connsiteY20" fmla="*/ 2057665 h 5663512"/>
              <a:gd name="connsiteX21" fmla="*/ 4318696 w 4486013"/>
              <a:gd name="connsiteY21" fmla="*/ 2070810 h 5663512"/>
              <a:gd name="connsiteX22" fmla="*/ 4314383 w 4486013"/>
              <a:gd name="connsiteY22" fmla="*/ 2081740 h 5663512"/>
              <a:gd name="connsiteX23" fmla="*/ 4305436 w 4486013"/>
              <a:gd name="connsiteY23" fmla="*/ 2133479 h 5663512"/>
              <a:gd name="connsiteX24" fmla="*/ 4299150 w 4486013"/>
              <a:gd name="connsiteY24" fmla="*/ 2184520 h 5663512"/>
              <a:gd name="connsiteX25" fmla="*/ 4258862 w 4486013"/>
              <a:gd name="connsiteY25" fmla="*/ 3270918 h 5663512"/>
              <a:gd name="connsiteX26" fmla="*/ 4249825 w 4486013"/>
              <a:gd name="connsiteY26" fmla="*/ 3531778 h 5663512"/>
              <a:gd name="connsiteX27" fmla="*/ 4241331 w 4486013"/>
              <a:gd name="connsiteY27" fmla="*/ 3699138 h 5663512"/>
              <a:gd name="connsiteX28" fmla="*/ 4175319 w 4486013"/>
              <a:gd name="connsiteY28" fmla="*/ 5384761 h 5663512"/>
              <a:gd name="connsiteX29" fmla="*/ 4180697 w 4486013"/>
              <a:gd name="connsiteY29" fmla="*/ 5422435 h 5663512"/>
              <a:gd name="connsiteX30" fmla="*/ 4184400 w 4486013"/>
              <a:gd name="connsiteY30" fmla="*/ 5457824 h 5663512"/>
              <a:gd name="connsiteX31" fmla="*/ 4188204 w 4486013"/>
              <a:gd name="connsiteY31" fmla="*/ 5560902 h 5663512"/>
              <a:gd name="connsiteX32" fmla="*/ 4171243 w 4486013"/>
              <a:gd name="connsiteY32" fmla="*/ 5596462 h 5663512"/>
              <a:gd name="connsiteX33" fmla="*/ 4166923 w 4486013"/>
              <a:gd name="connsiteY33" fmla="*/ 5599286 h 5663512"/>
              <a:gd name="connsiteX34" fmla="*/ 4164409 w 4486013"/>
              <a:gd name="connsiteY34" fmla="*/ 5663512 h 5663512"/>
              <a:gd name="connsiteX35" fmla="*/ 192084 w 4486013"/>
              <a:gd name="connsiteY35" fmla="*/ 5467037 h 5663512"/>
              <a:gd name="connsiteX36" fmla="*/ 195036 w 4486013"/>
              <a:gd name="connsiteY36" fmla="*/ 5398536 h 5663512"/>
              <a:gd name="connsiteX37" fmla="*/ 0 w 4486013"/>
              <a:gd name="connsiteY37" fmla="*/ 5398536 h 5663512"/>
              <a:gd name="connsiteX38" fmla="*/ 0 w 4486013"/>
              <a:gd name="connsiteY38" fmla="*/ 4524329 h 5663512"/>
              <a:gd name="connsiteX39" fmla="*/ 227640 w 4486013"/>
              <a:gd name="connsiteY39" fmla="*/ 4524329 h 5663512"/>
              <a:gd name="connsiteX40" fmla="*/ 248902 w 4486013"/>
              <a:gd name="connsiteY40" fmla="*/ 3948801 h 5663512"/>
              <a:gd name="connsiteX0" fmla="*/ 414836 w 4486013"/>
              <a:gd name="connsiteY0" fmla="*/ 0 h 5663512"/>
              <a:gd name="connsiteX1" fmla="*/ 3224977 w 4486013"/>
              <a:gd name="connsiteY1" fmla="*/ 145161 h 5663512"/>
              <a:gd name="connsiteX2" fmla="*/ 4000859 w 4486013"/>
              <a:gd name="connsiteY2" fmla="*/ 193118 h 5663512"/>
              <a:gd name="connsiteX3" fmla="*/ 4350169 w 4486013"/>
              <a:gd name="connsiteY3" fmla="*/ 210199 h 5663512"/>
              <a:gd name="connsiteX4" fmla="*/ 4376498 w 4486013"/>
              <a:gd name="connsiteY4" fmla="*/ 232320 h 5663512"/>
              <a:gd name="connsiteX5" fmla="*/ 4375204 w 4486013"/>
              <a:gd name="connsiteY5" fmla="*/ 264976 h 5663512"/>
              <a:gd name="connsiteX6" fmla="*/ 4377957 w 4486013"/>
              <a:gd name="connsiteY6" fmla="*/ 266710 h 5663512"/>
              <a:gd name="connsiteX7" fmla="*/ 4393686 w 4486013"/>
              <a:gd name="connsiteY7" fmla="*/ 298994 h 5663512"/>
              <a:gd name="connsiteX8" fmla="*/ 4382271 w 4486013"/>
              <a:gd name="connsiteY8" fmla="*/ 332680 h 5663512"/>
              <a:gd name="connsiteX9" fmla="*/ 4486013 w 4486013"/>
              <a:gd name="connsiteY9" fmla="*/ 332680 h 5663512"/>
              <a:gd name="connsiteX10" fmla="*/ 4486013 w 4486013"/>
              <a:gd name="connsiteY10" fmla="*/ 1737775 h 5663512"/>
              <a:gd name="connsiteX11" fmla="*/ 4318772 w 4486013"/>
              <a:gd name="connsiteY11" fmla="*/ 1737775 h 5663512"/>
              <a:gd name="connsiteX12" fmla="*/ 4318680 w 4486013"/>
              <a:gd name="connsiteY12" fmla="*/ 1740050 h 5663512"/>
              <a:gd name="connsiteX13" fmla="*/ 4316755 w 4486013"/>
              <a:gd name="connsiteY13" fmla="*/ 1740201 h 5663512"/>
              <a:gd name="connsiteX14" fmla="*/ 4310558 w 4486013"/>
              <a:gd name="connsiteY14" fmla="*/ 1896619 h 5663512"/>
              <a:gd name="connsiteX15" fmla="*/ 4318966 w 4486013"/>
              <a:gd name="connsiteY15" fmla="*/ 1921364 h 5663512"/>
              <a:gd name="connsiteX16" fmla="*/ 4321675 w 4486013"/>
              <a:gd name="connsiteY16" fmla="*/ 1972960 h 5663512"/>
              <a:gd name="connsiteX17" fmla="*/ 4321238 w 4486013"/>
              <a:gd name="connsiteY17" fmla="*/ 2007537 h 5663512"/>
              <a:gd name="connsiteX18" fmla="*/ 4320862 w 4486013"/>
              <a:gd name="connsiteY18" fmla="*/ 2012537 h 5663512"/>
              <a:gd name="connsiteX19" fmla="*/ 4312791 w 4486013"/>
              <a:gd name="connsiteY19" fmla="*/ 2053644 h 5663512"/>
              <a:gd name="connsiteX20" fmla="*/ 4315891 w 4486013"/>
              <a:gd name="connsiteY20" fmla="*/ 2057665 h 5663512"/>
              <a:gd name="connsiteX21" fmla="*/ 4318696 w 4486013"/>
              <a:gd name="connsiteY21" fmla="*/ 2070810 h 5663512"/>
              <a:gd name="connsiteX22" fmla="*/ 4314383 w 4486013"/>
              <a:gd name="connsiteY22" fmla="*/ 2081740 h 5663512"/>
              <a:gd name="connsiteX23" fmla="*/ 4305436 w 4486013"/>
              <a:gd name="connsiteY23" fmla="*/ 2133479 h 5663512"/>
              <a:gd name="connsiteX24" fmla="*/ 4299150 w 4486013"/>
              <a:gd name="connsiteY24" fmla="*/ 2184520 h 5663512"/>
              <a:gd name="connsiteX25" fmla="*/ 4258862 w 4486013"/>
              <a:gd name="connsiteY25" fmla="*/ 3270918 h 5663512"/>
              <a:gd name="connsiteX26" fmla="*/ 4249825 w 4486013"/>
              <a:gd name="connsiteY26" fmla="*/ 3531778 h 5663512"/>
              <a:gd name="connsiteX27" fmla="*/ 4241331 w 4486013"/>
              <a:gd name="connsiteY27" fmla="*/ 3699138 h 5663512"/>
              <a:gd name="connsiteX28" fmla="*/ 4175319 w 4486013"/>
              <a:gd name="connsiteY28" fmla="*/ 5384761 h 5663512"/>
              <a:gd name="connsiteX29" fmla="*/ 4180697 w 4486013"/>
              <a:gd name="connsiteY29" fmla="*/ 5422435 h 5663512"/>
              <a:gd name="connsiteX30" fmla="*/ 4184400 w 4486013"/>
              <a:gd name="connsiteY30" fmla="*/ 5457824 h 5663512"/>
              <a:gd name="connsiteX31" fmla="*/ 4188204 w 4486013"/>
              <a:gd name="connsiteY31" fmla="*/ 5560902 h 5663512"/>
              <a:gd name="connsiteX32" fmla="*/ 4171243 w 4486013"/>
              <a:gd name="connsiteY32" fmla="*/ 5596462 h 5663512"/>
              <a:gd name="connsiteX33" fmla="*/ 4166923 w 4486013"/>
              <a:gd name="connsiteY33" fmla="*/ 5599286 h 5663512"/>
              <a:gd name="connsiteX34" fmla="*/ 4164409 w 4486013"/>
              <a:gd name="connsiteY34" fmla="*/ 5663512 h 5663512"/>
              <a:gd name="connsiteX35" fmla="*/ 192084 w 4486013"/>
              <a:gd name="connsiteY35" fmla="*/ 5467037 h 5663512"/>
              <a:gd name="connsiteX36" fmla="*/ 195036 w 4486013"/>
              <a:gd name="connsiteY36" fmla="*/ 5398536 h 5663512"/>
              <a:gd name="connsiteX37" fmla="*/ 0 w 4486013"/>
              <a:gd name="connsiteY37" fmla="*/ 5398536 h 5663512"/>
              <a:gd name="connsiteX38" fmla="*/ 227640 w 4486013"/>
              <a:gd name="connsiteY38" fmla="*/ 4524329 h 5663512"/>
              <a:gd name="connsiteX39" fmla="*/ 248902 w 4486013"/>
              <a:gd name="connsiteY39" fmla="*/ 3948801 h 5663512"/>
              <a:gd name="connsiteX40" fmla="*/ 414836 w 4486013"/>
              <a:gd name="connsiteY40"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6677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35556 w 4293929"/>
              <a:gd name="connsiteY37" fmla="*/ 4524329 h 5663512"/>
              <a:gd name="connsiteX38" fmla="*/ 56818 w 4293929"/>
              <a:gd name="connsiteY38" fmla="*/ 3948801 h 5663512"/>
              <a:gd name="connsiteX39" fmla="*/ 222752 w 4293929"/>
              <a:gd name="connsiteY39"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6677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56818 w 4293929"/>
              <a:gd name="connsiteY37" fmla="*/ 3948801 h 5663512"/>
              <a:gd name="connsiteX38" fmla="*/ 222752 w 4293929"/>
              <a:gd name="connsiteY38"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7438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56818 w 4293929"/>
              <a:gd name="connsiteY37" fmla="*/ 3948801 h 5663512"/>
              <a:gd name="connsiteX38" fmla="*/ 222752 w 4293929"/>
              <a:gd name="connsiteY38"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13352 w 4293929"/>
              <a:gd name="connsiteY22" fmla="*/ 2133479 h 5663512"/>
              <a:gd name="connsiteX23" fmla="*/ 4107066 w 4293929"/>
              <a:gd name="connsiteY23" fmla="*/ 2184520 h 5663512"/>
              <a:gd name="connsiteX24" fmla="*/ 4074388 w 4293929"/>
              <a:gd name="connsiteY24" fmla="*/ 3270918 h 5663512"/>
              <a:gd name="connsiteX25" fmla="*/ 4057741 w 4293929"/>
              <a:gd name="connsiteY25" fmla="*/ 3531778 h 5663512"/>
              <a:gd name="connsiteX26" fmla="*/ 4049247 w 4293929"/>
              <a:gd name="connsiteY26" fmla="*/ 3699138 h 5663512"/>
              <a:gd name="connsiteX27" fmla="*/ 3983235 w 4293929"/>
              <a:gd name="connsiteY27" fmla="*/ 5384761 h 5663512"/>
              <a:gd name="connsiteX28" fmla="*/ 3988613 w 4293929"/>
              <a:gd name="connsiteY28" fmla="*/ 5422435 h 5663512"/>
              <a:gd name="connsiteX29" fmla="*/ 3992316 w 4293929"/>
              <a:gd name="connsiteY29" fmla="*/ 5457824 h 5663512"/>
              <a:gd name="connsiteX30" fmla="*/ 3996120 w 4293929"/>
              <a:gd name="connsiteY30" fmla="*/ 5560902 h 5663512"/>
              <a:gd name="connsiteX31" fmla="*/ 3979159 w 4293929"/>
              <a:gd name="connsiteY31" fmla="*/ 5596462 h 5663512"/>
              <a:gd name="connsiteX32" fmla="*/ 3974839 w 4293929"/>
              <a:gd name="connsiteY32" fmla="*/ 5599286 h 5663512"/>
              <a:gd name="connsiteX33" fmla="*/ 3972325 w 4293929"/>
              <a:gd name="connsiteY33" fmla="*/ 5663512 h 5663512"/>
              <a:gd name="connsiteX34" fmla="*/ 0 w 4293929"/>
              <a:gd name="connsiteY34" fmla="*/ 5467037 h 5663512"/>
              <a:gd name="connsiteX35" fmla="*/ 2952 w 4293929"/>
              <a:gd name="connsiteY35" fmla="*/ 5398536 h 5663512"/>
              <a:gd name="connsiteX36" fmla="*/ 56818 w 4293929"/>
              <a:gd name="connsiteY36" fmla="*/ 3948801 h 5663512"/>
              <a:gd name="connsiteX37" fmla="*/ 222752 w 4293929"/>
              <a:gd name="connsiteY37"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154 w 4293929"/>
              <a:gd name="connsiteY16" fmla="*/ 2007537 h 5663512"/>
              <a:gd name="connsiteX17" fmla="*/ 4128778 w 4293929"/>
              <a:gd name="connsiteY17" fmla="*/ 2012537 h 5663512"/>
              <a:gd name="connsiteX18" fmla="*/ 4120707 w 4293929"/>
              <a:gd name="connsiteY18" fmla="*/ 2053644 h 5663512"/>
              <a:gd name="connsiteX19" fmla="*/ 4123807 w 4293929"/>
              <a:gd name="connsiteY19" fmla="*/ 2057665 h 5663512"/>
              <a:gd name="connsiteX20" fmla="*/ 4126612 w 4293929"/>
              <a:gd name="connsiteY20" fmla="*/ 2070810 h 5663512"/>
              <a:gd name="connsiteX21" fmla="*/ 4113352 w 4293929"/>
              <a:gd name="connsiteY21" fmla="*/ 2133479 h 5663512"/>
              <a:gd name="connsiteX22" fmla="*/ 4107066 w 4293929"/>
              <a:gd name="connsiteY22" fmla="*/ 2184520 h 5663512"/>
              <a:gd name="connsiteX23" fmla="*/ 4074388 w 4293929"/>
              <a:gd name="connsiteY23" fmla="*/ 3270918 h 5663512"/>
              <a:gd name="connsiteX24" fmla="*/ 4057741 w 4293929"/>
              <a:gd name="connsiteY24" fmla="*/ 3531778 h 5663512"/>
              <a:gd name="connsiteX25" fmla="*/ 4049247 w 4293929"/>
              <a:gd name="connsiteY25" fmla="*/ 3699138 h 5663512"/>
              <a:gd name="connsiteX26" fmla="*/ 3983235 w 4293929"/>
              <a:gd name="connsiteY26" fmla="*/ 5384761 h 5663512"/>
              <a:gd name="connsiteX27" fmla="*/ 3988613 w 4293929"/>
              <a:gd name="connsiteY27" fmla="*/ 5422435 h 5663512"/>
              <a:gd name="connsiteX28" fmla="*/ 3992316 w 4293929"/>
              <a:gd name="connsiteY28" fmla="*/ 5457824 h 5663512"/>
              <a:gd name="connsiteX29" fmla="*/ 3996120 w 4293929"/>
              <a:gd name="connsiteY29" fmla="*/ 5560902 h 5663512"/>
              <a:gd name="connsiteX30" fmla="*/ 3979159 w 4293929"/>
              <a:gd name="connsiteY30" fmla="*/ 5596462 h 5663512"/>
              <a:gd name="connsiteX31" fmla="*/ 3974839 w 4293929"/>
              <a:gd name="connsiteY31" fmla="*/ 5599286 h 5663512"/>
              <a:gd name="connsiteX32" fmla="*/ 3972325 w 4293929"/>
              <a:gd name="connsiteY32" fmla="*/ 5663512 h 5663512"/>
              <a:gd name="connsiteX33" fmla="*/ 0 w 4293929"/>
              <a:gd name="connsiteY33" fmla="*/ 5467037 h 5663512"/>
              <a:gd name="connsiteX34" fmla="*/ 2952 w 4293929"/>
              <a:gd name="connsiteY34" fmla="*/ 5398536 h 5663512"/>
              <a:gd name="connsiteX35" fmla="*/ 56818 w 4293929"/>
              <a:gd name="connsiteY35" fmla="*/ 3948801 h 5663512"/>
              <a:gd name="connsiteX36" fmla="*/ 222752 w 4293929"/>
              <a:gd name="connsiteY36"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126688 w 4293929"/>
              <a:gd name="connsiteY10" fmla="*/ 1737775 h 5663512"/>
              <a:gd name="connsiteX11" fmla="*/ 4126596 w 4293929"/>
              <a:gd name="connsiteY11" fmla="*/ 1740050 h 5663512"/>
              <a:gd name="connsiteX12" fmla="*/ 4124671 w 4293929"/>
              <a:gd name="connsiteY12" fmla="*/ 1740201 h 5663512"/>
              <a:gd name="connsiteX13" fmla="*/ 4118474 w 4293929"/>
              <a:gd name="connsiteY13" fmla="*/ 1896619 h 5663512"/>
              <a:gd name="connsiteX14" fmla="*/ 4126882 w 4293929"/>
              <a:gd name="connsiteY14" fmla="*/ 1921364 h 5663512"/>
              <a:gd name="connsiteX15" fmla="*/ 4129154 w 4293929"/>
              <a:gd name="connsiteY15" fmla="*/ 2007537 h 5663512"/>
              <a:gd name="connsiteX16" fmla="*/ 4128778 w 4293929"/>
              <a:gd name="connsiteY16" fmla="*/ 2012537 h 5663512"/>
              <a:gd name="connsiteX17" fmla="*/ 4120707 w 4293929"/>
              <a:gd name="connsiteY17" fmla="*/ 2053644 h 5663512"/>
              <a:gd name="connsiteX18" fmla="*/ 4123807 w 4293929"/>
              <a:gd name="connsiteY18" fmla="*/ 2057665 h 5663512"/>
              <a:gd name="connsiteX19" fmla="*/ 4126612 w 4293929"/>
              <a:gd name="connsiteY19" fmla="*/ 2070810 h 5663512"/>
              <a:gd name="connsiteX20" fmla="*/ 4113352 w 4293929"/>
              <a:gd name="connsiteY20" fmla="*/ 2133479 h 5663512"/>
              <a:gd name="connsiteX21" fmla="*/ 4107066 w 4293929"/>
              <a:gd name="connsiteY21" fmla="*/ 2184520 h 5663512"/>
              <a:gd name="connsiteX22" fmla="*/ 4074388 w 4293929"/>
              <a:gd name="connsiteY22" fmla="*/ 3270918 h 5663512"/>
              <a:gd name="connsiteX23" fmla="*/ 4057741 w 4293929"/>
              <a:gd name="connsiteY23" fmla="*/ 3531778 h 5663512"/>
              <a:gd name="connsiteX24" fmla="*/ 4049247 w 4293929"/>
              <a:gd name="connsiteY24" fmla="*/ 3699138 h 5663512"/>
              <a:gd name="connsiteX25" fmla="*/ 3983235 w 4293929"/>
              <a:gd name="connsiteY25" fmla="*/ 5384761 h 5663512"/>
              <a:gd name="connsiteX26" fmla="*/ 3988613 w 4293929"/>
              <a:gd name="connsiteY26" fmla="*/ 5422435 h 5663512"/>
              <a:gd name="connsiteX27" fmla="*/ 3992316 w 4293929"/>
              <a:gd name="connsiteY27" fmla="*/ 5457824 h 5663512"/>
              <a:gd name="connsiteX28" fmla="*/ 3996120 w 4293929"/>
              <a:gd name="connsiteY28" fmla="*/ 5560902 h 5663512"/>
              <a:gd name="connsiteX29" fmla="*/ 3979159 w 4293929"/>
              <a:gd name="connsiteY29" fmla="*/ 5596462 h 5663512"/>
              <a:gd name="connsiteX30" fmla="*/ 3974839 w 4293929"/>
              <a:gd name="connsiteY30" fmla="*/ 5599286 h 5663512"/>
              <a:gd name="connsiteX31" fmla="*/ 3972325 w 4293929"/>
              <a:gd name="connsiteY31" fmla="*/ 5663512 h 5663512"/>
              <a:gd name="connsiteX32" fmla="*/ 0 w 4293929"/>
              <a:gd name="connsiteY32" fmla="*/ 5467037 h 5663512"/>
              <a:gd name="connsiteX33" fmla="*/ 2952 w 4293929"/>
              <a:gd name="connsiteY33" fmla="*/ 5398536 h 5663512"/>
              <a:gd name="connsiteX34" fmla="*/ 56818 w 4293929"/>
              <a:gd name="connsiteY34" fmla="*/ 3948801 h 5663512"/>
              <a:gd name="connsiteX35" fmla="*/ 222752 w 4293929"/>
              <a:gd name="connsiteY35" fmla="*/ 0 h 5663512"/>
              <a:gd name="connsiteX0" fmla="*/ 222752 w 4201826"/>
              <a:gd name="connsiteY0" fmla="*/ 0 h 5663512"/>
              <a:gd name="connsiteX1" fmla="*/ 3032893 w 4201826"/>
              <a:gd name="connsiteY1" fmla="*/ 145161 h 5663512"/>
              <a:gd name="connsiteX2" fmla="*/ 3808775 w 4201826"/>
              <a:gd name="connsiteY2" fmla="*/ 193118 h 5663512"/>
              <a:gd name="connsiteX3" fmla="*/ 4158085 w 4201826"/>
              <a:gd name="connsiteY3" fmla="*/ 210199 h 5663512"/>
              <a:gd name="connsiteX4" fmla="*/ 4184414 w 4201826"/>
              <a:gd name="connsiteY4" fmla="*/ 232320 h 5663512"/>
              <a:gd name="connsiteX5" fmla="*/ 4183120 w 4201826"/>
              <a:gd name="connsiteY5" fmla="*/ 264976 h 5663512"/>
              <a:gd name="connsiteX6" fmla="*/ 4185873 w 4201826"/>
              <a:gd name="connsiteY6" fmla="*/ 266710 h 5663512"/>
              <a:gd name="connsiteX7" fmla="*/ 4201602 w 4201826"/>
              <a:gd name="connsiteY7" fmla="*/ 298994 h 5663512"/>
              <a:gd name="connsiteX8" fmla="*/ 4190187 w 4201826"/>
              <a:gd name="connsiteY8" fmla="*/ 332680 h 5663512"/>
              <a:gd name="connsiteX9" fmla="*/ 4126688 w 4201826"/>
              <a:gd name="connsiteY9" fmla="*/ 1737775 h 5663512"/>
              <a:gd name="connsiteX10" fmla="*/ 4126596 w 4201826"/>
              <a:gd name="connsiteY10" fmla="*/ 1740050 h 5663512"/>
              <a:gd name="connsiteX11" fmla="*/ 4124671 w 4201826"/>
              <a:gd name="connsiteY11" fmla="*/ 1740201 h 5663512"/>
              <a:gd name="connsiteX12" fmla="*/ 4118474 w 4201826"/>
              <a:gd name="connsiteY12" fmla="*/ 1896619 h 5663512"/>
              <a:gd name="connsiteX13" fmla="*/ 4126882 w 4201826"/>
              <a:gd name="connsiteY13" fmla="*/ 1921364 h 5663512"/>
              <a:gd name="connsiteX14" fmla="*/ 4129154 w 4201826"/>
              <a:gd name="connsiteY14" fmla="*/ 2007537 h 5663512"/>
              <a:gd name="connsiteX15" fmla="*/ 4128778 w 4201826"/>
              <a:gd name="connsiteY15" fmla="*/ 2012537 h 5663512"/>
              <a:gd name="connsiteX16" fmla="*/ 4120707 w 4201826"/>
              <a:gd name="connsiteY16" fmla="*/ 2053644 h 5663512"/>
              <a:gd name="connsiteX17" fmla="*/ 4123807 w 4201826"/>
              <a:gd name="connsiteY17" fmla="*/ 2057665 h 5663512"/>
              <a:gd name="connsiteX18" fmla="*/ 4126612 w 4201826"/>
              <a:gd name="connsiteY18" fmla="*/ 2070810 h 5663512"/>
              <a:gd name="connsiteX19" fmla="*/ 4113352 w 4201826"/>
              <a:gd name="connsiteY19" fmla="*/ 2133479 h 5663512"/>
              <a:gd name="connsiteX20" fmla="*/ 4107066 w 4201826"/>
              <a:gd name="connsiteY20" fmla="*/ 2184520 h 5663512"/>
              <a:gd name="connsiteX21" fmla="*/ 4074388 w 4201826"/>
              <a:gd name="connsiteY21" fmla="*/ 3270918 h 5663512"/>
              <a:gd name="connsiteX22" fmla="*/ 4057741 w 4201826"/>
              <a:gd name="connsiteY22" fmla="*/ 3531778 h 5663512"/>
              <a:gd name="connsiteX23" fmla="*/ 4049247 w 4201826"/>
              <a:gd name="connsiteY23" fmla="*/ 3699138 h 5663512"/>
              <a:gd name="connsiteX24" fmla="*/ 3983235 w 4201826"/>
              <a:gd name="connsiteY24" fmla="*/ 5384761 h 5663512"/>
              <a:gd name="connsiteX25" fmla="*/ 3988613 w 4201826"/>
              <a:gd name="connsiteY25" fmla="*/ 5422435 h 5663512"/>
              <a:gd name="connsiteX26" fmla="*/ 3992316 w 4201826"/>
              <a:gd name="connsiteY26" fmla="*/ 5457824 h 5663512"/>
              <a:gd name="connsiteX27" fmla="*/ 3996120 w 4201826"/>
              <a:gd name="connsiteY27" fmla="*/ 5560902 h 5663512"/>
              <a:gd name="connsiteX28" fmla="*/ 3979159 w 4201826"/>
              <a:gd name="connsiteY28" fmla="*/ 5596462 h 5663512"/>
              <a:gd name="connsiteX29" fmla="*/ 3974839 w 4201826"/>
              <a:gd name="connsiteY29" fmla="*/ 5599286 h 5663512"/>
              <a:gd name="connsiteX30" fmla="*/ 3972325 w 4201826"/>
              <a:gd name="connsiteY30" fmla="*/ 5663512 h 5663512"/>
              <a:gd name="connsiteX31" fmla="*/ 0 w 4201826"/>
              <a:gd name="connsiteY31" fmla="*/ 5467037 h 5663512"/>
              <a:gd name="connsiteX32" fmla="*/ 2952 w 4201826"/>
              <a:gd name="connsiteY32" fmla="*/ 5398536 h 5663512"/>
              <a:gd name="connsiteX33" fmla="*/ 56818 w 4201826"/>
              <a:gd name="connsiteY33" fmla="*/ 3948801 h 5663512"/>
              <a:gd name="connsiteX34" fmla="*/ 222752 w 4201826"/>
              <a:gd name="connsiteY34" fmla="*/ 0 h 5663512"/>
              <a:gd name="connsiteX0" fmla="*/ 222752 w 4201826"/>
              <a:gd name="connsiteY0" fmla="*/ 0 h 5663512"/>
              <a:gd name="connsiteX1" fmla="*/ 3032893 w 4201826"/>
              <a:gd name="connsiteY1" fmla="*/ 145161 h 5663512"/>
              <a:gd name="connsiteX2" fmla="*/ 3808775 w 4201826"/>
              <a:gd name="connsiteY2" fmla="*/ 193118 h 5663512"/>
              <a:gd name="connsiteX3" fmla="*/ 4158085 w 4201826"/>
              <a:gd name="connsiteY3" fmla="*/ 210199 h 5663512"/>
              <a:gd name="connsiteX4" fmla="*/ 4184414 w 4201826"/>
              <a:gd name="connsiteY4" fmla="*/ 232320 h 5663512"/>
              <a:gd name="connsiteX5" fmla="*/ 4183120 w 4201826"/>
              <a:gd name="connsiteY5" fmla="*/ 264976 h 5663512"/>
              <a:gd name="connsiteX6" fmla="*/ 4185873 w 4201826"/>
              <a:gd name="connsiteY6" fmla="*/ 266710 h 5663512"/>
              <a:gd name="connsiteX7" fmla="*/ 4201602 w 4201826"/>
              <a:gd name="connsiteY7" fmla="*/ 298994 h 5663512"/>
              <a:gd name="connsiteX8" fmla="*/ 4185114 w 4201826"/>
              <a:gd name="connsiteY8" fmla="*/ 383410 h 5663512"/>
              <a:gd name="connsiteX9" fmla="*/ 4126688 w 4201826"/>
              <a:gd name="connsiteY9" fmla="*/ 1737775 h 5663512"/>
              <a:gd name="connsiteX10" fmla="*/ 4126596 w 4201826"/>
              <a:gd name="connsiteY10" fmla="*/ 1740050 h 5663512"/>
              <a:gd name="connsiteX11" fmla="*/ 4124671 w 4201826"/>
              <a:gd name="connsiteY11" fmla="*/ 1740201 h 5663512"/>
              <a:gd name="connsiteX12" fmla="*/ 4118474 w 4201826"/>
              <a:gd name="connsiteY12" fmla="*/ 1896619 h 5663512"/>
              <a:gd name="connsiteX13" fmla="*/ 4126882 w 4201826"/>
              <a:gd name="connsiteY13" fmla="*/ 1921364 h 5663512"/>
              <a:gd name="connsiteX14" fmla="*/ 4129154 w 4201826"/>
              <a:gd name="connsiteY14" fmla="*/ 2007537 h 5663512"/>
              <a:gd name="connsiteX15" fmla="*/ 4128778 w 4201826"/>
              <a:gd name="connsiteY15" fmla="*/ 2012537 h 5663512"/>
              <a:gd name="connsiteX16" fmla="*/ 4120707 w 4201826"/>
              <a:gd name="connsiteY16" fmla="*/ 2053644 h 5663512"/>
              <a:gd name="connsiteX17" fmla="*/ 4123807 w 4201826"/>
              <a:gd name="connsiteY17" fmla="*/ 2057665 h 5663512"/>
              <a:gd name="connsiteX18" fmla="*/ 4126612 w 4201826"/>
              <a:gd name="connsiteY18" fmla="*/ 2070810 h 5663512"/>
              <a:gd name="connsiteX19" fmla="*/ 4113352 w 4201826"/>
              <a:gd name="connsiteY19" fmla="*/ 2133479 h 5663512"/>
              <a:gd name="connsiteX20" fmla="*/ 4107066 w 4201826"/>
              <a:gd name="connsiteY20" fmla="*/ 2184520 h 5663512"/>
              <a:gd name="connsiteX21" fmla="*/ 4074388 w 4201826"/>
              <a:gd name="connsiteY21" fmla="*/ 3270918 h 5663512"/>
              <a:gd name="connsiteX22" fmla="*/ 4057741 w 4201826"/>
              <a:gd name="connsiteY22" fmla="*/ 3531778 h 5663512"/>
              <a:gd name="connsiteX23" fmla="*/ 4049247 w 4201826"/>
              <a:gd name="connsiteY23" fmla="*/ 3699138 h 5663512"/>
              <a:gd name="connsiteX24" fmla="*/ 3983235 w 4201826"/>
              <a:gd name="connsiteY24" fmla="*/ 5384761 h 5663512"/>
              <a:gd name="connsiteX25" fmla="*/ 3988613 w 4201826"/>
              <a:gd name="connsiteY25" fmla="*/ 5422435 h 5663512"/>
              <a:gd name="connsiteX26" fmla="*/ 3992316 w 4201826"/>
              <a:gd name="connsiteY26" fmla="*/ 5457824 h 5663512"/>
              <a:gd name="connsiteX27" fmla="*/ 3996120 w 4201826"/>
              <a:gd name="connsiteY27" fmla="*/ 5560902 h 5663512"/>
              <a:gd name="connsiteX28" fmla="*/ 3979159 w 4201826"/>
              <a:gd name="connsiteY28" fmla="*/ 5596462 h 5663512"/>
              <a:gd name="connsiteX29" fmla="*/ 3974839 w 4201826"/>
              <a:gd name="connsiteY29" fmla="*/ 5599286 h 5663512"/>
              <a:gd name="connsiteX30" fmla="*/ 3972325 w 4201826"/>
              <a:gd name="connsiteY30" fmla="*/ 5663512 h 5663512"/>
              <a:gd name="connsiteX31" fmla="*/ 0 w 4201826"/>
              <a:gd name="connsiteY31" fmla="*/ 5467037 h 5663512"/>
              <a:gd name="connsiteX32" fmla="*/ 2952 w 4201826"/>
              <a:gd name="connsiteY32" fmla="*/ 5398536 h 5663512"/>
              <a:gd name="connsiteX33" fmla="*/ 56818 w 4201826"/>
              <a:gd name="connsiteY33" fmla="*/ 3948801 h 5663512"/>
              <a:gd name="connsiteX34" fmla="*/ 222752 w 4201826"/>
              <a:gd name="connsiteY34" fmla="*/ 0 h 5663512"/>
              <a:gd name="connsiteX0" fmla="*/ 222752 w 4201826"/>
              <a:gd name="connsiteY0" fmla="*/ 241591 h 5905103"/>
              <a:gd name="connsiteX1" fmla="*/ 3808775 w 4201826"/>
              <a:gd name="connsiteY1" fmla="*/ 434709 h 5905103"/>
              <a:gd name="connsiteX2" fmla="*/ 4158085 w 4201826"/>
              <a:gd name="connsiteY2" fmla="*/ 451790 h 5905103"/>
              <a:gd name="connsiteX3" fmla="*/ 4184414 w 4201826"/>
              <a:gd name="connsiteY3" fmla="*/ 473911 h 5905103"/>
              <a:gd name="connsiteX4" fmla="*/ 4183120 w 4201826"/>
              <a:gd name="connsiteY4" fmla="*/ 506567 h 5905103"/>
              <a:gd name="connsiteX5" fmla="*/ 4185873 w 4201826"/>
              <a:gd name="connsiteY5" fmla="*/ 508301 h 5905103"/>
              <a:gd name="connsiteX6" fmla="*/ 4201602 w 4201826"/>
              <a:gd name="connsiteY6" fmla="*/ 540585 h 5905103"/>
              <a:gd name="connsiteX7" fmla="*/ 4185114 w 4201826"/>
              <a:gd name="connsiteY7" fmla="*/ 625001 h 5905103"/>
              <a:gd name="connsiteX8" fmla="*/ 4126688 w 4201826"/>
              <a:gd name="connsiteY8" fmla="*/ 1979366 h 5905103"/>
              <a:gd name="connsiteX9" fmla="*/ 4126596 w 4201826"/>
              <a:gd name="connsiteY9" fmla="*/ 1981641 h 5905103"/>
              <a:gd name="connsiteX10" fmla="*/ 4124671 w 4201826"/>
              <a:gd name="connsiteY10" fmla="*/ 1981792 h 5905103"/>
              <a:gd name="connsiteX11" fmla="*/ 4118474 w 4201826"/>
              <a:gd name="connsiteY11" fmla="*/ 2138210 h 5905103"/>
              <a:gd name="connsiteX12" fmla="*/ 4126882 w 4201826"/>
              <a:gd name="connsiteY12" fmla="*/ 2162955 h 5905103"/>
              <a:gd name="connsiteX13" fmla="*/ 4129154 w 4201826"/>
              <a:gd name="connsiteY13" fmla="*/ 2249128 h 5905103"/>
              <a:gd name="connsiteX14" fmla="*/ 4128778 w 4201826"/>
              <a:gd name="connsiteY14" fmla="*/ 2254128 h 5905103"/>
              <a:gd name="connsiteX15" fmla="*/ 4120707 w 4201826"/>
              <a:gd name="connsiteY15" fmla="*/ 2295235 h 5905103"/>
              <a:gd name="connsiteX16" fmla="*/ 4123807 w 4201826"/>
              <a:gd name="connsiteY16" fmla="*/ 2299256 h 5905103"/>
              <a:gd name="connsiteX17" fmla="*/ 4126612 w 4201826"/>
              <a:gd name="connsiteY17" fmla="*/ 2312401 h 5905103"/>
              <a:gd name="connsiteX18" fmla="*/ 4113352 w 4201826"/>
              <a:gd name="connsiteY18" fmla="*/ 2375070 h 5905103"/>
              <a:gd name="connsiteX19" fmla="*/ 4107066 w 4201826"/>
              <a:gd name="connsiteY19" fmla="*/ 2426111 h 5905103"/>
              <a:gd name="connsiteX20" fmla="*/ 4074388 w 4201826"/>
              <a:gd name="connsiteY20" fmla="*/ 3512509 h 5905103"/>
              <a:gd name="connsiteX21" fmla="*/ 4057741 w 4201826"/>
              <a:gd name="connsiteY21" fmla="*/ 3773369 h 5905103"/>
              <a:gd name="connsiteX22" fmla="*/ 4049247 w 4201826"/>
              <a:gd name="connsiteY22" fmla="*/ 3940729 h 5905103"/>
              <a:gd name="connsiteX23" fmla="*/ 3983235 w 4201826"/>
              <a:gd name="connsiteY23" fmla="*/ 5626352 h 5905103"/>
              <a:gd name="connsiteX24" fmla="*/ 3988613 w 4201826"/>
              <a:gd name="connsiteY24" fmla="*/ 5664026 h 5905103"/>
              <a:gd name="connsiteX25" fmla="*/ 3992316 w 4201826"/>
              <a:gd name="connsiteY25" fmla="*/ 5699415 h 5905103"/>
              <a:gd name="connsiteX26" fmla="*/ 3996120 w 4201826"/>
              <a:gd name="connsiteY26" fmla="*/ 5802493 h 5905103"/>
              <a:gd name="connsiteX27" fmla="*/ 3979159 w 4201826"/>
              <a:gd name="connsiteY27" fmla="*/ 5838053 h 5905103"/>
              <a:gd name="connsiteX28" fmla="*/ 3974839 w 4201826"/>
              <a:gd name="connsiteY28" fmla="*/ 5840877 h 5905103"/>
              <a:gd name="connsiteX29" fmla="*/ 3972325 w 4201826"/>
              <a:gd name="connsiteY29" fmla="*/ 5905103 h 5905103"/>
              <a:gd name="connsiteX30" fmla="*/ 0 w 4201826"/>
              <a:gd name="connsiteY30" fmla="*/ 5708628 h 5905103"/>
              <a:gd name="connsiteX31" fmla="*/ 2952 w 4201826"/>
              <a:gd name="connsiteY31" fmla="*/ 5640127 h 5905103"/>
              <a:gd name="connsiteX32" fmla="*/ 56818 w 4201826"/>
              <a:gd name="connsiteY32" fmla="*/ 4190392 h 5905103"/>
              <a:gd name="connsiteX33" fmla="*/ 222752 w 4201826"/>
              <a:gd name="connsiteY33" fmla="*/ 241591 h 5905103"/>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107066 w 4201826"/>
              <a:gd name="connsiteY19" fmla="*/ 2184520 h 5663512"/>
              <a:gd name="connsiteX20" fmla="*/ 4074388 w 4201826"/>
              <a:gd name="connsiteY20" fmla="*/ 3270918 h 5663512"/>
              <a:gd name="connsiteX21" fmla="*/ 4057741 w 4201826"/>
              <a:gd name="connsiteY21" fmla="*/ 3531778 h 5663512"/>
              <a:gd name="connsiteX22" fmla="*/ 4049247 w 4201826"/>
              <a:gd name="connsiteY22" fmla="*/ 3699138 h 5663512"/>
              <a:gd name="connsiteX23" fmla="*/ 3983235 w 4201826"/>
              <a:gd name="connsiteY23" fmla="*/ 5384761 h 5663512"/>
              <a:gd name="connsiteX24" fmla="*/ 3988613 w 4201826"/>
              <a:gd name="connsiteY24" fmla="*/ 5422435 h 5663512"/>
              <a:gd name="connsiteX25" fmla="*/ 3992316 w 4201826"/>
              <a:gd name="connsiteY25" fmla="*/ 5457824 h 5663512"/>
              <a:gd name="connsiteX26" fmla="*/ 3996120 w 4201826"/>
              <a:gd name="connsiteY26" fmla="*/ 5560902 h 5663512"/>
              <a:gd name="connsiteX27" fmla="*/ 3979159 w 4201826"/>
              <a:gd name="connsiteY27" fmla="*/ 5596462 h 5663512"/>
              <a:gd name="connsiteX28" fmla="*/ 3974839 w 4201826"/>
              <a:gd name="connsiteY28" fmla="*/ 5599286 h 5663512"/>
              <a:gd name="connsiteX29" fmla="*/ 3972325 w 4201826"/>
              <a:gd name="connsiteY29" fmla="*/ 5663512 h 5663512"/>
              <a:gd name="connsiteX30" fmla="*/ 0 w 4201826"/>
              <a:gd name="connsiteY30" fmla="*/ 5467037 h 5663512"/>
              <a:gd name="connsiteX31" fmla="*/ 2952 w 4201826"/>
              <a:gd name="connsiteY31" fmla="*/ 5398536 h 5663512"/>
              <a:gd name="connsiteX32" fmla="*/ 56818 w 4201826"/>
              <a:gd name="connsiteY32" fmla="*/ 3948801 h 5663512"/>
              <a:gd name="connsiteX33" fmla="*/ 222752 w 4201826"/>
              <a:gd name="connsiteY33"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107066 w 4201826"/>
              <a:gd name="connsiteY19" fmla="*/ 2184520 h 5663512"/>
              <a:gd name="connsiteX20" fmla="*/ 4074388 w 4201826"/>
              <a:gd name="connsiteY20" fmla="*/ 3270918 h 5663512"/>
              <a:gd name="connsiteX21" fmla="*/ 4057741 w 4201826"/>
              <a:gd name="connsiteY21" fmla="*/ 3531778 h 5663512"/>
              <a:gd name="connsiteX22" fmla="*/ 4049247 w 4201826"/>
              <a:gd name="connsiteY22" fmla="*/ 3699138 h 5663512"/>
              <a:gd name="connsiteX23" fmla="*/ 3983235 w 4201826"/>
              <a:gd name="connsiteY23" fmla="*/ 5384761 h 5663512"/>
              <a:gd name="connsiteX24" fmla="*/ 3988613 w 4201826"/>
              <a:gd name="connsiteY24" fmla="*/ 5422435 h 5663512"/>
              <a:gd name="connsiteX25" fmla="*/ 3992316 w 4201826"/>
              <a:gd name="connsiteY25" fmla="*/ 5457824 h 5663512"/>
              <a:gd name="connsiteX26" fmla="*/ 3996120 w 4201826"/>
              <a:gd name="connsiteY26" fmla="*/ 5560902 h 5663512"/>
              <a:gd name="connsiteX27" fmla="*/ 3979159 w 4201826"/>
              <a:gd name="connsiteY27" fmla="*/ 5596462 h 5663512"/>
              <a:gd name="connsiteX28" fmla="*/ 3974839 w 4201826"/>
              <a:gd name="connsiteY28" fmla="*/ 5599286 h 5663512"/>
              <a:gd name="connsiteX29" fmla="*/ 3972325 w 4201826"/>
              <a:gd name="connsiteY29" fmla="*/ 5663512 h 5663512"/>
              <a:gd name="connsiteX30" fmla="*/ 0 w 4201826"/>
              <a:gd name="connsiteY30" fmla="*/ 5467037 h 5663512"/>
              <a:gd name="connsiteX31" fmla="*/ 2952 w 4201826"/>
              <a:gd name="connsiteY31" fmla="*/ 5398536 h 5663512"/>
              <a:gd name="connsiteX32" fmla="*/ 56818 w 4201826"/>
              <a:gd name="connsiteY32" fmla="*/ 3948801 h 5663512"/>
              <a:gd name="connsiteX33" fmla="*/ 222752 w 4201826"/>
              <a:gd name="connsiteY33"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074388 w 4201826"/>
              <a:gd name="connsiteY19" fmla="*/ 3270918 h 5663512"/>
              <a:gd name="connsiteX20" fmla="*/ 4057741 w 4201826"/>
              <a:gd name="connsiteY20" fmla="*/ 3531778 h 5663512"/>
              <a:gd name="connsiteX21" fmla="*/ 4049247 w 4201826"/>
              <a:gd name="connsiteY21" fmla="*/ 3699138 h 5663512"/>
              <a:gd name="connsiteX22" fmla="*/ 3983235 w 4201826"/>
              <a:gd name="connsiteY22" fmla="*/ 5384761 h 5663512"/>
              <a:gd name="connsiteX23" fmla="*/ 3988613 w 4201826"/>
              <a:gd name="connsiteY23" fmla="*/ 5422435 h 5663512"/>
              <a:gd name="connsiteX24" fmla="*/ 3992316 w 4201826"/>
              <a:gd name="connsiteY24" fmla="*/ 5457824 h 5663512"/>
              <a:gd name="connsiteX25" fmla="*/ 3996120 w 4201826"/>
              <a:gd name="connsiteY25" fmla="*/ 5560902 h 5663512"/>
              <a:gd name="connsiteX26" fmla="*/ 3979159 w 4201826"/>
              <a:gd name="connsiteY26" fmla="*/ 5596462 h 5663512"/>
              <a:gd name="connsiteX27" fmla="*/ 3974839 w 4201826"/>
              <a:gd name="connsiteY27" fmla="*/ 5599286 h 5663512"/>
              <a:gd name="connsiteX28" fmla="*/ 3972325 w 4201826"/>
              <a:gd name="connsiteY28" fmla="*/ 5663512 h 5663512"/>
              <a:gd name="connsiteX29" fmla="*/ 0 w 4201826"/>
              <a:gd name="connsiteY29" fmla="*/ 5467037 h 5663512"/>
              <a:gd name="connsiteX30" fmla="*/ 2952 w 4201826"/>
              <a:gd name="connsiteY30" fmla="*/ 5398536 h 5663512"/>
              <a:gd name="connsiteX31" fmla="*/ 56818 w 4201826"/>
              <a:gd name="connsiteY31" fmla="*/ 3948801 h 5663512"/>
              <a:gd name="connsiteX32" fmla="*/ 222752 w 4201826"/>
              <a:gd name="connsiteY32"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92316 w 4201826"/>
              <a:gd name="connsiteY23" fmla="*/ 5457824 h 5663512"/>
              <a:gd name="connsiteX24" fmla="*/ 3996120 w 4201826"/>
              <a:gd name="connsiteY24" fmla="*/ 5560902 h 5663512"/>
              <a:gd name="connsiteX25" fmla="*/ 3979159 w 4201826"/>
              <a:gd name="connsiteY25" fmla="*/ 5596462 h 5663512"/>
              <a:gd name="connsiteX26" fmla="*/ 3974839 w 4201826"/>
              <a:gd name="connsiteY26" fmla="*/ 5599286 h 5663512"/>
              <a:gd name="connsiteX27" fmla="*/ 3972325 w 4201826"/>
              <a:gd name="connsiteY27" fmla="*/ 5663512 h 5663512"/>
              <a:gd name="connsiteX28" fmla="*/ 0 w 4201826"/>
              <a:gd name="connsiteY28" fmla="*/ 5467037 h 5663512"/>
              <a:gd name="connsiteX29" fmla="*/ 2952 w 4201826"/>
              <a:gd name="connsiteY29" fmla="*/ 5398536 h 5663512"/>
              <a:gd name="connsiteX30" fmla="*/ 56818 w 4201826"/>
              <a:gd name="connsiteY30" fmla="*/ 3948801 h 5663512"/>
              <a:gd name="connsiteX31" fmla="*/ 222752 w 4201826"/>
              <a:gd name="connsiteY31"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92316 w 4201826"/>
              <a:gd name="connsiteY23" fmla="*/ 5457824 h 5663512"/>
              <a:gd name="connsiteX24" fmla="*/ 3979159 w 4201826"/>
              <a:gd name="connsiteY24" fmla="*/ 5596462 h 5663512"/>
              <a:gd name="connsiteX25" fmla="*/ 3974839 w 4201826"/>
              <a:gd name="connsiteY25" fmla="*/ 5599286 h 5663512"/>
              <a:gd name="connsiteX26" fmla="*/ 3972325 w 4201826"/>
              <a:gd name="connsiteY26" fmla="*/ 5663512 h 5663512"/>
              <a:gd name="connsiteX27" fmla="*/ 0 w 4201826"/>
              <a:gd name="connsiteY27" fmla="*/ 5467037 h 5663512"/>
              <a:gd name="connsiteX28" fmla="*/ 2952 w 4201826"/>
              <a:gd name="connsiteY28" fmla="*/ 5398536 h 5663512"/>
              <a:gd name="connsiteX29" fmla="*/ 56818 w 4201826"/>
              <a:gd name="connsiteY29" fmla="*/ 3948801 h 5663512"/>
              <a:gd name="connsiteX30" fmla="*/ 222752 w 4201826"/>
              <a:gd name="connsiteY30"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79159 w 4201826"/>
              <a:gd name="connsiteY23" fmla="*/ 5596462 h 5663512"/>
              <a:gd name="connsiteX24" fmla="*/ 3974839 w 4201826"/>
              <a:gd name="connsiteY24" fmla="*/ 5599286 h 5663512"/>
              <a:gd name="connsiteX25" fmla="*/ 3972325 w 4201826"/>
              <a:gd name="connsiteY25" fmla="*/ 5663512 h 5663512"/>
              <a:gd name="connsiteX26" fmla="*/ 0 w 4201826"/>
              <a:gd name="connsiteY26" fmla="*/ 5467037 h 5663512"/>
              <a:gd name="connsiteX27" fmla="*/ 2952 w 4201826"/>
              <a:gd name="connsiteY27" fmla="*/ 5398536 h 5663512"/>
              <a:gd name="connsiteX28" fmla="*/ 56818 w 4201826"/>
              <a:gd name="connsiteY28" fmla="*/ 3948801 h 5663512"/>
              <a:gd name="connsiteX29" fmla="*/ 222752 w 4201826"/>
              <a:gd name="connsiteY29"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13352 w 4201826"/>
              <a:gd name="connsiteY16" fmla="*/ 2133479 h 5663512"/>
              <a:gd name="connsiteX17" fmla="*/ 4074388 w 4201826"/>
              <a:gd name="connsiteY17" fmla="*/ 3270918 h 5663512"/>
              <a:gd name="connsiteX18" fmla="*/ 4057741 w 4201826"/>
              <a:gd name="connsiteY18" fmla="*/ 3531778 h 5663512"/>
              <a:gd name="connsiteX19" fmla="*/ 4049247 w 4201826"/>
              <a:gd name="connsiteY19" fmla="*/ 3699138 h 5663512"/>
              <a:gd name="connsiteX20" fmla="*/ 3983235 w 4201826"/>
              <a:gd name="connsiteY20" fmla="*/ 5384761 h 5663512"/>
              <a:gd name="connsiteX21" fmla="*/ 3988613 w 4201826"/>
              <a:gd name="connsiteY21" fmla="*/ 5422435 h 5663512"/>
              <a:gd name="connsiteX22" fmla="*/ 3979159 w 4201826"/>
              <a:gd name="connsiteY22" fmla="*/ 5596462 h 5663512"/>
              <a:gd name="connsiteX23" fmla="*/ 3974839 w 4201826"/>
              <a:gd name="connsiteY23" fmla="*/ 5599286 h 5663512"/>
              <a:gd name="connsiteX24" fmla="*/ 3972325 w 4201826"/>
              <a:gd name="connsiteY24" fmla="*/ 5663512 h 5663512"/>
              <a:gd name="connsiteX25" fmla="*/ 0 w 4201826"/>
              <a:gd name="connsiteY25" fmla="*/ 5467037 h 5663512"/>
              <a:gd name="connsiteX26" fmla="*/ 2952 w 4201826"/>
              <a:gd name="connsiteY26" fmla="*/ 5398536 h 5663512"/>
              <a:gd name="connsiteX27" fmla="*/ 56818 w 4201826"/>
              <a:gd name="connsiteY27" fmla="*/ 3948801 h 5663512"/>
              <a:gd name="connsiteX28" fmla="*/ 222752 w 4201826"/>
              <a:gd name="connsiteY28" fmla="*/ 0 h 566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01826" h="5663512">
                <a:moveTo>
                  <a:pt x="222752" y="0"/>
                </a:moveTo>
                <a:lnTo>
                  <a:pt x="3808775" y="193118"/>
                </a:lnTo>
                <a:lnTo>
                  <a:pt x="4158085" y="210199"/>
                </a:lnTo>
                <a:lnTo>
                  <a:pt x="4184414" y="232320"/>
                </a:lnTo>
                <a:cubicBezTo>
                  <a:pt x="4183983" y="243206"/>
                  <a:pt x="4183551" y="254090"/>
                  <a:pt x="4183120" y="264976"/>
                </a:cubicBezTo>
                <a:lnTo>
                  <a:pt x="4185873" y="266710"/>
                </a:lnTo>
                <a:cubicBezTo>
                  <a:pt x="4194870" y="268364"/>
                  <a:pt x="4203324" y="254877"/>
                  <a:pt x="4201602" y="298994"/>
                </a:cubicBezTo>
                <a:lnTo>
                  <a:pt x="4185114" y="383410"/>
                </a:lnTo>
                <a:lnTo>
                  <a:pt x="4126688" y="1737775"/>
                </a:lnTo>
                <a:cubicBezTo>
                  <a:pt x="4126657" y="1738533"/>
                  <a:pt x="4126627" y="1739292"/>
                  <a:pt x="4126596" y="1740050"/>
                </a:cubicBezTo>
                <a:lnTo>
                  <a:pt x="4124671" y="1740201"/>
                </a:lnTo>
                <a:lnTo>
                  <a:pt x="4118474" y="1896619"/>
                </a:lnTo>
                <a:lnTo>
                  <a:pt x="4126882" y="1921364"/>
                </a:lnTo>
                <a:cubicBezTo>
                  <a:pt x="4127639" y="1950088"/>
                  <a:pt x="4128397" y="1978813"/>
                  <a:pt x="4129154" y="2007537"/>
                </a:cubicBezTo>
                <a:cubicBezTo>
                  <a:pt x="4129029" y="2009204"/>
                  <a:pt x="4128903" y="2010870"/>
                  <a:pt x="4128778" y="2012537"/>
                </a:cubicBezTo>
                <a:lnTo>
                  <a:pt x="4120707" y="2053644"/>
                </a:lnTo>
                <a:cubicBezTo>
                  <a:pt x="4118136" y="2073801"/>
                  <a:pt x="4121072" y="1930600"/>
                  <a:pt x="4113352" y="2133479"/>
                </a:cubicBezTo>
                <a:lnTo>
                  <a:pt x="4074388" y="3270918"/>
                </a:lnTo>
                <a:cubicBezTo>
                  <a:pt x="4072534" y="3351848"/>
                  <a:pt x="4059594" y="3450848"/>
                  <a:pt x="4057741" y="3531778"/>
                </a:cubicBezTo>
                <a:cubicBezTo>
                  <a:pt x="4063853" y="3525628"/>
                  <a:pt x="4055864" y="3680107"/>
                  <a:pt x="4049247" y="3699138"/>
                </a:cubicBezTo>
                <a:lnTo>
                  <a:pt x="3983235" y="5384761"/>
                </a:lnTo>
                <a:lnTo>
                  <a:pt x="3988613" y="5422435"/>
                </a:lnTo>
                <a:cubicBezTo>
                  <a:pt x="3987934" y="5457718"/>
                  <a:pt x="3981455" y="5566987"/>
                  <a:pt x="3979159" y="5596462"/>
                </a:cubicBezTo>
                <a:lnTo>
                  <a:pt x="3974839" y="5599286"/>
                </a:lnTo>
                <a:cubicBezTo>
                  <a:pt x="3974001" y="5620694"/>
                  <a:pt x="3976042" y="5639205"/>
                  <a:pt x="3972325" y="5663512"/>
                </a:cubicBezTo>
                <a:lnTo>
                  <a:pt x="0" y="5467037"/>
                </a:lnTo>
                <a:lnTo>
                  <a:pt x="2952" y="5398536"/>
                </a:lnTo>
                <a:lnTo>
                  <a:pt x="56818" y="3948801"/>
                </a:lnTo>
                <a:lnTo>
                  <a:pt x="222752"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2478D65E-8D07-7663-DD67-980FAA1F454C}"/>
              </a:ext>
            </a:extLst>
          </p:cNvPr>
          <p:cNvSpPr>
            <a:spLocks noGrp="1"/>
          </p:cNvSpPr>
          <p:nvPr>
            <p:ph type="title"/>
          </p:nvPr>
        </p:nvSpPr>
        <p:spPr>
          <a:xfrm>
            <a:off x="685800" y="216310"/>
            <a:ext cx="6218486" cy="1415845"/>
          </a:xfrm>
        </p:spPr>
        <p:txBody>
          <a:bodyPr anchor="ctr">
            <a:normAutofit/>
          </a:bodyPr>
          <a:lstStyle/>
          <a:p>
            <a:r>
              <a:rPr lang="en-US" sz="3700" i="0" dirty="0">
                <a:latin typeface="Consolas"/>
              </a:rPr>
              <a:t>Hadith 5: Announce the marriage. </a:t>
            </a:r>
            <a:r>
              <a:rPr lang="en-GB" sz="3700" b="0" i="0" dirty="0">
                <a:effectLst/>
                <a:latin typeface="Lora" pitchFamily="2" charset="0"/>
              </a:rPr>
              <a:t>“</a:t>
            </a:r>
            <a:r>
              <a:rPr lang="ar-SA" sz="3700" b="1" i="0" dirty="0">
                <a:effectLst/>
                <a:latin typeface="Lora" pitchFamily="2" charset="0"/>
              </a:rPr>
              <a:t>أَعْلِنُوا هَذَا النِّكَاحَ </a:t>
            </a:r>
            <a:r>
              <a:rPr lang="en-GB" sz="3700" b="1" i="0" dirty="0">
                <a:effectLst/>
                <a:latin typeface="Lora" pitchFamily="2" charset="0"/>
              </a:rPr>
              <a:t>”</a:t>
            </a:r>
            <a:endParaRPr lang="en-GB" sz="3700" dirty="0"/>
          </a:p>
        </p:txBody>
      </p:sp>
      <p:sp>
        <p:nvSpPr>
          <p:cNvPr id="13" name="Content Placeholder 2">
            <a:extLst>
              <a:ext uri="{FF2B5EF4-FFF2-40B4-BE49-F238E27FC236}">
                <a16:creationId xmlns:a16="http://schemas.microsoft.com/office/drawing/2014/main" id="{5FE7FBFF-372E-F438-7AA8-FC863B7A0344}"/>
              </a:ext>
            </a:extLst>
          </p:cNvPr>
          <p:cNvSpPr>
            <a:spLocks noGrp="1"/>
          </p:cNvSpPr>
          <p:nvPr>
            <p:ph idx="1"/>
          </p:nvPr>
        </p:nvSpPr>
        <p:spPr>
          <a:xfrm>
            <a:off x="685800" y="1848466"/>
            <a:ext cx="6433942" cy="4680154"/>
          </a:xfrm>
        </p:spPr>
        <p:txBody>
          <a:bodyPr anchor="ctr">
            <a:normAutofit/>
          </a:bodyPr>
          <a:lstStyle/>
          <a:p>
            <a:pPr marL="0" indent="0">
              <a:lnSpc>
                <a:spcPct val="110000"/>
              </a:lnSpc>
              <a:buNone/>
            </a:pPr>
            <a:r>
              <a:rPr lang="en-US" sz="1800" dirty="0">
                <a:ea typeface="+mn-lt"/>
                <a:cs typeface="+mn-lt"/>
              </a:rPr>
              <a:t>Nikah is a sunnah, should not be delayed! </a:t>
            </a:r>
            <a:endParaRPr lang="en-US" sz="1800" dirty="0"/>
          </a:p>
          <a:p>
            <a:pPr>
              <a:lnSpc>
                <a:spcPct val="110000"/>
              </a:lnSpc>
            </a:pPr>
            <a:r>
              <a:rPr lang="en-US" sz="1800" dirty="0">
                <a:solidFill>
                  <a:schemeClr val="accent1"/>
                </a:solidFill>
                <a:ea typeface="+mn-lt"/>
                <a:cs typeface="+mn-lt"/>
              </a:rPr>
              <a:t>Who should marry? </a:t>
            </a:r>
          </a:p>
          <a:p>
            <a:pPr marL="0" indent="0">
              <a:lnSpc>
                <a:spcPct val="110000"/>
              </a:lnSpc>
              <a:buNone/>
            </a:pPr>
            <a:r>
              <a:rPr lang="en-US" sz="1800" dirty="0">
                <a:ea typeface="+mn-lt"/>
                <a:cs typeface="+mn-lt"/>
              </a:rPr>
              <a:t>Sunnah </a:t>
            </a:r>
            <a:r>
              <a:rPr lang="en-US" sz="1800" dirty="0" err="1">
                <a:ea typeface="+mn-lt"/>
                <a:cs typeface="+mn-lt"/>
              </a:rPr>
              <a:t>mu’akkadah</a:t>
            </a:r>
            <a:r>
              <a:rPr lang="en-US" sz="1800" dirty="0">
                <a:ea typeface="+mn-lt"/>
                <a:cs typeface="+mn-lt"/>
              </a:rPr>
              <a:t> for people with moderate sexual desires; </a:t>
            </a:r>
            <a:r>
              <a:rPr lang="en-US" sz="1800" dirty="0" err="1">
                <a:ea typeface="+mn-lt"/>
                <a:cs typeface="+mn-lt"/>
              </a:rPr>
              <a:t>waajib</a:t>
            </a:r>
            <a:r>
              <a:rPr lang="en-US" sz="1800" dirty="0">
                <a:ea typeface="+mn-lt"/>
                <a:cs typeface="+mn-lt"/>
              </a:rPr>
              <a:t> for those with high levels </a:t>
            </a:r>
          </a:p>
          <a:p>
            <a:pPr marL="0" indent="0">
              <a:lnSpc>
                <a:spcPct val="110000"/>
              </a:lnSpc>
              <a:buNone/>
            </a:pPr>
            <a:r>
              <a:rPr lang="en-GB" sz="1800" dirty="0">
                <a:solidFill>
                  <a:schemeClr val="accent1"/>
                </a:solidFill>
              </a:rPr>
              <a:t>What constitutes a Nikah in the Sharia? </a:t>
            </a:r>
          </a:p>
          <a:p>
            <a:pPr marL="0" indent="0">
              <a:lnSpc>
                <a:spcPct val="110000"/>
              </a:lnSpc>
              <a:buNone/>
            </a:pPr>
            <a:r>
              <a:rPr lang="en-GB" sz="1800" dirty="0"/>
              <a:t>• An offer and acceptance • Presence of witnesses • Considering in the light of our hadith today: • </a:t>
            </a:r>
          </a:p>
          <a:p>
            <a:pPr marL="0" indent="0">
              <a:lnSpc>
                <a:spcPct val="110000"/>
              </a:lnSpc>
              <a:buNone/>
            </a:pPr>
            <a:r>
              <a:rPr lang="en-GB" sz="1800" dirty="0"/>
              <a:t>Majority understood “announce” to be recommended or fulfilled by witnesses • Announcing is still mustahabb • Some fuqaha consider this a condition for marriage to be valid! </a:t>
            </a:r>
            <a:endParaRPr lang="en-US" sz="1800" dirty="0">
              <a:ea typeface="+mn-lt"/>
              <a:cs typeface="+mn-lt"/>
            </a:endParaRPr>
          </a:p>
          <a:p>
            <a:pPr marL="0" indent="0">
              <a:lnSpc>
                <a:spcPct val="110000"/>
              </a:lnSpc>
              <a:buNone/>
            </a:pPr>
            <a:r>
              <a:rPr lang="en-US" sz="1800" dirty="0">
                <a:ea typeface="+mn-lt"/>
                <a:cs typeface="+mn-lt"/>
              </a:rPr>
              <a:t>• Better to announce in large gathering</a:t>
            </a:r>
            <a:endParaRPr lang="en-US" sz="1800" dirty="0"/>
          </a:p>
          <a:p>
            <a:pPr>
              <a:lnSpc>
                <a:spcPct val="110000"/>
              </a:lnSpc>
            </a:pPr>
            <a:endParaRPr lang="en-GB" sz="1800" dirty="0"/>
          </a:p>
        </p:txBody>
      </p:sp>
      <p:pic>
        <p:nvPicPr>
          <p:cNvPr id="6" name="Picture 5" descr="A pair of gold and silver rings&#10;&#10;Description automatically generated">
            <a:extLst>
              <a:ext uri="{FF2B5EF4-FFF2-40B4-BE49-F238E27FC236}">
                <a16:creationId xmlns:a16="http://schemas.microsoft.com/office/drawing/2014/main" id="{B55A6820-5A7C-1550-BF1A-99D5E9063E5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71272">
            <a:off x="7684579" y="2232530"/>
            <a:ext cx="3582518" cy="2391330"/>
          </a:xfrm>
          <a:prstGeom prst="rect">
            <a:avLst/>
          </a:prstGeom>
        </p:spPr>
      </p:pic>
    </p:spTree>
    <p:extLst>
      <p:ext uri="{BB962C8B-B14F-4D97-AF65-F5344CB8AC3E}">
        <p14:creationId xmlns:p14="http://schemas.microsoft.com/office/powerpoint/2010/main" val="225317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3C045B-C844-4CDB-A715-E47B643EC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2" name="Freeform: Shape 11">
            <a:extLst>
              <a:ext uri="{FF2B5EF4-FFF2-40B4-BE49-F238E27FC236}">
                <a16:creationId xmlns:a16="http://schemas.microsoft.com/office/drawing/2014/main" id="{4A7DBD4D-598C-4A3D-BDE8-9C9057DE3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73336" y="0"/>
            <a:ext cx="4218665" cy="6857999"/>
          </a:xfrm>
          <a:custGeom>
            <a:avLst/>
            <a:gdLst>
              <a:gd name="connsiteX0" fmla="*/ 11046 w 4218665"/>
              <a:gd name="connsiteY0" fmla="*/ 0 h 6857915"/>
              <a:gd name="connsiteX1" fmla="*/ 4218665 w 4218665"/>
              <a:gd name="connsiteY1" fmla="*/ 0 h 6857915"/>
              <a:gd name="connsiteX2" fmla="*/ 4218665 w 4218665"/>
              <a:gd name="connsiteY2" fmla="*/ 6857915 h 6857915"/>
              <a:gd name="connsiteX3" fmla="*/ 71164 w 4218665"/>
              <a:gd name="connsiteY3" fmla="*/ 6857735 h 6857915"/>
              <a:gd name="connsiteX4" fmla="*/ 116714 w 4218665"/>
              <a:gd name="connsiteY4" fmla="*/ 6737706 h 6857915"/>
              <a:gd name="connsiteX5" fmla="*/ 133200 w 4218665"/>
              <a:gd name="connsiteY5" fmla="*/ 6686827 h 6857915"/>
              <a:gd name="connsiteX6" fmla="*/ 144166 w 4218665"/>
              <a:gd name="connsiteY6" fmla="*/ 6633777 h 6857915"/>
              <a:gd name="connsiteX7" fmla="*/ 213156 w 4218665"/>
              <a:gd name="connsiteY7" fmla="*/ 6492130 h 6857915"/>
              <a:gd name="connsiteX8" fmla="*/ 228014 w 4218665"/>
              <a:gd name="connsiteY8" fmla="*/ 6431610 h 6857915"/>
              <a:gd name="connsiteX9" fmla="*/ 245858 w 4218665"/>
              <a:gd name="connsiteY9" fmla="*/ 6294334 h 6857915"/>
              <a:gd name="connsiteX10" fmla="*/ 234279 w 4218665"/>
              <a:gd name="connsiteY10" fmla="*/ 6231403 h 6857915"/>
              <a:gd name="connsiteX11" fmla="*/ 227324 w 4218665"/>
              <a:gd name="connsiteY11" fmla="*/ 6202459 h 6857915"/>
              <a:gd name="connsiteX12" fmla="*/ 226186 w 4218665"/>
              <a:gd name="connsiteY12" fmla="*/ 6153037 h 6857915"/>
              <a:gd name="connsiteX13" fmla="*/ 233370 w 4218665"/>
              <a:gd name="connsiteY13" fmla="*/ 5905303 h 6857915"/>
              <a:gd name="connsiteX14" fmla="*/ 326376 w 4218665"/>
              <a:gd name="connsiteY14" fmla="*/ 5449031 h 6857915"/>
              <a:gd name="connsiteX15" fmla="*/ 361308 w 4218665"/>
              <a:gd name="connsiteY15" fmla="*/ 5341916 h 6857915"/>
              <a:gd name="connsiteX16" fmla="*/ 397659 w 4218665"/>
              <a:gd name="connsiteY16" fmla="*/ 5264214 h 6857915"/>
              <a:gd name="connsiteX17" fmla="*/ 403493 w 4218665"/>
              <a:gd name="connsiteY17" fmla="*/ 5225268 h 6857915"/>
              <a:gd name="connsiteX18" fmla="*/ 411336 w 4218665"/>
              <a:gd name="connsiteY18" fmla="*/ 5159961 h 6857915"/>
              <a:gd name="connsiteX19" fmla="*/ 414756 w 4218665"/>
              <a:gd name="connsiteY19" fmla="*/ 5125185 h 6857915"/>
              <a:gd name="connsiteX20" fmla="*/ 428824 w 4218665"/>
              <a:gd name="connsiteY20" fmla="*/ 4993030 h 6857915"/>
              <a:gd name="connsiteX21" fmla="*/ 435368 w 4218665"/>
              <a:gd name="connsiteY21" fmla="*/ 4946844 h 6857915"/>
              <a:gd name="connsiteX22" fmla="*/ 446032 w 4218665"/>
              <a:gd name="connsiteY22" fmla="*/ 4858827 h 6857915"/>
              <a:gd name="connsiteX23" fmla="*/ 451623 w 4218665"/>
              <a:gd name="connsiteY23" fmla="*/ 4808488 h 6857915"/>
              <a:gd name="connsiteX24" fmla="*/ 443062 w 4218665"/>
              <a:gd name="connsiteY24" fmla="*/ 4375228 h 6857915"/>
              <a:gd name="connsiteX25" fmla="*/ 424738 w 4218665"/>
              <a:gd name="connsiteY25" fmla="*/ 4214165 h 6857915"/>
              <a:gd name="connsiteX26" fmla="*/ 418442 w 4218665"/>
              <a:gd name="connsiteY26" fmla="*/ 3872886 h 6857915"/>
              <a:gd name="connsiteX27" fmla="*/ 438586 w 4218665"/>
              <a:gd name="connsiteY27" fmla="*/ 3738082 h 6857915"/>
              <a:gd name="connsiteX28" fmla="*/ 445545 w 4218665"/>
              <a:gd name="connsiteY28" fmla="*/ 3673397 h 6857915"/>
              <a:gd name="connsiteX29" fmla="*/ 444878 w 4218665"/>
              <a:gd name="connsiteY29" fmla="*/ 3637109 h 6857915"/>
              <a:gd name="connsiteX30" fmla="*/ 448138 w 4218665"/>
              <a:gd name="connsiteY30" fmla="*/ 3536883 h 6857915"/>
              <a:gd name="connsiteX31" fmla="*/ 468435 w 4218665"/>
              <a:gd name="connsiteY31" fmla="*/ 3295862 h 6857915"/>
              <a:gd name="connsiteX32" fmla="*/ 451885 w 4218665"/>
              <a:gd name="connsiteY32" fmla="*/ 3158586 h 6857915"/>
              <a:gd name="connsiteX33" fmla="*/ 414837 w 4218665"/>
              <a:gd name="connsiteY33" fmla="*/ 3072935 h 6857915"/>
              <a:gd name="connsiteX34" fmla="*/ 391324 w 4218665"/>
              <a:gd name="connsiteY34" fmla="*/ 2958185 h 6857915"/>
              <a:gd name="connsiteX35" fmla="*/ 350864 w 4218665"/>
              <a:gd name="connsiteY35" fmla="*/ 2843952 h 6857915"/>
              <a:gd name="connsiteX36" fmla="*/ 288592 w 4218665"/>
              <a:gd name="connsiteY36" fmla="*/ 2554718 h 6857915"/>
              <a:gd name="connsiteX37" fmla="*/ 260952 w 4218665"/>
              <a:gd name="connsiteY37" fmla="*/ 2447068 h 6857915"/>
              <a:gd name="connsiteX38" fmla="*/ 264807 w 4218665"/>
              <a:gd name="connsiteY38" fmla="*/ 2423438 h 6857915"/>
              <a:gd name="connsiteX39" fmla="*/ 234340 w 4218665"/>
              <a:gd name="connsiteY39" fmla="*/ 2261920 h 6857915"/>
              <a:gd name="connsiteX40" fmla="*/ 209813 w 4218665"/>
              <a:gd name="connsiteY40" fmla="*/ 2155135 h 6857915"/>
              <a:gd name="connsiteX41" fmla="*/ 207406 w 4218665"/>
              <a:gd name="connsiteY41" fmla="*/ 2118008 h 6857915"/>
              <a:gd name="connsiteX42" fmla="*/ 208346 w 4218665"/>
              <a:gd name="connsiteY42" fmla="*/ 2050531 h 6857915"/>
              <a:gd name="connsiteX43" fmla="*/ 116798 w 4218665"/>
              <a:gd name="connsiteY43" fmla="*/ 1732919 h 6857915"/>
              <a:gd name="connsiteX44" fmla="*/ 89745 w 4218665"/>
              <a:gd name="connsiteY44" fmla="*/ 1615777 h 6857915"/>
              <a:gd name="connsiteX45" fmla="*/ 86352 w 4218665"/>
              <a:gd name="connsiteY45" fmla="*/ 1525631 h 6857915"/>
              <a:gd name="connsiteX46" fmla="*/ 77071 w 4218665"/>
              <a:gd name="connsiteY46" fmla="*/ 1477995 h 6857915"/>
              <a:gd name="connsiteX47" fmla="*/ 71759 w 4218665"/>
              <a:gd name="connsiteY47" fmla="*/ 1307086 h 6857915"/>
              <a:gd name="connsiteX48" fmla="*/ 77321 w 4218665"/>
              <a:gd name="connsiteY48" fmla="*/ 1168288 h 6857915"/>
              <a:gd name="connsiteX49" fmla="*/ 578 w 4218665"/>
              <a:gd name="connsiteY49" fmla="*/ 716778 h 6857915"/>
              <a:gd name="connsiteX50" fmla="*/ 2583 w 4218665"/>
              <a:gd name="connsiteY50" fmla="*/ 657363 h 6857915"/>
              <a:gd name="connsiteX51" fmla="*/ 24212 w 4218665"/>
              <a:gd name="connsiteY51" fmla="*/ 393828 h 6857915"/>
              <a:gd name="connsiteX52" fmla="*/ 38624 w 4218665"/>
              <a:gd name="connsiteY52" fmla="*/ 236673 h 6857915"/>
              <a:gd name="connsiteX53" fmla="*/ 37718 w 4218665"/>
              <a:gd name="connsiteY53" fmla="*/ 144983 h 6857915"/>
              <a:gd name="connsiteX54" fmla="*/ 28516 w 4218665"/>
              <a:gd name="connsiteY54" fmla="*/ 33857 h 685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218665" h="6857915">
                <a:moveTo>
                  <a:pt x="11046" y="0"/>
                </a:moveTo>
                <a:lnTo>
                  <a:pt x="4218665" y="0"/>
                </a:lnTo>
                <a:lnTo>
                  <a:pt x="4218665" y="6857915"/>
                </a:lnTo>
                <a:lnTo>
                  <a:pt x="71164" y="6857735"/>
                </a:lnTo>
                <a:cubicBezTo>
                  <a:pt x="109431" y="6789493"/>
                  <a:pt x="106374" y="6766191"/>
                  <a:pt x="116714" y="6737706"/>
                </a:cubicBezTo>
                <a:cubicBezTo>
                  <a:pt x="122434" y="6708183"/>
                  <a:pt x="130372" y="6708238"/>
                  <a:pt x="133200" y="6686827"/>
                </a:cubicBezTo>
                <a:cubicBezTo>
                  <a:pt x="137776" y="6669506"/>
                  <a:pt x="130840" y="6666226"/>
                  <a:pt x="144166" y="6633777"/>
                </a:cubicBezTo>
                <a:cubicBezTo>
                  <a:pt x="169067" y="6560846"/>
                  <a:pt x="197253" y="6530190"/>
                  <a:pt x="213156" y="6492130"/>
                </a:cubicBezTo>
                <a:cubicBezTo>
                  <a:pt x="214372" y="6486906"/>
                  <a:pt x="224874" y="6432771"/>
                  <a:pt x="228014" y="6431610"/>
                </a:cubicBezTo>
                <a:cubicBezTo>
                  <a:pt x="233465" y="6398644"/>
                  <a:pt x="244814" y="6327702"/>
                  <a:pt x="245858" y="6294334"/>
                </a:cubicBezTo>
                <a:cubicBezTo>
                  <a:pt x="244966" y="6280685"/>
                  <a:pt x="236210" y="6244334"/>
                  <a:pt x="234279" y="6231403"/>
                </a:cubicBezTo>
                <a:lnTo>
                  <a:pt x="227324" y="6202459"/>
                </a:lnTo>
                <a:cubicBezTo>
                  <a:pt x="226169" y="6196814"/>
                  <a:pt x="229314" y="6158095"/>
                  <a:pt x="226186" y="6153037"/>
                </a:cubicBezTo>
                <a:cubicBezTo>
                  <a:pt x="245715" y="5948729"/>
                  <a:pt x="206808" y="6172289"/>
                  <a:pt x="233370" y="5905303"/>
                </a:cubicBezTo>
                <a:cubicBezTo>
                  <a:pt x="259932" y="5638317"/>
                  <a:pt x="305053" y="5542929"/>
                  <a:pt x="326376" y="5449031"/>
                </a:cubicBezTo>
                <a:cubicBezTo>
                  <a:pt x="356890" y="5399411"/>
                  <a:pt x="349428" y="5372719"/>
                  <a:pt x="361308" y="5341916"/>
                </a:cubicBezTo>
                <a:cubicBezTo>
                  <a:pt x="371433" y="5319908"/>
                  <a:pt x="387277" y="5282101"/>
                  <a:pt x="397659" y="5264214"/>
                </a:cubicBezTo>
                <a:cubicBezTo>
                  <a:pt x="406233" y="5246757"/>
                  <a:pt x="398886" y="5238662"/>
                  <a:pt x="403493" y="5225268"/>
                </a:cubicBezTo>
                <a:lnTo>
                  <a:pt x="411336" y="5159961"/>
                </a:lnTo>
                <a:lnTo>
                  <a:pt x="414756" y="5125185"/>
                </a:lnTo>
                <a:cubicBezTo>
                  <a:pt x="444797" y="5064389"/>
                  <a:pt x="425389" y="5022753"/>
                  <a:pt x="428824" y="4993030"/>
                </a:cubicBezTo>
                <a:lnTo>
                  <a:pt x="435368" y="4946844"/>
                </a:lnTo>
                <a:lnTo>
                  <a:pt x="446032" y="4858827"/>
                </a:lnTo>
                <a:lnTo>
                  <a:pt x="451623" y="4808488"/>
                </a:lnTo>
                <a:cubicBezTo>
                  <a:pt x="473322" y="4590918"/>
                  <a:pt x="430281" y="4537272"/>
                  <a:pt x="443062" y="4375228"/>
                </a:cubicBezTo>
                <a:cubicBezTo>
                  <a:pt x="440836" y="4334791"/>
                  <a:pt x="430577" y="4270639"/>
                  <a:pt x="424738" y="4214165"/>
                </a:cubicBezTo>
                <a:cubicBezTo>
                  <a:pt x="435432" y="4102539"/>
                  <a:pt x="386542" y="4101885"/>
                  <a:pt x="418442" y="3872886"/>
                </a:cubicBezTo>
                <a:cubicBezTo>
                  <a:pt x="422478" y="3826908"/>
                  <a:pt x="439002" y="3804305"/>
                  <a:pt x="438586" y="3738082"/>
                </a:cubicBezTo>
                <a:cubicBezTo>
                  <a:pt x="426623" y="3716230"/>
                  <a:pt x="441961" y="3707883"/>
                  <a:pt x="445545" y="3673397"/>
                </a:cubicBezTo>
                <a:cubicBezTo>
                  <a:pt x="451012" y="3659407"/>
                  <a:pt x="437702" y="3649813"/>
                  <a:pt x="444878" y="3637109"/>
                </a:cubicBezTo>
                <a:cubicBezTo>
                  <a:pt x="438375" y="3605834"/>
                  <a:pt x="447598" y="3573837"/>
                  <a:pt x="448138" y="3536883"/>
                </a:cubicBezTo>
                <a:cubicBezTo>
                  <a:pt x="447435" y="3353802"/>
                  <a:pt x="467811" y="3358911"/>
                  <a:pt x="468435" y="3295862"/>
                </a:cubicBezTo>
                <a:cubicBezTo>
                  <a:pt x="467870" y="3249684"/>
                  <a:pt x="458526" y="3189169"/>
                  <a:pt x="451885" y="3158586"/>
                </a:cubicBezTo>
                <a:lnTo>
                  <a:pt x="414837" y="3072935"/>
                </a:lnTo>
                <a:cubicBezTo>
                  <a:pt x="427091" y="3016612"/>
                  <a:pt x="398751" y="3011906"/>
                  <a:pt x="391324" y="2958185"/>
                </a:cubicBezTo>
                <a:cubicBezTo>
                  <a:pt x="376477" y="2895670"/>
                  <a:pt x="370613" y="2913847"/>
                  <a:pt x="350864" y="2843952"/>
                </a:cubicBezTo>
                <a:cubicBezTo>
                  <a:pt x="311787" y="2799104"/>
                  <a:pt x="314348" y="2611979"/>
                  <a:pt x="288592" y="2554718"/>
                </a:cubicBezTo>
                <a:cubicBezTo>
                  <a:pt x="275923" y="2502065"/>
                  <a:pt x="267618" y="2468551"/>
                  <a:pt x="260952" y="2447068"/>
                </a:cubicBezTo>
                <a:cubicBezTo>
                  <a:pt x="261590" y="2440064"/>
                  <a:pt x="262954" y="2430607"/>
                  <a:pt x="264807" y="2423438"/>
                </a:cubicBezTo>
                <a:cubicBezTo>
                  <a:pt x="256967" y="2329118"/>
                  <a:pt x="244496" y="2315759"/>
                  <a:pt x="234340" y="2261920"/>
                </a:cubicBezTo>
                <a:cubicBezTo>
                  <a:pt x="225174" y="2217203"/>
                  <a:pt x="214302" y="2179120"/>
                  <a:pt x="209813" y="2155135"/>
                </a:cubicBezTo>
                <a:cubicBezTo>
                  <a:pt x="219257" y="2141929"/>
                  <a:pt x="192674" y="2121310"/>
                  <a:pt x="207406" y="2118008"/>
                </a:cubicBezTo>
                <a:cubicBezTo>
                  <a:pt x="212119" y="2086447"/>
                  <a:pt x="207796" y="2072196"/>
                  <a:pt x="208346" y="2050531"/>
                </a:cubicBezTo>
                <a:cubicBezTo>
                  <a:pt x="185847" y="1910256"/>
                  <a:pt x="131633" y="1894155"/>
                  <a:pt x="116798" y="1732919"/>
                </a:cubicBezTo>
                <a:cubicBezTo>
                  <a:pt x="98051" y="1665766"/>
                  <a:pt x="97286" y="1643984"/>
                  <a:pt x="89745" y="1615777"/>
                </a:cubicBezTo>
                <a:cubicBezTo>
                  <a:pt x="82731" y="1591298"/>
                  <a:pt x="92910" y="1544014"/>
                  <a:pt x="86352" y="1525631"/>
                </a:cubicBezTo>
                <a:cubicBezTo>
                  <a:pt x="84241" y="1502667"/>
                  <a:pt x="78348" y="1509646"/>
                  <a:pt x="77071" y="1477995"/>
                </a:cubicBezTo>
                <a:cubicBezTo>
                  <a:pt x="84050" y="1404274"/>
                  <a:pt x="71718" y="1358704"/>
                  <a:pt x="71759" y="1307086"/>
                </a:cubicBezTo>
                <a:cubicBezTo>
                  <a:pt x="80942" y="1258551"/>
                  <a:pt x="68352" y="1217137"/>
                  <a:pt x="77321" y="1168288"/>
                </a:cubicBezTo>
                <a:cubicBezTo>
                  <a:pt x="64225" y="901651"/>
                  <a:pt x="-7106" y="869148"/>
                  <a:pt x="578" y="716778"/>
                </a:cubicBezTo>
                <a:cubicBezTo>
                  <a:pt x="-398" y="685981"/>
                  <a:pt x="3559" y="688160"/>
                  <a:pt x="2583" y="657363"/>
                </a:cubicBezTo>
                <a:cubicBezTo>
                  <a:pt x="-9508" y="622139"/>
                  <a:pt x="28479" y="566671"/>
                  <a:pt x="24212" y="393828"/>
                </a:cubicBezTo>
                <a:cubicBezTo>
                  <a:pt x="10892" y="358429"/>
                  <a:pt x="28976" y="247710"/>
                  <a:pt x="38624" y="236673"/>
                </a:cubicBezTo>
                <a:cubicBezTo>
                  <a:pt x="42046" y="190527"/>
                  <a:pt x="40051" y="179672"/>
                  <a:pt x="37718" y="144983"/>
                </a:cubicBezTo>
                <a:cubicBezTo>
                  <a:pt x="25276" y="119338"/>
                  <a:pt x="29513" y="69086"/>
                  <a:pt x="28516" y="33857"/>
                </a:cubicBez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4" name="Rectangle 13">
            <a:extLst>
              <a:ext uri="{FF2B5EF4-FFF2-40B4-BE49-F238E27FC236}">
                <a16:creationId xmlns:a16="http://schemas.microsoft.com/office/drawing/2014/main" id="{8E2C6C03-8CC9-4434-829A-BDB12F633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14261">
            <a:off x="7296774" y="2819101"/>
            <a:ext cx="4216788" cy="326918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7FFB3555-4F42-67A2-1D01-837D63E1793E}"/>
              </a:ext>
            </a:extLst>
          </p:cNvPr>
          <p:cNvSpPr>
            <a:spLocks noGrp="1"/>
          </p:cNvSpPr>
          <p:nvPr>
            <p:ph type="title"/>
          </p:nvPr>
        </p:nvSpPr>
        <p:spPr>
          <a:xfrm>
            <a:off x="1219200" y="1162594"/>
            <a:ext cx="9753600" cy="762446"/>
          </a:xfrm>
        </p:spPr>
        <p:txBody>
          <a:bodyPr anchor="ctr">
            <a:normAutofit/>
          </a:bodyPr>
          <a:lstStyle/>
          <a:p>
            <a:pPr>
              <a:lnSpc>
                <a:spcPct val="110000"/>
              </a:lnSpc>
            </a:pPr>
            <a:r>
              <a:rPr lang="en-US" sz="2800" i="0">
                <a:latin typeface="Consolas"/>
              </a:rPr>
              <a:t>Hadith 5: Announce the marriage. </a:t>
            </a:r>
            <a:r>
              <a:rPr lang="en-GB" sz="2800" b="0" i="0">
                <a:effectLst/>
                <a:latin typeface="Lora" pitchFamily="2" charset="0"/>
              </a:rPr>
              <a:t>“</a:t>
            </a:r>
            <a:r>
              <a:rPr lang="ar-SA" sz="2800" b="1" i="0">
                <a:effectLst/>
                <a:latin typeface="Lora" pitchFamily="2" charset="0"/>
              </a:rPr>
              <a:t>أَعْلِنُوا هَذَا النِّكَاحَ </a:t>
            </a:r>
            <a:r>
              <a:rPr lang="en-GB" sz="2800" b="1" i="0">
                <a:effectLst/>
                <a:latin typeface="Lora" pitchFamily="2" charset="0"/>
              </a:rPr>
              <a:t>”</a:t>
            </a:r>
            <a:endParaRPr lang="en-GB" sz="2800"/>
          </a:p>
        </p:txBody>
      </p:sp>
      <p:sp>
        <p:nvSpPr>
          <p:cNvPr id="3" name="Content Placeholder 2">
            <a:extLst>
              <a:ext uri="{FF2B5EF4-FFF2-40B4-BE49-F238E27FC236}">
                <a16:creationId xmlns:a16="http://schemas.microsoft.com/office/drawing/2014/main" id="{684A9471-1B35-C997-7F0A-E075970764D4}"/>
              </a:ext>
            </a:extLst>
          </p:cNvPr>
          <p:cNvSpPr>
            <a:spLocks noGrp="1"/>
          </p:cNvSpPr>
          <p:nvPr>
            <p:ph idx="1"/>
          </p:nvPr>
        </p:nvSpPr>
        <p:spPr>
          <a:xfrm>
            <a:off x="1219199" y="2208245"/>
            <a:ext cx="5732207" cy="4116355"/>
          </a:xfrm>
        </p:spPr>
        <p:txBody>
          <a:bodyPr anchor="ctr">
            <a:normAutofit lnSpcReduction="10000"/>
          </a:bodyPr>
          <a:lstStyle/>
          <a:p>
            <a:r>
              <a:rPr lang="en-GB" sz="1800" dirty="0">
                <a:solidFill>
                  <a:schemeClr val="accent1"/>
                </a:solidFill>
              </a:rPr>
              <a:t>“Secret Nikahs” </a:t>
            </a:r>
            <a:r>
              <a:rPr lang="en-GB" sz="1800" dirty="0"/>
              <a:t>: There is no such thing as a secret Nikah, (it still has witnesses) it is an oxymoron </a:t>
            </a:r>
          </a:p>
          <a:p>
            <a:pPr marL="0" indent="0">
              <a:buNone/>
            </a:pPr>
            <a:r>
              <a:rPr lang="en-GB" sz="1800" dirty="0">
                <a:solidFill>
                  <a:schemeClr val="accent1"/>
                </a:solidFill>
              </a:rPr>
              <a:t>How ethical is it? </a:t>
            </a:r>
            <a:r>
              <a:rPr lang="en-GB" sz="1800" dirty="0"/>
              <a:t>Is it in the spirit of Sunnah? If they got caught, accusations can fly easily about.</a:t>
            </a:r>
          </a:p>
          <a:p>
            <a:r>
              <a:rPr lang="en-GB" sz="1800" i="1" dirty="0">
                <a:solidFill>
                  <a:schemeClr val="accent1"/>
                </a:solidFill>
              </a:rPr>
              <a:t>The upper limit</a:t>
            </a:r>
            <a:r>
              <a:rPr lang="en-GB" sz="1800" dirty="0">
                <a:solidFill>
                  <a:schemeClr val="accent1"/>
                </a:solidFill>
              </a:rPr>
              <a:t>: </a:t>
            </a:r>
            <a:r>
              <a:rPr lang="en-GB" sz="1800" dirty="0"/>
              <a:t>Don’t overdo the announcement (social media, pictures etc)</a:t>
            </a:r>
          </a:p>
          <a:p>
            <a:r>
              <a:rPr lang="en-GB" sz="1800" i="1" dirty="0">
                <a:solidFill>
                  <a:schemeClr val="accent1"/>
                </a:solidFill>
              </a:rPr>
              <a:t>The lower limit</a:t>
            </a:r>
            <a:r>
              <a:rPr lang="en-GB" sz="1800" dirty="0"/>
              <a:t>: Don’t under-do it – not even telling your other wife etc </a:t>
            </a:r>
          </a:p>
          <a:p>
            <a:r>
              <a:rPr lang="en-GB" sz="1800" dirty="0"/>
              <a:t>Consequences of secretive nikahs</a:t>
            </a:r>
          </a:p>
        </p:txBody>
      </p:sp>
      <p:pic>
        <p:nvPicPr>
          <p:cNvPr id="5" name="Picture 4" descr="A person and person holding hands&#10;&#10;Description automatically generated">
            <a:extLst>
              <a:ext uri="{FF2B5EF4-FFF2-40B4-BE49-F238E27FC236}">
                <a16:creationId xmlns:a16="http://schemas.microsoft.com/office/drawing/2014/main" id="{052AABC6-4003-CEC3-CBBA-E40F5979F94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597" r="-2" b="-2"/>
          <a:stretch/>
        </p:blipFill>
        <p:spPr>
          <a:xfrm rot="21434240">
            <a:off x="7322480" y="2778946"/>
            <a:ext cx="4174619" cy="3341048"/>
          </a:xfrm>
          <a:custGeom>
            <a:avLst/>
            <a:gdLst/>
            <a:ahLst/>
            <a:cxnLst/>
            <a:rect l="l" t="t" r="r" b="b"/>
            <a:pathLst>
              <a:path w="4174619" h="3341048">
                <a:moveTo>
                  <a:pt x="263915" y="55"/>
                </a:moveTo>
                <a:cubicBezTo>
                  <a:pt x="916293" y="51075"/>
                  <a:pt x="3505077" y="268202"/>
                  <a:pt x="4156848" y="326542"/>
                </a:cubicBezTo>
                <a:cubicBezTo>
                  <a:pt x="4167602" y="327489"/>
                  <a:pt x="4175500" y="338001"/>
                  <a:pt x="4174541" y="350095"/>
                </a:cubicBezTo>
                <a:lnTo>
                  <a:pt x="4172106" y="379918"/>
                </a:lnTo>
                <a:cubicBezTo>
                  <a:pt x="4172106" y="379919"/>
                  <a:pt x="4172107" y="379919"/>
                  <a:pt x="4172107" y="379920"/>
                </a:cubicBezTo>
                <a:lnTo>
                  <a:pt x="3931848" y="3323010"/>
                </a:lnTo>
                <a:cubicBezTo>
                  <a:pt x="3930957" y="3333469"/>
                  <a:pt x="3925182" y="3341513"/>
                  <a:pt x="3918907" y="3341028"/>
                </a:cubicBezTo>
                <a:cubicBezTo>
                  <a:pt x="3653621" y="3319372"/>
                  <a:pt x="3388335" y="3297714"/>
                  <a:pt x="3123049" y="3276058"/>
                </a:cubicBezTo>
                <a:cubicBezTo>
                  <a:pt x="3101264" y="3266357"/>
                  <a:pt x="3100410" y="3266376"/>
                  <a:pt x="3068328" y="3262389"/>
                </a:cubicBezTo>
                <a:cubicBezTo>
                  <a:pt x="3044712" y="3267971"/>
                  <a:pt x="3021313" y="3270901"/>
                  <a:pt x="2974250" y="3269228"/>
                </a:cubicBezTo>
                <a:lnTo>
                  <a:pt x="2917504" y="3260524"/>
                </a:lnTo>
                <a:cubicBezTo>
                  <a:pt x="2881229" y="3259213"/>
                  <a:pt x="2820644" y="3261258"/>
                  <a:pt x="2795414" y="3255506"/>
                </a:cubicBezTo>
                <a:cubicBezTo>
                  <a:pt x="2785047" y="3254376"/>
                  <a:pt x="2774680" y="3253246"/>
                  <a:pt x="2764313" y="3252115"/>
                </a:cubicBezTo>
                <a:lnTo>
                  <a:pt x="11074" y="3017709"/>
                </a:lnTo>
                <a:cubicBezTo>
                  <a:pt x="4822" y="3012915"/>
                  <a:pt x="3855" y="3011658"/>
                  <a:pt x="623" y="3004006"/>
                </a:cubicBezTo>
                <a:lnTo>
                  <a:pt x="0" y="2993338"/>
                </a:lnTo>
                <a:lnTo>
                  <a:pt x="242580" y="20422"/>
                </a:lnTo>
                <a:cubicBezTo>
                  <a:pt x="243601" y="8308"/>
                  <a:pt x="253132" y="-795"/>
                  <a:pt x="263915" y="55"/>
                </a:cubicBezTo>
                <a:close/>
              </a:path>
            </a:pathLst>
          </a:custGeom>
        </p:spPr>
      </p:pic>
    </p:spTree>
    <p:extLst>
      <p:ext uri="{BB962C8B-B14F-4D97-AF65-F5344CB8AC3E}">
        <p14:creationId xmlns:p14="http://schemas.microsoft.com/office/powerpoint/2010/main" val="30137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26273-A52B-4DF6-9342-ACD53597A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0" name="Freeform: Shape 9">
            <a:extLst>
              <a:ext uri="{FF2B5EF4-FFF2-40B4-BE49-F238E27FC236}">
                <a16:creationId xmlns:a16="http://schemas.microsoft.com/office/drawing/2014/main" id="{5A1F2460-3720-4B57-86D1-22BA93143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54282"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CF761F75-3D2B-68B8-3EDA-F751BC2C8FBE}"/>
              </a:ext>
            </a:extLst>
          </p:cNvPr>
          <p:cNvSpPr>
            <a:spLocks noGrp="1"/>
          </p:cNvSpPr>
          <p:nvPr>
            <p:ph type="title"/>
          </p:nvPr>
        </p:nvSpPr>
        <p:spPr>
          <a:xfrm>
            <a:off x="607843" y="154858"/>
            <a:ext cx="5410199" cy="2284816"/>
          </a:xfrm>
        </p:spPr>
        <p:txBody>
          <a:bodyPr anchor="b">
            <a:normAutofit/>
          </a:bodyPr>
          <a:lstStyle/>
          <a:p>
            <a:r>
              <a:rPr lang="en-US" sz="5400" i="0" dirty="0">
                <a:latin typeface="Franklin Gothic Heavy"/>
              </a:rPr>
              <a:t>Introduction to the book</a:t>
            </a:r>
            <a:endParaRPr lang="en-US" sz="5400" dirty="0">
              <a:latin typeface="Franklin Gothic Heavy"/>
            </a:endParaRPr>
          </a:p>
        </p:txBody>
      </p:sp>
      <p:sp>
        <p:nvSpPr>
          <p:cNvPr id="3" name="Content Placeholder 2">
            <a:extLst>
              <a:ext uri="{FF2B5EF4-FFF2-40B4-BE49-F238E27FC236}">
                <a16:creationId xmlns:a16="http://schemas.microsoft.com/office/drawing/2014/main" id="{3F8A6AB1-849E-C7B1-3A2E-F8749C7CF447}"/>
              </a:ext>
            </a:extLst>
          </p:cNvPr>
          <p:cNvSpPr>
            <a:spLocks noGrp="1"/>
          </p:cNvSpPr>
          <p:nvPr>
            <p:ph idx="1"/>
          </p:nvPr>
        </p:nvSpPr>
        <p:spPr>
          <a:xfrm>
            <a:off x="6750733" y="393290"/>
            <a:ext cx="4641167" cy="5778911"/>
          </a:xfrm>
        </p:spPr>
        <p:txBody>
          <a:bodyPr vert="horz" lIns="91440" tIns="45720" rIns="91440" bIns="45720" rtlCol="0" anchor="t">
            <a:normAutofit/>
          </a:bodyPr>
          <a:lstStyle/>
          <a:p>
            <a:r>
              <a:rPr lang="en-US" sz="2000" dirty="0">
                <a:ea typeface="+mn-lt"/>
                <a:cs typeface="+mn-lt"/>
              </a:rPr>
              <a:t> The Author &amp; the Book • Author: ‘Ali ibn Sultan Muhammad, also known as Mulla ‘Ali al-Qari </a:t>
            </a:r>
          </a:p>
          <a:p>
            <a:r>
              <a:rPr lang="en-US" sz="2000" dirty="0">
                <a:ea typeface="+mn-lt"/>
                <a:cs typeface="+mn-lt"/>
              </a:rPr>
              <a:t>• Made hijra to Makkah from Herat • His teacher: Ibn Hajar al-</a:t>
            </a:r>
            <a:r>
              <a:rPr lang="en-US" sz="2000" dirty="0" err="1">
                <a:ea typeface="+mn-lt"/>
                <a:cs typeface="+mn-lt"/>
              </a:rPr>
              <a:t>Haytami</a:t>
            </a:r>
            <a:r>
              <a:rPr lang="en-US" sz="2000" dirty="0">
                <a:ea typeface="+mn-lt"/>
                <a:cs typeface="+mn-lt"/>
              </a:rPr>
              <a:t> </a:t>
            </a:r>
          </a:p>
          <a:p>
            <a:r>
              <a:rPr lang="en-GB" sz="2000" dirty="0"/>
              <a:t>Famous works: </a:t>
            </a:r>
            <a:r>
              <a:rPr lang="en-GB" sz="2000" dirty="0" err="1"/>
              <a:t>Mirqat</a:t>
            </a:r>
            <a:r>
              <a:rPr lang="en-GB" sz="2000" dirty="0"/>
              <a:t> al-</a:t>
            </a:r>
            <a:r>
              <a:rPr lang="en-GB" sz="2000" dirty="0" err="1"/>
              <a:t>Mafatih</a:t>
            </a:r>
            <a:r>
              <a:rPr lang="en-GB" sz="2000" dirty="0"/>
              <a:t> </a:t>
            </a:r>
            <a:r>
              <a:rPr lang="en-GB" sz="2000" dirty="0" err="1"/>
              <a:t>Sharh</a:t>
            </a:r>
            <a:r>
              <a:rPr lang="en-GB" sz="2000" dirty="0"/>
              <a:t> </a:t>
            </a:r>
            <a:r>
              <a:rPr lang="en-GB" sz="2000" dirty="0" err="1"/>
              <a:t>Mishkat</a:t>
            </a:r>
            <a:r>
              <a:rPr lang="en-GB" sz="2000" dirty="0"/>
              <a:t> al-</a:t>
            </a:r>
            <a:r>
              <a:rPr lang="en-GB" sz="2000" dirty="0" err="1"/>
              <a:t>Masabih</a:t>
            </a:r>
            <a:r>
              <a:rPr lang="en-GB" sz="2000" dirty="0"/>
              <a:t> and many more! </a:t>
            </a:r>
          </a:p>
          <a:p>
            <a:r>
              <a:rPr lang="en-GB" sz="2000" dirty="0"/>
              <a:t>• Passed away in Shawwal of 1014AH, buried in Makkah</a:t>
            </a:r>
          </a:p>
        </p:txBody>
      </p:sp>
      <p:sp>
        <p:nvSpPr>
          <p:cNvPr id="4" name="TextBox 3">
            <a:extLst>
              <a:ext uri="{FF2B5EF4-FFF2-40B4-BE49-F238E27FC236}">
                <a16:creationId xmlns:a16="http://schemas.microsoft.com/office/drawing/2014/main" id="{2D510BCD-CFCA-BC1B-A498-7CD273F40F92}"/>
              </a:ext>
            </a:extLst>
          </p:cNvPr>
          <p:cNvSpPr txBox="1"/>
          <p:nvPr/>
        </p:nvSpPr>
        <p:spPr>
          <a:xfrm>
            <a:off x="481781" y="2772696"/>
            <a:ext cx="4641167"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Why forty hadith?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Many hadith mention the excellence of compiling forty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Hadith included in Mulla ‘Ali al-Qari’s collection are concise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Profound meaning in few words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Easy to memorize/snippets of Hadith</a:t>
            </a:r>
            <a:endParaRPr kumimoji="0" lang="en-US" sz="2200" b="0" i="0" u="none" strike="noStrike" kern="1200" cap="none" spc="0" normalizeH="0" baseline="0" noProof="0" dirty="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216116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1F2694-AE24-4893-BEF3-43FE324D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6D69FA61-5492-4236-8378-D67E60D78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046" y="500156"/>
            <a:ext cx="7480954" cy="6357844"/>
          </a:xfrm>
          <a:custGeom>
            <a:avLst/>
            <a:gdLst>
              <a:gd name="connsiteX0" fmla="*/ 278673 w 7480954"/>
              <a:gd name="connsiteY0" fmla="*/ 0 h 6357844"/>
              <a:gd name="connsiteX1" fmla="*/ 7480954 w 7480954"/>
              <a:gd name="connsiteY1" fmla="*/ 272747 h 6357844"/>
              <a:gd name="connsiteX2" fmla="*/ 7480954 w 7480954"/>
              <a:gd name="connsiteY2" fmla="*/ 6357844 h 6357844"/>
              <a:gd name="connsiteX3" fmla="*/ 3461131 w 7480954"/>
              <a:gd name="connsiteY3" fmla="*/ 6357844 h 6357844"/>
              <a:gd name="connsiteX4" fmla="*/ 0 w 7480954"/>
              <a:gd name="connsiteY4" fmla="*/ 6222887 h 635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954" h="6357844">
                <a:moveTo>
                  <a:pt x="278673" y="0"/>
                </a:moveTo>
                <a:lnTo>
                  <a:pt x="7480954" y="272747"/>
                </a:lnTo>
                <a:lnTo>
                  <a:pt x="7480954" y="6357844"/>
                </a:lnTo>
                <a:lnTo>
                  <a:pt x="3461131" y="6357844"/>
                </a:lnTo>
                <a:lnTo>
                  <a:pt x="0" y="6222887"/>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9" name="Picture 2">
            <a:extLst>
              <a:ext uri="{FF2B5EF4-FFF2-40B4-BE49-F238E27FC236}">
                <a16:creationId xmlns:a16="http://schemas.microsoft.com/office/drawing/2014/main" id="{50834CB6-CC71-9ABA-F629-4D34F40F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74" r="11989"/>
          <a:stretch/>
        </p:blipFill>
        <p:spPr bwMode="auto">
          <a:xfrm>
            <a:off x="4847442" y="607819"/>
            <a:ext cx="7344558"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9C37ED-44CC-9CBA-D95F-881B81ECAE55}"/>
              </a:ext>
            </a:extLst>
          </p:cNvPr>
          <p:cNvSpPr>
            <a:spLocks noGrp="1"/>
          </p:cNvSpPr>
          <p:nvPr>
            <p:ph type="title"/>
          </p:nvPr>
        </p:nvSpPr>
        <p:spPr>
          <a:xfrm>
            <a:off x="683959" y="702566"/>
            <a:ext cx="5412041" cy="1725632"/>
          </a:xfrm>
        </p:spPr>
        <p:txBody>
          <a:bodyPr vert="horz" lIns="91440" tIns="45720" rIns="91440" bIns="45720" rtlCol="0" anchor="ctr">
            <a:normAutofit/>
          </a:bodyPr>
          <a:lstStyle/>
          <a:p>
            <a:r>
              <a:rPr lang="en-US" dirty="0"/>
              <a:t>Hadith 1: </a:t>
            </a:r>
          </a:p>
        </p:txBody>
      </p:sp>
      <p:sp>
        <p:nvSpPr>
          <p:cNvPr id="3" name="Content Placeholder 2">
            <a:extLst>
              <a:ext uri="{FF2B5EF4-FFF2-40B4-BE49-F238E27FC236}">
                <a16:creationId xmlns:a16="http://schemas.microsoft.com/office/drawing/2014/main" id="{5C09ED04-577A-188E-404F-C0C131383B64}"/>
              </a:ext>
            </a:extLst>
          </p:cNvPr>
          <p:cNvSpPr>
            <a:spLocks noGrp="1"/>
          </p:cNvSpPr>
          <p:nvPr>
            <p:ph sz="half" idx="1"/>
          </p:nvPr>
        </p:nvSpPr>
        <p:spPr>
          <a:xfrm>
            <a:off x="683959" y="1914861"/>
            <a:ext cx="3462874" cy="4409740"/>
          </a:xfrm>
        </p:spPr>
        <p:txBody>
          <a:bodyPr vert="horz" lIns="91440" tIns="45720" rIns="91440" bIns="45720" rtlCol="0" anchor="ctr">
            <a:normAutofit fontScale="92500" lnSpcReduction="10000"/>
          </a:bodyPr>
          <a:lstStyle/>
          <a:p>
            <a:pPr marL="0">
              <a:buNone/>
            </a:pPr>
            <a:r>
              <a:rPr lang="en-US" sz="2600" i="1" dirty="0"/>
              <a:t>“Pride and arrogance are characteristics of the rural Bedouins, while calmness is found amongst the owners of sheep. </a:t>
            </a:r>
            <a:r>
              <a:rPr lang="en-US" sz="2600" i="1" dirty="0">
                <a:solidFill>
                  <a:srgbClr val="FFFF00"/>
                </a:solidFill>
              </a:rPr>
              <a:t>Faith is Yemeni</a:t>
            </a:r>
            <a:r>
              <a:rPr lang="en-US" sz="2600" i="1" dirty="0"/>
              <a:t>, and Wisdom is also Yemeni”</a:t>
            </a:r>
          </a:p>
        </p:txBody>
      </p:sp>
    </p:spTree>
    <p:extLst>
      <p:ext uri="{BB962C8B-B14F-4D97-AF65-F5344CB8AC3E}">
        <p14:creationId xmlns:p14="http://schemas.microsoft.com/office/powerpoint/2010/main" val="239371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F2EB764E-4EF9-4AB3-9ACB-6FFF21C3E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195185" y="461639"/>
            <a:ext cx="4481220" cy="5592370"/>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rgbClr val="EFEEE9"/>
          </a:soli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8" name="Title 7">
            <a:extLst>
              <a:ext uri="{FF2B5EF4-FFF2-40B4-BE49-F238E27FC236}">
                <a16:creationId xmlns:a16="http://schemas.microsoft.com/office/drawing/2014/main" id="{F80E1B82-F7DA-8B98-BF15-BFD65D97CFAB}"/>
              </a:ext>
            </a:extLst>
          </p:cNvPr>
          <p:cNvSpPr>
            <a:spLocks noGrp="1"/>
          </p:cNvSpPr>
          <p:nvPr>
            <p:ph type="title"/>
          </p:nvPr>
        </p:nvSpPr>
        <p:spPr>
          <a:xfrm>
            <a:off x="1219201" y="119744"/>
            <a:ext cx="6001454" cy="1284513"/>
          </a:xfrm>
        </p:spPr>
        <p:txBody>
          <a:bodyPr anchor="ctr">
            <a:normAutofit fontScale="90000"/>
          </a:bodyPr>
          <a:lstStyle/>
          <a:p>
            <a:r>
              <a:rPr lang="en-US" i="0" dirty="0">
                <a:latin typeface="Consolas"/>
              </a:rPr>
              <a:t>Hadith 1: Faith is Yemeni </a:t>
            </a:r>
            <a:r>
              <a:rPr lang="ar-SA" b="0" i="0" dirty="0">
                <a:effectLst/>
                <a:latin typeface="KFGQPC Uthman Taha Naskh"/>
              </a:rPr>
              <a:t>الإِيمَانُ يَمَانٍ</a:t>
            </a:r>
            <a:endParaRPr lang="en-GB" dirty="0"/>
          </a:p>
        </p:txBody>
      </p:sp>
      <p:sp>
        <p:nvSpPr>
          <p:cNvPr id="9" name="Content Placeholder 8">
            <a:extLst>
              <a:ext uri="{FF2B5EF4-FFF2-40B4-BE49-F238E27FC236}">
                <a16:creationId xmlns:a16="http://schemas.microsoft.com/office/drawing/2014/main" id="{249A2F3E-02B2-9E65-CCE8-93C8AD171202}"/>
              </a:ext>
            </a:extLst>
          </p:cNvPr>
          <p:cNvSpPr>
            <a:spLocks noGrp="1"/>
          </p:cNvSpPr>
          <p:nvPr>
            <p:ph idx="1"/>
          </p:nvPr>
        </p:nvSpPr>
        <p:spPr>
          <a:xfrm>
            <a:off x="195604" y="2663588"/>
            <a:ext cx="7544139" cy="2589178"/>
          </a:xfrm>
        </p:spPr>
        <p:txBody>
          <a:bodyPr anchor="ctr">
            <a:noAutofit/>
          </a:bodyPr>
          <a:lstStyle/>
          <a:p>
            <a:pPr>
              <a:lnSpc>
                <a:spcPct val="110000"/>
              </a:lnSpc>
              <a:spcBef>
                <a:spcPts val="750"/>
              </a:spcBef>
              <a:spcAft>
                <a:spcPts val="600"/>
              </a:spcAft>
              <a:buFont typeface="Arial" panose="020B0604020202020204" pitchFamily="34" charset="0"/>
              <a:buChar char="•"/>
            </a:pPr>
            <a:r>
              <a:rPr lang="en-GB" b="1" i="0" dirty="0">
                <a:solidFill>
                  <a:srgbClr val="FFFF00"/>
                </a:solidFill>
                <a:effectLst/>
                <a:latin typeface="Consolas" panose="020B0609020204030204" pitchFamily="49" charset="0"/>
              </a:rPr>
              <a:t>The Prophet's words</a:t>
            </a:r>
            <a:endParaRPr lang="en-GB" b="0" i="0" dirty="0">
              <a:solidFill>
                <a:srgbClr val="FFFF00"/>
              </a:solidFill>
              <a:effectLst/>
              <a:latin typeface="Consolas" panose="020B0609020204030204" pitchFamily="49" charset="0"/>
            </a:endParaRPr>
          </a:p>
          <a:p>
            <a:pPr marL="0" indent="0">
              <a:lnSpc>
                <a:spcPct val="110000"/>
              </a:lnSpc>
              <a:spcBef>
                <a:spcPts val="750"/>
              </a:spcBef>
              <a:spcAft>
                <a:spcPts val="600"/>
              </a:spcAft>
              <a:buNone/>
            </a:pPr>
            <a:r>
              <a:rPr lang="en-GB" b="0" i="0" dirty="0">
                <a:solidFill>
                  <a:srgbClr val="FFFF00"/>
                </a:solidFill>
                <a:effectLst/>
                <a:latin typeface="Consolas" panose="020B0609020204030204" pitchFamily="49" charset="0"/>
              </a:rPr>
              <a:t>The Prophet (saw) said, "Faith (Iman) is Yemeni, understanding (Fiqh) is Yemeni and wisdom (Hikmah) is Yemeni".</a:t>
            </a:r>
          </a:p>
          <a:p>
            <a:pPr>
              <a:lnSpc>
                <a:spcPct val="110000"/>
              </a:lnSpc>
              <a:spcBef>
                <a:spcPts val="750"/>
              </a:spcBef>
              <a:spcAft>
                <a:spcPts val="1500"/>
              </a:spcAft>
              <a:buFont typeface="Arial" panose="020B0604020202020204" pitchFamily="34" charset="0"/>
              <a:buChar char="•"/>
            </a:pPr>
            <a:r>
              <a:rPr lang="en-GB" b="1" i="0" dirty="0">
                <a:solidFill>
                  <a:srgbClr val="FFFF00"/>
                </a:solidFill>
                <a:effectLst/>
                <a:latin typeface="Consolas" panose="020B0609020204030204" pitchFamily="49" charset="0"/>
              </a:rPr>
              <a:t>The Prophet's actions</a:t>
            </a:r>
            <a:endParaRPr lang="en-GB" b="0" i="0" dirty="0">
              <a:solidFill>
                <a:srgbClr val="FFFF00"/>
              </a:solidFill>
              <a:effectLst/>
              <a:latin typeface="Consolas" panose="020B0609020204030204" pitchFamily="49" charset="0"/>
            </a:endParaRPr>
          </a:p>
          <a:p>
            <a:pPr marL="0" indent="0" fontAlgn="ctr">
              <a:lnSpc>
                <a:spcPct val="110000"/>
              </a:lnSpc>
              <a:spcBef>
                <a:spcPts val="750"/>
              </a:spcBef>
              <a:spcAft>
                <a:spcPts val="1500"/>
              </a:spcAft>
              <a:buNone/>
            </a:pPr>
            <a:r>
              <a:rPr lang="en-GB" b="0" i="0" dirty="0">
                <a:solidFill>
                  <a:srgbClr val="FFFF00"/>
                </a:solidFill>
                <a:effectLst/>
                <a:latin typeface="Consolas" panose="020B0609020204030204" pitchFamily="49" charset="0"/>
              </a:rPr>
              <a:t>The Prophet (saw) also pointed towards Yemen and said, “Faith is there”. </a:t>
            </a:r>
          </a:p>
          <a:p>
            <a:pPr>
              <a:lnSpc>
                <a:spcPct val="110000"/>
              </a:lnSpc>
              <a:spcBef>
                <a:spcPts val="750"/>
              </a:spcBef>
              <a:spcAft>
                <a:spcPts val="1500"/>
              </a:spcAft>
            </a:pPr>
            <a:r>
              <a:rPr lang="en-GB" b="1" i="0" dirty="0">
                <a:solidFill>
                  <a:srgbClr val="FFFF00"/>
                </a:solidFill>
                <a:effectLst/>
                <a:latin typeface="Consolas" panose="020B0609020204030204" pitchFamily="49" charset="0"/>
              </a:rPr>
              <a:t>Brief History</a:t>
            </a:r>
          </a:p>
          <a:p>
            <a:pPr>
              <a:lnSpc>
                <a:spcPct val="110000"/>
              </a:lnSpc>
              <a:spcBef>
                <a:spcPts val="750"/>
              </a:spcBef>
              <a:spcAft>
                <a:spcPts val="1500"/>
              </a:spcAft>
            </a:pPr>
            <a:r>
              <a:rPr lang="en-GB" b="0" i="0" dirty="0">
                <a:solidFill>
                  <a:srgbClr val="FFFF00"/>
                </a:solidFill>
                <a:effectLst/>
                <a:latin typeface="Consolas" panose="020B0609020204030204" pitchFamily="49" charset="0"/>
              </a:rPr>
              <a:t>Yemen is significant in Islamic history because the Prophet (saw) descended from Yemen (Ancestry) and was sheltered by the descendants of Yemen. The Prophet's tribe, the Quraysh, are descendants of the Banu </a:t>
            </a:r>
            <a:r>
              <a:rPr lang="en-GB" b="0" i="0" dirty="0" err="1">
                <a:solidFill>
                  <a:srgbClr val="FFFF00"/>
                </a:solidFill>
                <a:effectLst/>
                <a:latin typeface="Consolas" panose="020B0609020204030204" pitchFamily="49" charset="0"/>
              </a:rPr>
              <a:t>Jurhum</a:t>
            </a:r>
            <a:r>
              <a:rPr lang="en-GB" b="0" i="0" dirty="0">
                <a:solidFill>
                  <a:srgbClr val="FFFF00"/>
                </a:solidFill>
                <a:effectLst/>
                <a:latin typeface="Consolas" panose="020B0609020204030204" pitchFamily="49" charset="0"/>
              </a:rPr>
              <a:t>, a pure Arab tribe from Yemen. The Ansar of Madinah, who took in the Prophet and </a:t>
            </a:r>
            <a:r>
              <a:rPr lang="en-GB" b="0" i="0" dirty="0" err="1">
                <a:solidFill>
                  <a:srgbClr val="FFFF00"/>
                </a:solidFill>
                <a:effectLst/>
                <a:latin typeface="Consolas" panose="020B0609020204030204" pitchFamily="49" charset="0"/>
              </a:rPr>
              <a:t>Muhajirun</a:t>
            </a:r>
            <a:r>
              <a:rPr lang="en-GB" b="0" i="0" dirty="0">
                <a:solidFill>
                  <a:srgbClr val="FFFF00"/>
                </a:solidFill>
                <a:effectLst/>
                <a:latin typeface="Consolas" panose="020B0609020204030204" pitchFamily="49" charset="0"/>
              </a:rPr>
              <a:t>, also have roots in Yemen.  </a:t>
            </a:r>
            <a:endParaRPr lang="en-GB" sz="200" b="0" i="0" dirty="0">
              <a:solidFill>
                <a:srgbClr val="FFFF00"/>
              </a:solidFill>
              <a:effectLst/>
              <a:latin typeface="Google Sans"/>
            </a:endParaRPr>
          </a:p>
          <a:p>
            <a:pPr>
              <a:lnSpc>
                <a:spcPct val="110000"/>
              </a:lnSpc>
            </a:pPr>
            <a:endParaRPr lang="en-GB" sz="200" dirty="0">
              <a:solidFill>
                <a:srgbClr val="FFFF00"/>
              </a:solidFill>
            </a:endParaRPr>
          </a:p>
        </p:txBody>
      </p:sp>
      <p:pic>
        <p:nvPicPr>
          <p:cNvPr id="11" name="Picture 10" descr="Lights from a city">
            <a:extLst>
              <a:ext uri="{FF2B5EF4-FFF2-40B4-BE49-F238E27FC236}">
                <a16:creationId xmlns:a16="http://schemas.microsoft.com/office/drawing/2014/main" id="{59DCB45D-EFBE-DC88-E5A4-13F1C3C25211}"/>
              </a:ext>
            </a:extLst>
          </p:cNvPr>
          <p:cNvPicPr>
            <a:picLocks noChangeAspect="1"/>
          </p:cNvPicPr>
          <p:nvPr/>
        </p:nvPicPr>
        <p:blipFill>
          <a:blip r:embed="rId2">
            <a:alphaModFix/>
          </a:blip>
          <a:srcRect l="21360" r="26286" b="1"/>
          <a:stretch/>
        </p:blipFill>
        <p:spPr>
          <a:xfrm rot="221627">
            <a:off x="7453801" y="674366"/>
            <a:ext cx="4231816" cy="5417709"/>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28" name="Freeform: Shape 27">
            <a:extLst>
              <a:ext uri="{FF2B5EF4-FFF2-40B4-BE49-F238E27FC236}">
                <a16:creationId xmlns:a16="http://schemas.microsoft.com/office/drawing/2014/main" id="{D3D27CB3-A194-4D33-8FF6-0B71CA5A3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 y="5860752"/>
            <a:ext cx="7955435" cy="10009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01402 w 9517857"/>
              <a:gd name="connsiteY21" fmla="*/ 72904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326401 h 996838"/>
              <a:gd name="connsiteX1" fmla="*/ 4689051 w 9517857"/>
              <a:gd name="connsiteY1" fmla="*/ 329450 h 996838"/>
              <a:gd name="connsiteX2" fmla="*/ 4687244 w 9517857"/>
              <a:gd name="connsiteY2" fmla="*/ 329780 h 996838"/>
              <a:gd name="connsiteX3" fmla="*/ 4686423 w 9517857"/>
              <a:gd name="connsiteY3" fmla="*/ 326401 h 996838"/>
              <a:gd name="connsiteX4" fmla="*/ 4685225 w 9517857"/>
              <a:gd name="connsiteY4" fmla="*/ 325012 h 996838"/>
              <a:gd name="connsiteX5" fmla="*/ 4686133 w 9517857"/>
              <a:gd name="connsiteY5" fmla="*/ 325209 h 996838"/>
              <a:gd name="connsiteX6" fmla="*/ 4686423 w 9517857"/>
              <a:gd name="connsiteY6" fmla="*/ 326401 h 996838"/>
              <a:gd name="connsiteX7" fmla="*/ 4685225 w 9517857"/>
              <a:gd name="connsiteY7" fmla="*/ 325012 h 996838"/>
              <a:gd name="connsiteX8" fmla="*/ 9517856 w 9517857"/>
              <a:gd name="connsiteY8" fmla="*/ 0 h 996838"/>
              <a:gd name="connsiteX9" fmla="*/ 9517857 w 9517857"/>
              <a:gd name="connsiteY9" fmla="*/ 78494 h 996838"/>
              <a:gd name="connsiteX10" fmla="*/ 9517857 w 9517857"/>
              <a:gd name="connsiteY10" fmla="*/ 996838 h 996838"/>
              <a:gd name="connsiteX11" fmla="*/ 14604 w 9517857"/>
              <a:gd name="connsiteY11" fmla="*/ 996838 h 996838"/>
              <a:gd name="connsiteX12" fmla="*/ 12841 w 9517857"/>
              <a:gd name="connsiteY12" fmla="*/ 996245 h 996838"/>
              <a:gd name="connsiteX13" fmla="*/ 93 w 9517857"/>
              <a:gd name="connsiteY13" fmla="*/ 990953 h 996838"/>
              <a:gd name="connsiteX14" fmla="*/ 58674 w 9517857"/>
              <a:gd name="connsiteY14" fmla="*/ 968804 h 996838"/>
              <a:gd name="connsiteX15" fmla="*/ 275005 w 9517857"/>
              <a:gd name="connsiteY15" fmla="*/ 885711 h 996838"/>
              <a:gd name="connsiteX16" fmla="*/ 587824 w 9517857"/>
              <a:gd name="connsiteY16" fmla="*/ 876677 h 996838"/>
              <a:gd name="connsiteX17" fmla="*/ 727985 w 9517857"/>
              <a:gd name="connsiteY17" fmla="*/ 798308 h 996838"/>
              <a:gd name="connsiteX18" fmla="*/ 778982 w 9517857"/>
              <a:gd name="connsiteY18" fmla="*/ 788624 h 996838"/>
              <a:gd name="connsiteX19" fmla="*/ 849944 w 9517857"/>
              <a:gd name="connsiteY19" fmla="*/ 796469 h 996838"/>
              <a:gd name="connsiteX20" fmla="*/ 901402 w 9517857"/>
              <a:gd name="connsiteY20" fmla="*/ 807527 h 996838"/>
              <a:gd name="connsiteX21" fmla="*/ 930946 w 9517857"/>
              <a:gd name="connsiteY21" fmla="*/ 812528 h 996838"/>
              <a:gd name="connsiteX22" fmla="*/ 986250 w 9517857"/>
              <a:gd name="connsiteY22" fmla="*/ 792012 h 996838"/>
              <a:gd name="connsiteX23" fmla="*/ 1013752 w 9517857"/>
              <a:gd name="connsiteY23" fmla="*/ 791843 h 996838"/>
              <a:gd name="connsiteX24" fmla="*/ 1023734 w 9517857"/>
              <a:gd name="connsiteY24" fmla="*/ 797053 h 996838"/>
              <a:gd name="connsiteX25" fmla="*/ 1063207 w 9517857"/>
              <a:gd name="connsiteY25" fmla="*/ 794133 h 996838"/>
              <a:gd name="connsiteX26" fmla="*/ 1081980 w 9517857"/>
              <a:gd name="connsiteY26" fmla="*/ 816937 h 996838"/>
              <a:gd name="connsiteX27" fmla="*/ 1218120 w 9517857"/>
              <a:gd name="connsiteY27" fmla="*/ 791762 h 996838"/>
              <a:gd name="connsiteX28" fmla="*/ 1397459 w 9517857"/>
              <a:gd name="connsiteY28" fmla="*/ 769672 h 996838"/>
              <a:gd name="connsiteX29" fmla="*/ 1580688 w 9517857"/>
              <a:gd name="connsiteY29" fmla="*/ 772179 h 996838"/>
              <a:gd name="connsiteX30" fmla="*/ 1772334 w 9517857"/>
              <a:gd name="connsiteY30" fmla="*/ 789122 h 996838"/>
              <a:gd name="connsiteX31" fmla="*/ 2002561 w 9517857"/>
              <a:gd name="connsiteY31" fmla="*/ 738399 h 996838"/>
              <a:gd name="connsiteX32" fmla="*/ 2135144 w 9517857"/>
              <a:gd name="connsiteY32" fmla="*/ 714983 h 996838"/>
              <a:gd name="connsiteX33" fmla="*/ 2440292 w 9517857"/>
              <a:gd name="connsiteY33" fmla="*/ 672344 h 996838"/>
              <a:gd name="connsiteX34" fmla="*/ 2547829 w 9517857"/>
              <a:gd name="connsiteY34" fmla="*/ 644632 h 996838"/>
              <a:gd name="connsiteX35" fmla="*/ 2658055 w 9517857"/>
              <a:gd name="connsiteY35" fmla="*/ 657209 h 996838"/>
              <a:gd name="connsiteX36" fmla="*/ 2693698 w 9517857"/>
              <a:gd name="connsiteY36" fmla="*/ 638511 h 996838"/>
              <a:gd name="connsiteX37" fmla="*/ 2699673 w 9517857"/>
              <a:gd name="connsiteY37" fmla="*/ 634882 h 996838"/>
              <a:gd name="connsiteX38" fmla="*/ 2727306 w 9517857"/>
              <a:gd name="connsiteY38" fmla="*/ 629180 h 996838"/>
              <a:gd name="connsiteX39" fmla="*/ 2730451 w 9517857"/>
              <a:gd name="connsiteY39" fmla="*/ 616540 h 996838"/>
              <a:gd name="connsiteX40" fmla="*/ 2768713 w 9517857"/>
              <a:gd name="connsiteY40" fmla="*/ 600057 h 996838"/>
              <a:gd name="connsiteX41" fmla="*/ 2820868 w 9517857"/>
              <a:gd name="connsiteY41" fmla="*/ 592642 h 996838"/>
              <a:gd name="connsiteX42" fmla="*/ 3073635 w 9517857"/>
              <a:gd name="connsiteY42" fmla="*/ 569776 h 996838"/>
              <a:gd name="connsiteX43" fmla="*/ 3222071 w 9517857"/>
              <a:gd name="connsiteY43" fmla="*/ 549041 h 996838"/>
              <a:gd name="connsiteX44" fmla="*/ 3274069 w 9517857"/>
              <a:gd name="connsiteY44" fmla="*/ 530087 h 996838"/>
              <a:gd name="connsiteX45" fmla="*/ 3349632 w 9517857"/>
              <a:gd name="connsiteY45" fmla="*/ 511065 h 996838"/>
              <a:gd name="connsiteX46" fmla="*/ 3479593 w 9517857"/>
              <a:gd name="connsiteY46" fmla="*/ 468919 h 996838"/>
              <a:gd name="connsiteX47" fmla="*/ 3651428 w 9517857"/>
              <a:gd name="connsiteY47" fmla="*/ 440289 h 996838"/>
              <a:gd name="connsiteX48" fmla="*/ 3750023 w 9517857"/>
              <a:gd name="connsiteY48" fmla="*/ 449160 h 996838"/>
              <a:gd name="connsiteX49" fmla="*/ 3844133 w 9517857"/>
              <a:gd name="connsiteY49" fmla="*/ 439130 h 996838"/>
              <a:gd name="connsiteX50" fmla="*/ 3933803 w 9517857"/>
              <a:gd name="connsiteY50" fmla="*/ 435797 h 996838"/>
              <a:gd name="connsiteX51" fmla="*/ 4266740 w 9517857"/>
              <a:gd name="connsiteY51" fmla="*/ 439936 h 996838"/>
              <a:gd name="connsiteX52" fmla="*/ 4430770 w 9517857"/>
              <a:gd name="connsiteY52" fmla="*/ 421125 h 996838"/>
              <a:gd name="connsiteX53" fmla="*/ 4512664 w 9517857"/>
              <a:gd name="connsiteY53" fmla="*/ 398430 h 996838"/>
              <a:gd name="connsiteX54" fmla="*/ 4616423 w 9517857"/>
              <a:gd name="connsiteY54" fmla="*/ 369396 h 996838"/>
              <a:gd name="connsiteX55" fmla="*/ 4691675 w 9517857"/>
              <a:gd name="connsiteY55" fmla="*/ 332493 h 996838"/>
              <a:gd name="connsiteX56" fmla="*/ 4689051 w 9517857"/>
              <a:gd name="connsiteY56" fmla="*/ 329450 h 996838"/>
              <a:gd name="connsiteX57" fmla="*/ 4719994 w 9517857"/>
              <a:gd name="connsiteY57" fmla="*/ 323789 h 996838"/>
              <a:gd name="connsiteX58" fmla="*/ 4752894 w 9517857"/>
              <a:gd name="connsiteY58" fmla="*/ 318357 h 996838"/>
              <a:gd name="connsiteX59" fmla="*/ 4769329 w 9517857"/>
              <a:gd name="connsiteY59" fmla="*/ 312067 h 996838"/>
              <a:gd name="connsiteX60" fmla="*/ 4775634 w 9517857"/>
              <a:gd name="connsiteY60" fmla="*/ 312545 h 996838"/>
              <a:gd name="connsiteX61" fmla="*/ 4790452 w 9517857"/>
              <a:gd name="connsiteY61" fmla="*/ 312054 h 996838"/>
              <a:gd name="connsiteX62" fmla="*/ 4789062 w 9517857"/>
              <a:gd name="connsiteY62" fmla="*/ 320406 h 996838"/>
              <a:gd name="connsiteX63" fmla="*/ 4827826 w 9517857"/>
              <a:gd name="connsiteY63" fmla="*/ 325459 h 996838"/>
              <a:gd name="connsiteX64" fmla="*/ 4892569 w 9517857"/>
              <a:gd name="connsiteY64" fmla="*/ 328415 h 996838"/>
              <a:gd name="connsiteX65" fmla="*/ 4896611 w 9517857"/>
              <a:gd name="connsiteY65" fmla="*/ 318930 h 996838"/>
              <a:gd name="connsiteX66" fmla="*/ 4917286 w 9517857"/>
              <a:gd name="connsiteY66" fmla="*/ 322141 h 996838"/>
              <a:gd name="connsiteX67" fmla="*/ 4981173 w 9517857"/>
              <a:gd name="connsiteY67" fmla="*/ 325585 h 996838"/>
              <a:gd name="connsiteX68" fmla="*/ 5060397 w 9517857"/>
              <a:gd name="connsiteY68" fmla="*/ 342170 h 996838"/>
              <a:gd name="connsiteX69" fmla="*/ 5252996 w 9517857"/>
              <a:gd name="connsiteY69" fmla="*/ 349137 h 996838"/>
              <a:gd name="connsiteX70" fmla="*/ 5358056 w 9517857"/>
              <a:gd name="connsiteY70" fmla="*/ 325730 h 996838"/>
              <a:gd name="connsiteX71" fmla="*/ 5426496 w 9517857"/>
              <a:gd name="connsiteY71" fmla="*/ 313624 h 996838"/>
              <a:gd name="connsiteX72" fmla="*/ 5497161 w 9517857"/>
              <a:gd name="connsiteY72" fmla="*/ 307290 h 996838"/>
              <a:gd name="connsiteX73" fmla="*/ 5826043 w 9517857"/>
              <a:gd name="connsiteY73" fmla="*/ 226555 h 996838"/>
              <a:gd name="connsiteX74" fmla="*/ 6013415 w 9517857"/>
              <a:gd name="connsiteY74" fmla="*/ 215798 h 996838"/>
              <a:gd name="connsiteX75" fmla="*/ 6080994 w 9517857"/>
              <a:gd name="connsiteY75" fmla="*/ 221420 h 996838"/>
              <a:gd name="connsiteX76" fmla="*/ 6194152 w 9517857"/>
              <a:gd name="connsiteY76" fmla="*/ 230254 h 996838"/>
              <a:gd name="connsiteX77" fmla="*/ 6281379 w 9517857"/>
              <a:gd name="connsiteY77" fmla="*/ 260108 h 996838"/>
              <a:gd name="connsiteX78" fmla="*/ 6374947 w 9517857"/>
              <a:gd name="connsiteY78" fmla="*/ 258281 h 996838"/>
              <a:gd name="connsiteX79" fmla="*/ 6448518 w 9517857"/>
              <a:gd name="connsiteY79" fmla="*/ 242860 h 996838"/>
              <a:gd name="connsiteX80" fmla="*/ 6544700 w 9517857"/>
              <a:gd name="connsiteY80" fmla="*/ 245643 h 996838"/>
              <a:gd name="connsiteX81" fmla="*/ 6648353 w 9517857"/>
              <a:gd name="connsiteY81" fmla="*/ 250732 h 996838"/>
              <a:gd name="connsiteX82" fmla="*/ 6736227 w 9517857"/>
              <a:gd name="connsiteY82" fmla="*/ 251698 h 996838"/>
              <a:gd name="connsiteX83" fmla="*/ 6977218 w 9517857"/>
              <a:gd name="connsiteY83" fmla="*/ 262771 h 996838"/>
              <a:gd name="connsiteX84" fmla="*/ 7065221 w 9517857"/>
              <a:gd name="connsiteY84" fmla="*/ 306013 h 996838"/>
              <a:gd name="connsiteX85" fmla="*/ 7358195 w 9517857"/>
              <a:gd name="connsiteY85" fmla="*/ 330222 h 996838"/>
              <a:gd name="connsiteX86" fmla="*/ 7565449 w 9517857"/>
              <a:gd name="connsiteY86" fmla="*/ 337432 h 996838"/>
              <a:gd name="connsiteX87" fmla="*/ 7599285 w 9517857"/>
              <a:gd name="connsiteY87" fmla="*/ 344503 h 996838"/>
              <a:gd name="connsiteX88" fmla="*/ 7644411 w 9517857"/>
              <a:gd name="connsiteY88" fmla="*/ 337468 h 996838"/>
              <a:gd name="connsiteX89" fmla="*/ 7825110 w 9517857"/>
              <a:gd name="connsiteY89" fmla="*/ 307591 h 996838"/>
              <a:gd name="connsiteX90" fmla="*/ 7965805 w 9517857"/>
              <a:gd name="connsiteY90" fmla="*/ 278837 h 996838"/>
              <a:gd name="connsiteX91" fmla="*/ 8147401 w 9517857"/>
              <a:gd name="connsiteY91" fmla="*/ 284099 h 996838"/>
              <a:gd name="connsiteX92" fmla="*/ 8256033 w 9517857"/>
              <a:gd name="connsiteY92" fmla="*/ 272195 h 996838"/>
              <a:gd name="connsiteX93" fmla="*/ 8410677 w 9517857"/>
              <a:gd name="connsiteY93" fmla="*/ 250649 h 996838"/>
              <a:gd name="connsiteX94" fmla="*/ 8617841 w 9517857"/>
              <a:gd name="connsiteY94" fmla="*/ 233649 h 996838"/>
              <a:gd name="connsiteX95" fmla="*/ 8715976 w 9517857"/>
              <a:gd name="connsiteY95" fmla="*/ 256856 h 996838"/>
              <a:gd name="connsiteX96" fmla="*/ 8778827 w 9517857"/>
              <a:gd name="connsiteY96" fmla="*/ 251418 h 996838"/>
              <a:gd name="connsiteX97" fmla="*/ 8840778 w 9517857"/>
              <a:gd name="connsiteY97" fmla="*/ 221631 h 996838"/>
              <a:gd name="connsiteX98" fmla="*/ 9010380 w 9517857"/>
              <a:gd name="connsiteY98" fmla="*/ 170373 h 996838"/>
              <a:gd name="connsiteX99" fmla="*/ 9110856 w 9517857"/>
              <a:gd name="connsiteY99" fmla="*/ 149479 h 996838"/>
              <a:gd name="connsiteX100" fmla="*/ 9268817 w 9517857"/>
              <a:gd name="connsiteY100" fmla="*/ 131564 h 996838"/>
              <a:gd name="connsiteX101" fmla="*/ 9316667 w 9517857"/>
              <a:gd name="connsiteY101" fmla="*/ 123529 h 996838"/>
              <a:gd name="connsiteX102" fmla="*/ 9428209 w 9517857"/>
              <a:gd name="connsiteY102" fmla="*/ 108405 h 996838"/>
              <a:gd name="connsiteX103" fmla="*/ 9517856 w 9517857"/>
              <a:gd name="connsiteY103" fmla="*/ 0 h 996838"/>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826683 w 9517857"/>
              <a:gd name="connsiteY62" fmla="*/ 163442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775634 w 9517857"/>
              <a:gd name="connsiteY60" fmla="*/ 235938 h 920231"/>
              <a:gd name="connsiteX61" fmla="*/ 4807816 w 9517857"/>
              <a:gd name="connsiteY61" fmla="*/ 0 h 920231"/>
              <a:gd name="connsiteX62" fmla="*/ 4826683 w 9517857"/>
              <a:gd name="connsiteY62" fmla="*/ 165317 h 920231"/>
              <a:gd name="connsiteX63" fmla="*/ 4827826 w 9517857"/>
              <a:gd name="connsiteY63" fmla="*/ 248852 h 920231"/>
              <a:gd name="connsiteX64" fmla="*/ 4892569 w 9517857"/>
              <a:gd name="connsiteY64" fmla="*/ 251808 h 920231"/>
              <a:gd name="connsiteX65" fmla="*/ 4896611 w 9517857"/>
              <a:gd name="connsiteY65" fmla="*/ 242323 h 920231"/>
              <a:gd name="connsiteX66" fmla="*/ 4917286 w 9517857"/>
              <a:gd name="connsiteY66" fmla="*/ 245534 h 920231"/>
              <a:gd name="connsiteX67" fmla="*/ 4981173 w 9517857"/>
              <a:gd name="connsiteY67" fmla="*/ 248978 h 920231"/>
              <a:gd name="connsiteX68" fmla="*/ 5060397 w 9517857"/>
              <a:gd name="connsiteY68" fmla="*/ 265563 h 920231"/>
              <a:gd name="connsiteX69" fmla="*/ 5252996 w 9517857"/>
              <a:gd name="connsiteY69" fmla="*/ 272530 h 920231"/>
              <a:gd name="connsiteX70" fmla="*/ 5358056 w 9517857"/>
              <a:gd name="connsiteY70" fmla="*/ 249123 h 920231"/>
              <a:gd name="connsiteX71" fmla="*/ 5426496 w 9517857"/>
              <a:gd name="connsiteY71" fmla="*/ 237017 h 920231"/>
              <a:gd name="connsiteX72" fmla="*/ 5497161 w 9517857"/>
              <a:gd name="connsiteY72" fmla="*/ 230683 h 920231"/>
              <a:gd name="connsiteX73" fmla="*/ 5826043 w 9517857"/>
              <a:gd name="connsiteY73" fmla="*/ 149948 h 920231"/>
              <a:gd name="connsiteX74" fmla="*/ 6013415 w 9517857"/>
              <a:gd name="connsiteY74" fmla="*/ 139191 h 920231"/>
              <a:gd name="connsiteX75" fmla="*/ 6080994 w 9517857"/>
              <a:gd name="connsiteY75" fmla="*/ 144813 h 920231"/>
              <a:gd name="connsiteX76" fmla="*/ 6194152 w 9517857"/>
              <a:gd name="connsiteY76" fmla="*/ 153647 h 920231"/>
              <a:gd name="connsiteX77" fmla="*/ 6281379 w 9517857"/>
              <a:gd name="connsiteY77" fmla="*/ 183501 h 920231"/>
              <a:gd name="connsiteX78" fmla="*/ 6374947 w 9517857"/>
              <a:gd name="connsiteY78" fmla="*/ 181674 h 920231"/>
              <a:gd name="connsiteX79" fmla="*/ 6448518 w 9517857"/>
              <a:gd name="connsiteY79" fmla="*/ 166253 h 920231"/>
              <a:gd name="connsiteX80" fmla="*/ 6544700 w 9517857"/>
              <a:gd name="connsiteY80" fmla="*/ 169036 h 920231"/>
              <a:gd name="connsiteX81" fmla="*/ 6648353 w 9517857"/>
              <a:gd name="connsiteY81" fmla="*/ 174125 h 920231"/>
              <a:gd name="connsiteX82" fmla="*/ 6736227 w 9517857"/>
              <a:gd name="connsiteY82" fmla="*/ 175091 h 920231"/>
              <a:gd name="connsiteX83" fmla="*/ 6977218 w 9517857"/>
              <a:gd name="connsiteY83" fmla="*/ 186164 h 920231"/>
              <a:gd name="connsiteX84" fmla="*/ 7065221 w 9517857"/>
              <a:gd name="connsiteY84" fmla="*/ 229406 h 920231"/>
              <a:gd name="connsiteX85" fmla="*/ 7358195 w 9517857"/>
              <a:gd name="connsiteY85" fmla="*/ 253615 h 920231"/>
              <a:gd name="connsiteX86" fmla="*/ 7565449 w 9517857"/>
              <a:gd name="connsiteY86" fmla="*/ 260825 h 920231"/>
              <a:gd name="connsiteX87" fmla="*/ 7599285 w 9517857"/>
              <a:gd name="connsiteY87" fmla="*/ 267896 h 920231"/>
              <a:gd name="connsiteX88" fmla="*/ 7644411 w 9517857"/>
              <a:gd name="connsiteY88" fmla="*/ 260861 h 920231"/>
              <a:gd name="connsiteX89" fmla="*/ 7825110 w 9517857"/>
              <a:gd name="connsiteY89" fmla="*/ 230984 h 920231"/>
              <a:gd name="connsiteX90" fmla="*/ 7965805 w 9517857"/>
              <a:gd name="connsiteY90" fmla="*/ 202230 h 920231"/>
              <a:gd name="connsiteX91" fmla="*/ 8147401 w 9517857"/>
              <a:gd name="connsiteY91" fmla="*/ 207492 h 920231"/>
              <a:gd name="connsiteX92" fmla="*/ 8256033 w 9517857"/>
              <a:gd name="connsiteY92" fmla="*/ 195588 h 920231"/>
              <a:gd name="connsiteX93" fmla="*/ 8410677 w 9517857"/>
              <a:gd name="connsiteY93" fmla="*/ 174042 h 920231"/>
              <a:gd name="connsiteX94" fmla="*/ 8617841 w 9517857"/>
              <a:gd name="connsiteY94" fmla="*/ 157042 h 920231"/>
              <a:gd name="connsiteX95" fmla="*/ 8715976 w 9517857"/>
              <a:gd name="connsiteY95" fmla="*/ 180249 h 920231"/>
              <a:gd name="connsiteX96" fmla="*/ 8778827 w 9517857"/>
              <a:gd name="connsiteY96" fmla="*/ 174811 h 920231"/>
              <a:gd name="connsiteX97" fmla="*/ 8840778 w 9517857"/>
              <a:gd name="connsiteY97" fmla="*/ 145024 h 920231"/>
              <a:gd name="connsiteX98" fmla="*/ 9010380 w 9517857"/>
              <a:gd name="connsiteY98" fmla="*/ 93766 h 920231"/>
              <a:gd name="connsiteX99" fmla="*/ 9110856 w 9517857"/>
              <a:gd name="connsiteY99" fmla="*/ 72872 h 920231"/>
              <a:gd name="connsiteX100" fmla="*/ 9268817 w 9517857"/>
              <a:gd name="connsiteY100" fmla="*/ 54957 h 920231"/>
              <a:gd name="connsiteX101" fmla="*/ 9316667 w 9517857"/>
              <a:gd name="connsiteY101" fmla="*/ 46922 h 920231"/>
              <a:gd name="connsiteX102" fmla="*/ 9428209 w 9517857"/>
              <a:gd name="connsiteY102" fmla="*/ 31798 h 920231"/>
              <a:gd name="connsiteX103" fmla="*/ 9488916 w 9517857"/>
              <a:gd name="connsiteY103"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807816 w 9517857"/>
              <a:gd name="connsiteY60" fmla="*/ 0 h 920231"/>
              <a:gd name="connsiteX61" fmla="*/ 4826683 w 9517857"/>
              <a:gd name="connsiteY61" fmla="*/ 165317 h 920231"/>
              <a:gd name="connsiteX62" fmla="*/ 4827826 w 9517857"/>
              <a:gd name="connsiteY62" fmla="*/ 248852 h 920231"/>
              <a:gd name="connsiteX63" fmla="*/ 4892569 w 9517857"/>
              <a:gd name="connsiteY63" fmla="*/ 251808 h 920231"/>
              <a:gd name="connsiteX64" fmla="*/ 4896611 w 9517857"/>
              <a:gd name="connsiteY64" fmla="*/ 242323 h 920231"/>
              <a:gd name="connsiteX65" fmla="*/ 4917286 w 9517857"/>
              <a:gd name="connsiteY65" fmla="*/ 245534 h 920231"/>
              <a:gd name="connsiteX66" fmla="*/ 4981173 w 9517857"/>
              <a:gd name="connsiteY66" fmla="*/ 248978 h 920231"/>
              <a:gd name="connsiteX67" fmla="*/ 5060397 w 9517857"/>
              <a:gd name="connsiteY67" fmla="*/ 265563 h 920231"/>
              <a:gd name="connsiteX68" fmla="*/ 5252996 w 9517857"/>
              <a:gd name="connsiteY68" fmla="*/ 272530 h 920231"/>
              <a:gd name="connsiteX69" fmla="*/ 5358056 w 9517857"/>
              <a:gd name="connsiteY69" fmla="*/ 249123 h 920231"/>
              <a:gd name="connsiteX70" fmla="*/ 5426496 w 9517857"/>
              <a:gd name="connsiteY70" fmla="*/ 237017 h 920231"/>
              <a:gd name="connsiteX71" fmla="*/ 5497161 w 9517857"/>
              <a:gd name="connsiteY71" fmla="*/ 230683 h 920231"/>
              <a:gd name="connsiteX72" fmla="*/ 5826043 w 9517857"/>
              <a:gd name="connsiteY72" fmla="*/ 149948 h 920231"/>
              <a:gd name="connsiteX73" fmla="*/ 6013415 w 9517857"/>
              <a:gd name="connsiteY73" fmla="*/ 139191 h 920231"/>
              <a:gd name="connsiteX74" fmla="*/ 6080994 w 9517857"/>
              <a:gd name="connsiteY74" fmla="*/ 144813 h 920231"/>
              <a:gd name="connsiteX75" fmla="*/ 6194152 w 9517857"/>
              <a:gd name="connsiteY75" fmla="*/ 153647 h 920231"/>
              <a:gd name="connsiteX76" fmla="*/ 6281379 w 9517857"/>
              <a:gd name="connsiteY76" fmla="*/ 183501 h 920231"/>
              <a:gd name="connsiteX77" fmla="*/ 6374947 w 9517857"/>
              <a:gd name="connsiteY77" fmla="*/ 181674 h 920231"/>
              <a:gd name="connsiteX78" fmla="*/ 6448518 w 9517857"/>
              <a:gd name="connsiteY78" fmla="*/ 166253 h 920231"/>
              <a:gd name="connsiteX79" fmla="*/ 6544700 w 9517857"/>
              <a:gd name="connsiteY79" fmla="*/ 169036 h 920231"/>
              <a:gd name="connsiteX80" fmla="*/ 6648353 w 9517857"/>
              <a:gd name="connsiteY80" fmla="*/ 174125 h 920231"/>
              <a:gd name="connsiteX81" fmla="*/ 6736227 w 9517857"/>
              <a:gd name="connsiteY81" fmla="*/ 175091 h 920231"/>
              <a:gd name="connsiteX82" fmla="*/ 6977218 w 9517857"/>
              <a:gd name="connsiteY82" fmla="*/ 186164 h 920231"/>
              <a:gd name="connsiteX83" fmla="*/ 7065221 w 9517857"/>
              <a:gd name="connsiteY83" fmla="*/ 229406 h 920231"/>
              <a:gd name="connsiteX84" fmla="*/ 7358195 w 9517857"/>
              <a:gd name="connsiteY84" fmla="*/ 253615 h 920231"/>
              <a:gd name="connsiteX85" fmla="*/ 7565449 w 9517857"/>
              <a:gd name="connsiteY85" fmla="*/ 260825 h 920231"/>
              <a:gd name="connsiteX86" fmla="*/ 7599285 w 9517857"/>
              <a:gd name="connsiteY86" fmla="*/ 267896 h 920231"/>
              <a:gd name="connsiteX87" fmla="*/ 7644411 w 9517857"/>
              <a:gd name="connsiteY87" fmla="*/ 260861 h 920231"/>
              <a:gd name="connsiteX88" fmla="*/ 7825110 w 9517857"/>
              <a:gd name="connsiteY88" fmla="*/ 230984 h 920231"/>
              <a:gd name="connsiteX89" fmla="*/ 7965805 w 9517857"/>
              <a:gd name="connsiteY89" fmla="*/ 202230 h 920231"/>
              <a:gd name="connsiteX90" fmla="*/ 8147401 w 9517857"/>
              <a:gd name="connsiteY90" fmla="*/ 207492 h 920231"/>
              <a:gd name="connsiteX91" fmla="*/ 8256033 w 9517857"/>
              <a:gd name="connsiteY91" fmla="*/ 195588 h 920231"/>
              <a:gd name="connsiteX92" fmla="*/ 8410677 w 9517857"/>
              <a:gd name="connsiteY92" fmla="*/ 174042 h 920231"/>
              <a:gd name="connsiteX93" fmla="*/ 8617841 w 9517857"/>
              <a:gd name="connsiteY93" fmla="*/ 157042 h 920231"/>
              <a:gd name="connsiteX94" fmla="*/ 8715976 w 9517857"/>
              <a:gd name="connsiteY94" fmla="*/ 180249 h 920231"/>
              <a:gd name="connsiteX95" fmla="*/ 8778827 w 9517857"/>
              <a:gd name="connsiteY95" fmla="*/ 174811 h 920231"/>
              <a:gd name="connsiteX96" fmla="*/ 8840778 w 9517857"/>
              <a:gd name="connsiteY96" fmla="*/ 145024 h 920231"/>
              <a:gd name="connsiteX97" fmla="*/ 9010380 w 9517857"/>
              <a:gd name="connsiteY97" fmla="*/ 93766 h 920231"/>
              <a:gd name="connsiteX98" fmla="*/ 9110856 w 9517857"/>
              <a:gd name="connsiteY98" fmla="*/ 72872 h 920231"/>
              <a:gd name="connsiteX99" fmla="*/ 9268817 w 9517857"/>
              <a:gd name="connsiteY99" fmla="*/ 54957 h 920231"/>
              <a:gd name="connsiteX100" fmla="*/ 9316667 w 9517857"/>
              <a:gd name="connsiteY100" fmla="*/ 46922 h 920231"/>
              <a:gd name="connsiteX101" fmla="*/ 9428209 w 9517857"/>
              <a:gd name="connsiteY101" fmla="*/ 31798 h 920231"/>
              <a:gd name="connsiteX102" fmla="*/ 9488916 w 9517857"/>
              <a:gd name="connsiteY102"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807816 w 9517857"/>
              <a:gd name="connsiteY59" fmla="*/ 0 h 920231"/>
              <a:gd name="connsiteX60" fmla="*/ 4826683 w 9517857"/>
              <a:gd name="connsiteY60" fmla="*/ 165317 h 920231"/>
              <a:gd name="connsiteX61" fmla="*/ 4827826 w 9517857"/>
              <a:gd name="connsiteY61" fmla="*/ 248852 h 920231"/>
              <a:gd name="connsiteX62" fmla="*/ 4892569 w 9517857"/>
              <a:gd name="connsiteY62" fmla="*/ 251808 h 920231"/>
              <a:gd name="connsiteX63" fmla="*/ 4896611 w 9517857"/>
              <a:gd name="connsiteY63" fmla="*/ 242323 h 920231"/>
              <a:gd name="connsiteX64" fmla="*/ 4917286 w 9517857"/>
              <a:gd name="connsiteY64" fmla="*/ 245534 h 920231"/>
              <a:gd name="connsiteX65" fmla="*/ 4981173 w 9517857"/>
              <a:gd name="connsiteY65" fmla="*/ 248978 h 920231"/>
              <a:gd name="connsiteX66" fmla="*/ 5060397 w 9517857"/>
              <a:gd name="connsiteY66" fmla="*/ 265563 h 920231"/>
              <a:gd name="connsiteX67" fmla="*/ 5252996 w 9517857"/>
              <a:gd name="connsiteY67" fmla="*/ 272530 h 920231"/>
              <a:gd name="connsiteX68" fmla="*/ 5358056 w 9517857"/>
              <a:gd name="connsiteY68" fmla="*/ 249123 h 920231"/>
              <a:gd name="connsiteX69" fmla="*/ 5426496 w 9517857"/>
              <a:gd name="connsiteY69" fmla="*/ 237017 h 920231"/>
              <a:gd name="connsiteX70" fmla="*/ 5497161 w 9517857"/>
              <a:gd name="connsiteY70" fmla="*/ 230683 h 920231"/>
              <a:gd name="connsiteX71" fmla="*/ 5826043 w 9517857"/>
              <a:gd name="connsiteY71" fmla="*/ 149948 h 920231"/>
              <a:gd name="connsiteX72" fmla="*/ 6013415 w 9517857"/>
              <a:gd name="connsiteY72" fmla="*/ 139191 h 920231"/>
              <a:gd name="connsiteX73" fmla="*/ 6080994 w 9517857"/>
              <a:gd name="connsiteY73" fmla="*/ 144813 h 920231"/>
              <a:gd name="connsiteX74" fmla="*/ 6194152 w 9517857"/>
              <a:gd name="connsiteY74" fmla="*/ 153647 h 920231"/>
              <a:gd name="connsiteX75" fmla="*/ 6281379 w 9517857"/>
              <a:gd name="connsiteY75" fmla="*/ 183501 h 920231"/>
              <a:gd name="connsiteX76" fmla="*/ 6374947 w 9517857"/>
              <a:gd name="connsiteY76" fmla="*/ 181674 h 920231"/>
              <a:gd name="connsiteX77" fmla="*/ 6448518 w 9517857"/>
              <a:gd name="connsiteY77" fmla="*/ 166253 h 920231"/>
              <a:gd name="connsiteX78" fmla="*/ 6544700 w 9517857"/>
              <a:gd name="connsiteY78" fmla="*/ 169036 h 920231"/>
              <a:gd name="connsiteX79" fmla="*/ 6648353 w 9517857"/>
              <a:gd name="connsiteY79" fmla="*/ 174125 h 920231"/>
              <a:gd name="connsiteX80" fmla="*/ 6736227 w 9517857"/>
              <a:gd name="connsiteY80" fmla="*/ 175091 h 920231"/>
              <a:gd name="connsiteX81" fmla="*/ 6977218 w 9517857"/>
              <a:gd name="connsiteY81" fmla="*/ 186164 h 920231"/>
              <a:gd name="connsiteX82" fmla="*/ 7065221 w 9517857"/>
              <a:gd name="connsiteY82" fmla="*/ 229406 h 920231"/>
              <a:gd name="connsiteX83" fmla="*/ 7358195 w 9517857"/>
              <a:gd name="connsiteY83" fmla="*/ 253615 h 920231"/>
              <a:gd name="connsiteX84" fmla="*/ 7565449 w 9517857"/>
              <a:gd name="connsiteY84" fmla="*/ 260825 h 920231"/>
              <a:gd name="connsiteX85" fmla="*/ 7599285 w 9517857"/>
              <a:gd name="connsiteY85" fmla="*/ 267896 h 920231"/>
              <a:gd name="connsiteX86" fmla="*/ 7644411 w 9517857"/>
              <a:gd name="connsiteY86" fmla="*/ 260861 h 920231"/>
              <a:gd name="connsiteX87" fmla="*/ 7825110 w 9517857"/>
              <a:gd name="connsiteY87" fmla="*/ 230984 h 920231"/>
              <a:gd name="connsiteX88" fmla="*/ 7965805 w 9517857"/>
              <a:gd name="connsiteY88" fmla="*/ 202230 h 920231"/>
              <a:gd name="connsiteX89" fmla="*/ 8147401 w 9517857"/>
              <a:gd name="connsiteY89" fmla="*/ 207492 h 920231"/>
              <a:gd name="connsiteX90" fmla="*/ 8256033 w 9517857"/>
              <a:gd name="connsiteY90" fmla="*/ 195588 h 920231"/>
              <a:gd name="connsiteX91" fmla="*/ 8410677 w 9517857"/>
              <a:gd name="connsiteY91" fmla="*/ 174042 h 920231"/>
              <a:gd name="connsiteX92" fmla="*/ 8617841 w 9517857"/>
              <a:gd name="connsiteY92" fmla="*/ 157042 h 920231"/>
              <a:gd name="connsiteX93" fmla="*/ 8715976 w 9517857"/>
              <a:gd name="connsiteY93" fmla="*/ 180249 h 920231"/>
              <a:gd name="connsiteX94" fmla="*/ 8778827 w 9517857"/>
              <a:gd name="connsiteY94" fmla="*/ 174811 h 920231"/>
              <a:gd name="connsiteX95" fmla="*/ 8840778 w 9517857"/>
              <a:gd name="connsiteY95" fmla="*/ 145024 h 920231"/>
              <a:gd name="connsiteX96" fmla="*/ 9010380 w 9517857"/>
              <a:gd name="connsiteY96" fmla="*/ 93766 h 920231"/>
              <a:gd name="connsiteX97" fmla="*/ 9110856 w 9517857"/>
              <a:gd name="connsiteY97" fmla="*/ 72872 h 920231"/>
              <a:gd name="connsiteX98" fmla="*/ 9268817 w 9517857"/>
              <a:gd name="connsiteY98" fmla="*/ 54957 h 920231"/>
              <a:gd name="connsiteX99" fmla="*/ 9316667 w 9517857"/>
              <a:gd name="connsiteY99" fmla="*/ 46922 h 920231"/>
              <a:gd name="connsiteX100" fmla="*/ 9428209 w 9517857"/>
              <a:gd name="connsiteY100" fmla="*/ 31798 h 920231"/>
              <a:gd name="connsiteX101" fmla="*/ 9488916 w 9517857"/>
              <a:gd name="connsiteY101"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807816 w 9517857"/>
              <a:gd name="connsiteY58" fmla="*/ 0 h 920231"/>
              <a:gd name="connsiteX59" fmla="*/ 4826683 w 9517857"/>
              <a:gd name="connsiteY59" fmla="*/ 165317 h 920231"/>
              <a:gd name="connsiteX60" fmla="*/ 4827826 w 9517857"/>
              <a:gd name="connsiteY60" fmla="*/ 248852 h 920231"/>
              <a:gd name="connsiteX61" fmla="*/ 4892569 w 9517857"/>
              <a:gd name="connsiteY61" fmla="*/ 251808 h 920231"/>
              <a:gd name="connsiteX62" fmla="*/ 4896611 w 9517857"/>
              <a:gd name="connsiteY62" fmla="*/ 242323 h 920231"/>
              <a:gd name="connsiteX63" fmla="*/ 4917286 w 9517857"/>
              <a:gd name="connsiteY63" fmla="*/ 245534 h 920231"/>
              <a:gd name="connsiteX64" fmla="*/ 4981173 w 9517857"/>
              <a:gd name="connsiteY64" fmla="*/ 248978 h 920231"/>
              <a:gd name="connsiteX65" fmla="*/ 5060397 w 9517857"/>
              <a:gd name="connsiteY65" fmla="*/ 265563 h 920231"/>
              <a:gd name="connsiteX66" fmla="*/ 5252996 w 9517857"/>
              <a:gd name="connsiteY66" fmla="*/ 272530 h 920231"/>
              <a:gd name="connsiteX67" fmla="*/ 5358056 w 9517857"/>
              <a:gd name="connsiteY67" fmla="*/ 249123 h 920231"/>
              <a:gd name="connsiteX68" fmla="*/ 5426496 w 9517857"/>
              <a:gd name="connsiteY68" fmla="*/ 237017 h 920231"/>
              <a:gd name="connsiteX69" fmla="*/ 5497161 w 9517857"/>
              <a:gd name="connsiteY69" fmla="*/ 230683 h 920231"/>
              <a:gd name="connsiteX70" fmla="*/ 5826043 w 9517857"/>
              <a:gd name="connsiteY70" fmla="*/ 149948 h 920231"/>
              <a:gd name="connsiteX71" fmla="*/ 6013415 w 9517857"/>
              <a:gd name="connsiteY71" fmla="*/ 139191 h 920231"/>
              <a:gd name="connsiteX72" fmla="*/ 6080994 w 9517857"/>
              <a:gd name="connsiteY72" fmla="*/ 144813 h 920231"/>
              <a:gd name="connsiteX73" fmla="*/ 6194152 w 9517857"/>
              <a:gd name="connsiteY73" fmla="*/ 153647 h 920231"/>
              <a:gd name="connsiteX74" fmla="*/ 6281379 w 9517857"/>
              <a:gd name="connsiteY74" fmla="*/ 183501 h 920231"/>
              <a:gd name="connsiteX75" fmla="*/ 6374947 w 9517857"/>
              <a:gd name="connsiteY75" fmla="*/ 181674 h 920231"/>
              <a:gd name="connsiteX76" fmla="*/ 6448518 w 9517857"/>
              <a:gd name="connsiteY76" fmla="*/ 166253 h 920231"/>
              <a:gd name="connsiteX77" fmla="*/ 6544700 w 9517857"/>
              <a:gd name="connsiteY77" fmla="*/ 169036 h 920231"/>
              <a:gd name="connsiteX78" fmla="*/ 6648353 w 9517857"/>
              <a:gd name="connsiteY78" fmla="*/ 174125 h 920231"/>
              <a:gd name="connsiteX79" fmla="*/ 6736227 w 9517857"/>
              <a:gd name="connsiteY79" fmla="*/ 175091 h 920231"/>
              <a:gd name="connsiteX80" fmla="*/ 6977218 w 9517857"/>
              <a:gd name="connsiteY80" fmla="*/ 186164 h 920231"/>
              <a:gd name="connsiteX81" fmla="*/ 7065221 w 9517857"/>
              <a:gd name="connsiteY81" fmla="*/ 229406 h 920231"/>
              <a:gd name="connsiteX82" fmla="*/ 7358195 w 9517857"/>
              <a:gd name="connsiteY82" fmla="*/ 253615 h 920231"/>
              <a:gd name="connsiteX83" fmla="*/ 7565449 w 9517857"/>
              <a:gd name="connsiteY83" fmla="*/ 260825 h 920231"/>
              <a:gd name="connsiteX84" fmla="*/ 7599285 w 9517857"/>
              <a:gd name="connsiteY84" fmla="*/ 267896 h 920231"/>
              <a:gd name="connsiteX85" fmla="*/ 7644411 w 9517857"/>
              <a:gd name="connsiteY85" fmla="*/ 260861 h 920231"/>
              <a:gd name="connsiteX86" fmla="*/ 7825110 w 9517857"/>
              <a:gd name="connsiteY86" fmla="*/ 230984 h 920231"/>
              <a:gd name="connsiteX87" fmla="*/ 7965805 w 9517857"/>
              <a:gd name="connsiteY87" fmla="*/ 202230 h 920231"/>
              <a:gd name="connsiteX88" fmla="*/ 8147401 w 9517857"/>
              <a:gd name="connsiteY88" fmla="*/ 207492 h 920231"/>
              <a:gd name="connsiteX89" fmla="*/ 8256033 w 9517857"/>
              <a:gd name="connsiteY89" fmla="*/ 195588 h 920231"/>
              <a:gd name="connsiteX90" fmla="*/ 8410677 w 9517857"/>
              <a:gd name="connsiteY90" fmla="*/ 174042 h 920231"/>
              <a:gd name="connsiteX91" fmla="*/ 8617841 w 9517857"/>
              <a:gd name="connsiteY91" fmla="*/ 157042 h 920231"/>
              <a:gd name="connsiteX92" fmla="*/ 8715976 w 9517857"/>
              <a:gd name="connsiteY92" fmla="*/ 180249 h 920231"/>
              <a:gd name="connsiteX93" fmla="*/ 8778827 w 9517857"/>
              <a:gd name="connsiteY93" fmla="*/ 174811 h 920231"/>
              <a:gd name="connsiteX94" fmla="*/ 8840778 w 9517857"/>
              <a:gd name="connsiteY94" fmla="*/ 145024 h 920231"/>
              <a:gd name="connsiteX95" fmla="*/ 9010380 w 9517857"/>
              <a:gd name="connsiteY95" fmla="*/ 93766 h 920231"/>
              <a:gd name="connsiteX96" fmla="*/ 9110856 w 9517857"/>
              <a:gd name="connsiteY96" fmla="*/ 72872 h 920231"/>
              <a:gd name="connsiteX97" fmla="*/ 9268817 w 9517857"/>
              <a:gd name="connsiteY97" fmla="*/ 54957 h 920231"/>
              <a:gd name="connsiteX98" fmla="*/ 9316667 w 9517857"/>
              <a:gd name="connsiteY98" fmla="*/ 46922 h 920231"/>
              <a:gd name="connsiteX99" fmla="*/ 9428209 w 9517857"/>
              <a:gd name="connsiteY99" fmla="*/ 31798 h 920231"/>
              <a:gd name="connsiteX100" fmla="*/ 9488916 w 9517857"/>
              <a:gd name="connsiteY100"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807816 w 9517857"/>
              <a:gd name="connsiteY57" fmla="*/ 0 h 920231"/>
              <a:gd name="connsiteX58" fmla="*/ 4826683 w 9517857"/>
              <a:gd name="connsiteY58" fmla="*/ 165317 h 920231"/>
              <a:gd name="connsiteX59" fmla="*/ 4827826 w 9517857"/>
              <a:gd name="connsiteY59" fmla="*/ 248852 h 920231"/>
              <a:gd name="connsiteX60" fmla="*/ 4892569 w 9517857"/>
              <a:gd name="connsiteY60" fmla="*/ 251808 h 920231"/>
              <a:gd name="connsiteX61" fmla="*/ 4896611 w 9517857"/>
              <a:gd name="connsiteY61" fmla="*/ 242323 h 920231"/>
              <a:gd name="connsiteX62" fmla="*/ 4917286 w 9517857"/>
              <a:gd name="connsiteY62" fmla="*/ 245534 h 920231"/>
              <a:gd name="connsiteX63" fmla="*/ 4981173 w 9517857"/>
              <a:gd name="connsiteY63" fmla="*/ 248978 h 920231"/>
              <a:gd name="connsiteX64" fmla="*/ 5060397 w 9517857"/>
              <a:gd name="connsiteY64" fmla="*/ 265563 h 920231"/>
              <a:gd name="connsiteX65" fmla="*/ 5252996 w 9517857"/>
              <a:gd name="connsiteY65" fmla="*/ 272530 h 920231"/>
              <a:gd name="connsiteX66" fmla="*/ 5358056 w 9517857"/>
              <a:gd name="connsiteY66" fmla="*/ 249123 h 920231"/>
              <a:gd name="connsiteX67" fmla="*/ 5426496 w 9517857"/>
              <a:gd name="connsiteY67" fmla="*/ 237017 h 920231"/>
              <a:gd name="connsiteX68" fmla="*/ 5497161 w 9517857"/>
              <a:gd name="connsiteY68" fmla="*/ 230683 h 920231"/>
              <a:gd name="connsiteX69" fmla="*/ 5826043 w 9517857"/>
              <a:gd name="connsiteY69" fmla="*/ 149948 h 920231"/>
              <a:gd name="connsiteX70" fmla="*/ 6013415 w 9517857"/>
              <a:gd name="connsiteY70" fmla="*/ 139191 h 920231"/>
              <a:gd name="connsiteX71" fmla="*/ 6080994 w 9517857"/>
              <a:gd name="connsiteY71" fmla="*/ 144813 h 920231"/>
              <a:gd name="connsiteX72" fmla="*/ 6194152 w 9517857"/>
              <a:gd name="connsiteY72" fmla="*/ 153647 h 920231"/>
              <a:gd name="connsiteX73" fmla="*/ 6281379 w 9517857"/>
              <a:gd name="connsiteY73" fmla="*/ 183501 h 920231"/>
              <a:gd name="connsiteX74" fmla="*/ 6374947 w 9517857"/>
              <a:gd name="connsiteY74" fmla="*/ 181674 h 920231"/>
              <a:gd name="connsiteX75" fmla="*/ 6448518 w 9517857"/>
              <a:gd name="connsiteY75" fmla="*/ 166253 h 920231"/>
              <a:gd name="connsiteX76" fmla="*/ 6544700 w 9517857"/>
              <a:gd name="connsiteY76" fmla="*/ 169036 h 920231"/>
              <a:gd name="connsiteX77" fmla="*/ 6648353 w 9517857"/>
              <a:gd name="connsiteY77" fmla="*/ 174125 h 920231"/>
              <a:gd name="connsiteX78" fmla="*/ 6736227 w 9517857"/>
              <a:gd name="connsiteY78" fmla="*/ 175091 h 920231"/>
              <a:gd name="connsiteX79" fmla="*/ 6977218 w 9517857"/>
              <a:gd name="connsiteY79" fmla="*/ 186164 h 920231"/>
              <a:gd name="connsiteX80" fmla="*/ 7065221 w 9517857"/>
              <a:gd name="connsiteY80" fmla="*/ 229406 h 920231"/>
              <a:gd name="connsiteX81" fmla="*/ 7358195 w 9517857"/>
              <a:gd name="connsiteY81" fmla="*/ 253615 h 920231"/>
              <a:gd name="connsiteX82" fmla="*/ 7565449 w 9517857"/>
              <a:gd name="connsiteY82" fmla="*/ 260825 h 920231"/>
              <a:gd name="connsiteX83" fmla="*/ 7599285 w 9517857"/>
              <a:gd name="connsiteY83" fmla="*/ 267896 h 920231"/>
              <a:gd name="connsiteX84" fmla="*/ 7644411 w 9517857"/>
              <a:gd name="connsiteY84" fmla="*/ 260861 h 920231"/>
              <a:gd name="connsiteX85" fmla="*/ 7825110 w 9517857"/>
              <a:gd name="connsiteY85" fmla="*/ 230984 h 920231"/>
              <a:gd name="connsiteX86" fmla="*/ 7965805 w 9517857"/>
              <a:gd name="connsiteY86" fmla="*/ 202230 h 920231"/>
              <a:gd name="connsiteX87" fmla="*/ 8147401 w 9517857"/>
              <a:gd name="connsiteY87" fmla="*/ 207492 h 920231"/>
              <a:gd name="connsiteX88" fmla="*/ 8256033 w 9517857"/>
              <a:gd name="connsiteY88" fmla="*/ 195588 h 920231"/>
              <a:gd name="connsiteX89" fmla="*/ 8410677 w 9517857"/>
              <a:gd name="connsiteY89" fmla="*/ 174042 h 920231"/>
              <a:gd name="connsiteX90" fmla="*/ 8617841 w 9517857"/>
              <a:gd name="connsiteY90" fmla="*/ 157042 h 920231"/>
              <a:gd name="connsiteX91" fmla="*/ 8715976 w 9517857"/>
              <a:gd name="connsiteY91" fmla="*/ 180249 h 920231"/>
              <a:gd name="connsiteX92" fmla="*/ 8778827 w 9517857"/>
              <a:gd name="connsiteY92" fmla="*/ 174811 h 920231"/>
              <a:gd name="connsiteX93" fmla="*/ 8840778 w 9517857"/>
              <a:gd name="connsiteY93" fmla="*/ 145024 h 920231"/>
              <a:gd name="connsiteX94" fmla="*/ 9010380 w 9517857"/>
              <a:gd name="connsiteY94" fmla="*/ 93766 h 920231"/>
              <a:gd name="connsiteX95" fmla="*/ 9110856 w 9517857"/>
              <a:gd name="connsiteY95" fmla="*/ 72872 h 920231"/>
              <a:gd name="connsiteX96" fmla="*/ 9268817 w 9517857"/>
              <a:gd name="connsiteY96" fmla="*/ 54957 h 920231"/>
              <a:gd name="connsiteX97" fmla="*/ 9316667 w 9517857"/>
              <a:gd name="connsiteY97" fmla="*/ 46922 h 920231"/>
              <a:gd name="connsiteX98" fmla="*/ 9428209 w 9517857"/>
              <a:gd name="connsiteY98" fmla="*/ 31798 h 920231"/>
              <a:gd name="connsiteX99" fmla="*/ 9488916 w 9517857"/>
              <a:gd name="connsiteY99"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807816 w 9517857"/>
              <a:gd name="connsiteY56" fmla="*/ 0 h 920231"/>
              <a:gd name="connsiteX57" fmla="*/ 4826683 w 9517857"/>
              <a:gd name="connsiteY57" fmla="*/ 165317 h 920231"/>
              <a:gd name="connsiteX58" fmla="*/ 4827826 w 9517857"/>
              <a:gd name="connsiteY58" fmla="*/ 248852 h 920231"/>
              <a:gd name="connsiteX59" fmla="*/ 4892569 w 9517857"/>
              <a:gd name="connsiteY59" fmla="*/ 251808 h 920231"/>
              <a:gd name="connsiteX60" fmla="*/ 4896611 w 9517857"/>
              <a:gd name="connsiteY60" fmla="*/ 242323 h 920231"/>
              <a:gd name="connsiteX61" fmla="*/ 4917286 w 9517857"/>
              <a:gd name="connsiteY61" fmla="*/ 245534 h 920231"/>
              <a:gd name="connsiteX62" fmla="*/ 4981173 w 9517857"/>
              <a:gd name="connsiteY62" fmla="*/ 248978 h 920231"/>
              <a:gd name="connsiteX63" fmla="*/ 5060397 w 9517857"/>
              <a:gd name="connsiteY63" fmla="*/ 265563 h 920231"/>
              <a:gd name="connsiteX64" fmla="*/ 5252996 w 9517857"/>
              <a:gd name="connsiteY64" fmla="*/ 272530 h 920231"/>
              <a:gd name="connsiteX65" fmla="*/ 5358056 w 9517857"/>
              <a:gd name="connsiteY65" fmla="*/ 249123 h 920231"/>
              <a:gd name="connsiteX66" fmla="*/ 5426496 w 9517857"/>
              <a:gd name="connsiteY66" fmla="*/ 237017 h 920231"/>
              <a:gd name="connsiteX67" fmla="*/ 5497161 w 9517857"/>
              <a:gd name="connsiteY67" fmla="*/ 230683 h 920231"/>
              <a:gd name="connsiteX68" fmla="*/ 5826043 w 9517857"/>
              <a:gd name="connsiteY68" fmla="*/ 149948 h 920231"/>
              <a:gd name="connsiteX69" fmla="*/ 6013415 w 9517857"/>
              <a:gd name="connsiteY69" fmla="*/ 139191 h 920231"/>
              <a:gd name="connsiteX70" fmla="*/ 6080994 w 9517857"/>
              <a:gd name="connsiteY70" fmla="*/ 144813 h 920231"/>
              <a:gd name="connsiteX71" fmla="*/ 6194152 w 9517857"/>
              <a:gd name="connsiteY71" fmla="*/ 153647 h 920231"/>
              <a:gd name="connsiteX72" fmla="*/ 6281379 w 9517857"/>
              <a:gd name="connsiteY72" fmla="*/ 183501 h 920231"/>
              <a:gd name="connsiteX73" fmla="*/ 6374947 w 9517857"/>
              <a:gd name="connsiteY73" fmla="*/ 181674 h 920231"/>
              <a:gd name="connsiteX74" fmla="*/ 6448518 w 9517857"/>
              <a:gd name="connsiteY74" fmla="*/ 166253 h 920231"/>
              <a:gd name="connsiteX75" fmla="*/ 6544700 w 9517857"/>
              <a:gd name="connsiteY75" fmla="*/ 169036 h 920231"/>
              <a:gd name="connsiteX76" fmla="*/ 6648353 w 9517857"/>
              <a:gd name="connsiteY76" fmla="*/ 174125 h 920231"/>
              <a:gd name="connsiteX77" fmla="*/ 6736227 w 9517857"/>
              <a:gd name="connsiteY77" fmla="*/ 175091 h 920231"/>
              <a:gd name="connsiteX78" fmla="*/ 6977218 w 9517857"/>
              <a:gd name="connsiteY78" fmla="*/ 186164 h 920231"/>
              <a:gd name="connsiteX79" fmla="*/ 7065221 w 9517857"/>
              <a:gd name="connsiteY79" fmla="*/ 229406 h 920231"/>
              <a:gd name="connsiteX80" fmla="*/ 7358195 w 9517857"/>
              <a:gd name="connsiteY80" fmla="*/ 253615 h 920231"/>
              <a:gd name="connsiteX81" fmla="*/ 7565449 w 9517857"/>
              <a:gd name="connsiteY81" fmla="*/ 260825 h 920231"/>
              <a:gd name="connsiteX82" fmla="*/ 7599285 w 9517857"/>
              <a:gd name="connsiteY82" fmla="*/ 267896 h 920231"/>
              <a:gd name="connsiteX83" fmla="*/ 7644411 w 9517857"/>
              <a:gd name="connsiteY83" fmla="*/ 260861 h 920231"/>
              <a:gd name="connsiteX84" fmla="*/ 7825110 w 9517857"/>
              <a:gd name="connsiteY84" fmla="*/ 230984 h 920231"/>
              <a:gd name="connsiteX85" fmla="*/ 7965805 w 9517857"/>
              <a:gd name="connsiteY85" fmla="*/ 202230 h 920231"/>
              <a:gd name="connsiteX86" fmla="*/ 8147401 w 9517857"/>
              <a:gd name="connsiteY86" fmla="*/ 207492 h 920231"/>
              <a:gd name="connsiteX87" fmla="*/ 8256033 w 9517857"/>
              <a:gd name="connsiteY87" fmla="*/ 195588 h 920231"/>
              <a:gd name="connsiteX88" fmla="*/ 8410677 w 9517857"/>
              <a:gd name="connsiteY88" fmla="*/ 174042 h 920231"/>
              <a:gd name="connsiteX89" fmla="*/ 8617841 w 9517857"/>
              <a:gd name="connsiteY89" fmla="*/ 157042 h 920231"/>
              <a:gd name="connsiteX90" fmla="*/ 8715976 w 9517857"/>
              <a:gd name="connsiteY90" fmla="*/ 180249 h 920231"/>
              <a:gd name="connsiteX91" fmla="*/ 8778827 w 9517857"/>
              <a:gd name="connsiteY91" fmla="*/ 174811 h 920231"/>
              <a:gd name="connsiteX92" fmla="*/ 8840778 w 9517857"/>
              <a:gd name="connsiteY92" fmla="*/ 145024 h 920231"/>
              <a:gd name="connsiteX93" fmla="*/ 9010380 w 9517857"/>
              <a:gd name="connsiteY93" fmla="*/ 93766 h 920231"/>
              <a:gd name="connsiteX94" fmla="*/ 9110856 w 9517857"/>
              <a:gd name="connsiteY94" fmla="*/ 72872 h 920231"/>
              <a:gd name="connsiteX95" fmla="*/ 9268817 w 9517857"/>
              <a:gd name="connsiteY95" fmla="*/ 54957 h 920231"/>
              <a:gd name="connsiteX96" fmla="*/ 9316667 w 9517857"/>
              <a:gd name="connsiteY96" fmla="*/ 46922 h 920231"/>
              <a:gd name="connsiteX97" fmla="*/ 9428209 w 9517857"/>
              <a:gd name="connsiteY97" fmla="*/ 31798 h 920231"/>
              <a:gd name="connsiteX98" fmla="*/ 9488916 w 9517857"/>
              <a:gd name="connsiteY98"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807816 w 9517857"/>
              <a:gd name="connsiteY55" fmla="*/ 0 h 920231"/>
              <a:gd name="connsiteX56" fmla="*/ 4826683 w 9517857"/>
              <a:gd name="connsiteY56" fmla="*/ 165317 h 920231"/>
              <a:gd name="connsiteX57" fmla="*/ 4827826 w 9517857"/>
              <a:gd name="connsiteY57" fmla="*/ 248852 h 920231"/>
              <a:gd name="connsiteX58" fmla="*/ 4892569 w 9517857"/>
              <a:gd name="connsiteY58" fmla="*/ 251808 h 920231"/>
              <a:gd name="connsiteX59" fmla="*/ 4896611 w 9517857"/>
              <a:gd name="connsiteY59" fmla="*/ 242323 h 920231"/>
              <a:gd name="connsiteX60" fmla="*/ 4917286 w 9517857"/>
              <a:gd name="connsiteY60" fmla="*/ 245534 h 920231"/>
              <a:gd name="connsiteX61" fmla="*/ 4981173 w 9517857"/>
              <a:gd name="connsiteY61" fmla="*/ 248978 h 920231"/>
              <a:gd name="connsiteX62" fmla="*/ 5060397 w 9517857"/>
              <a:gd name="connsiteY62" fmla="*/ 265563 h 920231"/>
              <a:gd name="connsiteX63" fmla="*/ 5252996 w 9517857"/>
              <a:gd name="connsiteY63" fmla="*/ 272530 h 920231"/>
              <a:gd name="connsiteX64" fmla="*/ 5358056 w 9517857"/>
              <a:gd name="connsiteY64" fmla="*/ 249123 h 920231"/>
              <a:gd name="connsiteX65" fmla="*/ 5426496 w 9517857"/>
              <a:gd name="connsiteY65" fmla="*/ 237017 h 920231"/>
              <a:gd name="connsiteX66" fmla="*/ 5497161 w 9517857"/>
              <a:gd name="connsiteY66" fmla="*/ 230683 h 920231"/>
              <a:gd name="connsiteX67" fmla="*/ 5826043 w 9517857"/>
              <a:gd name="connsiteY67" fmla="*/ 149948 h 920231"/>
              <a:gd name="connsiteX68" fmla="*/ 6013415 w 9517857"/>
              <a:gd name="connsiteY68" fmla="*/ 139191 h 920231"/>
              <a:gd name="connsiteX69" fmla="*/ 6080994 w 9517857"/>
              <a:gd name="connsiteY69" fmla="*/ 144813 h 920231"/>
              <a:gd name="connsiteX70" fmla="*/ 6194152 w 9517857"/>
              <a:gd name="connsiteY70" fmla="*/ 153647 h 920231"/>
              <a:gd name="connsiteX71" fmla="*/ 6281379 w 9517857"/>
              <a:gd name="connsiteY71" fmla="*/ 183501 h 920231"/>
              <a:gd name="connsiteX72" fmla="*/ 6374947 w 9517857"/>
              <a:gd name="connsiteY72" fmla="*/ 181674 h 920231"/>
              <a:gd name="connsiteX73" fmla="*/ 6448518 w 9517857"/>
              <a:gd name="connsiteY73" fmla="*/ 166253 h 920231"/>
              <a:gd name="connsiteX74" fmla="*/ 6544700 w 9517857"/>
              <a:gd name="connsiteY74" fmla="*/ 169036 h 920231"/>
              <a:gd name="connsiteX75" fmla="*/ 6648353 w 9517857"/>
              <a:gd name="connsiteY75" fmla="*/ 174125 h 920231"/>
              <a:gd name="connsiteX76" fmla="*/ 6736227 w 9517857"/>
              <a:gd name="connsiteY76" fmla="*/ 175091 h 920231"/>
              <a:gd name="connsiteX77" fmla="*/ 6977218 w 9517857"/>
              <a:gd name="connsiteY77" fmla="*/ 186164 h 920231"/>
              <a:gd name="connsiteX78" fmla="*/ 7065221 w 9517857"/>
              <a:gd name="connsiteY78" fmla="*/ 229406 h 920231"/>
              <a:gd name="connsiteX79" fmla="*/ 7358195 w 9517857"/>
              <a:gd name="connsiteY79" fmla="*/ 253615 h 920231"/>
              <a:gd name="connsiteX80" fmla="*/ 7565449 w 9517857"/>
              <a:gd name="connsiteY80" fmla="*/ 260825 h 920231"/>
              <a:gd name="connsiteX81" fmla="*/ 7599285 w 9517857"/>
              <a:gd name="connsiteY81" fmla="*/ 267896 h 920231"/>
              <a:gd name="connsiteX82" fmla="*/ 7644411 w 9517857"/>
              <a:gd name="connsiteY82" fmla="*/ 260861 h 920231"/>
              <a:gd name="connsiteX83" fmla="*/ 7825110 w 9517857"/>
              <a:gd name="connsiteY83" fmla="*/ 230984 h 920231"/>
              <a:gd name="connsiteX84" fmla="*/ 7965805 w 9517857"/>
              <a:gd name="connsiteY84" fmla="*/ 202230 h 920231"/>
              <a:gd name="connsiteX85" fmla="*/ 8147401 w 9517857"/>
              <a:gd name="connsiteY85" fmla="*/ 207492 h 920231"/>
              <a:gd name="connsiteX86" fmla="*/ 8256033 w 9517857"/>
              <a:gd name="connsiteY86" fmla="*/ 195588 h 920231"/>
              <a:gd name="connsiteX87" fmla="*/ 8410677 w 9517857"/>
              <a:gd name="connsiteY87" fmla="*/ 174042 h 920231"/>
              <a:gd name="connsiteX88" fmla="*/ 8617841 w 9517857"/>
              <a:gd name="connsiteY88" fmla="*/ 157042 h 920231"/>
              <a:gd name="connsiteX89" fmla="*/ 8715976 w 9517857"/>
              <a:gd name="connsiteY89" fmla="*/ 180249 h 920231"/>
              <a:gd name="connsiteX90" fmla="*/ 8778827 w 9517857"/>
              <a:gd name="connsiteY90" fmla="*/ 174811 h 920231"/>
              <a:gd name="connsiteX91" fmla="*/ 8840778 w 9517857"/>
              <a:gd name="connsiteY91" fmla="*/ 145024 h 920231"/>
              <a:gd name="connsiteX92" fmla="*/ 9010380 w 9517857"/>
              <a:gd name="connsiteY92" fmla="*/ 93766 h 920231"/>
              <a:gd name="connsiteX93" fmla="*/ 9110856 w 9517857"/>
              <a:gd name="connsiteY93" fmla="*/ 72872 h 920231"/>
              <a:gd name="connsiteX94" fmla="*/ 9268817 w 9517857"/>
              <a:gd name="connsiteY94" fmla="*/ 54957 h 920231"/>
              <a:gd name="connsiteX95" fmla="*/ 9316667 w 9517857"/>
              <a:gd name="connsiteY95" fmla="*/ 46922 h 920231"/>
              <a:gd name="connsiteX96" fmla="*/ 9428209 w 9517857"/>
              <a:gd name="connsiteY96" fmla="*/ 31798 h 920231"/>
              <a:gd name="connsiteX97" fmla="*/ 9488916 w 9517857"/>
              <a:gd name="connsiteY97"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6423 w 9517857"/>
              <a:gd name="connsiteY4" fmla="*/ 249794 h 920231"/>
              <a:gd name="connsiteX5" fmla="*/ 4686133 w 9517857"/>
              <a:gd name="connsiteY5" fmla="*/ 248602 h 920231"/>
              <a:gd name="connsiteX6" fmla="*/ 4686423 w 9517857"/>
              <a:gd name="connsiteY6" fmla="*/ 249794 h 920231"/>
              <a:gd name="connsiteX7" fmla="*/ 9488916 w 9517857"/>
              <a:gd name="connsiteY7" fmla="*/ 1875 h 920231"/>
              <a:gd name="connsiteX8" fmla="*/ 9517857 w 9517857"/>
              <a:gd name="connsiteY8" fmla="*/ 1887 h 920231"/>
              <a:gd name="connsiteX9" fmla="*/ 9517857 w 9517857"/>
              <a:gd name="connsiteY9" fmla="*/ 920231 h 920231"/>
              <a:gd name="connsiteX10" fmla="*/ 14604 w 9517857"/>
              <a:gd name="connsiteY10" fmla="*/ 920231 h 920231"/>
              <a:gd name="connsiteX11" fmla="*/ 12841 w 9517857"/>
              <a:gd name="connsiteY11" fmla="*/ 919638 h 920231"/>
              <a:gd name="connsiteX12" fmla="*/ 93 w 9517857"/>
              <a:gd name="connsiteY12" fmla="*/ 914346 h 920231"/>
              <a:gd name="connsiteX13" fmla="*/ 58674 w 9517857"/>
              <a:gd name="connsiteY13" fmla="*/ 892197 h 920231"/>
              <a:gd name="connsiteX14" fmla="*/ 275005 w 9517857"/>
              <a:gd name="connsiteY14" fmla="*/ 809104 h 920231"/>
              <a:gd name="connsiteX15" fmla="*/ 587824 w 9517857"/>
              <a:gd name="connsiteY15" fmla="*/ 800070 h 920231"/>
              <a:gd name="connsiteX16" fmla="*/ 727985 w 9517857"/>
              <a:gd name="connsiteY16" fmla="*/ 721701 h 920231"/>
              <a:gd name="connsiteX17" fmla="*/ 778982 w 9517857"/>
              <a:gd name="connsiteY17" fmla="*/ 712017 h 920231"/>
              <a:gd name="connsiteX18" fmla="*/ 849944 w 9517857"/>
              <a:gd name="connsiteY18" fmla="*/ 719862 h 920231"/>
              <a:gd name="connsiteX19" fmla="*/ 901402 w 9517857"/>
              <a:gd name="connsiteY19" fmla="*/ 730920 h 920231"/>
              <a:gd name="connsiteX20" fmla="*/ 930946 w 9517857"/>
              <a:gd name="connsiteY20" fmla="*/ 735921 h 920231"/>
              <a:gd name="connsiteX21" fmla="*/ 986250 w 9517857"/>
              <a:gd name="connsiteY21" fmla="*/ 715405 h 920231"/>
              <a:gd name="connsiteX22" fmla="*/ 1013752 w 9517857"/>
              <a:gd name="connsiteY22" fmla="*/ 715236 h 920231"/>
              <a:gd name="connsiteX23" fmla="*/ 1023734 w 9517857"/>
              <a:gd name="connsiteY23" fmla="*/ 720446 h 920231"/>
              <a:gd name="connsiteX24" fmla="*/ 1063207 w 9517857"/>
              <a:gd name="connsiteY24" fmla="*/ 717526 h 920231"/>
              <a:gd name="connsiteX25" fmla="*/ 1081980 w 9517857"/>
              <a:gd name="connsiteY25" fmla="*/ 740330 h 920231"/>
              <a:gd name="connsiteX26" fmla="*/ 1218120 w 9517857"/>
              <a:gd name="connsiteY26" fmla="*/ 715155 h 920231"/>
              <a:gd name="connsiteX27" fmla="*/ 1397459 w 9517857"/>
              <a:gd name="connsiteY27" fmla="*/ 693065 h 920231"/>
              <a:gd name="connsiteX28" fmla="*/ 1580688 w 9517857"/>
              <a:gd name="connsiteY28" fmla="*/ 695572 h 920231"/>
              <a:gd name="connsiteX29" fmla="*/ 1772334 w 9517857"/>
              <a:gd name="connsiteY29" fmla="*/ 712515 h 920231"/>
              <a:gd name="connsiteX30" fmla="*/ 2002561 w 9517857"/>
              <a:gd name="connsiteY30" fmla="*/ 661792 h 920231"/>
              <a:gd name="connsiteX31" fmla="*/ 2135144 w 9517857"/>
              <a:gd name="connsiteY31" fmla="*/ 638376 h 920231"/>
              <a:gd name="connsiteX32" fmla="*/ 2440292 w 9517857"/>
              <a:gd name="connsiteY32" fmla="*/ 595737 h 920231"/>
              <a:gd name="connsiteX33" fmla="*/ 2547829 w 9517857"/>
              <a:gd name="connsiteY33" fmla="*/ 568025 h 920231"/>
              <a:gd name="connsiteX34" fmla="*/ 2658055 w 9517857"/>
              <a:gd name="connsiteY34" fmla="*/ 580602 h 920231"/>
              <a:gd name="connsiteX35" fmla="*/ 2693698 w 9517857"/>
              <a:gd name="connsiteY35" fmla="*/ 561904 h 920231"/>
              <a:gd name="connsiteX36" fmla="*/ 2699673 w 9517857"/>
              <a:gd name="connsiteY36" fmla="*/ 558275 h 920231"/>
              <a:gd name="connsiteX37" fmla="*/ 2727306 w 9517857"/>
              <a:gd name="connsiteY37" fmla="*/ 552573 h 920231"/>
              <a:gd name="connsiteX38" fmla="*/ 2730451 w 9517857"/>
              <a:gd name="connsiteY38" fmla="*/ 539933 h 920231"/>
              <a:gd name="connsiteX39" fmla="*/ 2768713 w 9517857"/>
              <a:gd name="connsiteY39" fmla="*/ 523450 h 920231"/>
              <a:gd name="connsiteX40" fmla="*/ 2820868 w 9517857"/>
              <a:gd name="connsiteY40" fmla="*/ 516035 h 920231"/>
              <a:gd name="connsiteX41" fmla="*/ 3073635 w 9517857"/>
              <a:gd name="connsiteY41" fmla="*/ 493169 h 920231"/>
              <a:gd name="connsiteX42" fmla="*/ 3222071 w 9517857"/>
              <a:gd name="connsiteY42" fmla="*/ 472434 h 920231"/>
              <a:gd name="connsiteX43" fmla="*/ 3274069 w 9517857"/>
              <a:gd name="connsiteY43" fmla="*/ 453480 h 920231"/>
              <a:gd name="connsiteX44" fmla="*/ 3349632 w 9517857"/>
              <a:gd name="connsiteY44" fmla="*/ 434458 h 920231"/>
              <a:gd name="connsiteX45" fmla="*/ 3479593 w 9517857"/>
              <a:gd name="connsiteY45" fmla="*/ 392312 h 920231"/>
              <a:gd name="connsiteX46" fmla="*/ 3651428 w 9517857"/>
              <a:gd name="connsiteY46" fmla="*/ 363682 h 920231"/>
              <a:gd name="connsiteX47" fmla="*/ 3750023 w 9517857"/>
              <a:gd name="connsiteY47" fmla="*/ 372553 h 920231"/>
              <a:gd name="connsiteX48" fmla="*/ 3844133 w 9517857"/>
              <a:gd name="connsiteY48" fmla="*/ 362523 h 920231"/>
              <a:gd name="connsiteX49" fmla="*/ 3933803 w 9517857"/>
              <a:gd name="connsiteY49" fmla="*/ 359190 h 920231"/>
              <a:gd name="connsiteX50" fmla="*/ 4266740 w 9517857"/>
              <a:gd name="connsiteY50" fmla="*/ 363329 h 920231"/>
              <a:gd name="connsiteX51" fmla="*/ 4430770 w 9517857"/>
              <a:gd name="connsiteY51" fmla="*/ 344518 h 920231"/>
              <a:gd name="connsiteX52" fmla="*/ 4512664 w 9517857"/>
              <a:gd name="connsiteY52" fmla="*/ 321823 h 920231"/>
              <a:gd name="connsiteX53" fmla="*/ 4616423 w 9517857"/>
              <a:gd name="connsiteY53" fmla="*/ 292789 h 920231"/>
              <a:gd name="connsiteX54" fmla="*/ 4807816 w 9517857"/>
              <a:gd name="connsiteY54" fmla="*/ 0 h 920231"/>
              <a:gd name="connsiteX55" fmla="*/ 4826683 w 9517857"/>
              <a:gd name="connsiteY55" fmla="*/ 165317 h 920231"/>
              <a:gd name="connsiteX56" fmla="*/ 4827826 w 9517857"/>
              <a:gd name="connsiteY56" fmla="*/ 248852 h 920231"/>
              <a:gd name="connsiteX57" fmla="*/ 4892569 w 9517857"/>
              <a:gd name="connsiteY57" fmla="*/ 251808 h 920231"/>
              <a:gd name="connsiteX58" fmla="*/ 4896611 w 9517857"/>
              <a:gd name="connsiteY58" fmla="*/ 242323 h 920231"/>
              <a:gd name="connsiteX59" fmla="*/ 4917286 w 9517857"/>
              <a:gd name="connsiteY59" fmla="*/ 245534 h 920231"/>
              <a:gd name="connsiteX60" fmla="*/ 4981173 w 9517857"/>
              <a:gd name="connsiteY60" fmla="*/ 248978 h 920231"/>
              <a:gd name="connsiteX61" fmla="*/ 5060397 w 9517857"/>
              <a:gd name="connsiteY61" fmla="*/ 265563 h 920231"/>
              <a:gd name="connsiteX62" fmla="*/ 5252996 w 9517857"/>
              <a:gd name="connsiteY62" fmla="*/ 272530 h 920231"/>
              <a:gd name="connsiteX63" fmla="*/ 5358056 w 9517857"/>
              <a:gd name="connsiteY63" fmla="*/ 249123 h 920231"/>
              <a:gd name="connsiteX64" fmla="*/ 5426496 w 9517857"/>
              <a:gd name="connsiteY64" fmla="*/ 237017 h 920231"/>
              <a:gd name="connsiteX65" fmla="*/ 5497161 w 9517857"/>
              <a:gd name="connsiteY65" fmla="*/ 230683 h 920231"/>
              <a:gd name="connsiteX66" fmla="*/ 5826043 w 9517857"/>
              <a:gd name="connsiteY66" fmla="*/ 149948 h 920231"/>
              <a:gd name="connsiteX67" fmla="*/ 6013415 w 9517857"/>
              <a:gd name="connsiteY67" fmla="*/ 139191 h 920231"/>
              <a:gd name="connsiteX68" fmla="*/ 6080994 w 9517857"/>
              <a:gd name="connsiteY68" fmla="*/ 144813 h 920231"/>
              <a:gd name="connsiteX69" fmla="*/ 6194152 w 9517857"/>
              <a:gd name="connsiteY69" fmla="*/ 153647 h 920231"/>
              <a:gd name="connsiteX70" fmla="*/ 6281379 w 9517857"/>
              <a:gd name="connsiteY70" fmla="*/ 183501 h 920231"/>
              <a:gd name="connsiteX71" fmla="*/ 6374947 w 9517857"/>
              <a:gd name="connsiteY71" fmla="*/ 181674 h 920231"/>
              <a:gd name="connsiteX72" fmla="*/ 6448518 w 9517857"/>
              <a:gd name="connsiteY72" fmla="*/ 166253 h 920231"/>
              <a:gd name="connsiteX73" fmla="*/ 6544700 w 9517857"/>
              <a:gd name="connsiteY73" fmla="*/ 169036 h 920231"/>
              <a:gd name="connsiteX74" fmla="*/ 6648353 w 9517857"/>
              <a:gd name="connsiteY74" fmla="*/ 174125 h 920231"/>
              <a:gd name="connsiteX75" fmla="*/ 6736227 w 9517857"/>
              <a:gd name="connsiteY75" fmla="*/ 175091 h 920231"/>
              <a:gd name="connsiteX76" fmla="*/ 6977218 w 9517857"/>
              <a:gd name="connsiteY76" fmla="*/ 186164 h 920231"/>
              <a:gd name="connsiteX77" fmla="*/ 7065221 w 9517857"/>
              <a:gd name="connsiteY77" fmla="*/ 229406 h 920231"/>
              <a:gd name="connsiteX78" fmla="*/ 7358195 w 9517857"/>
              <a:gd name="connsiteY78" fmla="*/ 253615 h 920231"/>
              <a:gd name="connsiteX79" fmla="*/ 7565449 w 9517857"/>
              <a:gd name="connsiteY79" fmla="*/ 260825 h 920231"/>
              <a:gd name="connsiteX80" fmla="*/ 7599285 w 9517857"/>
              <a:gd name="connsiteY80" fmla="*/ 267896 h 920231"/>
              <a:gd name="connsiteX81" fmla="*/ 7644411 w 9517857"/>
              <a:gd name="connsiteY81" fmla="*/ 260861 h 920231"/>
              <a:gd name="connsiteX82" fmla="*/ 7825110 w 9517857"/>
              <a:gd name="connsiteY82" fmla="*/ 230984 h 920231"/>
              <a:gd name="connsiteX83" fmla="*/ 7965805 w 9517857"/>
              <a:gd name="connsiteY83" fmla="*/ 202230 h 920231"/>
              <a:gd name="connsiteX84" fmla="*/ 8147401 w 9517857"/>
              <a:gd name="connsiteY84" fmla="*/ 207492 h 920231"/>
              <a:gd name="connsiteX85" fmla="*/ 8256033 w 9517857"/>
              <a:gd name="connsiteY85" fmla="*/ 195588 h 920231"/>
              <a:gd name="connsiteX86" fmla="*/ 8410677 w 9517857"/>
              <a:gd name="connsiteY86" fmla="*/ 174042 h 920231"/>
              <a:gd name="connsiteX87" fmla="*/ 8617841 w 9517857"/>
              <a:gd name="connsiteY87" fmla="*/ 157042 h 920231"/>
              <a:gd name="connsiteX88" fmla="*/ 8715976 w 9517857"/>
              <a:gd name="connsiteY88" fmla="*/ 180249 h 920231"/>
              <a:gd name="connsiteX89" fmla="*/ 8778827 w 9517857"/>
              <a:gd name="connsiteY89" fmla="*/ 174811 h 920231"/>
              <a:gd name="connsiteX90" fmla="*/ 8840778 w 9517857"/>
              <a:gd name="connsiteY90" fmla="*/ 145024 h 920231"/>
              <a:gd name="connsiteX91" fmla="*/ 9010380 w 9517857"/>
              <a:gd name="connsiteY91" fmla="*/ 93766 h 920231"/>
              <a:gd name="connsiteX92" fmla="*/ 9110856 w 9517857"/>
              <a:gd name="connsiteY92" fmla="*/ 72872 h 920231"/>
              <a:gd name="connsiteX93" fmla="*/ 9268817 w 9517857"/>
              <a:gd name="connsiteY93" fmla="*/ 54957 h 920231"/>
              <a:gd name="connsiteX94" fmla="*/ 9316667 w 9517857"/>
              <a:gd name="connsiteY94" fmla="*/ 46922 h 920231"/>
              <a:gd name="connsiteX95" fmla="*/ 9428209 w 9517857"/>
              <a:gd name="connsiteY95" fmla="*/ 31798 h 920231"/>
              <a:gd name="connsiteX96" fmla="*/ 9488916 w 9517857"/>
              <a:gd name="connsiteY96"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9488916 w 9517857"/>
              <a:gd name="connsiteY4" fmla="*/ 1875 h 920231"/>
              <a:gd name="connsiteX5" fmla="*/ 9517857 w 9517857"/>
              <a:gd name="connsiteY5" fmla="*/ 1887 h 920231"/>
              <a:gd name="connsiteX6" fmla="*/ 9517857 w 9517857"/>
              <a:gd name="connsiteY6" fmla="*/ 920231 h 920231"/>
              <a:gd name="connsiteX7" fmla="*/ 14604 w 9517857"/>
              <a:gd name="connsiteY7" fmla="*/ 920231 h 920231"/>
              <a:gd name="connsiteX8" fmla="*/ 12841 w 9517857"/>
              <a:gd name="connsiteY8" fmla="*/ 919638 h 920231"/>
              <a:gd name="connsiteX9" fmla="*/ 93 w 9517857"/>
              <a:gd name="connsiteY9" fmla="*/ 914346 h 920231"/>
              <a:gd name="connsiteX10" fmla="*/ 58674 w 9517857"/>
              <a:gd name="connsiteY10" fmla="*/ 892197 h 920231"/>
              <a:gd name="connsiteX11" fmla="*/ 275005 w 9517857"/>
              <a:gd name="connsiteY11" fmla="*/ 809104 h 920231"/>
              <a:gd name="connsiteX12" fmla="*/ 587824 w 9517857"/>
              <a:gd name="connsiteY12" fmla="*/ 800070 h 920231"/>
              <a:gd name="connsiteX13" fmla="*/ 727985 w 9517857"/>
              <a:gd name="connsiteY13" fmla="*/ 721701 h 920231"/>
              <a:gd name="connsiteX14" fmla="*/ 778982 w 9517857"/>
              <a:gd name="connsiteY14" fmla="*/ 712017 h 920231"/>
              <a:gd name="connsiteX15" fmla="*/ 849944 w 9517857"/>
              <a:gd name="connsiteY15" fmla="*/ 719862 h 920231"/>
              <a:gd name="connsiteX16" fmla="*/ 901402 w 9517857"/>
              <a:gd name="connsiteY16" fmla="*/ 730920 h 920231"/>
              <a:gd name="connsiteX17" fmla="*/ 930946 w 9517857"/>
              <a:gd name="connsiteY17" fmla="*/ 735921 h 920231"/>
              <a:gd name="connsiteX18" fmla="*/ 986250 w 9517857"/>
              <a:gd name="connsiteY18" fmla="*/ 715405 h 920231"/>
              <a:gd name="connsiteX19" fmla="*/ 1013752 w 9517857"/>
              <a:gd name="connsiteY19" fmla="*/ 715236 h 920231"/>
              <a:gd name="connsiteX20" fmla="*/ 1023734 w 9517857"/>
              <a:gd name="connsiteY20" fmla="*/ 720446 h 920231"/>
              <a:gd name="connsiteX21" fmla="*/ 1063207 w 9517857"/>
              <a:gd name="connsiteY21" fmla="*/ 717526 h 920231"/>
              <a:gd name="connsiteX22" fmla="*/ 1081980 w 9517857"/>
              <a:gd name="connsiteY22" fmla="*/ 740330 h 920231"/>
              <a:gd name="connsiteX23" fmla="*/ 1218120 w 9517857"/>
              <a:gd name="connsiteY23" fmla="*/ 715155 h 920231"/>
              <a:gd name="connsiteX24" fmla="*/ 1397459 w 9517857"/>
              <a:gd name="connsiteY24" fmla="*/ 693065 h 920231"/>
              <a:gd name="connsiteX25" fmla="*/ 1580688 w 9517857"/>
              <a:gd name="connsiteY25" fmla="*/ 695572 h 920231"/>
              <a:gd name="connsiteX26" fmla="*/ 1772334 w 9517857"/>
              <a:gd name="connsiteY26" fmla="*/ 712515 h 920231"/>
              <a:gd name="connsiteX27" fmla="*/ 2002561 w 9517857"/>
              <a:gd name="connsiteY27" fmla="*/ 661792 h 920231"/>
              <a:gd name="connsiteX28" fmla="*/ 2135144 w 9517857"/>
              <a:gd name="connsiteY28" fmla="*/ 638376 h 920231"/>
              <a:gd name="connsiteX29" fmla="*/ 2440292 w 9517857"/>
              <a:gd name="connsiteY29" fmla="*/ 595737 h 920231"/>
              <a:gd name="connsiteX30" fmla="*/ 2547829 w 9517857"/>
              <a:gd name="connsiteY30" fmla="*/ 568025 h 920231"/>
              <a:gd name="connsiteX31" fmla="*/ 2658055 w 9517857"/>
              <a:gd name="connsiteY31" fmla="*/ 580602 h 920231"/>
              <a:gd name="connsiteX32" fmla="*/ 2693698 w 9517857"/>
              <a:gd name="connsiteY32" fmla="*/ 561904 h 920231"/>
              <a:gd name="connsiteX33" fmla="*/ 2699673 w 9517857"/>
              <a:gd name="connsiteY33" fmla="*/ 558275 h 920231"/>
              <a:gd name="connsiteX34" fmla="*/ 2727306 w 9517857"/>
              <a:gd name="connsiteY34" fmla="*/ 552573 h 920231"/>
              <a:gd name="connsiteX35" fmla="*/ 2730451 w 9517857"/>
              <a:gd name="connsiteY35" fmla="*/ 539933 h 920231"/>
              <a:gd name="connsiteX36" fmla="*/ 2768713 w 9517857"/>
              <a:gd name="connsiteY36" fmla="*/ 523450 h 920231"/>
              <a:gd name="connsiteX37" fmla="*/ 2820868 w 9517857"/>
              <a:gd name="connsiteY37" fmla="*/ 516035 h 920231"/>
              <a:gd name="connsiteX38" fmla="*/ 3073635 w 9517857"/>
              <a:gd name="connsiteY38" fmla="*/ 493169 h 920231"/>
              <a:gd name="connsiteX39" fmla="*/ 3222071 w 9517857"/>
              <a:gd name="connsiteY39" fmla="*/ 472434 h 920231"/>
              <a:gd name="connsiteX40" fmla="*/ 3274069 w 9517857"/>
              <a:gd name="connsiteY40" fmla="*/ 453480 h 920231"/>
              <a:gd name="connsiteX41" fmla="*/ 3349632 w 9517857"/>
              <a:gd name="connsiteY41" fmla="*/ 434458 h 920231"/>
              <a:gd name="connsiteX42" fmla="*/ 3479593 w 9517857"/>
              <a:gd name="connsiteY42" fmla="*/ 392312 h 920231"/>
              <a:gd name="connsiteX43" fmla="*/ 3651428 w 9517857"/>
              <a:gd name="connsiteY43" fmla="*/ 363682 h 920231"/>
              <a:gd name="connsiteX44" fmla="*/ 3750023 w 9517857"/>
              <a:gd name="connsiteY44" fmla="*/ 372553 h 920231"/>
              <a:gd name="connsiteX45" fmla="*/ 3844133 w 9517857"/>
              <a:gd name="connsiteY45" fmla="*/ 362523 h 920231"/>
              <a:gd name="connsiteX46" fmla="*/ 3933803 w 9517857"/>
              <a:gd name="connsiteY46" fmla="*/ 359190 h 920231"/>
              <a:gd name="connsiteX47" fmla="*/ 4266740 w 9517857"/>
              <a:gd name="connsiteY47" fmla="*/ 363329 h 920231"/>
              <a:gd name="connsiteX48" fmla="*/ 4430770 w 9517857"/>
              <a:gd name="connsiteY48" fmla="*/ 344518 h 920231"/>
              <a:gd name="connsiteX49" fmla="*/ 4512664 w 9517857"/>
              <a:gd name="connsiteY49" fmla="*/ 321823 h 920231"/>
              <a:gd name="connsiteX50" fmla="*/ 4616423 w 9517857"/>
              <a:gd name="connsiteY50" fmla="*/ 292789 h 920231"/>
              <a:gd name="connsiteX51" fmla="*/ 4807816 w 9517857"/>
              <a:gd name="connsiteY51" fmla="*/ 0 h 920231"/>
              <a:gd name="connsiteX52" fmla="*/ 4826683 w 9517857"/>
              <a:gd name="connsiteY52" fmla="*/ 165317 h 920231"/>
              <a:gd name="connsiteX53" fmla="*/ 4827826 w 9517857"/>
              <a:gd name="connsiteY53" fmla="*/ 248852 h 920231"/>
              <a:gd name="connsiteX54" fmla="*/ 4892569 w 9517857"/>
              <a:gd name="connsiteY54" fmla="*/ 251808 h 920231"/>
              <a:gd name="connsiteX55" fmla="*/ 4896611 w 9517857"/>
              <a:gd name="connsiteY55" fmla="*/ 242323 h 920231"/>
              <a:gd name="connsiteX56" fmla="*/ 4917286 w 9517857"/>
              <a:gd name="connsiteY56" fmla="*/ 245534 h 920231"/>
              <a:gd name="connsiteX57" fmla="*/ 4981173 w 9517857"/>
              <a:gd name="connsiteY57" fmla="*/ 248978 h 920231"/>
              <a:gd name="connsiteX58" fmla="*/ 5060397 w 9517857"/>
              <a:gd name="connsiteY58" fmla="*/ 265563 h 920231"/>
              <a:gd name="connsiteX59" fmla="*/ 5252996 w 9517857"/>
              <a:gd name="connsiteY59" fmla="*/ 272530 h 920231"/>
              <a:gd name="connsiteX60" fmla="*/ 5358056 w 9517857"/>
              <a:gd name="connsiteY60" fmla="*/ 249123 h 920231"/>
              <a:gd name="connsiteX61" fmla="*/ 5426496 w 9517857"/>
              <a:gd name="connsiteY61" fmla="*/ 237017 h 920231"/>
              <a:gd name="connsiteX62" fmla="*/ 5497161 w 9517857"/>
              <a:gd name="connsiteY62" fmla="*/ 230683 h 920231"/>
              <a:gd name="connsiteX63" fmla="*/ 5826043 w 9517857"/>
              <a:gd name="connsiteY63" fmla="*/ 149948 h 920231"/>
              <a:gd name="connsiteX64" fmla="*/ 6013415 w 9517857"/>
              <a:gd name="connsiteY64" fmla="*/ 139191 h 920231"/>
              <a:gd name="connsiteX65" fmla="*/ 6080994 w 9517857"/>
              <a:gd name="connsiteY65" fmla="*/ 144813 h 920231"/>
              <a:gd name="connsiteX66" fmla="*/ 6194152 w 9517857"/>
              <a:gd name="connsiteY66" fmla="*/ 153647 h 920231"/>
              <a:gd name="connsiteX67" fmla="*/ 6281379 w 9517857"/>
              <a:gd name="connsiteY67" fmla="*/ 183501 h 920231"/>
              <a:gd name="connsiteX68" fmla="*/ 6374947 w 9517857"/>
              <a:gd name="connsiteY68" fmla="*/ 181674 h 920231"/>
              <a:gd name="connsiteX69" fmla="*/ 6448518 w 9517857"/>
              <a:gd name="connsiteY69" fmla="*/ 166253 h 920231"/>
              <a:gd name="connsiteX70" fmla="*/ 6544700 w 9517857"/>
              <a:gd name="connsiteY70" fmla="*/ 169036 h 920231"/>
              <a:gd name="connsiteX71" fmla="*/ 6648353 w 9517857"/>
              <a:gd name="connsiteY71" fmla="*/ 174125 h 920231"/>
              <a:gd name="connsiteX72" fmla="*/ 6736227 w 9517857"/>
              <a:gd name="connsiteY72" fmla="*/ 175091 h 920231"/>
              <a:gd name="connsiteX73" fmla="*/ 6977218 w 9517857"/>
              <a:gd name="connsiteY73" fmla="*/ 186164 h 920231"/>
              <a:gd name="connsiteX74" fmla="*/ 7065221 w 9517857"/>
              <a:gd name="connsiteY74" fmla="*/ 229406 h 920231"/>
              <a:gd name="connsiteX75" fmla="*/ 7358195 w 9517857"/>
              <a:gd name="connsiteY75" fmla="*/ 253615 h 920231"/>
              <a:gd name="connsiteX76" fmla="*/ 7565449 w 9517857"/>
              <a:gd name="connsiteY76" fmla="*/ 260825 h 920231"/>
              <a:gd name="connsiteX77" fmla="*/ 7599285 w 9517857"/>
              <a:gd name="connsiteY77" fmla="*/ 267896 h 920231"/>
              <a:gd name="connsiteX78" fmla="*/ 7644411 w 9517857"/>
              <a:gd name="connsiteY78" fmla="*/ 260861 h 920231"/>
              <a:gd name="connsiteX79" fmla="*/ 7825110 w 9517857"/>
              <a:gd name="connsiteY79" fmla="*/ 230984 h 920231"/>
              <a:gd name="connsiteX80" fmla="*/ 7965805 w 9517857"/>
              <a:gd name="connsiteY80" fmla="*/ 202230 h 920231"/>
              <a:gd name="connsiteX81" fmla="*/ 8147401 w 9517857"/>
              <a:gd name="connsiteY81" fmla="*/ 207492 h 920231"/>
              <a:gd name="connsiteX82" fmla="*/ 8256033 w 9517857"/>
              <a:gd name="connsiteY82" fmla="*/ 195588 h 920231"/>
              <a:gd name="connsiteX83" fmla="*/ 8410677 w 9517857"/>
              <a:gd name="connsiteY83" fmla="*/ 174042 h 920231"/>
              <a:gd name="connsiteX84" fmla="*/ 8617841 w 9517857"/>
              <a:gd name="connsiteY84" fmla="*/ 157042 h 920231"/>
              <a:gd name="connsiteX85" fmla="*/ 8715976 w 9517857"/>
              <a:gd name="connsiteY85" fmla="*/ 180249 h 920231"/>
              <a:gd name="connsiteX86" fmla="*/ 8778827 w 9517857"/>
              <a:gd name="connsiteY86" fmla="*/ 174811 h 920231"/>
              <a:gd name="connsiteX87" fmla="*/ 8840778 w 9517857"/>
              <a:gd name="connsiteY87" fmla="*/ 145024 h 920231"/>
              <a:gd name="connsiteX88" fmla="*/ 9010380 w 9517857"/>
              <a:gd name="connsiteY88" fmla="*/ 93766 h 920231"/>
              <a:gd name="connsiteX89" fmla="*/ 9110856 w 9517857"/>
              <a:gd name="connsiteY89" fmla="*/ 72872 h 920231"/>
              <a:gd name="connsiteX90" fmla="*/ 9268817 w 9517857"/>
              <a:gd name="connsiteY90" fmla="*/ 54957 h 920231"/>
              <a:gd name="connsiteX91" fmla="*/ 9316667 w 9517857"/>
              <a:gd name="connsiteY91" fmla="*/ 46922 h 920231"/>
              <a:gd name="connsiteX92" fmla="*/ 9428209 w 9517857"/>
              <a:gd name="connsiteY92" fmla="*/ 31798 h 920231"/>
              <a:gd name="connsiteX93" fmla="*/ 9488916 w 9517857"/>
              <a:gd name="connsiteY93" fmla="*/ 1875 h 920231"/>
              <a:gd name="connsiteX0" fmla="*/ 4687244 w 9517857"/>
              <a:gd name="connsiteY0" fmla="*/ 253173 h 920231"/>
              <a:gd name="connsiteX1" fmla="*/ 4689051 w 9517857"/>
              <a:gd name="connsiteY1" fmla="*/ 252843 h 920231"/>
              <a:gd name="connsiteX2" fmla="*/ 4687244 w 9517857"/>
              <a:gd name="connsiteY2" fmla="*/ 253173 h 920231"/>
              <a:gd name="connsiteX3" fmla="*/ 9488916 w 9517857"/>
              <a:gd name="connsiteY3" fmla="*/ 1875 h 920231"/>
              <a:gd name="connsiteX4" fmla="*/ 9517857 w 9517857"/>
              <a:gd name="connsiteY4" fmla="*/ 1887 h 920231"/>
              <a:gd name="connsiteX5" fmla="*/ 9517857 w 9517857"/>
              <a:gd name="connsiteY5" fmla="*/ 920231 h 920231"/>
              <a:gd name="connsiteX6" fmla="*/ 14604 w 9517857"/>
              <a:gd name="connsiteY6" fmla="*/ 920231 h 920231"/>
              <a:gd name="connsiteX7" fmla="*/ 12841 w 9517857"/>
              <a:gd name="connsiteY7" fmla="*/ 919638 h 920231"/>
              <a:gd name="connsiteX8" fmla="*/ 93 w 9517857"/>
              <a:gd name="connsiteY8" fmla="*/ 914346 h 920231"/>
              <a:gd name="connsiteX9" fmla="*/ 58674 w 9517857"/>
              <a:gd name="connsiteY9" fmla="*/ 892197 h 920231"/>
              <a:gd name="connsiteX10" fmla="*/ 275005 w 9517857"/>
              <a:gd name="connsiteY10" fmla="*/ 809104 h 920231"/>
              <a:gd name="connsiteX11" fmla="*/ 587824 w 9517857"/>
              <a:gd name="connsiteY11" fmla="*/ 800070 h 920231"/>
              <a:gd name="connsiteX12" fmla="*/ 727985 w 9517857"/>
              <a:gd name="connsiteY12" fmla="*/ 721701 h 920231"/>
              <a:gd name="connsiteX13" fmla="*/ 778982 w 9517857"/>
              <a:gd name="connsiteY13" fmla="*/ 712017 h 920231"/>
              <a:gd name="connsiteX14" fmla="*/ 849944 w 9517857"/>
              <a:gd name="connsiteY14" fmla="*/ 719862 h 920231"/>
              <a:gd name="connsiteX15" fmla="*/ 901402 w 9517857"/>
              <a:gd name="connsiteY15" fmla="*/ 730920 h 920231"/>
              <a:gd name="connsiteX16" fmla="*/ 930946 w 9517857"/>
              <a:gd name="connsiteY16" fmla="*/ 735921 h 920231"/>
              <a:gd name="connsiteX17" fmla="*/ 986250 w 9517857"/>
              <a:gd name="connsiteY17" fmla="*/ 715405 h 920231"/>
              <a:gd name="connsiteX18" fmla="*/ 1013752 w 9517857"/>
              <a:gd name="connsiteY18" fmla="*/ 715236 h 920231"/>
              <a:gd name="connsiteX19" fmla="*/ 1023734 w 9517857"/>
              <a:gd name="connsiteY19" fmla="*/ 720446 h 920231"/>
              <a:gd name="connsiteX20" fmla="*/ 1063207 w 9517857"/>
              <a:gd name="connsiteY20" fmla="*/ 717526 h 920231"/>
              <a:gd name="connsiteX21" fmla="*/ 1081980 w 9517857"/>
              <a:gd name="connsiteY21" fmla="*/ 740330 h 920231"/>
              <a:gd name="connsiteX22" fmla="*/ 1218120 w 9517857"/>
              <a:gd name="connsiteY22" fmla="*/ 715155 h 920231"/>
              <a:gd name="connsiteX23" fmla="*/ 1397459 w 9517857"/>
              <a:gd name="connsiteY23" fmla="*/ 693065 h 920231"/>
              <a:gd name="connsiteX24" fmla="*/ 1580688 w 9517857"/>
              <a:gd name="connsiteY24" fmla="*/ 695572 h 920231"/>
              <a:gd name="connsiteX25" fmla="*/ 1772334 w 9517857"/>
              <a:gd name="connsiteY25" fmla="*/ 712515 h 920231"/>
              <a:gd name="connsiteX26" fmla="*/ 2002561 w 9517857"/>
              <a:gd name="connsiteY26" fmla="*/ 661792 h 920231"/>
              <a:gd name="connsiteX27" fmla="*/ 2135144 w 9517857"/>
              <a:gd name="connsiteY27" fmla="*/ 638376 h 920231"/>
              <a:gd name="connsiteX28" fmla="*/ 2440292 w 9517857"/>
              <a:gd name="connsiteY28" fmla="*/ 595737 h 920231"/>
              <a:gd name="connsiteX29" fmla="*/ 2547829 w 9517857"/>
              <a:gd name="connsiteY29" fmla="*/ 568025 h 920231"/>
              <a:gd name="connsiteX30" fmla="*/ 2658055 w 9517857"/>
              <a:gd name="connsiteY30" fmla="*/ 580602 h 920231"/>
              <a:gd name="connsiteX31" fmla="*/ 2693698 w 9517857"/>
              <a:gd name="connsiteY31" fmla="*/ 561904 h 920231"/>
              <a:gd name="connsiteX32" fmla="*/ 2699673 w 9517857"/>
              <a:gd name="connsiteY32" fmla="*/ 558275 h 920231"/>
              <a:gd name="connsiteX33" fmla="*/ 2727306 w 9517857"/>
              <a:gd name="connsiteY33" fmla="*/ 552573 h 920231"/>
              <a:gd name="connsiteX34" fmla="*/ 2730451 w 9517857"/>
              <a:gd name="connsiteY34" fmla="*/ 539933 h 920231"/>
              <a:gd name="connsiteX35" fmla="*/ 2768713 w 9517857"/>
              <a:gd name="connsiteY35" fmla="*/ 523450 h 920231"/>
              <a:gd name="connsiteX36" fmla="*/ 2820868 w 9517857"/>
              <a:gd name="connsiteY36" fmla="*/ 516035 h 920231"/>
              <a:gd name="connsiteX37" fmla="*/ 3073635 w 9517857"/>
              <a:gd name="connsiteY37" fmla="*/ 493169 h 920231"/>
              <a:gd name="connsiteX38" fmla="*/ 3222071 w 9517857"/>
              <a:gd name="connsiteY38" fmla="*/ 472434 h 920231"/>
              <a:gd name="connsiteX39" fmla="*/ 3274069 w 9517857"/>
              <a:gd name="connsiteY39" fmla="*/ 453480 h 920231"/>
              <a:gd name="connsiteX40" fmla="*/ 3349632 w 9517857"/>
              <a:gd name="connsiteY40" fmla="*/ 434458 h 920231"/>
              <a:gd name="connsiteX41" fmla="*/ 3479593 w 9517857"/>
              <a:gd name="connsiteY41" fmla="*/ 392312 h 920231"/>
              <a:gd name="connsiteX42" fmla="*/ 3651428 w 9517857"/>
              <a:gd name="connsiteY42" fmla="*/ 363682 h 920231"/>
              <a:gd name="connsiteX43" fmla="*/ 3750023 w 9517857"/>
              <a:gd name="connsiteY43" fmla="*/ 372553 h 920231"/>
              <a:gd name="connsiteX44" fmla="*/ 3844133 w 9517857"/>
              <a:gd name="connsiteY44" fmla="*/ 362523 h 920231"/>
              <a:gd name="connsiteX45" fmla="*/ 3933803 w 9517857"/>
              <a:gd name="connsiteY45" fmla="*/ 359190 h 920231"/>
              <a:gd name="connsiteX46" fmla="*/ 4266740 w 9517857"/>
              <a:gd name="connsiteY46" fmla="*/ 363329 h 920231"/>
              <a:gd name="connsiteX47" fmla="*/ 4430770 w 9517857"/>
              <a:gd name="connsiteY47" fmla="*/ 344518 h 920231"/>
              <a:gd name="connsiteX48" fmla="*/ 4512664 w 9517857"/>
              <a:gd name="connsiteY48" fmla="*/ 321823 h 920231"/>
              <a:gd name="connsiteX49" fmla="*/ 4616423 w 9517857"/>
              <a:gd name="connsiteY49" fmla="*/ 292789 h 920231"/>
              <a:gd name="connsiteX50" fmla="*/ 4807816 w 9517857"/>
              <a:gd name="connsiteY50" fmla="*/ 0 h 920231"/>
              <a:gd name="connsiteX51" fmla="*/ 4826683 w 9517857"/>
              <a:gd name="connsiteY51" fmla="*/ 165317 h 920231"/>
              <a:gd name="connsiteX52" fmla="*/ 4827826 w 9517857"/>
              <a:gd name="connsiteY52" fmla="*/ 248852 h 920231"/>
              <a:gd name="connsiteX53" fmla="*/ 4892569 w 9517857"/>
              <a:gd name="connsiteY53" fmla="*/ 251808 h 920231"/>
              <a:gd name="connsiteX54" fmla="*/ 4896611 w 9517857"/>
              <a:gd name="connsiteY54" fmla="*/ 242323 h 920231"/>
              <a:gd name="connsiteX55" fmla="*/ 4917286 w 9517857"/>
              <a:gd name="connsiteY55" fmla="*/ 245534 h 920231"/>
              <a:gd name="connsiteX56" fmla="*/ 4981173 w 9517857"/>
              <a:gd name="connsiteY56" fmla="*/ 248978 h 920231"/>
              <a:gd name="connsiteX57" fmla="*/ 5060397 w 9517857"/>
              <a:gd name="connsiteY57" fmla="*/ 265563 h 920231"/>
              <a:gd name="connsiteX58" fmla="*/ 5252996 w 9517857"/>
              <a:gd name="connsiteY58" fmla="*/ 272530 h 920231"/>
              <a:gd name="connsiteX59" fmla="*/ 5358056 w 9517857"/>
              <a:gd name="connsiteY59" fmla="*/ 249123 h 920231"/>
              <a:gd name="connsiteX60" fmla="*/ 5426496 w 9517857"/>
              <a:gd name="connsiteY60" fmla="*/ 237017 h 920231"/>
              <a:gd name="connsiteX61" fmla="*/ 5497161 w 9517857"/>
              <a:gd name="connsiteY61" fmla="*/ 230683 h 920231"/>
              <a:gd name="connsiteX62" fmla="*/ 5826043 w 9517857"/>
              <a:gd name="connsiteY62" fmla="*/ 149948 h 920231"/>
              <a:gd name="connsiteX63" fmla="*/ 6013415 w 9517857"/>
              <a:gd name="connsiteY63" fmla="*/ 139191 h 920231"/>
              <a:gd name="connsiteX64" fmla="*/ 6080994 w 9517857"/>
              <a:gd name="connsiteY64" fmla="*/ 144813 h 920231"/>
              <a:gd name="connsiteX65" fmla="*/ 6194152 w 9517857"/>
              <a:gd name="connsiteY65" fmla="*/ 153647 h 920231"/>
              <a:gd name="connsiteX66" fmla="*/ 6281379 w 9517857"/>
              <a:gd name="connsiteY66" fmla="*/ 183501 h 920231"/>
              <a:gd name="connsiteX67" fmla="*/ 6374947 w 9517857"/>
              <a:gd name="connsiteY67" fmla="*/ 181674 h 920231"/>
              <a:gd name="connsiteX68" fmla="*/ 6448518 w 9517857"/>
              <a:gd name="connsiteY68" fmla="*/ 166253 h 920231"/>
              <a:gd name="connsiteX69" fmla="*/ 6544700 w 9517857"/>
              <a:gd name="connsiteY69" fmla="*/ 169036 h 920231"/>
              <a:gd name="connsiteX70" fmla="*/ 6648353 w 9517857"/>
              <a:gd name="connsiteY70" fmla="*/ 174125 h 920231"/>
              <a:gd name="connsiteX71" fmla="*/ 6736227 w 9517857"/>
              <a:gd name="connsiteY71" fmla="*/ 175091 h 920231"/>
              <a:gd name="connsiteX72" fmla="*/ 6977218 w 9517857"/>
              <a:gd name="connsiteY72" fmla="*/ 186164 h 920231"/>
              <a:gd name="connsiteX73" fmla="*/ 7065221 w 9517857"/>
              <a:gd name="connsiteY73" fmla="*/ 229406 h 920231"/>
              <a:gd name="connsiteX74" fmla="*/ 7358195 w 9517857"/>
              <a:gd name="connsiteY74" fmla="*/ 253615 h 920231"/>
              <a:gd name="connsiteX75" fmla="*/ 7565449 w 9517857"/>
              <a:gd name="connsiteY75" fmla="*/ 260825 h 920231"/>
              <a:gd name="connsiteX76" fmla="*/ 7599285 w 9517857"/>
              <a:gd name="connsiteY76" fmla="*/ 267896 h 920231"/>
              <a:gd name="connsiteX77" fmla="*/ 7644411 w 9517857"/>
              <a:gd name="connsiteY77" fmla="*/ 260861 h 920231"/>
              <a:gd name="connsiteX78" fmla="*/ 7825110 w 9517857"/>
              <a:gd name="connsiteY78" fmla="*/ 230984 h 920231"/>
              <a:gd name="connsiteX79" fmla="*/ 7965805 w 9517857"/>
              <a:gd name="connsiteY79" fmla="*/ 202230 h 920231"/>
              <a:gd name="connsiteX80" fmla="*/ 8147401 w 9517857"/>
              <a:gd name="connsiteY80" fmla="*/ 207492 h 920231"/>
              <a:gd name="connsiteX81" fmla="*/ 8256033 w 9517857"/>
              <a:gd name="connsiteY81" fmla="*/ 195588 h 920231"/>
              <a:gd name="connsiteX82" fmla="*/ 8410677 w 9517857"/>
              <a:gd name="connsiteY82" fmla="*/ 174042 h 920231"/>
              <a:gd name="connsiteX83" fmla="*/ 8617841 w 9517857"/>
              <a:gd name="connsiteY83" fmla="*/ 157042 h 920231"/>
              <a:gd name="connsiteX84" fmla="*/ 8715976 w 9517857"/>
              <a:gd name="connsiteY84" fmla="*/ 180249 h 920231"/>
              <a:gd name="connsiteX85" fmla="*/ 8778827 w 9517857"/>
              <a:gd name="connsiteY85" fmla="*/ 174811 h 920231"/>
              <a:gd name="connsiteX86" fmla="*/ 8840778 w 9517857"/>
              <a:gd name="connsiteY86" fmla="*/ 145024 h 920231"/>
              <a:gd name="connsiteX87" fmla="*/ 9010380 w 9517857"/>
              <a:gd name="connsiteY87" fmla="*/ 93766 h 920231"/>
              <a:gd name="connsiteX88" fmla="*/ 9110856 w 9517857"/>
              <a:gd name="connsiteY88" fmla="*/ 72872 h 920231"/>
              <a:gd name="connsiteX89" fmla="*/ 9268817 w 9517857"/>
              <a:gd name="connsiteY89" fmla="*/ 54957 h 920231"/>
              <a:gd name="connsiteX90" fmla="*/ 9316667 w 9517857"/>
              <a:gd name="connsiteY90" fmla="*/ 46922 h 920231"/>
              <a:gd name="connsiteX91" fmla="*/ 9428209 w 9517857"/>
              <a:gd name="connsiteY91" fmla="*/ 31798 h 920231"/>
              <a:gd name="connsiteX92" fmla="*/ 9488916 w 9517857"/>
              <a:gd name="connsiteY92" fmla="*/ 1875 h 920231"/>
              <a:gd name="connsiteX0" fmla="*/ 9488916 w 9517857"/>
              <a:gd name="connsiteY0" fmla="*/ 1875 h 920231"/>
              <a:gd name="connsiteX1" fmla="*/ 9517857 w 9517857"/>
              <a:gd name="connsiteY1" fmla="*/ 1887 h 920231"/>
              <a:gd name="connsiteX2" fmla="*/ 9517857 w 9517857"/>
              <a:gd name="connsiteY2" fmla="*/ 920231 h 920231"/>
              <a:gd name="connsiteX3" fmla="*/ 14604 w 9517857"/>
              <a:gd name="connsiteY3" fmla="*/ 920231 h 920231"/>
              <a:gd name="connsiteX4" fmla="*/ 12841 w 9517857"/>
              <a:gd name="connsiteY4" fmla="*/ 919638 h 920231"/>
              <a:gd name="connsiteX5" fmla="*/ 93 w 9517857"/>
              <a:gd name="connsiteY5" fmla="*/ 914346 h 920231"/>
              <a:gd name="connsiteX6" fmla="*/ 58674 w 9517857"/>
              <a:gd name="connsiteY6" fmla="*/ 892197 h 920231"/>
              <a:gd name="connsiteX7" fmla="*/ 275005 w 9517857"/>
              <a:gd name="connsiteY7" fmla="*/ 809104 h 920231"/>
              <a:gd name="connsiteX8" fmla="*/ 587824 w 9517857"/>
              <a:gd name="connsiteY8" fmla="*/ 800070 h 920231"/>
              <a:gd name="connsiteX9" fmla="*/ 727985 w 9517857"/>
              <a:gd name="connsiteY9" fmla="*/ 721701 h 920231"/>
              <a:gd name="connsiteX10" fmla="*/ 778982 w 9517857"/>
              <a:gd name="connsiteY10" fmla="*/ 712017 h 920231"/>
              <a:gd name="connsiteX11" fmla="*/ 849944 w 9517857"/>
              <a:gd name="connsiteY11" fmla="*/ 719862 h 920231"/>
              <a:gd name="connsiteX12" fmla="*/ 901402 w 9517857"/>
              <a:gd name="connsiteY12" fmla="*/ 730920 h 920231"/>
              <a:gd name="connsiteX13" fmla="*/ 930946 w 9517857"/>
              <a:gd name="connsiteY13" fmla="*/ 735921 h 920231"/>
              <a:gd name="connsiteX14" fmla="*/ 986250 w 9517857"/>
              <a:gd name="connsiteY14" fmla="*/ 715405 h 920231"/>
              <a:gd name="connsiteX15" fmla="*/ 1013752 w 9517857"/>
              <a:gd name="connsiteY15" fmla="*/ 715236 h 920231"/>
              <a:gd name="connsiteX16" fmla="*/ 1023734 w 9517857"/>
              <a:gd name="connsiteY16" fmla="*/ 720446 h 920231"/>
              <a:gd name="connsiteX17" fmla="*/ 1063207 w 9517857"/>
              <a:gd name="connsiteY17" fmla="*/ 717526 h 920231"/>
              <a:gd name="connsiteX18" fmla="*/ 1081980 w 9517857"/>
              <a:gd name="connsiteY18" fmla="*/ 740330 h 920231"/>
              <a:gd name="connsiteX19" fmla="*/ 1218120 w 9517857"/>
              <a:gd name="connsiteY19" fmla="*/ 715155 h 920231"/>
              <a:gd name="connsiteX20" fmla="*/ 1397459 w 9517857"/>
              <a:gd name="connsiteY20" fmla="*/ 693065 h 920231"/>
              <a:gd name="connsiteX21" fmla="*/ 1580688 w 9517857"/>
              <a:gd name="connsiteY21" fmla="*/ 695572 h 920231"/>
              <a:gd name="connsiteX22" fmla="*/ 1772334 w 9517857"/>
              <a:gd name="connsiteY22" fmla="*/ 712515 h 920231"/>
              <a:gd name="connsiteX23" fmla="*/ 2002561 w 9517857"/>
              <a:gd name="connsiteY23" fmla="*/ 661792 h 920231"/>
              <a:gd name="connsiteX24" fmla="*/ 2135144 w 9517857"/>
              <a:gd name="connsiteY24" fmla="*/ 638376 h 920231"/>
              <a:gd name="connsiteX25" fmla="*/ 2440292 w 9517857"/>
              <a:gd name="connsiteY25" fmla="*/ 595737 h 920231"/>
              <a:gd name="connsiteX26" fmla="*/ 2547829 w 9517857"/>
              <a:gd name="connsiteY26" fmla="*/ 568025 h 920231"/>
              <a:gd name="connsiteX27" fmla="*/ 2658055 w 9517857"/>
              <a:gd name="connsiteY27" fmla="*/ 580602 h 920231"/>
              <a:gd name="connsiteX28" fmla="*/ 2693698 w 9517857"/>
              <a:gd name="connsiteY28" fmla="*/ 561904 h 920231"/>
              <a:gd name="connsiteX29" fmla="*/ 2699673 w 9517857"/>
              <a:gd name="connsiteY29" fmla="*/ 558275 h 920231"/>
              <a:gd name="connsiteX30" fmla="*/ 2727306 w 9517857"/>
              <a:gd name="connsiteY30" fmla="*/ 552573 h 920231"/>
              <a:gd name="connsiteX31" fmla="*/ 2730451 w 9517857"/>
              <a:gd name="connsiteY31" fmla="*/ 539933 h 920231"/>
              <a:gd name="connsiteX32" fmla="*/ 2768713 w 9517857"/>
              <a:gd name="connsiteY32" fmla="*/ 523450 h 920231"/>
              <a:gd name="connsiteX33" fmla="*/ 2820868 w 9517857"/>
              <a:gd name="connsiteY33" fmla="*/ 516035 h 920231"/>
              <a:gd name="connsiteX34" fmla="*/ 3073635 w 9517857"/>
              <a:gd name="connsiteY34" fmla="*/ 493169 h 920231"/>
              <a:gd name="connsiteX35" fmla="*/ 3222071 w 9517857"/>
              <a:gd name="connsiteY35" fmla="*/ 472434 h 920231"/>
              <a:gd name="connsiteX36" fmla="*/ 3274069 w 9517857"/>
              <a:gd name="connsiteY36" fmla="*/ 453480 h 920231"/>
              <a:gd name="connsiteX37" fmla="*/ 3349632 w 9517857"/>
              <a:gd name="connsiteY37" fmla="*/ 434458 h 920231"/>
              <a:gd name="connsiteX38" fmla="*/ 3479593 w 9517857"/>
              <a:gd name="connsiteY38" fmla="*/ 392312 h 920231"/>
              <a:gd name="connsiteX39" fmla="*/ 3651428 w 9517857"/>
              <a:gd name="connsiteY39" fmla="*/ 363682 h 920231"/>
              <a:gd name="connsiteX40" fmla="*/ 3750023 w 9517857"/>
              <a:gd name="connsiteY40" fmla="*/ 372553 h 920231"/>
              <a:gd name="connsiteX41" fmla="*/ 3844133 w 9517857"/>
              <a:gd name="connsiteY41" fmla="*/ 362523 h 920231"/>
              <a:gd name="connsiteX42" fmla="*/ 3933803 w 9517857"/>
              <a:gd name="connsiteY42" fmla="*/ 359190 h 920231"/>
              <a:gd name="connsiteX43" fmla="*/ 4266740 w 9517857"/>
              <a:gd name="connsiteY43" fmla="*/ 363329 h 920231"/>
              <a:gd name="connsiteX44" fmla="*/ 4430770 w 9517857"/>
              <a:gd name="connsiteY44" fmla="*/ 344518 h 920231"/>
              <a:gd name="connsiteX45" fmla="*/ 4512664 w 9517857"/>
              <a:gd name="connsiteY45" fmla="*/ 321823 h 920231"/>
              <a:gd name="connsiteX46" fmla="*/ 4616423 w 9517857"/>
              <a:gd name="connsiteY46" fmla="*/ 292789 h 920231"/>
              <a:gd name="connsiteX47" fmla="*/ 4807816 w 9517857"/>
              <a:gd name="connsiteY47" fmla="*/ 0 h 920231"/>
              <a:gd name="connsiteX48" fmla="*/ 4826683 w 9517857"/>
              <a:gd name="connsiteY48" fmla="*/ 165317 h 920231"/>
              <a:gd name="connsiteX49" fmla="*/ 4827826 w 9517857"/>
              <a:gd name="connsiteY49" fmla="*/ 248852 h 920231"/>
              <a:gd name="connsiteX50" fmla="*/ 4892569 w 9517857"/>
              <a:gd name="connsiteY50" fmla="*/ 251808 h 920231"/>
              <a:gd name="connsiteX51" fmla="*/ 4896611 w 9517857"/>
              <a:gd name="connsiteY51" fmla="*/ 242323 h 920231"/>
              <a:gd name="connsiteX52" fmla="*/ 4917286 w 9517857"/>
              <a:gd name="connsiteY52" fmla="*/ 245534 h 920231"/>
              <a:gd name="connsiteX53" fmla="*/ 4981173 w 9517857"/>
              <a:gd name="connsiteY53" fmla="*/ 248978 h 920231"/>
              <a:gd name="connsiteX54" fmla="*/ 5060397 w 9517857"/>
              <a:gd name="connsiteY54" fmla="*/ 265563 h 920231"/>
              <a:gd name="connsiteX55" fmla="*/ 5252996 w 9517857"/>
              <a:gd name="connsiteY55" fmla="*/ 272530 h 920231"/>
              <a:gd name="connsiteX56" fmla="*/ 5358056 w 9517857"/>
              <a:gd name="connsiteY56" fmla="*/ 249123 h 920231"/>
              <a:gd name="connsiteX57" fmla="*/ 5426496 w 9517857"/>
              <a:gd name="connsiteY57" fmla="*/ 237017 h 920231"/>
              <a:gd name="connsiteX58" fmla="*/ 5497161 w 9517857"/>
              <a:gd name="connsiteY58" fmla="*/ 230683 h 920231"/>
              <a:gd name="connsiteX59" fmla="*/ 5826043 w 9517857"/>
              <a:gd name="connsiteY59" fmla="*/ 149948 h 920231"/>
              <a:gd name="connsiteX60" fmla="*/ 6013415 w 9517857"/>
              <a:gd name="connsiteY60" fmla="*/ 139191 h 920231"/>
              <a:gd name="connsiteX61" fmla="*/ 6080994 w 9517857"/>
              <a:gd name="connsiteY61" fmla="*/ 144813 h 920231"/>
              <a:gd name="connsiteX62" fmla="*/ 6194152 w 9517857"/>
              <a:gd name="connsiteY62" fmla="*/ 153647 h 920231"/>
              <a:gd name="connsiteX63" fmla="*/ 6281379 w 9517857"/>
              <a:gd name="connsiteY63" fmla="*/ 183501 h 920231"/>
              <a:gd name="connsiteX64" fmla="*/ 6374947 w 9517857"/>
              <a:gd name="connsiteY64" fmla="*/ 181674 h 920231"/>
              <a:gd name="connsiteX65" fmla="*/ 6448518 w 9517857"/>
              <a:gd name="connsiteY65" fmla="*/ 166253 h 920231"/>
              <a:gd name="connsiteX66" fmla="*/ 6544700 w 9517857"/>
              <a:gd name="connsiteY66" fmla="*/ 169036 h 920231"/>
              <a:gd name="connsiteX67" fmla="*/ 6648353 w 9517857"/>
              <a:gd name="connsiteY67" fmla="*/ 174125 h 920231"/>
              <a:gd name="connsiteX68" fmla="*/ 6736227 w 9517857"/>
              <a:gd name="connsiteY68" fmla="*/ 175091 h 920231"/>
              <a:gd name="connsiteX69" fmla="*/ 6977218 w 9517857"/>
              <a:gd name="connsiteY69" fmla="*/ 186164 h 920231"/>
              <a:gd name="connsiteX70" fmla="*/ 7065221 w 9517857"/>
              <a:gd name="connsiteY70" fmla="*/ 229406 h 920231"/>
              <a:gd name="connsiteX71" fmla="*/ 7358195 w 9517857"/>
              <a:gd name="connsiteY71" fmla="*/ 253615 h 920231"/>
              <a:gd name="connsiteX72" fmla="*/ 7565449 w 9517857"/>
              <a:gd name="connsiteY72" fmla="*/ 260825 h 920231"/>
              <a:gd name="connsiteX73" fmla="*/ 7599285 w 9517857"/>
              <a:gd name="connsiteY73" fmla="*/ 267896 h 920231"/>
              <a:gd name="connsiteX74" fmla="*/ 7644411 w 9517857"/>
              <a:gd name="connsiteY74" fmla="*/ 260861 h 920231"/>
              <a:gd name="connsiteX75" fmla="*/ 7825110 w 9517857"/>
              <a:gd name="connsiteY75" fmla="*/ 230984 h 920231"/>
              <a:gd name="connsiteX76" fmla="*/ 7965805 w 9517857"/>
              <a:gd name="connsiteY76" fmla="*/ 202230 h 920231"/>
              <a:gd name="connsiteX77" fmla="*/ 8147401 w 9517857"/>
              <a:gd name="connsiteY77" fmla="*/ 207492 h 920231"/>
              <a:gd name="connsiteX78" fmla="*/ 8256033 w 9517857"/>
              <a:gd name="connsiteY78" fmla="*/ 195588 h 920231"/>
              <a:gd name="connsiteX79" fmla="*/ 8410677 w 9517857"/>
              <a:gd name="connsiteY79" fmla="*/ 174042 h 920231"/>
              <a:gd name="connsiteX80" fmla="*/ 8617841 w 9517857"/>
              <a:gd name="connsiteY80" fmla="*/ 157042 h 920231"/>
              <a:gd name="connsiteX81" fmla="*/ 8715976 w 9517857"/>
              <a:gd name="connsiteY81" fmla="*/ 180249 h 920231"/>
              <a:gd name="connsiteX82" fmla="*/ 8778827 w 9517857"/>
              <a:gd name="connsiteY82" fmla="*/ 174811 h 920231"/>
              <a:gd name="connsiteX83" fmla="*/ 8840778 w 9517857"/>
              <a:gd name="connsiteY83" fmla="*/ 145024 h 920231"/>
              <a:gd name="connsiteX84" fmla="*/ 9010380 w 9517857"/>
              <a:gd name="connsiteY84" fmla="*/ 93766 h 920231"/>
              <a:gd name="connsiteX85" fmla="*/ 9110856 w 9517857"/>
              <a:gd name="connsiteY85" fmla="*/ 72872 h 920231"/>
              <a:gd name="connsiteX86" fmla="*/ 9268817 w 9517857"/>
              <a:gd name="connsiteY86" fmla="*/ 54957 h 920231"/>
              <a:gd name="connsiteX87" fmla="*/ 9316667 w 9517857"/>
              <a:gd name="connsiteY87" fmla="*/ 46922 h 920231"/>
              <a:gd name="connsiteX88" fmla="*/ 9428209 w 9517857"/>
              <a:gd name="connsiteY88" fmla="*/ 31798 h 920231"/>
              <a:gd name="connsiteX89" fmla="*/ 9488916 w 9517857"/>
              <a:gd name="connsiteY89" fmla="*/ 1875 h 920231"/>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826683 w 9517857"/>
              <a:gd name="connsiteY48" fmla="*/ 163442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750023 w 9517857"/>
              <a:gd name="connsiteY39" fmla="*/ 370678 h 918356"/>
              <a:gd name="connsiteX40" fmla="*/ 3844133 w 9517857"/>
              <a:gd name="connsiteY40" fmla="*/ 360648 h 918356"/>
              <a:gd name="connsiteX41" fmla="*/ 3933803 w 9517857"/>
              <a:gd name="connsiteY41" fmla="*/ 357315 h 918356"/>
              <a:gd name="connsiteX42" fmla="*/ 4266740 w 9517857"/>
              <a:gd name="connsiteY42" fmla="*/ 361454 h 918356"/>
              <a:gd name="connsiteX43" fmla="*/ 4430770 w 9517857"/>
              <a:gd name="connsiteY43" fmla="*/ 342643 h 918356"/>
              <a:gd name="connsiteX44" fmla="*/ 4512664 w 9517857"/>
              <a:gd name="connsiteY44" fmla="*/ 319948 h 918356"/>
              <a:gd name="connsiteX45" fmla="*/ 4616423 w 9517857"/>
              <a:gd name="connsiteY45" fmla="*/ 290914 h 918356"/>
              <a:gd name="connsiteX46" fmla="*/ 4689163 w 9517857"/>
              <a:gd name="connsiteY46" fmla="*/ 272812 h 918356"/>
              <a:gd name="connsiteX47" fmla="*/ 4783273 w 9517857"/>
              <a:gd name="connsiteY47" fmla="*/ 248463 h 918356"/>
              <a:gd name="connsiteX48" fmla="*/ 4836507 w 9517857"/>
              <a:gd name="connsiteY48" fmla="*/ 256788 h 918356"/>
              <a:gd name="connsiteX49" fmla="*/ 4892569 w 9517857"/>
              <a:gd name="connsiteY49" fmla="*/ 249933 h 918356"/>
              <a:gd name="connsiteX50" fmla="*/ 4896611 w 9517857"/>
              <a:gd name="connsiteY50" fmla="*/ 240448 h 918356"/>
              <a:gd name="connsiteX51" fmla="*/ 4917286 w 9517857"/>
              <a:gd name="connsiteY51" fmla="*/ 243659 h 918356"/>
              <a:gd name="connsiteX52" fmla="*/ 4981173 w 9517857"/>
              <a:gd name="connsiteY52" fmla="*/ 247103 h 918356"/>
              <a:gd name="connsiteX53" fmla="*/ 5060397 w 9517857"/>
              <a:gd name="connsiteY53" fmla="*/ 263688 h 918356"/>
              <a:gd name="connsiteX54" fmla="*/ 5252996 w 9517857"/>
              <a:gd name="connsiteY54" fmla="*/ 270655 h 918356"/>
              <a:gd name="connsiteX55" fmla="*/ 5358056 w 9517857"/>
              <a:gd name="connsiteY55" fmla="*/ 247248 h 918356"/>
              <a:gd name="connsiteX56" fmla="*/ 5426496 w 9517857"/>
              <a:gd name="connsiteY56" fmla="*/ 235142 h 918356"/>
              <a:gd name="connsiteX57" fmla="*/ 5497161 w 9517857"/>
              <a:gd name="connsiteY57" fmla="*/ 228808 h 918356"/>
              <a:gd name="connsiteX58" fmla="*/ 5826043 w 9517857"/>
              <a:gd name="connsiteY58" fmla="*/ 148073 h 918356"/>
              <a:gd name="connsiteX59" fmla="*/ 6007627 w 9517857"/>
              <a:gd name="connsiteY59" fmla="*/ 147126 h 918356"/>
              <a:gd name="connsiteX60" fmla="*/ 6080994 w 9517857"/>
              <a:gd name="connsiteY60" fmla="*/ 142938 h 918356"/>
              <a:gd name="connsiteX61" fmla="*/ 6194152 w 9517857"/>
              <a:gd name="connsiteY61" fmla="*/ 151772 h 918356"/>
              <a:gd name="connsiteX62" fmla="*/ 6281379 w 9517857"/>
              <a:gd name="connsiteY62" fmla="*/ 181626 h 918356"/>
              <a:gd name="connsiteX63" fmla="*/ 6489033 w 9517857"/>
              <a:gd name="connsiteY63" fmla="*/ 167648 h 918356"/>
              <a:gd name="connsiteX64" fmla="*/ 6544700 w 9517857"/>
              <a:gd name="connsiteY64" fmla="*/ 167161 h 918356"/>
              <a:gd name="connsiteX65" fmla="*/ 6648353 w 9517857"/>
              <a:gd name="connsiteY65" fmla="*/ 172250 h 918356"/>
              <a:gd name="connsiteX66" fmla="*/ 6736227 w 9517857"/>
              <a:gd name="connsiteY66" fmla="*/ 173216 h 918356"/>
              <a:gd name="connsiteX67" fmla="*/ 6977218 w 9517857"/>
              <a:gd name="connsiteY67" fmla="*/ 184289 h 918356"/>
              <a:gd name="connsiteX68" fmla="*/ 7065221 w 9517857"/>
              <a:gd name="connsiteY68" fmla="*/ 227531 h 918356"/>
              <a:gd name="connsiteX69" fmla="*/ 7358195 w 9517857"/>
              <a:gd name="connsiteY69" fmla="*/ 251740 h 918356"/>
              <a:gd name="connsiteX70" fmla="*/ 7565449 w 9517857"/>
              <a:gd name="connsiteY70" fmla="*/ 258950 h 918356"/>
              <a:gd name="connsiteX71" fmla="*/ 7599285 w 9517857"/>
              <a:gd name="connsiteY71" fmla="*/ 266021 h 918356"/>
              <a:gd name="connsiteX72" fmla="*/ 7644411 w 9517857"/>
              <a:gd name="connsiteY72" fmla="*/ 258986 h 918356"/>
              <a:gd name="connsiteX73" fmla="*/ 7825110 w 9517857"/>
              <a:gd name="connsiteY73" fmla="*/ 229109 h 918356"/>
              <a:gd name="connsiteX74" fmla="*/ 7965805 w 9517857"/>
              <a:gd name="connsiteY74" fmla="*/ 200355 h 918356"/>
              <a:gd name="connsiteX75" fmla="*/ 8147401 w 9517857"/>
              <a:gd name="connsiteY75" fmla="*/ 205617 h 918356"/>
              <a:gd name="connsiteX76" fmla="*/ 8256033 w 9517857"/>
              <a:gd name="connsiteY76" fmla="*/ 193713 h 918356"/>
              <a:gd name="connsiteX77" fmla="*/ 8410677 w 9517857"/>
              <a:gd name="connsiteY77" fmla="*/ 172167 h 918356"/>
              <a:gd name="connsiteX78" fmla="*/ 8617841 w 9517857"/>
              <a:gd name="connsiteY78" fmla="*/ 155167 h 918356"/>
              <a:gd name="connsiteX79" fmla="*/ 8715976 w 9517857"/>
              <a:gd name="connsiteY79" fmla="*/ 178374 h 918356"/>
              <a:gd name="connsiteX80" fmla="*/ 8778827 w 9517857"/>
              <a:gd name="connsiteY80" fmla="*/ 172936 h 918356"/>
              <a:gd name="connsiteX81" fmla="*/ 8855248 w 9517857"/>
              <a:gd name="connsiteY81" fmla="*/ 143149 h 918356"/>
              <a:gd name="connsiteX82" fmla="*/ 9010380 w 9517857"/>
              <a:gd name="connsiteY82" fmla="*/ 91891 h 918356"/>
              <a:gd name="connsiteX83" fmla="*/ 9110856 w 9517857"/>
              <a:gd name="connsiteY83" fmla="*/ 70997 h 918356"/>
              <a:gd name="connsiteX84" fmla="*/ 9268817 w 9517857"/>
              <a:gd name="connsiteY84" fmla="*/ 53082 h 918356"/>
              <a:gd name="connsiteX85" fmla="*/ 9316667 w 9517857"/>
              <a:gd name="connsiteY85" fmla="*/ 45047 h 918356"/>
              <a:gd name="connsiteX86" fmla="*/ 9428209 w 9517857"/>
              <a:gd name="connsiteY86" fmla="*/ 29923 h 918356"/>
              <a:gd name="connsiteX87" fmla="*/ 9488916 w 9517857"/>
              <a:gd name="connsiteY8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844133 w 9517857"/>
              <a:gd name="connsiteY39" fmla="*/ 360648 h 918356"/>
              <a:gd name="connsiteX40" fmla="*/ 3933803 w 9517857"/>
              <a:gd name="connsiteY40" fmla="*/ 357315 h 918356"/>
              <a:gd name="connsiteX41" fmla="*/ 4266740 w 9517857"/>
              <a:gd name="connsiteY41" fmla="*/ 361454 h 918356"/>
              <a:gd name="connsiteX42" fmla="*/ 4430770 w 9517857"/>
              <a:gd name="connsiteY42" fmla="*/ 342643 h 918356"/>
              <a:gd name="connsiteX43" fmla="*/ 4512664 w 9517857"/>
              <a:gd name="connsiteY43" fmla="*/ 319948 h 918356"/>
              <a:gd name="connsiteX44" fmla="*/ 4616423 w 9517857"/>
              <a:gd name="connsiteY44" fmla="*/ 290914 h 918356"/>
              <a:gd name="connsiteX45" fmla="*/ 4689163 w 9517857"/>
              <a:gd name="connsiteY45" fmla="*/ 272812 h 918356"/>
              <a:gd name="connsiteX46" fmla="*/ 4783273 w 9517857"/>
              <a:gd name="connsiteY46" fmla="*/ 248463 h 918356"/>
              <a:gd name="connsiteX47" fmla="*/ 4836507 w 9517857"/>
              <a:gd name="connsiteY47" fmla="*/ 256788 h 918356"/>
              <a:gd name="connsiteX48" fmla="*/ 4892569 w 9517857"/>
              <a:gd name="connsiteY48" fmla="*/ 249933 h 918356"/>
              <a:gd name="connsiteX49" fmla="*/ 4896611 w 9517857"/>
              <a:gd name="connsiteY49" fmla="*/ 240448 h 918356"/>
              <a:gd name="connsiteX50" fmla="*/ 4917286 w 9517857"/>
              <a:gd name="connsiteY50" fmla="*/ 243659 h 918356"/>
              <a:gd name="connsiteX51" fmla="*/ 4981173 w 9517857"/>
              <a:gd name="connsiteY51" fmla="*/ 247103 h 918356"/>
              <a:gd name="connsiteX52" fmla="*/ 5060397 w 9517857"/>
              <a:gd name="connsiteY52" fmla="*/ 263688 h 918356"/>
              <a:gd name="connsiteX53" fmla="*/ 5252996 w 9517857"/>
              <a:gd name="connsiteY53" fmla="*/ 270655 h 918356"/>
              <a:gd name="connsiteX54" fmla="*/ 5358056 w 9517857"/>
              <a:gd name="connsiteY54" fmla="*/ 247248 h 918356"/>
              <a:gd name="connsiteX55" fmla="*/ 5426496 w 9517857"/>
              <a:gd name="connsiteY55" fmla="*/ 235142 h 918356"/>
              <a:gd name="connsiteX56" fmla="*/ 5497161 w 9517857"/>
              <a:gd name="connsiteY56" fmla="*/ 228808 h 918356"/>
              <a:gd name="connsiteX57" fmla="*/ 5826043 w 9517857"/>
              <a:gd name="connsiteY57" fmla="*/ 148073 h 918356"/>
              <a:gd name="connsiteX58" fmla="*/ 6007627 w 9517857"/>
              <a:gd name="connsiteY58" fmla="*/ 147126 h 918356"/>
              <a:gd name="connsiteX59" fmla="*/ 6080994 w 9517857"/>
              <a:gd name="connsiteY59" fmla="*/ 142938 h 918356"/>
              <a:gd name="connsiteX60" fmla="*/ 6194152 w 9517857"/>
              <a:gd name="connsiteY60" fmla="*/ 151772 h 918356"/>
              <a:gd name="connsiteX61" fmla="*/ 6281379 w 9517857"/>
              <a:gd name="connsiteY61" fmla="*/ 181626 h 918356"/>
              <a:gd name="connsiteX62" fmla="*/ 6489033 w 9517857"/>
              <a:gd name="connsiteY62" fmla="*/ 167648 h 918356"/>
              <a:gd name="connsiteX63" fmla="*/ 6544700 w 9517857"/>
              <a:gd name="connsiteY63" fmla="*/ 167161 h 918356"/>
              <a:gd name="connsiteX64" fmla="*/ 6648353 w 9517857"/>
              <a:gd name="connsiteY64" fmla="*/ 172250 h 918356"/>
              <a:gd name="connsiteX65" fmla="*/ 6736227 w 9517857"/>
              <a:gd name="connsiteY65" fmla="*/ 173216 h 918356"/>
              <a:gd name="connsiteX66" fmla="*/ 6977218 w 9517857"/>
              <a:gd name="connsiteY66" fmla="*/ 184289 h 918356"/>
              <a:gd name="connsiteX67" fmla="*/ 7065221 w 9517857"/>
              <a:gd name="connsiteY67" fmla="*/ 227531 h 918356"/>
              <a:gd name="connsiteX68" fmla="*/ 7358195 w 9517857"/>
              <a:gd name="connsiteY68" fmla="*/ 251740 h 918356"/>
              <a:gd name="connsiteX69" fmla="*/ 7565449 w 9517857"/>
              <a:gd name="connsiteY69" fmla="*/ 258950 h 918356"/>
              <a:gd name="connsiteX70" fmla="*/ 7599285 w 9517857"/>
              <a:gd name="connsiteY70" fmla="*/ 266021 h 918356"/>
              <a:gd name="connsiteX71" fmla="*/ 7644411 w 9517857"/>
              <a:gd name="connsiteY71" fmla="*/ 258986 h 918356"/>
              <a:gd name="connsiteX72" fmla="*/ 7825110 w 9517857"/>
              <a:gd name="connsiteY72" fmla="*/ 229109 h 918356"/>
              <a:gd name="connsiteX73" fmla="*/ 7965805 w 9517857"/>
              <a:gd name="connsiteY73" fmla="*/ 200355 h 918356"/>
              <a:gd name="connsiteX74" fmla="*/ 8147401 w 9517857"/>
              <a:gd name="connsiteY74" fmla="*/ 205617 h 918356"/>
              <a:gd name="connsiteX75" fmla="*/ 8256033 w 9517857"/>
              <a:gd name="connsiteY75" fmla="*/ 193713 h 918356"/>
              <a:gd name="connsiteX76" fmla="*/ 8410677 w 9517857"/>
              <a:gd name="connsiteY76" fmla="*/ 172167 h 918356"/>
              <a:gd name="connsiteX77" fmla="*/ 8617841 w 9517857"/>
              <a:gd name="connsiteY77" fmla="*/ 155167 h 918356"/>
              <a:gd name="connsiteX78" fmla="*/ 8715976 w 9517857"/>
              <a:gd name="connsiteY78" fmla="*/ 178374 h 918356"/>
              <a:gd name="connsiteX79" fmla="*/ 8778827 w 9517857"/>
              <a:gd name="connsiteY79" fmla="*/ 172936 h 918356"/>
              <a:gd name="connsiteX80" fmla="*/ 8855248 w 9517857"/>
              <a:gd name="connsiteY80" fmla="*/ 143149 h 918356"/>
              <a:gd name="connsiteX81" fmla="*/ 9010380 w 9517857"/>
              <a:gd name="connsiteY81" fmla="*/ 91891 h 918356"/>
              <a:gd name="connsiteX82" fmla="*/ 9110856 w 9517857"/>
              <a:gd name="connsiteY82" fmla="*/ 70997 h 918356"/>
              <a:gd name="connsiteX83" fmla="*/ 9268817 w 9517857"/>
              <a:gd name="connsiteY83" fmla="*/ 53082 h 918356"/>
              <a:gd name="connsiteX84" fmla="*/ 9316667 w 9517857"/>
              <a:gd name="connsiteY84" fmla="*/ 45047 h 918356"/>
              <a:gd name="connsiteX85" fmla="*/ 9428209 w 9517857"/>
              <a:gd name="connsiteY85" fmla="*/ 29923 h 918356"/>
              <a:gd name="connsiteX86" fmla="*/ 9488916 w 9517857"/>
              <a:gd name="connsiteY8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78982 w 9517857"/>
              <a:gd name="connsiteY9" fmla="*/ 710142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142754 w 9517857"/>
              <a:gd name="connsiteY17" fmla="*/ 725374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02561 w 9517857"/>
              <a:gd name="connsiteY21" fmla="*/ 659917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2820868 w 9517857"/>
              <a:gd name="connsiteY28" fmla="*/ 514160 h 918356"/>
              <a:gd name="connsiteX29" fmla="*/ 3073635 w 9517857"/>
              <a:gd name="connsiteY29" fmla="*/ 491294 h 918356"/>
              <a:gd name="connsiteX30" fmla="*/ 3222071 w 9517857"/>
              <a:gd name="connsiteY30" fmla="*/ 470559 h 918356"/>
              <a:gd name="connsiteX31" fmla="*/ 3274069 w 9517857"/>
              <a:gd name="connsiteY31" fmla="*/ 451605 h 918356"/>
              <a:gd name="connsiteX32" fmla="*/ 3349632 w 9517857"/>
              <a:gd name="connsiteY32" fmla="*/ 432583 h 918356"/>
              <a:gd name="connsiteX33" fmla="*/ 3479593 w 9517857"/>
              <a:gd name="connsiteY33" fmla="*/ 390437 h 918356"/>
              <a:gd name="connsiteX34" fmla="*/ 3651428 w 9517857"/>
              <a:gd name="connsiteY34" fmla="*/ 361807 h 918356"/>
              <a:gd name="connsiteX35" fmla="*/ 3844133 w 9517857"/>
              <a:gd name="connsiteY35" fmla="*/ 360648 h 918356"/>
              <a:gd name="connsiteX36" fmla="*/ 3933803 w 9517857"/>
              <a:gd name="connsiteY36" fmla="*/ 357315 h 918356"/>
              <a:gd name="connsiteX37" fmla="*/ 4266740 w 9517857"/>
              <a:gd name="connsiteY37" fmla="*/ 361454 h 918356"/>
              <a:gd name="connsiteX38" fmla="*/ 4430770 w 9517857"/>
              <a:gd name="connsiteY38" fmla="*/ 342643 h 918356"/>
              <a:gd name="connsiteX39" fmla="*/ 4512664 w 9517857"/>
              <a:gd name="connsiteY39" fmla="*/ 319948 h 918356"/>
              <a:gd name="connsiteX40" fmla="*/ 4616423 w 9517857"/>
              <a:gd name="connsiteY40" fmla="*/ 290914 h 918356"/>
              <a:gd name="connsiteX41" fmla="*/ 4689163 w 9517857"/>
              <a:gd name="connsiteY41" fmla="*/ 272812 h 918356"/>
              <a:gd name="connsiteX42" fmla="*/ 4783273 w 9517857"/>
              <a:gd name="connsiteY42" fmla="*/ 248463 h 918356"/>
              <a:gd name="connsiteX43" fmla="*/ 4836507 w 9517857"/>
              <a:gd name="connsiteY43" fmla="*/ 256788 h 918356"/>
              <a:gd name="connsiteX44" fmla="*/ 4892569 w 9517857"/>
              <a:gd name="connsiteY44" fmla="*/ 249933 h 918356"/>
              <a:gd name="connsiteX45" fmla="*/ 4896611 w 9517857"/>
              <a:gd name="connsiteY45" fmla="*/ 240448 h 918356"/>
              <a:gd name="connsiteX46" fmla="*/ 4917286 w 9517857"/>
              <a:gd name="connsiteY46" fmla="*/ 243659 h 918356"/>
              <a:gd name="connsiteX47" fmla="*/ 4981173 w 9517857"/>
              <a:gd name="connsiteY47" fmla="*/ 247103 h 918356"/>
              <a:gd name="connsiteX48" fmla="*/ 5060397 w 9517857"/>
              <a:gd name="connsiteY48" fmla="*/ 263688 h 918356"/>
              <a:gd name="connsiteX49" fmla="*/ 5252996 w 9517857"/>
              <a:gd name="connsiteY49" fmla="*/ 270655 h 918356"/>
              <a:gd name="connsiteX50" fmla="*/ 5358056 w 9517857"/>
              <a:gd name="connsiteY50" fmla="*/ 247248 h 918356"/>
              <a:gd name="connsiteX51" fmla="*/ 5426496 w 9517857"/>
              <a:gd name="connsiteY51" fmla="*/ 235142 h 918356"/>
              <a:gd name="connsiteX52" fmla="*/ 5497161 w 9517857"/>
              <a:gd name="connsiteY52" fmla="*/ 228808 h 918356"/>
              <a:gd name="connsiteX53" fmla="*/ 5826043 w 9517857"/>
              <a:gd name="connsiteY53" fmla="*/ 148073 h 918356"/>
              <a:gd name="connsiteX54" fmla="*/ 6007627 w 9517857"/>
              <a:gd name="connsiteY54" fmla="*/ 147126 h 918356"/>
              <a:gd name="connsiteX55" fmla="*/ 6080994 w 9517857"/>
              <a:gd name="connsiteY55" fmla="*/ 142938 h 918356"/>
              <a:gd name="connsiteX56" fmla="*/ 6194152 w 9517857"/>
              <a:gd name="connsiteY56" fmla="*/ 151772 h 918356"/>
              <a:gd name="connsiteX57" fmla="*/ 6281379 w 9517857"/>
              <a:gd name="connsiteY57" fmla="*/ 181626 h 918356"/>
              <a:gd name="connsiteX58" fmla="*/ 6489033 w 9517857"/>
              <a:gd name="connsiteY58" fmla="*/ 167648 h 918356"/>
              <a:gd name="connsiteX59" fmla="*/ 6544700 w 9517857"/>
              <a:gd name="connsiteY59" fmla="*/ 167161 h 918356"/>
              <a:gd name="connsiteX60" fmla="*/ 6648353 w 9517857"/>
              <a:gd name="connsiteY60" fmla="*/ 172250 h 918356"/>
              <a:gd name="connsiteX61" fmla="*/ 6736227 w 9517857"/>
              <a:gd name="connsiteY61" fmla="*/ 173216 h 918356"/>
              <a:gd name="connsiteX62" fmla="*/ 6977218 w 9517857"/>
              <a:gd name="connsiteY62" fmla="*/ 184289 h 918356"/>
              <a:gd name="connsiteX63" fmla="*/ 7065221 w 9517857"/>
              <a:gd name="connsiteY63" fmla="*/ 227531 h 918356"/>
              <a:gd name="connsiteX64" fmla="*/ 7358195 w 9517857"/>
              <a:gd name="connsiteY64" fmla="*/ 251740 h 918356"/>
              <a:gd name="connsiteX65" fmla="*/ 7565449 w 9517857"/>
              <a:gd name="connsiteY65" fmla="*/ 258950 h 918356"/>
              <a:gd name="connsiteX66" fmla="*/ 7599285 w 9517857"/>
              <a:gd name="connsiteY66" fmla="*/ 266021 h 918356"/>
              <a:gd name="connsiteX67" fmla="*/ 7644411 w 9517857"/>
              <a:gd name="connsiteY67" fmla="*/ 258986 h 918356"/>
              <a:gd name="connsiteX68" fmla="*/ 7825110 w 9517857"/>
              <a:gd name="connsiteY68" fmla="*/ 229109 h 918356"/>
              <a:gd name="connsiteX69" fmla="*/ 7965805 w 9517857"/>
              <a:gd name="connsiteY69" fmla="*/ 200355 h 918356"/>
              <a:gd name="connsiteX70" fmla="*/ 8147401 w 9517857"/>
              <a:gd name="connsiteY70" fmla="*/ 205617 h 918356"/>
              <a:gd name="connsiteX71" fmla="*/ 8256033 w 9517857"/>
              <a:gd name="connsiteY71" fmla="*/ 193713 h 918356"/>
              <a:gd name="connsiteX72" fmla="*/ 8410677 w 9517857"/>
              <a:gd name="connsiteY72" fmla="*/ 172167 h 918356"/>
              <a:gd name="connsiteX73" fmla="*/ 8614948 w 9517857"/>
              <a:gd name="connsiteY73" fmla="*/ 168247 h 918356"/>
              <a:gd name="connsiteX74" fmla="*/ 8715976 w 9517857"/>
              <a:gd name="connsiteY74" fmla="*/ 178374 h 918356"/>
              <a:gd name="connsiteX75" fmla="*/ 8778827 w 9517857"/>
              <a:gd name="connsiteY75" fmla="*/ 172936 h 918356"/>
              <a:gd name="connsiteX76" fmla="*/ 8855248 w 9517857"/>
              <a:gd name="connsiteY76" fmla="*/ 143149 h 918356"/>
              <a:gd name="connsiteX77" fmla="*/ 9010380 w 9517857"/>
              <a:gd name="connsiteY77" fmla="*/ 91891 h 918356"/>
              <a:gd name="connsiteX78" fmla="*/ 9110856 w 9517857"/>
              <a:gd name="connsiteY78" fmla="*/ 70997 h 918356"/>
              <a:gd name="connsiteX79" fmla="*/ 9268817 w 9517857"/>
              <a:gd name="connsiteY79" fmla="*/ 53082 h 918356"/>
              <a:gd name="connsiteX80" fmla="*/ 9316667 w 9517857"/>
              <a:gd name="connsiteY80" fmla="*/ 45047 h 918356"/>
              <a:gd name="connsiteX81" fmla="*/ 9428209 w 9517857"/>
              <a:gd name="connsiteY81" fmla="*/ 29923 h 918356"/>
              <a:gd name="connsiteX82" fmla="*/ 9488916 w 9517857"/>
              <a:gd name="connsiteY8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727306 w 9517857"/>
              <a:gd name="connsiteY26" fmla="*/ 550698 h 918356"/>
              <a:gd name="connsiteX27" fmla="*/ 3073635 w 9517857"/>
              <a:gd name="connsiteY27" fmla="*/ 491294 h 918356"/>
              <a:gd name="connsiteX28" fmla="*/ 3222071 w 9517857"/>
              <a:gd name="connsiteY28" fmla="*/ 470559 h 918356"/>
              <a:gd name="connsiteX29" fmla="*/ 3274069 w 9517857"/>
              <a:gd name="connsiteY29" fmla="*/ 451605 h 918356"/>
              <a:gd name="connsiteX30" fmla="*/ 3349632 w 9517857"/>
              <a:gd name="connsiteY30" fmla="*/ 432583 h 918356"/>
              <a:gd name="connsiteX31" fmla="*/ 3479593 w 9517857"/>
              <a:gd name="connsiteY31" fmla="*/ 390437 h 918356"/>
              <a:gd name="connsiteX32" fmla="*/ 3651428 w 9517857"/>
              <a:gd name="connsiteY32" fmla="*/ 361807 h 918356"/>
              <a:gd name="connsiteX33" fmla="*/ 3844133 w 9517857"/>
              <a:gd name="connsiteY33" fmla="*/ 360648 h 918356"/>
              <a:gd name="connsiteX34" fmla="*/ 3933803 w 9517857"/>
              <a:gd name="connsiteY34" fmla="*/ 357315 h 918356"/>
              <a:gd name="connsiteX35" fmla="*/ 4266740 w 9517857"/>
              <a:gd name="connsiteY35" fmla="*/ 361454 h 918356"/>
              <a:gd name="connsiteX36" fmla="*/ 4430770 w 9517857"/>
              <a:gd name="connsiteY36" fmla="*/ 342643 h 918356"/>
              <a:gd name="connsiteX37" fmla="*/ 4512664 w 9517857"/>
              <a:gd name="connsiteY37" fmla="*/ 319948 h 918356"/>
              <a:gd name="connsiteX38" fmla="*/ 4616423 w 9517857"/>
              <a:gd name="connsiteY38" fmla="*/ 290914 h 918356"/>
              <a:gd name="connsiteX39" fmla="*/ 4689163 w 9517857"/>
              <a:gd name="connsiteY39" fmla="*/ 272812 h 918356"/>
              <a:gd name="connsiteX40" fmla="*/ 4783273 w 9517857"/>
              <a:gd name="connsiteY40" fmla="*/ 248463 h 918356"/>
              <a:gd name="connsiteX41" fmla="*/ 4836507 w 9517857"/>
              <a:gd name="connsiteY41" fmla="*/ 256788 h 918356"/>
              <a:gd name="connsiteX42" fmla="*/ 4892569 w 9517857"/>
              <a:gd name="connsiteY42" fmla="*/ 249933 h 918356"/>
              <a:gd name="connsiteX43" fmla="*/ 4896611 w 9517857"/>
              <a:gd name="connsiteY43" fmla="*/ 240448 h 918356"/>
              <a:gd name="connsiteX44" fmla="*/ 4917286 w 9517857"/>
              <a:gd name="connsiteY44" fmla="*/ 243659 h 918356"/>
              <a:gd name="connsiteX45" fmla="*/ 4981173 w 9517857"/>
              <a:gd name="connsiteY45" fmla="*/ 247103 h 918356"/>
              <a:gd name="connsiteX46" fmla="*/ 5060397 w 9517857"/>
              <a:gd name="connsiteY46" fmla="*/ 263688 h 918356"/>
              <a:gd name="connsiteX47" fmla="*/ 5252996 w 9517857"/>
              <a:gd name="connsiteY47" fmla="*/ 270655 h 918356"/>
              <a:gd name="connsiteX48" fmla="*/ 5358056 w 9517857"/>
              <a:gd name="connsiteY48" fmla="*/ 247248 h 918356"/>
              <a:gd name="connsiteX49" fmla="*/ 5426496 w 9517857"/>
              <a:gd name="connsiteY49" fmla="*/ 235142 h 918356"/>
              <a:gd name="connsiteX50" fmla="*/ 5497161 w 9517857"/>
              <a:gd name="connsiteY50" fmla="*/ 228808 h 918356"/>
              <a:gd name="connsiteX51" fmla="*/ 5826043 w 9517857"/>
              <a:gd name="connsiteY51" fmla="*/ 148073 h 918356"/>
              <a:gd name="connsiteX52" fmla="*/ 6007627 w 9517857"/>
              <a:gd name="connsiteY52" fmla="*/ 147126 h 918356"/>
              <a:gd name="connsiteX53" fmla="*/ 6080994 w 9517857"/>
              <a:gd name="connsiteY53" fmla="*/ 142938 h 918356"/>
              <a:gd name="connsiteX54" fmla="*/ 6194152 w 9517857"/>
              <a:gd name="connsiteY54" fmla="*/ 151772 h 918356"/>
              <a:gd name="connsiteX55" fmla="*/ 6281379 w 9517857"/>
              <a:gd name="connsiteY55" fmla="*/ 181626 h 918356"/>
              <a:gd name="connsiteX56" fmla="*/ 6489033 w 9517857"/>
              <a:gd name="connsiteY56" fmla="*/ 167648 h 918356"/>
              <a:gd name="connsiteX57" fmla="*/ 6544700 w 9517857"/>
              <a:gd name="connsiteY57" fmla="*/ 167161 h 918356"/>
              <a:gd name="connsiteX58" fmla="*/ 6648353 w 9517857"/>
              <a:gd name="connsiteY58" fmla="*/ 172250 h 918356"/>
              <a:gd name="connsiteX59" fmla="*/ 6736227 w 9517857"/>
              <a:gd name="connsiteY59" fmla="*/ 173216 h 918356"/>
              <a:gd name="connsiteX60" fmla="*/ 6977218 w 9517857"/>
              <a:gd name="connsiteY60" fmla="*/ 184289 h 918356"/>
              <a:gd name="connsiteX61" fmla="*/ 7065221 w 9517857"/>
              <a:gd name="connsiteY61" fmla="*/ 227531 h 918356"/>
              <a:gd name="connsiteX62" fmla="*/ 7358195 w 9517857"/>
              <a:gd name="connsiteY62" fmla="*/ 251740 h 918356"/>
              <a:gd name="connsiteX63" fmla="*/ 7565449 w 9517857"/>
              <a:gd name="connsiteY63" fmla="*/ 258950 h 918356"/>
              <a:gd name="connsiteX64" fmla="*/ 7599285 w 9517857"/>
              <a:gd name="connsiteY64" fmla="*/ 266021 h 918356"/>
              <a:gd name="connsiteX65" fmla="*/ 7644411 w 9517857"/>
              <a:gd name="connsiteY65" fmla="*/ 258986 h 918356"/>
              <a:gd name="connsiteX66" fmla="*/ 7825110 w 9517857"/>
              <a:gd name="connsiteY66" fmla="*/ 229109 h 918356"/>
              <a:gd name="connsiteX67" fmla="*/ 7965805 w 9517857"/>
              <a:gd name="connsiteY67" fmla="*/ 200355 h 918356"/>
              <a:gd name="connsiteX68" fmla="*/ 8147401 w 9517857"/>
              <a:gd name="connsiteY68" fmla="*/ 205617 h 918356"/>
              <a:gd name="connsiteX69" fmla="*/ 8256033 w 9517857"/>
              <a:gd name="connsiteY69" fmla="*/ 193713 h 918356"/>
              <a:gd name="connsiteX70" fmla="*/ 8410677 w 9517857"/>
              <a:gd name="connsiteY70" fmla="*/ 172167 h 918356"/>
              <a:gd name="connsiteX71" fmla="*/ 8614948 w 9517857"/>
              <a:gd name="connsiteY71" fmla="*/ 168247 h 918356"/>
              <a:gd name="connsiteX72" fmla="*/ 8715976 w 9517857"/>
              <a:gd name="connsiteY72" fmla="*/ 178374 h 918356"/>
              <a:gd name="connsiteX73" fmla="*/ 8778827 w 9517857"/>
              <a:gd name="connsiteY73" fmla="*/ 172936 h 918356"/>
              <a:gd name="connsiteX74" fmla="*/ 8855248 w 9517857"/>
              <a:gd name="connsiteY74" fmla="*/ 143149 h 918356"/>
              <a:gd name="connsiteX75" fmla="*/ 9010380 w 9517857"/>
              <a:gd name="connsiteY75" fmla="*/ 91891 h 918356"/>
              <a:gd name="connsiteX76" fmla="*/ 9110856 w 9517857"/>
              <a:gd name="connsiteY76" fmla="*/ 70997 h 918356"/>
              <a:gd name="connsiteX77" fmla="*/ 9268817 w 9517857"/>
              <a:gd name="connsiteY77" fmla="*/ 53082 h 918356"/>
              <a:gd name="connsiteX78" fmla="*/ 9316667 w 9517857"/>
              <a:gd name="connsiteY78" fmla="*/ 45047 h 918356"/>
              <a:gd name="connsiteX79" fmla="*/ 9428209 w 9517857"/>
              <a:gd name="connsiteY79" fmla="*/ 29923 h 918356"/>
              <a:gd name="connsiteX80" fmla="*/ 9488916 w 9517857"/>
              <a:gd name="connsiteY8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080994 w 9517857"/>
              <a:gd name="connsiteY52" fmla="*/ 142938 h 918356"/>
              <a:gd name="connsiteX53" fmla="*/ 6194152 w 9517857"/>
              <a:gd name="connsiteY53" fmla="*/ 151772 h 918356"/>
              <a:gd name="connsiteX54" fmla="*/ 6281379 w 9517857"/>
              <a:gd name="connsiteY54" fmla="*/ 181626 h 918356"/>
              <a:gd name="connsiteX55" fmla="*/ 6489033 w 9517857"/>
              <a:gd name="connsiteY55" fmla="*/ 167648 h 918356"/>
              <a:gd name="connsiteX56" fmla="*/ 6544700 w 9517857"/>
              <a:gd name="connsiteY56" fmla="*/ 167161 h 918356"/>
              <a:gd name="connsiteX57" fmla="*/ 6648353 w 9517857"/>
              <a:gd name="connsiteY57" fmla="*/ 172250 h 918356"/>
              <a:gd name="connsiteX58" fmla="*/ 6736227 w 9517857"/>
              <a:gd name="connsiteY58" fmla="*/ 173216 h 918356"/>
              <a:gd name="connsiteX59" fmla="*/ 6977218 w 9517857"/>
              <a:gd name="connsiteY59" fmla="*/ 184289 h 918356"/>
              <a:gd name="connsiteX60" fmla="*/ 7065221 w 9517857"/>
              <a:gd name="connsiteY60" fmla="*/ 227531 h 918356"/>
              <a:gd name="connsiteX61" fmla="*/ 7358195 w 9517857"/>
              <a:gd name="connsiteY61" fmla="*/ 251740 h 918356"/>
              <a:gd name="connsiteX62" fmla="*/ 7565449 w 9517857"/>
              <a:gd name="connsiteY62" fmla="*/ 258950 h 918356"/>
              <a:gd name="connsiteX63" fmla="*/ 7599285 w 9517857"/>
              <a:gd name="connsiteY63" fmla="*/ 266021 h 918356"/>
              <a:gd name="connsiteX64" fmla="*/ 7644411 w 9517857"/>
              <a:gd name="connsiteY64" fmla="*/ 258986 h 918356"/>
              <a:gd name="connsiteX65" fmla="*/ 7825110 w 9517857"/>
              <a:gd name="connsiteY65" fmla="*/ 229109 h 918356"/>
              <a:gd name="connsiteX66" fmla="*/ 7965805 w 9517857"/>
              <a:gd name="connsiteY66" fmla="*/ 200355 h 918356"/>
              <a:gd name="connsiteX67" fmla="*/ 8147401 w 9517857"/>
              <a:gd name="connsiteY67" fmla="*/ 205617 h 918356"/>
              <a:gd name="connsiteX68" fmla="*/ 8256033 w 9517857"/>
              <a:gd name="connsiteY68" fmla="*/ 193713 h 918356"/>
              <a:gd name="connsiteX69" fmla="*/ 8410677 w 9517857"/>
              <a:gd name="connsiteY69" fmla="*/ 172167 h 918356"/>
              <a:gd name="connsiteX70" fmla="*/ 8614948 w 9517857"/>
              <a:gd name="connsiteY70" fmla="*/ 168247 h 918356"/>
              <a:gd name="connsiteX71" fmla="*/ 8715976 w 9517857"/>
              <a:gd name="connsiteY71" fmla="*/ 178374 h 918356"/>
              <a:gd name="connsiteX72" fmla="*/ 8778827 w 9517857"/>
              <a:gd name="connsiteY72" fmla="*/ 172936 h 918356"/>
              <a:gd name="connsiteX73" fmla="*/ 8855248 w 9517857"/>
              <a:gd name="connsiteY73" fmla="*/ 143149 h 918356"/>
              <a:gd name="connsiteX74" fmla="*/ 9010380 w 9517857"/>
              <a:gd name="connsiteY74" fmla="*/ 91891 h 918356"/>
              <a:gd name="connsiteX75" fmla="*/ 9110856 w 9517857"/>
              <a:gd name="connsiteY75" fmla="*/ 70997 h 918356"/>
              <a:gd name="connsiteX76" fmla="*/ 9268817 w 9517857"/>
              <a:gd name="connsiteY76" fmla="*/ 53082 h 918356"/>
              <a:gd name="connsiteX77" fmla="*/ 9316667 w 9517857"/>
              <a:gd name="connsiteY77" fmla="*/ 45047 h 918356"/>
              <a:gd name="connsiteX78" fmla="*/ 9428209 w 9517857"/>
              <a:gd name="connsiteY78" fmla="*/ 29923 h 918356"/>
              <a:gd name="connsiteX79" fmla="*/ 9488916 w 9517857"/>
              <a:gd name="connsiteY7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410677 w 9517857"/>
              <a:gd name="connsiteY68" fmla="*/ 172167 h 918356"/>
              <a:gd name="connsiteX69" fmla="*/ 8614948 w 9517857"/>
              <a:gd name="connsiteY69" fmla="*/ 168247 h 918356"/>
              <a:gd name="connsiteX70" fmla="*/ 8715976 w 9517857"/>
              <a:gd name="connsiteY70" fmla="*/ 178374 h 918356"/>
              <a:gd name="connsiteX71" fmla="*/ 8778827 w 9517857"/>
              <a:gd name="connsiteY71" fmla="*/ 172936 h 918356"/>
              <a:gd name="connsiteX72" fmla="*/ 8855248 w 9517857"/>
              <a:gd name="connsiteY72" fmla="*/ 143149 h 918356"/>
              <a:gd name="connsiteX73" fmla="*/ 9010380 w 9517857"/>
              <a:gd name="connsiteY73" fmla="*/ 91891 h 918356"/>
              <a:gd name="connsiteX74" fmla="*/ 9110856 w 9517857"/>
              <a:gd name="connsiteY74" fmla="*/ 70997 h 918356"/>
              <a:gd name="connsiteX75" fmla="*/ 9268817 w 9517857"/>
              <a:gd name="connsiteY75" fmla="*/ 53082 h 918356"/>
              <a:gd name="connsiteX76" fmla="*/ 9316667 w 9517857"/>
              <a:gd name="connsiteY76" fmla="*/ 45047 h 918356"/>
              <a:gd name="connsiteX77" fmla="*/ 9428209 w 9517857"/>
              <a:gd name="connsiteY77" fmla="*/ 29923 h 918356"/>
              <a:gd name="connsiteX78" fmla="*/ 9488916 w 9517857"/>
              <a:gd name="connsiteY7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896611 w 9517857"/>
              <a:gd name="connsiteY40" fmla="*/ 240448 h 918356"/>
              <a:gd name="connsiteX41" fmla="*/ 4917286 w 9517857"/>
              <a:gd name="connsiteY41" fmla="*/ 243659 h 918356"/>
              <a:gd name="connsiteX42" fmla="*/ 4981173 w 9517857"/>
              <a:gd name="connsiteY42" fmla="*/ 247103 h 918356"/>
              <a:gd name="connsiteX43" fmla="*/ 5060397 w 9517857"/>
              <a:gd name="connsiteY43" fmla="*/ 263688 h 918356"/>
              <a:gd name="connsiteX44" fmla="*/ 5252996 w 9517857"/>
              <a:gd name="connsiteY44" fmla="*/ 270655 h 918356"/>
              <a:gd name="connsiteX45" fmla="*/ 5358056 w 9517857"/>
              <a:gd name="connsiteY45" fmla="*/ 247248 h 918356"/>
              <a:gd name="connsiteX46" fmla="*/ 5426496 w 9517857"/>
              <a:gd name="connsiteY46" fmla="*/ 235142 h 918356"/>
              <a:gd name="connsiteX47" fmla="*/ 5497161 w 9517857"/>
              <a:gd name="connsiteY47" fmla="*/ 228808 h 918356"/>
              <a:gd name="connsiteX48" fmla="*/ 5826043 w 9517857"/>
              <a:gd name="connsiteY48" fmla="*/ 148073 h 918356"/>
              <a:gd name="connsiteX49" fmla="*/ 6007627 w 9517857"/>
              <a:gd name="connsiteY49" fmla="*/ 147126 h 918356"/>
              <a:gd name="connsiteX50" fmla="*/ 6194152 w 9517857"/>
              <a:gd name="connsiteY50" fmla="*/ 151772 h 918356"/>
              <a:gd name="connsiteX51" fmla="*/ 6281379 w 9517857"/>
              <a:gd name="connsiteY51" fmla="*/ 181626 h 918356"/>
              <a:gd name="connsiteX52" fmla="*/ 6489033 w 9517857"/>
              <a:gd name="connsiteY52" fmla="*/ 167648 h 918356"/>
              <a:gd name="connsiteX53" fmla="*/ 6544700 w 9517857"/>
              <a:gd name="connsiteY53" fmla="*/ 167161 h 918356"/>
              <a:gd name="connsiteX54" fmla="*/ 6648353 w 9517857"/>
              <a:gd name="connsiteY54" fmla="*/ 172250 h 918356"/>
              <a:gd name="connsiteX55" fmla="*/ 6736227 w 9517857"/>
              <a:gd name="connsiteY55" fmla="*/ 173216 h 918356"/>
              <a:gd name="connsiteX56" fmla="*/ 6977218 w 9517857"/>
              <a:gd name="connsiteY56" fmla="*/ 184289 h 918356"/>
              <a:gd name="connsiteX57" fmla="*/ 7065221 w 9517857"/>
              <a:gd name="connsiteY57" fmla="*/ 227531 h 918356"/>
              <a:gd name="connsiteX58" fmla="*/ 7358195 w 9517857"/>
              <a:gd name="connsiteY58" fmla="*/ 251740 h 918356"/>
              <a:gd name="connsiteX59" fmla="*/ 7565449 w 9517857"/>
              <a:gd name="connsiteY59" fmla="*/ 258950 h 918356"/>
              <a:gd name="connsiteX60" fmla="*/ 7599285 w 9517857"/>
              <a:gd name="connsiteY60" fmla="*/ 266021 h 918356"/>
              <a:gd name="connsiteX61" fmla="*/ 7644411 w 9517857"/>
              <a:gd name="connsiteY61" fmla="*/ 258986 h 918356"/>
              <a:gd name="connsiteX62" fmla="*/ 7965805 w 9517857"/>
              <a:gd name="connsiteY62" fmla="*/ 200355 h 918356"/>
              <a:gd name="connsiteX63" fmla="*/ 8147401 w 9517857"/>
              <a:gd name="connsiteY63" fmla="*/ 205617 h 918356"/>
              <a:gd name="connsiteX64" fmla="*/ 8256033 w 9517857"/>
              <a:gd name="connsiteY64" fmla="*/ 193713 h 918356"/>
              <a:gd name="connsiteX65" fmla="*/ 8614948 w 9517857"/>
              <a:gd name="connsiteY65" fmla="*/ 168247 h 918356"/>
              <a:gd name="connsiteX66" fmla="*/ 8715976 w 9517857"/>
              <a:gd name="connsiteY66" fmla="*/ 178374 h 918356"/>
              <a:gd name="connsiteX67" fmla="*/ 8778827 w 9517857"/>
              <a:gd name="connsiteY67" fmla="*/ 172936 h 918356"/>
              <a:gd name="connsiteX68" fmla="*/ 8855248 w 9517857"/>
              <a:gd name="connsiteY68" fmla="*/ 143149 h 918356"/>
              <a:gd name="connsiteX69" fmla="*/ 9010380 w 9517857"/>
              <a:gd name="connsiteY69" fmla="*/ 91891 h 918356"/>
              <a:gd name="connsiteX70" fmla="*/ 9110856 w 9517857"/>
              <a:gd name="connsiteY70" fmla="*/ 70997 h 918356"/>
              <a:gd name="connsiteX71" fmla="*/ 9268817 w 9517857"/>
              <a:gd name="connsiteY71" fmla="*/ 53082 h 918356"/>
              <a:gd name="connsiteX72" fmla="*/ 9316667 w 9517857"/>
              <a:gd name="connsiteY72" fmla="*/ 45047 h 918356"/>
              <a:gd name="connsiteX73" fmla="*/ 9428209 w 9517857"/>
              <a:gd name="connsiteY73" fmla="*/ 29923 h 918356"/>
              <a:gd name="connsiteX74" fmla="*/ 9488916 w 9517857"/>
              <a:gd name="connsiteY7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917286 w 9517857"/>
              <a:gd name="connsiteY40" fmla="*/ 243659 h 918356"/>
              <a:gd name="connsiteX41" fmla="*/ 4981173 w 9517857"/>
              <a:gd name="connsiteY41" fmla="*/ 247103 h 918356"/>
              <a:gd name="connsiteX42" fmla="*/ 5060397 w 9517857"/>
              <a:gd name="connsiteY42" fmla="*/ 263688 h 918356"/>
              <a:gd name="connsiteX43" fmla="*/ 5252996 w 9517857"/>
              <a:gd name="connsiteY43" fmla="*/ 270655 h 918356"/>
              <a:gd name="connsiteX44" fmla="*/ 5358056 w 9517857"/>
              <a:gd name="connsiteY44" fmla="*/ 247248 h 918356"/>
              <a:gd name="connsiteX45" fmla="*/ 5426496 w 9517857"/>
              <a:gd name="connsiteY45" fmla="*/ 235142 h 918356"/>
              <a:gd name="connsiteX46" fmla="*/ 5497161 w 9517857"/>
              <a:gd name="connsiteY46" fmla="*/ 228808 h 918356"/>
              <a:gd name="connsiteX47" fmla="*/ 5826043 w 9517857"/>
              <a:gd name="connsiteY47" fmla="*/ 148073 h 918356"/>
              <a:gd name="connsiteX48" fmla="*/ 6007627 w 9517857"/>
              <a:gd name="connsiteY48" fmla="*/ 147126 h 918356"/>
              <a:gd name="connsiteX49" fmla="*/ 6194152 w 9517857"/>
              <a:gd name="connsiteY49" fmla="*/ 151772 h 918356"/>
              <a:gd name="connsiteX50" fmla="*/ 6281379 w 9517857"/>
              <a:gd name="connsiteY50" fmla="*/ 181626 h 918356"/>
              <a:gd name="connsiteX51" fmla="*/ 6489033 w 9517857"/>
              <a:gd name="connsiteY51" fmla="*/ 167648 h 918356"/>
              <a:gd name="connsiteX52" fmla="*/ 6544700 w 9517857"/>
              <a:gd name="connsiteY52" fmla="*/ 167161 h 918356"/>
              <a:gd name="connsiteX53" fmla="*/ 6648353 w 9517857"/>
              <a:gd name="connsiteY53" fmla="*/ 172250 h 918356"/>
              <a:gd name="connsiteX54" fmla="*/ 6736227 w 9517857"/>
              <a:gd name="connsiteY54" fmla="*/ 173216 h 918356"/>
              <a:gd name="connsiteX55" fmla="*/ 6977218 w 9517857"/>
              <a:gd name="connsiteY55" fmla="*/ 184289 h 918356"/>
              <a:gd name="connsiteX56" fmla="*/ 7065221 w 9517857"/>
              <a:gd name="connsiteY56" fmla="*/ 227531 h 918356"/>
              <a:gd name="connsiteX57" fmla="*/ 7358195 w 9517857"/>
              <a:gd name="connsiteY57" fmla="*/ 251740 h 918356"/>
              <a:gd name="connsiteX58" fmla="*/ 7565449 w 9517857"/>
              <a:gd name="connsiteY58" fmla="*/ 258950 h 918356"/>
              <a:gd name="connsiteX59" fmla="*/ 7599285 w 9517857"/>
              <a:gd name="connsiteY59" fmla="*/ 266021 h 918356"/>
              <a:gd name="connsiteX60" fmla="*/ 7644411 w 9517857"/>
              <a:gd name="connsiteY60" fmla="*/ 258986 h 918356"/>
              <a:gd name="connsiteX61" fmla="*/ 7965805 w 9517857"/>
              <a:gd name="connsiteY61" fmla="*/ 200355 h 918356"/>
              <a:gd name="connsiteX62" fmla="*/ 8147401 w 9517857"/>
              <a:gd name="connsiteY62" fmla="*/ 205617 h 918356"/>
              <a:gd name="connsiteX63" fmla="*/ 8256033 w 9517857"/>
              <a:gd name="connsiteY63" fmla="*/ 193713 h 918356"/>
              <a:gd name="connsiteX64" fmla="*/ 8614948 w 9517857"/>
              <a:gd name="connsiteY64" fmla="*/ 168247 h 918356"/>
              <a:gd name="connsiteX65" fmla="*/ 8715976 w 9517857"/>
              <a:gd name="connsiteY65" fmla="*/ 178374 h 918356"/>
              <a:gd name="connsiteX66" fmla="*/ 8778827 w 9517857"/>
              <a:gd name="connsiteY66" fmla="*/ 172936 h 918356"/>
              <a:gd name="connsiteX67" fmla="*/ 8855248 w 9517857"/>
              <a:gd name="connsiteY67" fmla="*/ 143149 h 918356"/>
              <a:gd name="connsiteX68" fmla="*/ 9010380 w 9517857"/>
              <a:gd name="connsiteY68" fmla="*/ 91891 h 918356"/>
              <a:gd name="connsiteX69" fmla="*/ 9110856 w 9517857"/>
              <a:gd name="connsiteY69" fmla="*/ 70997 h 918356"/>
              <a:gd name="connsiteX70" fmla="*/ 9268817 w 9517857"/>
              <a:gd name="connsiteY70" fmla="*/ 53082 h 918356"/>
              <a:gd name="connsiteX71" fmla="*/ 9316667 w 9517857"/>
              <a:gd name="connsiteY71" fmla="*/ 45047 h 918356"/>
              <a:gd name="connsiteX72" fmla="*/ 9428209 w 9517857"/>
              <a:gd name="connsiteY72" fmla="*/ 29923 h 918356"/>
              <a:gd name="connsiteX73" fmla="*/ 9488916 w 9517857"/>
              <a:gd name="connsiteY7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17286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08371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349632 w 9517857"/>
              <a:gd name="connsiteY28" fmla="*/ 432583 h 918356"/>
              <a:gd name="connsiteX29" fmla="*/ 3479593 w 9517857"/>
              <a:gd name="connsiteY29" fmla="*/ 390437 h 918356"/>
              <a:gd name="connsiteX30" fmla="*/ 3651428 w 9517857"/>
              <a:gd name="connsiteY30" fmla="*/ 361807 h 918356"/>
              <a:gd name="connsiteX31" fmla="*/ 3844133 w 9517857"/>
              <a:gd name="connsiteY31" fmla="*/ 360648 h 918356"/>
              <a:gd name="connsiteX32" fmla="*/ 3933803 w 9517857"/>
              <a:gd name="connsiteY32" fmla="*/ 357315 h 918356"/>
              <a:gd name="connsiteX33" fmla="*/ 4266740 w 9517857"/>
              <a:gd name="connsiteY33" fmla="*/ 361454 h 918356"/>
              <a:gd name="connsiteX34" fmla="*/ 4512664 w 9517857"/>
              <a:gd name="connsiteY34" fmla="*/ 319948 h 918356"/>
              <a:gd name="connsiteX35" fmla="*/ 4616423 w 9517857"/>
              <a:gd name="connsiteY35" fmla="*/ 290914 h 918356"/>
              <a:gd name="connsiteX36" fmla="*/ 4689163 w 9517857"/>
              <a:gd name="connsiteY36" fmla="*/ 272812 h 918356"/>
              <a:gd name="connsiteX37" fmla="*/ 4783273 w 9517857"/>
              <a:gd name="connsiteY37" fmla="*/ 248463 h 918356"/>
              <a:gd name="connsiteX38" fmla="*/ 4908371 w 9517857"/>
              <a:gd name="connsiteY38" fmla="*/ 243659 h 918356"/>
              <a:gd name="connsiteX39" fmla="*/ 4981173 w 9517857"/>
              <a:gd name="connsiteY39" fmla="*/ 247103 h 918356"/>
              <a:gd name="connsiteX40" fmla="*/ 5060397 w 9517857"/>
              <a:gd name="connsiteY40" fmla="*/ 263688 h 918356"/>
              <a:gd name="connsiteX41" fmla="*/ 5252996 w 9517857"/>
              <a:gd name="connsiteY41" fmla="*/ 270655 h 918356"/>
              <a:gd name="connsiteX42" fmla="*/ 5358056 w 9517857"/>
              <a:gd name="connsiteY42" fmla="*/ 247248 h 918356"/>
              <a:gd name="connsiteX43" fmla="*/ 5426496 w 9517857"/>
              <a:gd name="connsiteY43" fmla="*/ 235142 h 918356"/>
              <a:gd name="connsiteX44" fmla="*/ 5497161 w 9517857"/>
              <a:gd name="connsiteY44" fmla="*/ 228808 h 918356"/>
              <a:gd name="connsiteX45" fmla="*/ 5826043 w 9517857"/>
              <a:gd name="connsiteY45" fmla="*/ 148073 h 918356"/>
              <a:gd name="connsiteX46" fmla="*/ 6007627 w 9517857"/>
              <a:gd name="connsiteY46" fmla="*/ 147126 h 918356"/>
              <a:gd name="connsiteX47" fmla="*/ 6194152 w 9517857"/>
              <a:gd name="connsiteY47" fmla="*/ 151772 h 918356"/>
              <a:gd name="connsiteX48" fmla="*/ 6281379 w 9517857"/>
              <a:gd name="connsiteY48" fmla="*/ 181626 h 918356"/>
              <a:gd name="connsiteX49" fmla="*/ 6489033 w 9517857"/>
              <a:gd name="connsiteY49" fmla="*/ 167648 h 918356"/>
              <a:gd name="connsiteX50" fmla="*/ 6544700 w 9517857"/>
              <a:gd name="connsiteY50" fmla="*/ 167161 h 918356"/>
              <a:gd name="connsiteX51" fmla="*/ 6648353 w 9517857"/>
              <a:gd name="connsiteY51" fmla="*/ 172250 h 918356"/>
              <a:gd name="connsiteX52" fmla="*/ 6736227 w 9517857"/>
              <a:gd name="connsiteY52" fmla="*/ 173216 h 918356"/>
              <a:gd name="connsiteX53" fmla="*/ 6977218 w 9517857"/>
              <a:gd name="connsiteY53" fmla="*/ 184289 h 918356"/>
              <a:gd name="connsiteX54" fmla="*/ 7065221 w 9517857"/>
              <a:gd name="connsiteY54" fmla="*/ 227531 h 918356"/>
              <a:gd name="connsiteX55" fmla="*/ 7358195 w 9517857"/>
              <a:gd name="connsiteY55" fmla="*/ 251740 h 918356"/>
              <a:gd name="connsiteX56" fmla="*/ 7565449 w 9517857"/>
              <a:gd name="connsiteY56" fmla="*/ 258950 h 918356"/>
              <a:gd name="connsiteX57" fmla="*/ 7599285 w 9517857"/>
              <a:gd name="connsiteY57" fmla="*/ 266021 h 918356"/>
              <a:gd name="connsiteX58" fmla="*/ 7644411 w 9517857"/>
              <a:gd name="connsiteY58" fmla="*/ 258986 h 918356"/>
              <a:gd name="connsiteX59" fmla="*/ 7965805 w 9517857"/>
              <a:gd name="connsiteY59" fmla="*/ 200355 h 918356"/>
              <a:gd name="connsiteX60" fmla="*/ 8147401 w 9517857"/>
              <a:gd name="connsiteY60" fmla="*/ 205617 h 918356"/>
              <a:gd name="connsiteX61" fmla="*/ 8256033 w 9517857"/>
              <a:gd name="connsiteY61" fmla="*/ 193713 h 918356"/>
              <a:gd name="connsiteX62" fmla="*/ 8614948 w 9517857"/>
              <a:gd name="connsiteY62" fmla="*/ 168247 h 918356"/>
              <a:gd name="connsiteX63" fmla="*/ 8715976 w 9517857"/>
              <a:gd name="connsiteY63" fmla="*/ 178374 h 918356"/>
              <a:gd name="connsiteX64" fmla="*/ 8778827 w 9517857"/>
              <a:gd name="connsiteY64" fmla="*/ 172936 h 918356"/>
              <a:gd name="connsiteX65" fmla="*/ 8855248 w 9517857"/>
              <a:gd name="connsiteY65" fmla="*/ 143149 h 918356"/>
              <a:gd name="connsiteX66" fmla="*/ 9010380 w 9517857"/>
              <a:gd name="connsiteY66" fmla="*/ 91891 h 918356"/>
              <a:gd name="connsiteX67" fmla="*/ 9110856 w 9517857"/>
              <a:gd name="connsiteY67" fmla="*/ 70997 h 918356"/>
              <a:gd name="connsiteX68" fmla="*/ 9268817 w 9517857"/>
              <a:gd name="connsiteY68" fmla="*/ 53082 h 918356"/>
              <a:gd name="connsiteX69" fmla="*/ 9316667 w 9517857"/>
              <a:gd name="connsiteY69" fmla="*/ 45047 h 918356"/>
              <a:gd name="connsiteX70" fmla="*/ 9428209 w 9517857"/>
              <a:gd name="connsiteY70" fmla="*/ 29923 h 918356"/>
              <a:gd name="connsiteX71" fmla="*/ 9488916 w 9517857"/>
              <a:gd name="connsiteY7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5060397 w 9517857"/>
              <a:gd name="connsiteY35" fmla="*/ 263688 h 918356"/>
              <a:gd name="connsiteX36" fmla="*/ 5252996 w 9517857"/>
              <a:gd name="connsiteY36" fmla="*/ 270655 h 918356"/>
              <a:gd name="connsiteX37" fmla="*/ 5358056 w 9517857"/>
              <a:gd name="connsiteY37" fmla="*/ 247248 h 918356"/>
              <a:gd name="connsiteX38" fmla="*/ 5426496 w 9517857"/>
              <a:gd name="connsiteY38" fmla="*/ 235142 h 918356"/>
              <a:gd name="connsiteX39" fmla="*/ 5497161 w 9517857"/>
              <a:gd name="connsiteY39" fmla="*/ 228808 h 918356"/>
              <a:gd name="connsiteX40" fmla="*/ 5826043 w 9517857"/>
              <a:gd name="connsiteY40" fmla="*/ 148073 h 918356"/>
              <a:gd name="connsiteX41" fmla="*/ 6007627 w 9517857"/>
              <a:gd name="connsiteY41" fmla="*/ 147126 h 918356"/>
              <a:gd name="connsiteX42" fmla="*/ 6194152 w 9517857"/>
              <a:gd name="connsiteY42" fmla="*/ 151772 h 918356"/>
              <a:gd name="connsiteX43" fmla="*/ 6281379 w 9517857"/>
              <a:gd name="connsiteY43" fmla="*/ 181626 h 918356"/>
              <a:gd name="connsiteX44" fmla="*/ 6489033 w 9517857"/>
              <a:gd name="connsiteY44" fmla="*/ 167648 h 918356"/>
              <a:gd name="connsiteX45" fmla="*/ 6544700 w 9517857"/>
              <a:gd name="connsiteY45" fmla="*/ 167161 h 918356"/>
              <a:gd name="connsiteX46" fmla="*/ 6648353 w 9517857"/>
              <a:gd name="connsiteY46" fmla="*/ 172250 h 918356"/>
              <a:gd name="connsiteX47" fmla="*/ 6736227 w 9517857"/>
              <a:gd name="connsiteY47" fmla="*/ 173216 h 918356"/>
              <a:gd name="connsiteX48" fmla="*/ 6977218 w 9517857"/>
              <a:gd name="connsiteY48" fmla="*/ 184289 h 918356"/>
              <a:gd name="connsiteX49" fmla="*/ 7065221 w 9517857"/>
              <a:gd name="connsiteY49" fmla="*/ 227531 h 918356"/>
              <a:gd name="connsiteX50" fmla="*/ 7358195 w 9517857"/>
              <a:gd name="connsiteY50" fmla="*/ 251740 h 918356"/>
              <a:gd name="connsiteX51" fmla="*/ 7565449 w 9517857"/>
              <a:gd name="connsiteY51" fmla="*/ 258950 h 918356"/>
              <a:gd name="connsiteX52" fmla="*/ 7599285 w 9517857"/>
              <a:gd name="connsiteY52" fmla="*/ 266021 h 918356"/>
              <a:gd name="connsiteX53" fmla="*/ 7644411 w 9517857"/>
              <a:gd name="connsiteY53" fmla="*/ 258986 h 918356"/>
              <a:gd name="connsiteX54" fmla="*/ 7965805 w 9517857"/>
              <a:gd name="connsiteY54" fmla="*/ 200355 h 918356"/>
              <a:gd name="connsiteX55" fmla="*/ 8147401 w 9517857"/>
              <a:gd name="connsiteY55" fmla="*/ 205617 h 918356"/>
              <a:gd name="connsiteX56" fmla="*/ 8256033 w 9517857"/>
              <a:gd name="connsiteY56" fmla="*/ 193713 h 918356"/>
              <a:gd name="connsiteX57" fmla="*/ 8614948 w 9517857"/>
              <a:gd name="connsiteY57" fmla="*/ 168247 h 918356"/>
              <a:gd name="connsiteX58" fmla="*/ 8715976 w 9517857"/>
              <a:gd name="connsiteY58" fmla="*/ 178374 h 918356"/>
              <a:gd name="connsiteX59" fmla="*/ 8778827 w 9517857"/>
              <a:gd name="connsiteY59" fmla="*/ 172936 h 918356"/>
              <a:gd name="connsiteX60" fmla="*/ 8855248 w 9517857"/>
              <a:gd name="connsiteY60" fmla="*/ 143149 h 918356"/>
              <a:gd name="connsiteX61" fmla="*/ 9010380 w 9517857"/>
              <a:gd name="connsiteY61" fmla="*/ 91891 h 918356"/>
              <a:gd name="connsiteX62" fmla="*/ 9110856 w 9517857"/>
              <a:gd name="connsiteY62" fmla="*/ 70997 h 918356"/>
              <a:gd name="connsiteX63" fmla="*/ 9268817 w 9517857"/>
              <a:gd name="connsiteY63" fmla="*/ 53082 h 918356"/>
              <a:gd name="connsiteX64" fmla="*/ 9316667 w 9517857"/>
              <a:gd name="connsiteY64" fmla="*/ 45047 h 918356"/>
              <a:gd name="connsiteX65" fmla="*/ 9428209 w 9517857"/>
              <a:gd name="connsiteY65" fmla="*/ 29923 h 918356"/>
              <a:gd name="connsiteX66" fmla="*/ 9488916 w 9517857"/>
              <a:gd name="connsiteY6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65449 w 9517857"/>
              <a:gd name="connsiteY50" fmla="*/ 258950 h 918356"/>
              <a:gd name="connsiteX51" fmla="*/ 7599285 w 9517857"/>
              <a:gd name="connsiteY51" fmla="*/ 266021 h 918356"/>
              <a:gd name="connsiteX52" fmla="*/ 7644411 w 9517857"/>
              <a:gd name="connsiteY52" fmla="*/ 258986 h 918356"/>
              <a:gd name="connsiteX53" fmla="*/ 7965805 w 9517857"/>
              <a:gd name="connsiteY53" fmla="*/ 200355 h 918356"/>
              <a:gd name="connsiteX54" fmla="*/ 8147401 w 9517857"/>
              <a:gd name="connsiteY54" fmla="*/ 205617 h 918356"/>
              <a:gd name="connsiteX55" fmla="*/ 8256033 w 9517857"/>
              <a:gd name="connsiteY55" fmla="*/ 193713 h 918356"/>
              <a:gd name="connsiteX56" fmla="*/ 8614948 w 9517857"/>
              <a:gd name="connsiteY56" fmla="*/ 168247 h 918356"/>
              <a:gd name="connsiteX57" fmla="*/ 8715976 w 9517857"/>
              <a:gd name="connsiteY57" fmla="*/ 178374 h 918356"/>
              <a:gd name="connsiteX58" fmla="*/ 8778827 w 9517857"/>
              <a:gd name="connsiteY58" fmla="*/ 172936 h 918356"/>
              <a:gd name="connsiteX59" fmla="*/ 8855248 w 9517857"/>
              <a:gd name="connsiteY59" fmla="*/ 143149 h 918356"/>
              <a:gd name="connsiteX60" fmla="*/ 9010380 w 9517857"/>
              <a:gd name="connsiteY60" fmla="*/ 91891 h 918356"/>
              <a:gd name="connsiteX61" fmla="*/ 9110856 w 9517857"/>
              <a:gd name="connsiteY61" fmla="*/ 70997 h 918356"/>
              <a:gd name="connsiteX62" fmla="*/ 9268817 w 9517857"/>
              <a:gd name="connsiteY62" fmla="*/ 53082 h 918356"/>
              <a:gd name="connsiteX63" fmla="*/ 9316667 w 9517857"/>
              <a:gd name="connsiteY63" fmla="*/ 45047 h 918356"/>
              <a:gd name="connsiteX64" fmla="*/ 9428209 w 9517857"/>
              <a:gd name="connsiteY64" fmla="*/ 29923 h 918356"/>
              <a:gd name="connsiteX65" fmla="*/ 9488916 w 9517857"/>
              <a:gd name="connsiteY6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33497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83605 w 9517857"/>
              <a:gd name="connsiteY38" fmla="*/ 195207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4284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96957 w 9536165"/>
              <a:gd name="connsiteY43" fmla="*/ 18549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36165" h="918773">
                <a:moveTo>
                  <a:pt x="9507224" y="0"/>
                </a:moveTo>
                <a:cubicBezTo>
                  <a:pt x="9507224" y="4"/>
                  <a:pt x="9536165" y="8"/>
                  <a:pt x="9536165" y="12"/>
                </a:cubicBezTo>
                <a:lnTo>
                  <a:pt x="9536165" y="918356"/>
                </a:lnTo>
                <a:lnTo>
                  <a:pt x="32912" y="918356"/>
                </a:lnTo>
                <a:lnTo>
                  <a:pt x="31149" y="917763"/>
                </a:lnTo>
                <a:cubicBezTo>
                  <a:pt x="22840" y="914864"/>
                  <a:pt x="-26000" y="924677"/>
                  <a:pt x="18401" y="912471"/>
                </a:cubicBezTo>
                <a:cubicBezTo>
                  <a:pt x="62802" y="900265"/>
                  <a:pt x="187716" y="897149"/>
                  <a:pt x="297557" y="844528"/>
                </a:cubicBezTo>
                <a:cubicBezTo>
                  <a:pt x="326535" y="843386"/>
                  <a:pt x="481670" y="797521"/>
                  <a:pt x="606132" y="798195"/>
                </a:cubicBezTo>
                <a:cubicBezTo>
                  <a:pt x="690128" y="782014"/>
                  <a:pt x="727557" y="774541"/>
                  <a:pt x="771244" y="761173"/>
                </a:cubicBezTo>
                <a:cubicBezTo>
                  <a:pt x="771451" y="760438"/>
                  <a:pt x="873832" y="731802"/>
                  <a:pt x="874040" y="731068"/>
                </a:cubicBezTo>
                <a:lnTo>
                  <a:pt x="919710" y="729045"/>
                </a:lnTo>
                <a:lnTo>
                  <a:pt x="949254" y="734046"/>
                </a:lnTo>
                <a:lnTo>
                  <a:pt x="1004558" y="713530"/>
                </a:lnTo>
                <a:lnTo>
                  <a:pt x="1032060" y="713361"/>
                </a:lnTo>
                <a:lnTo>
                  <a:pt x="1161062" y="725374"/>
                </a:lnTo>
                <a:cubicBezTo>
                  <a:pt x="1180242" y="741488"/>
                  <a:pt x="1211306" y="730741"/>
                  <a:pt x="1236428" y="713280"/>
                </a:cubicBezTo>
                <a:cubicBezTo>
                  <a:pt x="1306445" y="728145"/>
                  <a:pt x="1459574" y="705318"/>
                  <a:pt x="1598996" y="693697"/>
                </a:cubicBezTo>
                <a:cubicBezTo>
                  <a:pt x="1738418" y="682076"/>
                  <a:pt x="1971637" y="673234"/>
                  <a:pt x="2072960" y="643555"/>
                </a:cubicBezTo>
                <a:cubicBezTo>
                  <a:pt x="2216227" y="626916"/>
                  <a:pt x="2260521" y="602231"/>
                  <a:pt x="2458600" y="593862"/>
                </a:cubicBezTo>
                <a:cubicBezTo>
                  <a:pt x="2516362" y="570795"/>
                  <a:pt x="2506122" y="582373"/>
                  <a:pt x="2566137" y="566150"/>
                </a:cubicBezTo>
                <a:cubicBezTo>
                  <a:pt x="2608371" y="560511"/>
                  <a:pt x="2682093" y="562604"/>
                  <a:pt x="2712006" y="560029"/>
                </a:cubicBezTo>
                <a:lnTo>
                  <a:pt x="2745614" y="550698"/>
                </a:lnTo>
                <a:cubicBezTo>
                  <a:pt x="2867000" y="554400"/>
                  <a:pt x="2976500" y="511095"/>
                  <a:pt x="3091943" y="491294"/>
                </a:cubicBezTo>
                <a:cubicBezTo>
                  <a:pt x="3125180" y="496624"/>
                  <a:pt x="3224093" y="487718"/>
                  <a:pt x="3240379" y="470559"/>
                </a:cubicBezTo>
                <a:cubicBezTo>
                  <a:pt x="3286379" y="460774"/>
                  <a:pt x="3325020" y="445937"/>
                  <a:pt x="3367940" y="432583"/>
                </a:cubicBezTo>
                <a:cubicBezTo>
                  <a:pt x="3414154" y="408723"/>
                  <a:pt x="3427186" y="437201"/>
                  <a:pt x="3493658" y="403530"/>
                </a:cubicBezTo>
                <a:cubicBezTo>
                  <a:pt x="3543093" y="408416"/>
                  <a:pt x="3576653" y="395584"/>
                  <a:pt x="3669736" y="382756"/>
                </a:cubicBezTo>
                <a:cubicBezTo>
                  <a:pt x="3730493" y="377791"/>
                  <a:pt x="3802648" y="369253"/>
                  <a:pt x="3849710" y="368504"/>
                </a:cubicBezTo>
                <a:cubicBezTo>
                  <a:pt x="3880340" y="366277"/>
                  <a:pt x="3912732" y="355381"/>
                  <a:pt x="3952111" y="357315"/>
                </a:cubicBezTo>
                <a:cubicBezTo>
                  <a:pt x="4088821" y="389944"/>
                  <a:pt x="4182475" y="339623"/>
                  <a:pt x="4285048" y="337887"/>
                </a:cubicBezTo>
                <a:cubicBezTo>
                  <a:pt x="4381525" y="331659"/>
                  <a:pt x="4437035" y="331705"/>
                  <a:pt x="4530972" y="319948"/>
                </a:cubicBezTo>
                <a:cubicBezTo>
                  <a:pt x="4588319" y="315138"/>
                  <a:pt x="4580320" y="325856"/>
                  <a:pt x="4638975" y="301389"/>
                </a:cubicBezTo>
                <a:cubicBezTo>
                  <a:pt x="4684076" y="289475"/>
                  <a:pt x="4744435" y="300857"/>
                  <a:pt x="4793093" y="292981"/>
                </a:cubicBezTo>
                <a:cubicBezTo>
                  <a:pt x="4831113" y="288122"/>
                  <a:pt x="4863128" y="293978"/>
                  <a:pt x="4943653" y="280320"/>
                </a:cubicBezTo>
                <a:cubicBezTo>
                  <a:pt x="5021940" y="284019"/>
                  <a:pt x="5196357" y="283488"/>
                  <a:pt x="5271304" y="270655"/>
                </a:cubicBezTo>
                <a:cubicBezTo>
                  <a:pt x="5307148" y="241872"/>
                  <a:pt x="5305313" y="287921"/>
                  <a:pt x="5376364" y="247248"/>
                </a:cubicBezTo>
                <a:cubicBezTo>
                  <a:pt x="5380060" y="250257"/>
                  <a:pt x="5421620" y="238215"/>
                  <a:pt x="5444804" y="235142"/>
                </a:cubicBezTo>
                <a:cubicBezTo>
                  <a:pt x="5467987" y="232069"/>
                  <a:pt x="5491857" y="245611"/>
                  <a:pt x="5515469" y="228808"/>
                </a:cubicBezTo>
                <a:cubicBezTo>
                  <a:pt x="5627276" y="179307"/>
                  <a:pt x="5699081" y="212994"/>
                  <a:pt x="5801913" y="195207"/>
                </a:cubicBezTo>
                <a:cubicBezTo>
                  <a:pt x="5918997" y="180300"/>
                  <a:pt x="5926656" y="206172"/>
                  <a:pt x="6034423" y="175931"/>
                </a:cubicBezTo>
                <a:cubicBezTo>
                  <a:pt x="6095774" y="176547"/>
                  <a:pt x="6171079" y="169589"/>
                  <a:pt x="6216704" y="175339"/>
                </a:cubicBezTo>
                <a:cubicBezTo>
                  <a:pt x="6244561" y="191539"/>
                  <a:pt x="6282014" y="156680"/>
                  <a:pt x="6299687" y="181626"/>
                </a:cubicBezTo>
                <a:cubicBezTo>
                  <a:pt x="6342081" y="183727"/>
                  <a:pt x="6402628" y="177479"/>
                  <a:pt x="6452173" y="178123"/>
                </a:cubicBezTo>
                <a:cubicBezTo>
                  <a:pt x="6501718" y="178767"/>
                  <a:pt x="6545695" y="175313"/>
                  <a:pt x="6596957" y="185491"/>
                </a:cubicBezTo>
                <a:cubicBezTo>
                  <a:pt x="6660799" y="187509"/>
                  <a:pt x="6652066" y="182074"/>
                  <a:pt x="6754535" y="194165"/>
                </a:cubicBezTo>
                <a:cubicBezTo>
                  <a:pt x="6832271" y="185233"/>
                  <a:pt x="6897964" y="204864"/>
                  <a:pt x="6987039" y="207857"/>
                </a:cubicBezTo>
                <a:cubicBezTo>
                  <a:pt x="7050245" y="211886"/>
                  <a:pt x="7018618" y="220217"/>
                  <a:pt x="7083529" y="227531"/>
                </a:cubicBezTo>
                <a:cubicBezTo>
                  <a:pt x="7148440" y="234845"/>
                  <a:pt x="7301505" y="241480"/>
                  <a:pt x="7376503" y="251740"/>
                </a:cubicBezTo>
                <a:cubicBezTo>
                  <a:pt x="7501171" y="251440"/>
                  <a:pt x="7501549" y="278242"/>
                  <a:pt x="7617593" y="266021"/>
                </a:cubicBezTo>
                <a:cubicBezTo>
                  <a:pt x="7629924" y="262940"/>
                  <a:pt x="7620633" y="281791"/>
                  <a:pt x="7662719" y="258986"/>
                </a:cubicBezTo>
                <a:cubicBezTo>
                  <a:pt x="7726778" y="261472"/>
                  <a:pt x="7900282" y="219724"/>
                  <a:pt x="7984113" y="210829"/>
                </a:cubicBezTo>
                <a:cubicBezTo>
                  <a:pt x="8057748" y="234162"/>
                  <a:pt x="8081959" y="191475"/>
                  <a:pt x="8165709" y="205617"/>
                </a:cubicBezTo>
                <a:cubicBezTo>
                  <a:pt x="8184761" y="196610"/>
                  <a:pt x="8243356" y="207099"/>
                  <a:pt x="8274341" y="193713"/>
                </a:cubicBezTo>
                <a:cubicBezTo>
                  <a:pt x="8352265" y="187485"/>
                  <a:pt x="8428830" y="174161"/>
                  <a:pt x="8633256" y="168247"/>
                </a:cubicBezTo>
                <a:cubicBezTo>
                  <a:pt x="8661465" y="173528"/>
                  <a:pt x="8670526" y="162682"/>
                  <a:pt x="8721553" y="157425"/>
                </a:cubicBezTo>
                <a:cubicBezTo>
                  <a:pt x="8742771" y="167267"/>
                  <a:pt x="8756317" y="165943"/>
                  <a:pt x="8797135" y="149368"/>
                </a:cubicBezTo>
                <a:cubicBezTo>
                  <a:pt x="8824617" y="142425"/>
                  <a:pt x="8834964" y="152728"/>
                  <a:pt x="8873556" y="143149"/>
                </a:cubicBezTo>
                <a:cubicBezTo>
                  <a:pt x="8912148" y="133570"/>
                  <a:pt x="9008335" y="124198"/>
                  <a:pt x="9028688" y="91891"/>
                </a:cubicBezTo>
                <a:cubicBezTo>
                  <a:pt x="9045411" y="89553"/>
                  <a:pt x="9110574" y="72386"/>
                  <a:pt x="9129164" y="70997"/>
                </a:cubicBezTo>
                <a:cubicBezTo>
                  <a:pt x="9172286" y="71359"/>
                  <a:pt x="9228117" y="53285"/>
                  <a:pt x="9287125" y="53082"/>
                </a:cubicBezTo>
                <a:cubicBezTo>
                  <a:pt x="9297444" y="58888"/>
                  <a:pt x="9311044" y="36520"/>
                  <a:pt x="9334975" y="45047"/>
                </a:cubicBezTo>
                <a:cubicBezTo>
                  <a:pt x="9370494" y="45862"/>
                  <a:pt x="9408316" y="39799"/>
                  <a:pt x="9446517" y="29923"/>
                </a:cubicBezTo>
                <a:lnTo>
                  <a:pt x="9507224"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0" name="Freeform: Shape 29">
            <a:extLst>
              <a:ext uri="{FF2B5EF4-FFF2-40B4-BE49-F238E27FC236}">
                <a16:creationId xmlns:a16="http://schemas.microsoft.com/office/drawing/2014/main" id="{19D0E688-E23E-43B0-9C68-AE7A86343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8316">
            <a:off x="7444320" y="638361"/>
            <a:ext cx="3886968" cy="453088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2" name="Freeform: Shape 31">
            <a:extLst>
              <a:ext uri="{FF2B5EF4-FFF2-40B4-BE49-F238E27FC236}">
                <a16:creationId xmlns:a16="http://schemas.microsoft.com/office/drawing/2014/main" id="{16A81337-D121-4D4C-AF57-21F875DFB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794616" y="1362728"/>
            <a:ext cx="3823422" cy="4731259"/>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rgbClr val="EFEEE9"/>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33375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4"/>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ncient palace gate">
            <a:extLst>
              <a:ext uri="{FF2B5EF4-FFF2-40B4-BE49-F238E27FC236}">
                <a16:creationId xmlns:a16="http://schemas.microsoft.com/office/drawing/2014/main" id="{0CFF270E-6420-5D62-5398-416419A2D950}"/>
              </a:ext>
            </a:extLst>
          </p:cNvPr>
          <p:cNvPicPr>
            <a:picLocks noChangeAspect="1"/>
          </p:cNvPicPr>
          <p:nvPr/>
        </p:nvPicPr>
        <p:blipFill>
          <a:blip r:embed="rId5"/>
          <a:srcRect t="6715" r="-19" b="-6111"/>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47151E0F-80EE-2DBC-8086-2D3BFED504F0}"/>
              </a:ext>
            </a:extLst>
          </p:cNvPr>
          <p:cNvSpPr>
            <a:spLocks noGrp="1"/>
          </p:cNvSpPr>
          <p:nvPr>
            <p:ph type="title"/>
          </p:nvPr>
        </p:nvSpPr>
        <p:spPr>
          <a:xfrm>
            <a:off x="1219201" y="86372"/>
            <a:ext cx="7143429" cy="1706583"/>
          </a:xfrm>
        </p:spPr>
        <p:txBody>
          <a:bodyPr anchor="ctr">
            <a:normAutofit/>
          </a:bodyPr>
          <a:lstStyle/>
          <a:p>
            <a:r>
              <a:rPr lang="en-US" i="0" dirty="0">
                <a:latin typeface="Consolas"/>
              </a:rPr>
              <a:t>Hadith 1: Faith is Yemeni </a:t>
            </a:r>
            <a:r>
              <a:rPr lang="ar-SA" b="0" i="0" dirty="0">
                <a:solidFill>
                  <a:srgbClr val="000000"/>
                </a:solidFill>
                <a:effectLst/>
                <a:latin typeface="KFGQPC Uthman Taha Naskh"/>
              </a:rPr>
              <a:t>"‏ الإِيمَانُ يَمَانٍ</a:t>
            </a:r>
            <a:endParaRPr lang="en-US" dirty="0"/>
          </a:p>
        </p:txBody>
      </p:sp>
      <p:sp>
        <p:nvSpPr>
          <p:cNvPr id="3" name="Content Placeholder 2">
            <a:extLst>
              <a:ext uri="{FF2B5EF4-FFF2-40B4-BE49-F238E27FC236}">
                <a16:creationId xmlns:a16="http://schemas.microsoft.com/office/drawing/2014/main" id="{7476651F-6CE5-53E3-FBE0-865D09653CC6}"/>
              </a:ext>
            </a:extLst>
          </p:cNvPr>
          <p:cNvSpPr>
            <a:spLocks noGrp="1"/>
          </p:cNvSpPr>
          <p:nvPr>
            <p:ph idx="1"/>
          </p:nvPr>
        </p:nvSpPr>
        <p:spPr>
          <a:xfrm>
            <a:off x="186813" y="1792955"/>
            <a:ext cx="7360055" cy="4531645"/>
          </a:xfrm>
        </p:spPr>
        <p:txBody>
          <a:bodyPr vert="horz" lIns="91440" tIns="45720" rIns="91440" bIns="45720" rtlCol="0" anchor="ctr">
            <a:normAutofit/>
          </a:bodyPr>
          <a:lstStyle/>
          <a:p>
            <a:pPr marL="0" indent="0">
              <a:buNone/>
            </a:pPr>
            <a:r>
              <a:rPr lang="en-US" sz="1800" dirty="0">
                <a:ea typeface="+mn-lt"/>
                <a:cs typeface="+mn-lt"/>
              </a:rPr>
              <a:t>Apparent meaning: praise for the people of Yemen! 1</a:t>
            </a:r>
            <a:r>
              <a:rPr lang="en-US" sz="1800" baseline="30000" dirty="0">
                <a:ea typeface="+mn-lt"/>
                <a:cs typeface="+mn-lt"/>
              </a:rPr>
              <a:t>st</a:t>
            </a:r>
            <a:r>
              <a:rPr lang="en-US" sz="1800" dirty="0">
                <a:ea typeface="+mn-lt"/>
                <a:cs typeface="+mn-lt"/>
              </a:rPr>
              <a:t> to respond to the call for Hajj. 1</a:t>
            </a:r>
            <a:r>
              <a:rPr lang="en-US" sz="1800" baseline="30000" dirty="0">
                <a:ea typeface="+mn-lt"/>
                <a:cs typeface="+mn-lt"/>
              </a:rPr>
              <a:t>st</a:t>
            </a:r>
            <a:r>
              <a:rPr lang="en-US" sz="1800" dirty="0">
                <a:ea typeface="+mn-lt"/>
                <a:cs typeface="+mn-lt"/>
              </a:rPr>
              <a:t> to initiate the shaking of hands.   </a:t>
            </a:r>
          </a:p>
          <a:p>
            <a:r>
              <a:rPr lang="en-US" sz="1800" dirty="0">
                <a:ea typeface="+mn-lt"/>
                <a:cs typeface="+mn-lt"/>
              </a:rPr>
              <a:t>At that time, Yemenis were receptive of the message and the prophet SAW had high hopes for them</a:t>
            </a:r>
          </a:p>
          <a:p>
            <a:pPr marL="0" indent="0">
              <a:buNone/>
            </a:pPr>
            <a:r>
              <a:rPr lang="en-US" sz="1800" dirty="0">
                <a:ea typeface="+mn-lt"/>
                <a:cs typeface="+mn-lt"/>
              </a:rPr>
              <a:t>Other interpretations: </a:t>
            </a:r>
            <a:r>
              <a:rPr lang="en-US" sz="1800" dirty="0" err="1">
                <a:ea typeface="+mn-lt"/>
                <a:cs typeface="+mn-lt"/>
              </a:rPr>
              <a:t>Makkans</a:t>
            </a:r>
            <a:r>
              <a:rPr lang="en-US" sz="1800" dirty="0">
                <a:ea typeface="+mn-lt"/>
                <a:cs typeface="+mn-lt"/>
              </a:rPr>
              <a:t>/Ansaris</a:t>
            </a:r>
          </a:p>
          <a:p>
            <a:pPr>
              <a:buFontTx/>
              <a:buChar char="-"/>
            </a:pPr>
            <a:r>
              <a:rPr lang="en-GB" sz="2000" dirty="0" err="1"/>
              <a:t>Uways</a:t>
            </a:r>
            <a:r>
              <a:rPr lang="en-GB" sz="2000" dirty="0"/>
              <a:t> al-Qarni (r) Story: he is coming with Yemeni reinforcements. Mother.</a:t>
            </a:r>
            <a:endParaRPr lang="en-US" sz="1800" dirty="0">
              <a:ea typeface="+mn-lt"/>
              <a:cs typeface="+mn-lt"/>
            </a:endParaRPr>
          </a:p>
          <a:p>
            <a:r>
              <a:rPr lang="en-US" sz="1800" dirty="0">
                <a:ea typeface="+mn-lt"/>
                <a:cs typeface="+mn-lt"/>
              </a:rPr>
              <a:t>• Takeaway: Consider, what do we want to be known by?</a:t>
            </a:r>
            <a:endParaRPr lang="en-US" sz="1800" dirty="0"/>
          </a:p>
        </p:txBody>
      </p:sp>
    </p:spTree>
    <p:extLst>
      <p:ext uri="{BB962C8B-B14F-4D97-AF65-F5344CB8AC3E}">
        <p14:creationId xmlns:p14="http://schemas.microsoft.com/office/powerpoint/2010/main" val="30839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C76964-52F1-4C25-A58E-160653C9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8C7BB2BE-341D-4FCA-A04C-634FD8331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36"/>
            <a:ext cx="4245430" cy="6857864"/>
          </a:xfrm>
          <a:custGeom>
            <a:avLst/>
            <a:gdLst>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57592 w 3125543"/>
              <a:gd name="connsiteY27" fmla="*/ 3637109 h 6857864"/>
              <a:gd name="connsiteX28" fmla="*/ 460946 w 3125543"/>
              <a:gd name="connsiteY28" fmla="*/ 3536883 h 6857864"/>
              <a:gd name="connsiteX29" fmla="*/ 481823 w 3125543"/>
              <a:gd name="connsiteY29" fmla="*/ 3295862 h 6857864"/>
              <a:gd name="connsiteX30" fmla="*/ 464800 w 3125543"/>
              <a:gd name="connsiteY30" fmla="*/ 3158586 h 6857864"/>
              <a:gd name="connsiteX31" fmla="*/ 426693 w 3125543"/>
              <a:gd name="connsiteY31" fmla="*/ 3072935 h 6857864"/>
              <a:gd name="connsiteX32" fmla="*/ 402508 w 3125543"/>
              <a:gd name="connsiteY32" fmla="*/ 2958185 h 6857864"/>
              <a:gd name="connsiteX33" fmla="*/ 360891 w 3125543"/>
              <a:gd name="connsiteY33" fmla="*/ 2843952 h 6857864"/>
              <a:gd name="connsiteX34" fmla="*/ 296840 w 3125543"/>
              <a:gd name="connsiteY34" fmla="*/ 2554718 h 6857864"/>
              <a:gd name="connsiteX35" fmla="*/ 268410 w 3125543"/>
              <a:gd name="connsiteY35" fmla="*/ 2447068 h 6857864"/>
              <a:gd name="connsiteX36" fmla="*/ 272375 w 3125543"/>
              <a:gd name="connsiteY36" fmla="*/ 2423438 h 6857864"/>
              <a:gd name="connsiteX37" fmla="*/ 241037 w 3125543"/>
              <a:gd name="connsiteY37" fmla="*/ 2261920 h 6857864"/>
              <a:gd name="connsiteX38" fmla="*/ 215809 w 3125543"/>
              <a:gd name="connsiteY38" fmla="*/ 2155135 h 6857864"/>
              <a:gd name="connsiteX39" fmla="*/ 213333 w 3125543"/>
              <a:gd name="connsiteY39" fmla="*/ 2118008 h 6857864"/>
              <a:gd name="connsiteX40" fmla="*/ 214300 w 3125543"/>
              <a:gd name="connsiteY40" fmla="*/ 2050531 h 6857864"/>
              <a:gd name="connsiteX41" fmla="*/ 120136 w 3125543"/>
              <a:gd name="connsiteY41" fmla="*/ 1732919 h 6857864"/>
              <a:gd name="connsiteX42" fmla="*/ 92310 w 3125543"/>
              <a:gd name="connsiteY42" fmla="*/ 1615777 h 6857864"/>
              <a:gd name="connsiteX43" fmla="*/ 88820 w 3125543"/>
              <a:gd name="connsiteY43" fmla="*/ 1525631 h 6857864"/>
              <a:gd name="connsiteX44" fmla="*/ 79273 w 3125543"/>
              <a:gd name="connsiteY44" fmla="*/ 1477995 h 6857864"/>
              <a:gd name="connsiteX45" fmla="*/ 73810 w 3125543"/>
              <a:gd name="connsiteY45" fmla="*/ 1307086 h 6857864"/>
              <a:gd name="connsiteX46" fmla="*/ 79531 w 3125543"/>
              <a:gd name="connsiteY46" fmla="*/ 1168288 h 6857864"/>
              <a:gd name="connsiteX47" fmla="*/ 594 w 3125543"/>
              <a:gd name="connsiteY47" fmla="*/ 716778 h 6857864"/>
              <a:gd name="connsiteX48" fmla="*/ 2657 w 3125543"/>
              <a:gd name="connsiteY48" fmla="*/ 657363 h 6857864"/>
              <a:gd name="connsiteX49" fmla="*/ 24904 w 3125543"/>
              <a:gd name="connsiteY49" fmla="*/ 393828 h 6857864"/>
              <a:gd name="connsiteX50" fmla="*/ 39728 w 3125543"/>
              <a:gd name="connsiteY50" fmla="*/ 236673 h 6857864"/>
              <a:gd name="connsiteX51" fmla="*/ 38796 w 3125543"/>
              <a:gd name="connsiteY51" fmla="*/ 144983 h 6857864"/>
              <a:gd name="connsiteX52" fmla="*/ 29331 w 3125543"/>
              <a:gd name="connsiteY52" fmla="*/ 33857 h 6857864"/>
              <a:gd name="connsiteX53" fmla="*/ 11361 w 3125543"/>
              <a:gd name="connsiteY53" fmla="*/ 0 h 6857864"/>
              <a:gd name="connsiteX54" fmla="*/ 3125543 w 3125543"/>
              <a:gd name="connsiteY54" fmla="*/ 0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60946 w 3125543"/>
              <a:gd name="connsiteY27" fmla="*/ 3536883 h 6857864"/>
              <a:gd name="connsiteX28" fmla="*/ 481823 w 3125543"/>
              <a:gd name="connsiteY28" fmla="*/ 3295862 h 6857864"/>
              <a:gd name="connsiteX29" fmla="*/ 464800 w 3125543"/>
              <a:gd name="connsiteY29" fmla="*/ 3158586 h 6857864"/>
              <a:gd name="connsiteX30" fmla="*/ 426693 w 3125543"/>
              <a:gd name="connsiteY30" fmla="*/ 3072935 h 6857864"/>
              <a:gd name="connsiteX31" fmla="*/ 402508 w 3125543"/>
              <a:gd name="connsiteY31" fmla="*/ 2958185 h 6857864"/>
              <a:gd name="connsiteX32" fmla="*/ 360891 w 3125543"/>
              <a:gd name="connsiteY32" fmla="*/ 2843952 h 6857864"/>
              <a:gd name="connsiteX33" fmla="*/ 296840 w 3125543"/>
              <a:gd name="connsiteY33" fmla="*/ 2554718 h 6857864"/>
              <a:gd name="connsiteX34" fmla="*/ 268410 w 3125543"/>
              <a:gd name="connsiteY34" fmla="*/ 2447068 h 6857864"/>
              <a:gd name="connsiteX35" fmla="*/ 272375 w 3125543"/>
              <a:gd name="connsiteY35" fmla="*/ 2423438 h 6857864"/>
              <a:gd name="connsiteX36" fmla="*/ 241037 w 3125543"/>
              <a:gd name="connsiteY36" fmla="*/ 2261920 h 6857864"/>
              <a:gd name="connsiteX37" fmla="*/ 215809 w 3125543"/>
              <a:gd name="connsiteY37" fmla="*/ 2155135 h 6857864"/>
              <a:gd name="connsiteX38" fmla="*/ 213333 w 3125543"/>
              <a:gd name="connsiteY38" fmla="*/ 2118008 h 6857864"/>
              <a:gd name="connsiteX39" fmla="*/ 214300 w 3125543"/>
              <a:gd name="connsiteY39" fmla="*/ 2050531 h 6857864"/>
              <a:gd name="connsiteX40" fmla="*/ 120136 w 3125543"/>
              <a:gd name="connsiteY40" fmla="*/ 1732919 h 6857864"/>
              <a:gd name="connsiteX41" fmla="*/ 92310 w 3125543"/>
              <a:gd name="connsiteY41" fmla="*/ 1615777 h 6857864"/>
              <a:gd name="connsiteX42" fmla="*/ 88820 w 3125543"/>
              <a:gd name="connsiteY42" fmla="*/ 1525631 h 6857864"/>
              <a:gd name="connsiteX43" fmla="*/ 79273 w 3125543"/>
              <a:gd name="connsiteY43" fmla="*/ 1477995 h 6857864"/>
              <a:gd name="connsiteX44" fmla="*/ 73810 w 3125543"/>
              <a:gd name="connsiteY44" fmla="*/ 1307086 h 6857864"/>
              <a:gd name="connsiteX45" fmla="*/ 79531 w 3125543"/>
              <a:gd name="connsiteY45" fmla="*/ 1168288 h 6857864"/>
              <a:gd name="connsiteX46" fmla="*/ 594 w 3125543"/>
              <a:gd name="connsiteY46" fmla="*/ 716778 h 6857864"/>
              <a:gd name="connsiteX47" fmla="*/ 2657 w 3125543"/>
              <a:gd name="connsiteY47" fmla="*/ 657363 h 6857864"/>
              <a:gd name="connsiteX48" fmla="*/ 24904 w 3125543"/>
              <a:gd name="connsiteY48" fmla="*/ 393828 h 6857864"/>
              <a:gd name="connsiteX49" fmla="*/ 39728 w 3125543"/>
              <a:gd name="connsiteY49" fmla="*/ 236673 h 6857864"/>
              <a:gd name="connsiteX50" fmla="*/ 38796 w 3125543"/>
              <a:gd name="connsiteY50" fmla="*/ 144983 h 6857864"/>
              <a:gd name="connsiteX51" fmla="*/ 29331 w 3125543"/>
              <a:gd name="connsiteY51" fmla="*/ 33857 h 6857864"/>
              <a:gd name="connsiteX52" fmla="*/ 11361 w 3125543"/>
              <a:gd name="connsiteY52" fmla="*/ 0 h 6857864"/>
              <a:gd name="connsiteX53" fmla="*/ 3125543 w 3125543"/>
              <a:gd name="connsiteY53" fmla="*/ 0 h 6857864"/>
              <a:gd name="connsiteX54" fmla="*/ 3125543 w 3125543"/>
              <a:gd name="connsiteY5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41080 w 3125543"/>
              <a:gd name="connsiteY17" fmla="*/ 4993030 h 6857864"/>
              <a:gd name="connsiteX18" fmla="*/ 447811 w 3125543"/>
              <a:gd name="connsiteY18" fmla="*/ 4946844 h 6857864"/>
              <a:gd name="connsiteX19" fmla="*/ 458779 w 3125543"/>
              <a:gd name="connsiteY19" fmla="*/ 4858827 h 6857864"/>
              <a:gd name="connsiteX20" fmla="*/ 464530 w 3125543"/>
              <a:gd name="connsiteY20" fmla="*/ 4808488 h 6857864"/>
              <a:gd name="connsiteX21" fmla="*/ 455724 w 3125543"/>
              <a:gd name="connsiteY21" fmla="*/ 4375228 h 6857864"/>
              <a:gd name="connsiteX22" fmla="*/ 436877 w 3125543"/>
              <a:gd name="connsiteY22" fmla="*/ 4214165 h 6857864"/>
              <a:gd name="connsiteX23" fmla="*/ 430401 w 3125543"/>
              <a:gd name="connsiteY23" fmla="*/ 3872886 h 6857864"/>
              <a:gd name="connsiteX24" fmla="*/ 451121 w 3125543"/>
              <a:gd name="connsiteY24" fmla="*/ 3738082 h 6857864"/>
              <a:gd name="connsiteX25" fmla="*/ 458278 w 3125543"/>
              <a:gd name="connsiteY25" fmla="*/ 3673397 h 6857864"/>
              <a:gd name="connsiteX26" fmla="*/ 460946 w 3125543"/>
              <a:gd name="connsiteY26" fmla="*/ 3536883 h 6857864"/>
              <a:gd name="connsiteX27" fmla="*/ 481823 w 3125543"/>
              <a:gd name="connsiteY27" fmla="*/ 3295862 h 6857864"/>
              <a:gd name="connsiteX28" fmla="*/ 464800 w 3125543"/>
              <a:gd name="connsiteY28" fmla="*/ 3158586 h 6857864"/>
              <a:gd name="connsiteX29" fmla="*/ 426693 w 3125543"/>
              <a:gd name="connsiteY29" fmla="*/ 3072935 h 6857864"/>
              <a:gd name="connsiteX30" fmla="*/ 402508 w 3125543"/>
              <a:gd name="connsiteY30" fmla="*/ 2958185 h 6857864"/>
              <a:gd name="connsiteX31" fmla="*/ 360891 w 3125543"/>
              <a:gd name="connsiteY31" fmla="*/ 2843952 h 6857864"/>
              <a:gd name="connsiteX32" fmla="*/ 296840 w 3125543"/>
              <a:gd name="connsiteY32" fmla="*/ 2554718 h 6857864"/>
              <a:gd name="connsiteX33" fmla="*/ 268410 w 3125543"/>
              <a:gd name="connsiteY33" fmla="*/ 2447068 h 6857864"/>
              <a:gd name="connsiteX34" fmla="*/ 272375 w 3125543"/>
              <a:gd name="connsiteY34" fmla="*/ 2423438 h 6857864"/>
              <a:gd name="connsiteX35" fmla="*/ 241037 w 3125543"/>
              <a:gd name="connsiteY35" fmla="*/ 2261920 h 6857864"/>
              <a:gd name="connsiteX36" fmla="*/ 215809 w 3125543"/>
              <a:gd name="connsiteY36" fmla="*/ 2155135 h 6857864"/>
              <a:gd name="connsiteX37" fmla="*/ 213333 w 3125543"/>
              <a:gd name="connsiteY37" fmla="*/ 2118008 h 6857864"/>
              <a:gd name="connsiteX38" fmla="*/ 214300 w 3125543"/>
              <a:gd name="connsiteY38" fmla="*/ 2050531 h 6857864"/>
              <a:gd name="connsiteX39" fmla="*/ 120136 w 3125543"/>
              <a:gd name="connsiteY39" fmla="*/ 1732919 h 6857864"/>
              <a:gd name="connsiteX40" fmla="*/ 92310 w 3125543"/>
              <a:gd name="connsiteY40" fmla="*/ 1615777 h 6857864"/>
              <a:gd name="connsiteX41" fmla="*/ 88820 w 3125543"/>
              <a:gd name="connsiteY41" fmla="*/ 1525631 h 6857864"/>
              <a:gd name="connsiteX42" fmla="*/ 79273 w 3125543"/>
              <a:gd name="connsiteY42" fmla="*/ 1477995 h 6857864"/>
              <a:gd name="connsiteX43" fmla="*/ 73810 w 3125543"/>
              <a:gd name="connsiteY43" fmla="*/ 1307086 h 6857864"/>
              <a:gd name="connsiteX44" fmla="*/ 79531 w 3125543"/>
              <a:gd name="connsiteY44" fmla="*/ 1168288 h 6857864"/>
              <a:gd name="connsiteX45" fmla="*/ 594 w 3125543"/>
              <a:gd name="connsiteY45" fmla="*/ 716778 h 6857864"/>
              <a:gd name="connsiteX46" fmla="*/ 2657 w 3125543"/>
              <a:gd name="connsiteY46" fmla="*/ 657363 h 6857864"/>
              <a:gd name="connsiteX47" fmla="*/ 24904 w 3125543"/>
              <a:gd name="connsiteY47" fmla="*/ 393828 h 6857864"/>
              <a:gd name="connsiteX48" fmla="*/ 39728 w 3125543"/>
              <a:gd name="connsiteY48" fmla="*/ 236673 h 6857864"/>
              <a:gd name="connsiteX49" fmla="*/ 38796 w 3125543"/>
              <a:gd name="connsiteY49" fmla="*/ 144983 h 6857864"/>
              <a:gd name="connsiteX50" fmla="*/ 29331 w 3125543"/>
              <a:gd name="connsiteY50" fmla="*/ 33857 h 6857864"/>
              <a:gd name="connsiteX51" fmla="*/ 11361 w 3125543"/>
              <a:gd name="connsiteY51" fmla="*/ 0 h 6857864"/>
              <a:gd name="connsiteX52" fmla="*/ 3125543 w 3125543"/>
              <a:gd name="connsiteY52" fmla="*/ 0 h 6857864"/>
              <a:gd name="connsiteX53" fmla="*/ 3125543 w 3125543"/>
              <a:gd name="connsiteY5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23092 w 3125543"/>
              <a:gd name="connsiteY15" fmla="*/ 5159961 h 6857864"/>
              <a:gd name="connsiteX16" fmla="*/ 441080 w 3125543"/>
              <a:gd name="connsiteY16" fmla="*/ 4993030 h 6857864"/>
              <a:gd name="connsiteX17" fmla="*/ 447811 w 3125543"/>
              <a:gd name="connsiteY17" fmla="*/ 4946844 h 6857864"/>
              <a:gd name="connsiteX18" fmla="*/ 458779 w 3125543"/>
              <a:gd name="connsiteY18" fmla="*/ 4858827 h 6857864"/>
              <a:gd name="connsiteX19" fmla="*/ 464530 w 3125543"/>
              <a:gd name="connsiteY19" fmla="*/ 4808488 h 6857864"/>
              <a:gd name="connsiteX20" fmla="*/ 455724 w 3125543"/>
              <a:gd name="connsiteY20" fmla="*/ 4375228 h 6857864"/>
              <a:gd name="connsiteX21" fmla="*/ 436877 w 3125543"/>
              <a:gd name="connsiteY21" fmla="*/ 4214165 h 6857864"/>
              <a:gd name="connsiteX22" fmla="*/ 430401 w 3125543"/>
              <a:gd name="connsiteY22" fmla="*/ 3872886 h 6857864"/>
              <a:gd name="connsiteX23" fmla="*/ 451121 w 3125543"/>
              <a:gd name="connsiteY23" fmla="*/ 3738082 h 6857864"/>
              <a:gd name="connsiteX24" fmla="*/ 458278 w 3125543"/>
              <a:gd name="connsiteY24" fmla="*/ 3673397 h 6857864"/>
              <a:gd name="connsiteX25" fmla="*/ 460946 w 3125543"/>
              <a:gd name="connsiteY25" fmla="*/ 3536883 h 6857864"/>
              <a:gd name="connsiteX26" fmla="*/ 481823 w 3125543"/>
              <a:gd name="connsiteY26" fmla="*/ 3295862 h 6857864"/>
              <a:gd name="connsiteX27" fmla="*/ 464800 w 3125543"/>
              <a:gd name="connsiteY27" fmla="*/ 3158586 h 6857864"/>
              <a:gd name="connsiteX28" fmla="*/ 426693 w 3125543"/>
              <a:gd name="connsiteY28" fmla="*/ 3072935 h 6857864"/>
              <a:gd name="connsiteX29" fmla="*/ 402508 w 3125543"/>
              <a:gd name="connsiteY29" fmla="*/ 2958185 h 6857864"/>
              <a:gd name="connsiteX30" fmla="*/ 360891 w 3125543"/>
              <a:gd name="connsiteY30" fmla="*/ 2843952 h 6857864"/>
              <a:gd name="connsiteX31" fmla="*/ 296840 w 3125543"/>
              <a:gd name="connsiteY31" fmla="*/ 2554718 h 6857864"/>
              <a:gd name="connsiteX32" fmla="*/ 268410 w 3125543"/>
              <a:gd name="connsiteY32" fmla="*/ 2447068 h 6857864"/>
              <a:gd name="connsiteX33" fmla="*/ 272375 w 3125543"/>
              <a:gd name="connsiteY33" fmla="*/ 2423438 h 6857864"/>
              <a:gd name="connsiteX34" fmla="*/ 241037 w 3125543"/>
              <a:gd name="connsiteY34" fmla="*/ 2261920 h 6857864"/>
              <a:gd name="connsiteX35" fmla="*/ 215809 w 3125543"/>
              <a:gd name="connsiteY35" fmla="*/ 2155135 h 6857864"/>
              <a:gd name="connsiteX36" fmla="*/ 213333 w 3125543"/>
              <a:gd name="connsiteY36" fmla="*/ 2118008 h 6857864"/>
              <a:gd name="connsiteX37" fmla="*/ 214300 w 3125543"/>
              <a:gd name="connsiteY37" fmla="*/ 2050531 h 6857864"/>
              <a:gd name="connsiteX38" fmla="*/ 120136 w 3125543"/>
              <a:gd name="connsiteY38" fmla="*/ 1732919 h 6857864"/>
              <a:gd name="connsiteX39" fmla="*/ 92310 w 3125543"/>
              <a:gd name="connsiteY39" fmla="*/ 1615777 h 6857864"/>
              <a:gd name="connsiteX40" fmla="*/ 88820 w 3125543"/>
              <a:gd name="connsiteY40" fmla="*/ 1525631 h 6857864"/>
              <a:gd name="connsiteX41" fmla="*/ 79273 w 3125543"/>
              <a:gd name="connsiteY41" fmla="*/ 1477995 h 6857864"/>
              <a:gd name="connsiteX42" fmla="*/ 73810 w 3125543"/>
              <a:gd name="connsiteY42" fmla="*/ 1307086 h 6857864"/>
              <a:gd name="connsiteX43" fmla="*/ 79531 w 3125543"/>
              <a:gd name="connsiteY43" fmla="*/ 1168288 h 6857864"/>
              <a:gd name="connsiteX44" fmla="*/ 594 w 3125543"/>
              <a:gd name="connsiteY44" fmla="*/ 716778 h 6857864"/>
              <a:gd name="connsiteX45" fmla="*/ 2657 w 3125543"/>
              <a:gd name="connsiteY45" fmla="*/ 657363 h 6857864"/>
              <a:gd name="connsiteX46" fmla="*/ 24904 w 3125543"/>
              <a:gd name="connsiteY46" fmla="*/ 393828 h 6857864"/>
              <a:gd name="connsiteX47" fmla="*/ 39728 w 3125543"/>
              <a:gd name="connsiteY47" fmla="*/ 236673 h 6857864"/>
              <a:gd name="connsiteX48" fmla="*/ 38796 w 3125543"/>
              <a:gd name="connsiteY48" fmla="*/ 144983 h 6857864"/>
              <a:gd name="connsiteX49" fmla="*/ 29331 w 3125543"/>
              <a:gd name="connsiteY49" fmla="*/ 33857 h 6857864"/>
              <a:gd name="connsiteX50" fmla="*/ 11361 w 3125543"/>
              <a:gd name="connsiteY50" fmla="*/ 0 h 6857864"/>
              <a:gd name="connsiteX51" fmla="*/ 3125543 w 3125543"/>
              <a:gd name="connsiteY51" fmla="*/ 0 h 6857864"/>
              <a:gd name="connsiteX52" fmla="*/ 3125543 w 3125543"/>
              <a:gd name="connsiteY5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72375 w 3125543"/>
              <a:gd name="connsiteY32" fmla="*/ 2423438 h 6857864"/>
              <a:gd name="connsiteX33" fmla="*/ 241037 w 3125543"/>
              <a:gd name="connsiteY33" fmla="*/ 2261920 h 6857864"/>
              <a:gd name="connsiteX34" fmla="*/ 215809 w 3125543"/>
              <a:gd name="connsiteY34" fmla="*/ 2155135 h 6857864"/>
              <a:gd name="connsiteX35" fmla="*/ 213333 w 3125543"/>
              <a:gd name="connsiteY35" fmla="*/ 2118008 h 6857864"/>
              <a:gd name="connsiteX36" fmla="*/ 214300 w 3125543"/>
              <a:gd name="connsiteY36" fmla="*/ 2050531 h 6857864"/>
              <a:gd name="connsiteX37" fmla="*/ 120136 w 3125543"/>
              <a:gd name="connsiteY37" fmla="*/ 1732919 h 6857864"/>
              <a:gd name="connsiteX38" fmla="*/ 92310 w 3125543"/>
              <a:gd name="connsiteY38" fmla="*/ 1615777 h 6857864"/>
              <a:gd name="connsiteX39" fmla="*/ 88820 w 3125543"/>
              <a:gd name="connsiteY39" fmla="*/ 1525631 h 6857864"/>
              <a:gd name="connsiteX40" fmla="*/ 79273 w 3125543"/>
              <a:gd name="connsiteY40" fmla="*/ 1477995 h 6857864"/>
              <a:gd name="connsiteX41" fmla="*/ 73810 w 3125543"/>
              <a:gd name="connsiteY41" fmla="*/ 1307086 h 6857864"/>
              <a:gd name="connsiteX42" fmla="*/ 79531 w 3125543"/>
              <a:gd name="connsiteY42" fmla="*/ 1168288 h 6857864"/>
              <a:gd name="connsiteX43" fmla="*/ 594 w 3125543"/>
              <a:gd name="connsiteY43" fmla="*/ 716778 h 6857864"/>
              <a:gd name="connsiteX44" fmla="*/ 2657 w 3125543"/>
              <a:gd name="connsiteY44" fmla="*/ 657363 h 6857864"/>
              <a:gd name="connsiteX45" fmla="*/ 24904 w 3125543"/>
              <a:gd name="connsiteY45" fmla="*/ 393828 h 6857864"/>
              <a:gd name="connsiteX46" fmla="*/ 39728 w 3125543"/>
              <a:gd name="connsiteY46" fmla="*/ 236673 h 6857864"/>
              <a:gd name="connsiteX47" fmla="*/ 38796 w 3125543"/>
              <a:gd name="connsiteY47" fmla="*/ 144983 h 6857864"/>
              <a:gd name="connsiteX48" fmla="*/ 29331 w 3125543"/>
              <a:gd name="connsiteY48" fmla="*/ 33857 h 6857864"/>
              <a:gd name="connsiteX49" fmla="*/ 11361 w 3125543"/>
              <a:gd name="connsiteY49" fmla="*/ 0 h 6857864"/>
              <a:gd name="connsiteX50" fmla="*/ 3125543 w 3125543"/>
              <a:gd name="connsiteY50" fmla="*/ 0 h 6857864"/>
              <a:gd name="connsiteX51" fmla="*/ 3125543 w 3125543"/>
              <a:gd name="connsiteY5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41037 w 3125543"/>
              <a:gd name="connsiteY32" fmla="*/ 2261920 h 6857864"/>
              <a:gd name="connsiteX33" fmla="*/ 215809 w 3125543"/>
              <a:gd name="connsiteY33" fmla="*/ 2155135 h 6857864"/>
              <a:gd name="connsiteX34" fmla="*/ 213333 w 3125543"/>
              <a:gd name="connsiteY34" fmla="*/ 2118008 h 6857864"/>
              <a:gd name="connsiteX35" fmla="*/ 214300 w 3125543"/>
              <a:gd name="connsiteY35" fmla="*/ 2050531 h 6857864"/>
              <a:gd name="connsiteX36" fmla="*/ 120136 w 3125543"/>
              <a:gd name="connsiteY36" fmla="*/ 1732919 h 6857864"/>
              <a:gd name="connsiteX37" fmla="*/ 92310 w 3125543"/>
              <a:gd name="connsiteY37" fmla="*/ 1615777 h 6857864"/>
              <a:gd name="connsiteX38" fmla="*/ 88820 w 3125543"/>
              <a:gd name="connsiteY38" fmla="*/ 1525631 h 6857864"/>
              <a:gd name="connsiteX39" fmla="*/ 79273 w 3125543"/>
              <a:gd name="connsiteY39" fmla="*/ 1477995 h 6857864"/>
              <a:gd name="connsiteX40" fmla="*/ 73810 w 3125543"/>
              <a:gd name="connsiteY40" fmla="*/ 1307086 h 6857864"/>
              <a:gd name="connsiteX41" fmla="*/ 79531 w 3125543"/>
              <a:gd name="connsiteY41" fmla="*/ 1168288 h 6857864"/>
              <a:gd name="connsiteX42" fmla="*/ 594 w 3125543"/>
              <a:gd name="connsiteY42" fmla="*/ 716778 h 6857864"/>
              <a:gd name="connsiteX43" fmla="*/ 2657 w 3125543"/>
              <a:gd name="connsiteY43" fmla="*/ 657363 h 6857864"/>
              <a:gd name="connsiteX44" fmla="*/ 24904 w 3125543"/>
              <a:gd name="connsiteY44" fmla="*/ 393828 h 6857864"/>
              <a:gd name="connsiteX45" fmla="*/ 39728 w 3125543"/>
              <a:gd name="connsiteY45" fmla="*/ 236673 h 6857864"/>
              <a:gd name="connsiteX46" fmla="*/ 38796 w 3125543"/>
              <a:gd name="connsiteY46" fmla="*/ 144983 h 6857864"/>
              <a:gd name="connsiteX47" fmla="*/ 29331 w 3125543"/>
              <a:gd name="connsiteY47" fmla="*/ 33857 h 6857864"/>
              <a:gd name="connsiteX48" fmla="*/ 11361 w 3125543"/>
              <a:gd name="connsiteY48" fmla="*/ 0 h 6857864"/>
              <a:gd name="connsiteX49" fmla="*/ 3125543 w 3125543"/>
              <a:gd name="connsiteY49" fmla="*/ 0 h 6857864"/>
              <a:gd name="connsiteX50" fmla="*/ 3125543 w 3125543"/>
              <a:gd name="connsiteY5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15809 w 3125543"/>
              <a:gd name="connsiteY32" fmla="*/ 2155135 h 6857864"/>
              <a:gd name="connsiteX33" fmla="*/ 213333 w 3125543"/>
              <a:gd name="connsiteY33" fmla="*/ 2118008 h 6857864"/>
              <a:gd name="connsiteX34" fmla="*/ 214300 w 3125543"/>
              <a:gd name="connsiteY34" fmla="*/ 2050531 h 6857864"/>
              <a:gd name="connsiteX35" fmla="*/ 120136 w 3125543"/>
              <a:gd name="connsiteY35" fmla="*/ 1732919 h 6857864"/>
              <a:gd name="connsiteX36" fmla="*/ 92310 w 3125543"/>
              <a:gd name="connsiteY36" fmla="*/ 1615777 h 6857864"/>
              <a:gd name="connsiteX37" fmla="*/ 88820 w 3125543"/>
              <a:gd name="connsiteY37" fmla="*/ 1525631 h 6857864"/>
              <a:gd name="connsiteX38" fmla="*/ 79273 w 3125543"/>
              <a:gd name="connsiteY38" fmla="*/ 1477995 h 6857864"/>
              <a:gd name="connsiteX39" fmla="*/ 73810 w 3125543"/>
              <a:gd name="connsiteY39" fmla="*/ 1307086 h 6857864"/>
              <a:gd name="connsiteX40" fmla="*/ 79531 w 3125543"/>
              <a:gd name="connsiteY40" fmla="*/ 1168288 h 6857864"/>
              <a:gd name="connsiteX41" fmla="*/ 594 w 3125543"/>
              <a:gd name="connsiteY41" fmla="*/ 716778 h 6857864"/>
              <a:gd name="connsiteX42" fmla="*/ 2657 w 3125543"/>
              <a:gd name="connsiteY42" fmla="*/ 657363 h 6857864"/>
              <a:gd name="connsiteX43" fmla="*/ 24904 w 3125543"/>
              <a:gd name="connsiteY43" fmla="*/ 393828 h 6857864"/>
              <a:gd name="connsiteX44" fmla="*/ 39728 w 3125543"/>
              <a:gd name="connsiteY44" fmla="*/ 236673 h 6857864"/>
              <a:gd name="connsiteX45" fmla="*/ 38796 w 3125543"/>
              <a:gd name="connsiteY45" fmla="*/ 144983 h 6857864"/>
              <a:gd name="connsiteX46" fmla="*/ 29331 w 3125543"/>
              <a:gd name="connsiteY46" fmla="*/ 33857 h 6857864"/>
              <a:gd name="connsiteX47" fmla="*/ 11361 w 3125543"/>
              <a:gd name="connsiteY47" fmla="*/ 0 h 6857864"/>
              <a:gd name="connsiteX48" fmla="*/ 3125543 w 3125543"/>
              <a:gd name="connsiteY48" fmla="*/ 0 h 6857864"/>
              <a:gd name="connsiteX49" fmla="*/ 3125543 w 3125543"/>
              <a:gd name="connsiteY4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64800 w 3125543"/>
              <a:gd name="connsiteY25" fmla="*/ 3158586 h 6857864"/>
              <a:gd name="connsiteX26" fmla="*/ 426693 w 3125543"/>
              <a:gd name="connsiteY26" fmla="*/ 3072935 h 6857864"/>
              <a:gd name="connsiteX27" fmla="*/ 402508 w 3125543"/>
              <a:gd name="connsiteY27" fmla="*/ 2958185 h 6857864"/>
              <a:gd name="connsiteX28" fmla="*/ 360891 w 3125543"/>
              <a:gd name="connsiteY28" fmla="*/ 2843952 h 6857864"/>
              <a:gd name="connsiteX29" fmla="*/ 296840 w 3125543"/>
              <a:gd name="connsiteY29" fmla="*/ 2554718 h 6857864"/>
              <a:gd name="connsiteX30" fmla="*/ 268410 w 3125543"/>
              <a:gd name="connsiteY30" fmla="*/ 2447068 h 6857864"/>
              <a:gd name="connsiteX31" fmla="*/ 215809 w 3125543"/>
              <a:gd name="connsiteY31" fmla="*/ 2155135 h 6857864"/>
              <a:gd name="connsiteX32" fmla="*/ 213333 w 3125543"/>
              <a:gd name="connsiteY32" fmla="*/ 2118008 h 6857864"/>
              <a:gd name="connsiteX33" fmla="*/ 214300 w 3125543"/>
              <a:gd name="connsiteY33" fmla="*/ 2050531 h 6857864"/>
              <a:gd name="connsiteX34" fmla="*/ 120136 w 3125543"/>
              <a:gd name="connsiteY34" fmla="*/ 1732919 h 6857864"/>
              <a:gd name="connsiteX35" fmla="*/ 92310 w 3125543"/>
              <a:gd name="connsiteY35" fmla="*/ 1615777 h 6857864"/>
              <a:gd name="connsiteX36" fmla="*/ 88820 w 3125543"/>
              <a:gd name="connsiteY36" fmla="*/ 1525631 h 6857864"/>
              <a:gd name="connsiteX37" fmla="*/ 79273 w 3125543"/>
              <a:gd name="connsiteY37" fmla="*/ 1477995 h 6857864"/>
              <a:gd name="connsiteX38" fmla="*/ 73810 w 3125543"/>
              <a:gd name="connsiteY38" fmla="*/ 1307086 h 6857864"/>
              <a:gd name="connsiteX39" fmla="*/ 79531 w 3125543"/>
              <a:gd name="connsiteY39" fmla="*/ 1168288 h 6857864"/>
              <a:gd name="connsiteX40" fmla="*/ 594 w 3125543"/>
              <a:gd name="connsiteY40" fmla="*/ 716778 h 6857864"/>
              <a:gd name="connsiteX41" fmla="*/ 2657 w 3125543"/>
              <a:gd name="connsiteY41" fmla="*/ 657363 h 6857864"/>
              <a:gd name="connsiteX42" fmla="*/ 24904 w 3125543"/>
              <a:gd name="connsiteY42" fmla="*/ 393828 h 6857864"/>
              <a:gd name="connsiteX43" fmla="*/ 39728 w 3125543"/>
              <a:gd name="connsiteY43" fmla="*/ 236673 h 6857864"/>
              <a:gd name="connsiteX44" fmla="*/ 38796 w 3125543"/>
              <a:gd name="connsiteY44" fmla="*/ 144983 h 6857864"/>
              <a:gd name="connsiteX45" fmla="*/ 29331 w 3125543"/>
              <a:gd name="connsiteY45" fmla="*/ 33857 h 6857864"/>
              <a:gd name="connsiteX46" fmla="*/ 11361 w 3125543"/>
              <a:gd name="connsiteY46" fmla="*/ 0 h 6857864"/>
              <a:gd name="connsiteX47" fmla="*/ 3125543 w 3125543"/>
              <a:gd name="connsiteY47" fmla="*/ 0 h 6857864"/>
              <a:gd name="connsiteX48" fmla="*/ 3125543 w 3125543"/>
              <a:gd name="connsiteY4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8278 w 3125543"/>
              <a:gd name="connsiteY22" fmla="*/ 3673397 h 6857864"/>
              <a:gd name="connsiteX23" fmla="*/ 460946 w 3125543"/>
              <a:gd name="connsiteY23" fmla="*/ 3536883 h 6857864"/>
              <a:gd name="connsiteX24" fmla="*/ 464800 w 3125543"/>
              <a:gd name="connsiteY24" fmla="*/ 3158586 h 6857864"/>
              <a:gd name="connsiteX25" fmla="*/ 426693 w 3125543"/>
              <a:gd name="connsiteY25" fmla="*/ 3072935 h 6857864"/>
              <a:gd name="connsiteX26" fmla="*/ 402508 w 3125543"/>
              <a:gd name="connsiteY26" fmla="*/ 2958185 h 6857864"/>
              <a:gd name="connsiteX27" fmla="*/ 360891 w 3125543"/>
              <a:gd name="connsiteY27" fmla="*/ 2843952 h 6857864"/>
              <a:gd name="connsiteX28" fmla="*/ 296840 w 3125543"/>
              <a:gd name="connsiteY28" fmla="*/ 2554718 h 6857864"/>
              <a:gd name="connsiteX29" fmla="*/ 268410 w 3125543"/>
              <a:gd name="connsiteY29" fmla="*/ 2447068 h 6857864"/>
              <a:gd name="connsiteX30" fmla="*/ 215809 w 3125543"/>
              <a:gd name="connsiteY30" fmla="*/ 2155135 h 6857864"/>
              <a:gd name="connsiteX31" fmla="*/ 213333 w 3125543"/>
              <a:gd name="connsiteY31" fmla="*/ 2118008 h 6857864"/>
              <a:gd name="connsiteX32" fmla="*/ 214300 w 3125543"/>
              <a:gd name="connsiteY32" fmla="*/ 2050531 h 6857864"/>
              <a:gd name="connsiteX33" fmla="*/ 120136 w 3125543"/>
              <a:gd name="connsiteY33" fmla="*/ 1732919 h 6857864"/>
              <a:gd name="connsiteX34" fmla="*/ 92310 w 3125543"/>
              <a:gd name="connsiteY34" fmla="*/ 1615777 h 6857864"/>
              <a:gd name="connsiteX35" fmla="*/ 88820 w 3125543"/>
              <a:gd name="connsiteY35" fmla="*/ 1525631 h 6857864"/>
              <a:gd name="connsiteX36" fmla="*/ 79273 w 3125543"/>
              <a:gd name="connsiteY36" fmla="*/ 1477995 h 6857864"/>
              <a:gd name="connsiteX37" fmla="*/ 73810 w 3125543"/>
              <a:gd name="connsiteY37" fmla="*/ 1307086 h 6857864"/>
              <a:gd name="connsiteX38" fmla="*/ 79531 w 3125543"/>
              <a:gd name="connsiteY38" fmla="*/ 1168288 h 6857864"/>
              <a:gd name="connsiteX39" fmla="*/ 594 w 3125543"/>
              <a:gd name="connsiteY39" fmla="*/ 716778 h 6857864"/>
              <a:gd name="connsiteX40" fmla="*/ 2657 w 3125543"/>
              <a:gd name="connsiteY40" fmla="*/ 657363 h 6857864"/>
              <a:gd name="connsiteX41" fmla="*/ 24904 w 3125543"/>
              <a:gd name="connsiteY41" fmla="*/ 393828 h 6857864"/>
              <a:gd name="connsiteX42" fmla="*/ 39728 w 3125543"/>
              <a:gd name="connsiteY42" fmla="*/ 236673 h 6857864"/>
              <a:gd name="connsiteX43" fmla="*/ 38796 w 3125543"/>
              <a:gd name="connsiteY43" fmla="*/ 144983 h 6857864"/>
              <a:gd name="connsiteX44" fmla="*/ 29331 w 3125543"/>
              <a:gd name="connsiteY44" fmla="*/ 33857 h 6857864"/>
              <a:gd name="connsiteX45" fmla="*/ 11361 w 3125543"/>
              <a:gd name="connsiteY45" fmla="*/ 0 h 6857864"/>
              <a:gd name="connsiteX46" fmla="*/ 3125543 w 3125543"/>
              <a:gd name="connsiteY46" fmla="*/ 0 h 6857864"/>
              <a:gd name="connsiteX47" fmla="*/ 3125543 w 3125543"/>
              <a:gd name="connsiteY4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55724 w 3125543"/>
              <a:gd name="connsiteY18" fmla="*/ 4375228 h 6857864"/>
              <a:gd name="connsiteX19" fmla="*/ 436877 w 3125543"/>
              <a:gd name="connsiteY19" fmla="*/ 4214165 h 6857864"/>
              <a:gd name="connsiteX20" fmla="*/ 430401 w 3125543"/>
              <a:gd name="connsiteY20" fmla="*/ 3872886 h 6857864"/>
              <a:gd name="connsiteX21" fmla="*/ 458278 w 3125543"/>
              <a:gd name="connsiteY21" fmla="*/ 3673397 h 6857864"/>
              <a:gd name="connsiteX22" fmla="*/ 460946 w 3125543"/>
              <a:gd name="connsiteY22" fmla="*/ 3536883 h 6857864"/>
              <a:gd name="connsiteX23" fmla="*/ 464800 w 3125543"/>
              <a:gd name="connsiteY23" fmla="*/ 3158586 h 6857864"/>
              <a:gd name="connsiteX24" fmla="*/ 426693 w 3125543"/>
              <a:gd name="connsiteY24" fmla="*/ 3072935 h 6857864"/>
              <a:gd name="connsiteX25" fmla="*/ 402508 w 3125543"/>
              <a:gd name="connsiteY25" fmla="*/ 2958185 h 6857864"/>
              <a:gd name="connsiteX26" fmla="*/ 360891 w 3125543"/>
              <a:gd name="connsiteY26" fmla="*/ 2843952 h 6857864"/>
              <a:gd name="connsiteX27" fmla="*/ 296840 w 3125543"/>
              <a:gd name="connsiteY27" fmla="*/ 2554718 h 6857864"/>
              <a:gd name="connsiteX28" fmla="*/ 268410 w 3125543"/>
              <a:gd name="connsiteY28" fmla="*/ 2447068 h 6857864"/>
              <a:gd name="connsiteX29" fmla="*/ 215809 w 3125543"/>
              <a:gd name="connsiteY29" fmla="*/ 2155135 h 6857864"/>
              <a:gd name="connsiteX30" fmla="*/ 213333 w 3125543"/>
              <a:gd name="connsiteY30" fmla="*/ 2118008 h 6857864"/>
              <a:gd name="connsiteX31" fmla="*/ 214300 w 3125543"/>
              <a:gd name="connsiteY31" fmla="*/ 2050531 h 6857864"/>
              <a:gd name="connsiteX32" fmla="*/ 120136 w 3125543"/>
              <a:gd name="connsiteY32" fmla="*/ 1732919 h 6857864"/>
              <a:gd name="connsiteX33" fmla="*/ 92310 w 3125543"/>
              <a:gd name="connsiteY33" fmla="*/ 1615777 h 6857864"/>
              <a:gd name="connsiteX34" fmla="*/ 88820 w 3125543"/>
              <a:gd name="connsiteY34" fmla="*/ 1525631 h 6857864"/>
              <a:gd name="connsiteX35" fmla="*/ 79273 w 3125543"/>
              <a:gd name="connsiteY35" fmla="*/ 1477995 h 6857864"/>
              <a:gd name="connsiteX36" fmla="*/ 73810 w 3125543"/>
              <a:gd name="connsiteY36" fmla="*/ 1307086 h 6857864"/>
              <a:gd name="connsiteX37" fmla="*/ 79531 w 3125543"/>
              <a:gd name="connsiteY37" fmla="*/ 1168288 h 6857864"/>
              <a:gd name="connsiteX38" fmla="*/ 594 w 3125543"/>
              <a:gd name="connsiteY38" fmla="*/ 716778 h 6857864"/>
              <a:gd name="connsiteX39" fmla="*/ 2657 w 3125543"/>
              <a:gd name="connsiteY39" fmla="*/ 657363 h 6857864"/>
              <a:gd name="connsiteX40" fmla="*/ 24904 w 3125543"/>
              <a:gd name="connsiteY40" fmla="*/ 393828 h 6857864"/>
              <a:gd name="connsiteX41" fmla="*/ 39728 w 3125543"/>
              <a:gd name="connsiteY41" fmla="*/ 236673 h 6857864"/>
              <a:gd name="connsiteX42" fmla="*/ 38796 w 3125543"/>
              <a:gd name="connsiteY42" fmla="*/ 144983 h 6857864"/>
              <a:gd name="connsiteX43" fmla="*/ 29331 w 3125543"/>
              <a:gd name="connsiteY43" fmla="*/ 33857 h 6857864"/>
              <a:gd name="connsiteX44" fmla="*/ 11361 w 3125543"/>
              <a:gd name="connsiteY44" fmla="*/ 0 h 6857864"/>
              <a:gd name="connsiteX45" fmla="*/ 3125543 w 3125543"/>
              <a:gd name="connsiteY45" fmla="*/ 0 h 6857864"/>
              <a:gd name="connsiteX46" fmla="*/ 3125543 w 3125543"/>
              <a:gd name="connsiteY4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96840 w 3125543"/>
              <a:gd name="connsiteY26" fmla="*/ 2554718 h 6857864"/>
              <a:gd name="connsiteX27" fmla="*/ 268410 w 3125543"/>
              <a:gd name="connsiteY27" fmla="*/ 2447068 h 6857864"/>
              <a:gd name="connsiteX28" fmla="*/ 215809 w 3125543"/>
              <a:gd name="connsiteY28" fmla="*/ 2155135 h 6857864"/>
              <a:gd name="connsiteX29" fmla="*/ 213333 w 3125543"/>
              <a:gd name="connsiteY29" fmla="*/ 2118008 h 6857864"/>
              <a:gd name="connsiteX30" fmla="*/ 214300 w 3125543"/>
              <a:gd name="connsiteY30" fmla="*/ 2050531 h 6857864"/>
              <a:gd name="connsiteX31" fmla="*/ 120136 w 3125543"/>
              <a:gd name="connsiteY31" fmla="*/ 1732919 h 6857864"/>
              <a:gd name="connsiteX32" fmla="*/ 92310 w 3125543"/>
              <a:gd name="connsiteY32" fmla="*/ 1615777 h 6857864"/>
              <a:gd name="connsiteX33" fmla="*/ 88820 w 3125543"/>
              <a:gd name="connsiteY33" fmla="*/ 1525631 h 6857864"/>
              <a:gd name="connsiteX34" fmla="*/ 79273 w 3125543"/>
              <a:gd name="connsiteY34" fmla="*/ 1477995 h 6857864"/>
              <a:gd name="connsiteX35" fmla="*/ 73810 w 3125543"/>
              <a:gd name="connsiteY35" fmla="*/ 1307086 h 6857864"/>
              <a:gd name="connsiteX36" fmla="*/ 79531 w 3125543"/>
              <a:gd name="connsiteY36" fmla="*/ 1168288 h 6857864"/>
              <a:gd name="connsiteX37" fmla="*/ 594 w 3125543"/>
              <a:gd name="connsiteY37" fmla="*/ 716778 h 6857864"/>
              <a:gd name="connsiteX38" fmla="*/ 2657 w 3125543"/>
              <a:gd name="connsiteY38" fmla="*/ 657363 h 6857864"/>
              <a:gd name="connsiteX39" fmla="*/ 24904 w 3125543"/>
              <a:gd name="connsiteY39" fmla="*/ 393828 h 6857864"/>
              <a:gd name="connsiteX40" fmla="*/ 39728 w 3125543"/>
              <a:gd name="connsiteY40" fmla="*/ 236673 h 6857864"/>
              <a:gd name="connsiteX41" fmla="*/ 38796 w 3125543"/>
              <a:gd name="connsiteY41" fmla="*/ 144983 h 6857864"/>
              <a:gd name="connsiteX42" fmla="*/ 29331 w 3125543"/>
              <a:gd name="connsiteY42" fmla="*/ 33857 h 6857864"/>
              <a:gd name="connsiteX43" fmla="*/ 11361 w 3125543"/>
              <a:gd name="connsiteY43" fmla="*/ 0 h 6857864"/>
              <a:gd name="connsiteX44" fmla="*/ 3125543 w 3125543"/>
              <a:gd name="connsiteY44" fmla="*/ 0 h 6857864"/>
              <a:gd name="connsiteX45" fmla="*/ 3125543 w 3125543"/>
              <a:gd name="connsiteY4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68410 w 3125543"/>
              <a:gd name="connsiteY26" fmla="*/ 2447068 h 6857864"/>
              <a:gd name="connsiteX27" fmla="*/ 215809 w 3125543"/>
              <a:gd name="connsiteY27" fmla="*/ 2155135 h 6857864"/>
              <a:gd name="connsiteX28" fmla="*/ 213333 w 3125543"/>
              <a:gd name="connsiteY28" fmla="*/ 2118008 h 6857864"/>
              <a:gd name="connsiteX29" fmla="*/ 214300 w 3125543"/>
              <a:gd name="connsiteY29" fmla="*/ 2050531 h 6857864"/>
              <a:gd name="connsiteX30" fmla="*/ 120136 w 3125543"/>
              <a:gd name="connsiteY30" fmla="*/ 1732919 h 6857864"/>
              <a:gd name="connsiteX31" fmla="*/ 92310 w 3125543"/>
              <a:gd name="connsiteY31" fmla="*/ 1615777 h 6857864"/>
              <a:gd name="connsiteX32" fmla="*/ 88820 w 3125543"/>
              <a:gd name="connsiteY32" fmla="*/ 1525631 h 6857864"/>
              <a:gd name="connsiteX33" fmla="*/ 79273 w 3125543"/>
              <a:gd name="connsiteY33" fmla="*/ 1477995 h 6857864"/>
              <a:gd name="connsiteX34" fmla="*/ 73810 w 3125543"/>
              <a:gd name="connsiteY34" fmla="*/ 1307086 h 6857864"/>
              <a:gd name="connsiteX35" fmla="*/ 79531 w 3125543"/>
              <a:gd name="connsiteY35" fmla="*/ 1168288 h 6857864"/>
              <a:gd name="connsiteX36" fmla="*/ 594 w 3125543"/>
              <a:gd name="connsiteY36" fmla="*/ 716778 h 6857864"/>
              <a:gd name="connsiteX37" fmla="*/ 2657 w 3125543"/>
              <a:gd name="connsiteY37" fmla="*/ 657363 h 6857864"/>
              <a:gd name="connsiteX38" fmla="*/ 24904 w 3125543"/>
              <a:gd name="connsiteY38" fmla="*/ 393828 h 6857864"/>
              <a:gd name="connsiteX39" fmla="*/ 39728 w 3125543"/>
              <a:gd name="connsiteY39" fmla="*/ 236673 h 6857864"/>
              <a:gd name="connsiteX40" fmla="*/ 38796 w 3125543"/>
              <a:gd name="connsiteY40" fmla="*/ 144983 h 6857864"/>
              <a:gd name="connsiteX41" fmla="*/ 29331 w 3125543"/>
              <a:gd name="connsiteY41" fmla="*/ 33857 h 6857864"/>
              <a:gd name="connsiteX42" fmla="*/ 11361 w 3125543"/>
              <a:gd name="connsiteY42" fmla="*/ 0 h 6857864"/>
              <a:gd name="connsiteX43" fmla="*/ 3125543 w 3125543"/>
              <a:gd name="connsiteY43" fmla="*/ 0 h 6857864"/>
              <a:gd name="connsiteX44" fmla="*/ 3125543 w 3125543"/>
              <a:gd name="connsiteY4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47811 w 3125543"/>
              <a:gd name="connsiteY14" fmla="*/ 4946844 h 6857864"/>
              <a:gd name="connsiteX15" fmla="*/ 458779 w 3125543"/>
              <a:gd name="connsiteY15" fmla="*/ 4858827 h 6857864"/>
              <a:gd name="connsiteX16" fmla="*/ 455724 w 3125543"/>
              <a:gd name="connsiteY16" fmla="*/ 4375228 h 6857864"/>
              <a:gd name="connsiteX17" fmla="*/ 436877 w 3125543"/>
              <a:gd name="connsiteY17" fmla="*/ 4214165 h 6857864"/>
              <a:gd name="connsiteX18" fmla="*/ 430401 w 3125543"/>
              <a:gd name="connsiteY18" fmla="*/ 3872886 h 6857864"/>
              <a:gd name="connsiteX19" fmla="*/ 458278 w 3125543"/>
              <a:gd name="connsiteY19" fmla="*/ 3673397 h 6857864"/>
              <a:gd name="connsiteX20" fmla="*/ 460946 w 3125543"/>
              <a:gd name="connsiteY20" fmla="*/ 3536883 h 6857864"/>
              <a:gd name="connsiteX21" fmla="*/ 464800 w 3125543"/>
              <a:gd name="connsiteY21" fmla="*/ 3158586 h 6857864"/>
              <a:gd name="connsiteX22" fmla="*/ 426693 w 3125543"/>
              <a:gd name="connsiteY22" fmla="*/ 3072935 h 6857864"/>
              <a:gd name="connsiteX23" fmla="*/ 402508 w 3125543"/>
              <a:gd name="connsiteY23" fmla="*/ 2958185 h 6857864"/>
              <a:gd name="connsiteX24" fmla="*/ 360891 w 3125543"/>
              <a:gd name="connsiteY24" fmla="*/ 2843952 h 6857864"/>
              <a:gd name="connsiteX25" fmla="*/ 268410 w 3125543"/>
              <a:gd name="connsiteY25" fmla="*/ 2447068 h 6857864"/>
              <a:gd name="connsiteX26" fmla="*/ 215809 w 3125543"/>
              <a:gd name="connsiteY26" fmla="*/ 2155135 h 6857864"/>
              <a:gd name="connsiteX27" fmla="*/ 213333 w 3125543"/>
              <a:gd name="connsiteY27" fmla="*/ 2118008 h 6857864"/>
              <a:gd name="connsiteX28" fmla="*/ 214300 w 3125543"/>
              <a:gd name="connsiteY28" fmla="*/ 2050531 h 6857864"/>
              <a:gd name="connsiteX29" fmla="*/ 120136 w 3125543"/>
              <a:gd name="connsiteY29" fmla="*/ 1732919 h 6857864"/>
              <a:gd name="connsiteX30" fmla="*/ 92310 w 3125543"/>
              <a:gd name="connsiteY30" fmla="*/ 1615777 h 6857864"/>
              <a:gd name="connsiteX31" fmla="*/ 88820 w 3125543"/>
              <a:gd name="connsiteY31" fmla="*/ 1525631 h 6857864"/>
              <a:gd name="connsiteX32" fmla="*/ 79273 w 3125543"/>
              <a:gd name="connsiteY32" fmla="*/ 1477995 h 6857864"/>
              <a:gd name="connsiteX33" fmla="*/ 73810 w 3125543"/>
              <a:gd name="connsiteY33" fmla="*/ 1307086 h 6857864"/>
              <a:gd name="connsiteX34" fmla="*/ 79531 w 3125543"/>
              <a:gd name="connsiteY34" fmla="*/ 1168288 h 6857864"/>
              <a:gd name="connsiteX35" fmla="*/ 594 w 3125543"/>
              <a:gd name="connsiteY35" fmla="*/ 716778 h 6857864"/>
              <a:gd name="connsiteX36" fmla="*/ 2657 w 3125543"/>
              <a:gd name="connsiteY36" fmla="*/ 657363 h 6857864"/>
              <a:gd name="connsiteX37" fmla="*/ 24904 w 3125543"/>
              <a:gd name="connsiteY37" fmla="*/ 393828 h 6857864"/>
              <a:gd name="connsiteX38" fmla="*/ 39728 w 3125543"/>
              <a:gd name="connsiteY38" fmla="*/ 236673 h 6857864"/>
              <a:gd name="connsiteX39" fmla="*/ 38796 w 3125543"/>
              <a:gd name="connsiteY39" fmla="*/ 144983 h 6857864"/>
              <a:gd name="connsiteX40" fmla="*/ 29331 w 3125543"/>
              <a:gd name="connsiteY40" fmla="*/ 33857 h 6857864"/>
              <a:gd name="connsiteX41" fmla="*/ 11361 w 3125543"/>
              <a:gd name="connsiteY41" fmla="*/ 0 h 6857864"/>
              <a:gd name="connsiteX42" fmla="*/ 3125543 w 3125543"/>
              <a:gd name="connsiteY42" fmla="*/ 0 h 6857864"/>
              <a:gd name="connsiteX43" fmla="*/ 3125543 w 3125543"/>
              <a:gd name="connsiteY4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58779 w 3125543"/>
              <a:gd name="connsiteY14" fmla="*/ 4858827 h 6857864"/>
              <a:gd name="connsiteX15" fmla="*/ 455724 w 3125543"/>
              <a:gd name="connsiteY15" fmla="*/ 4375228 h 6857864"/>
              <a:gd name="connsiteX16" fmla="*/ 436877 w 3125543"/>
              <a:gd name="connsiteY16" fmla="*/ 4214165 h 6857864"/>
              <a:gd name="connsiteX17" fmla="*/ 430401 w 3125543"/>
              <a:gd name="connsiteY17" fmla="*/ 3872886 h 6857864"/>
              <a:gd name="connsiteX18" fmla="*/ 458278 w 3125543"/>
              <a:gd name="connsiteY18" fmla="*/ 3673397 h 6857864"/>
              <a:gd name="connsiteX19" fmla="*/ 460946 w 3125543"/>
              <a:gd name="connsiteY19" fmla="*/ 3536883 h 6857864"/>
              <a:gd name="connsiteX20" fmla="*/ 464800 w 3125543"/>
              <a:gd name="connsiteY20" fmla="*/ 3158586 h 6857864"/>
              <a:gd name="connsiteX21" fmla="*/ 426693 w 3125543"/>
              <a:gd name="connsiteY21" fmla="*/ 3072935 h 6857864"/>
              <a:gd name="connsiteX22" fmla="*/ 402508 w 3125543"/>
              <a:gd name="connsiteY22" fmla="*/ 2958185 h 6857864"/>
              <a:gd name="connsiteX23" fmla="*/ 360891 w 3125543"/>
              <a:gd name="connsiteY23" fmla="*/ 2843952 h 6857864"/>
              <a:gd name="connsiteX24" fmla="*/ 268410 w 3125543"/>
              <a:gd name="connsiteY24" fmla="*/ 2447068 h 6857864"/>
              <a:gd name="connsiteX25" fmla="*/ 215809 w 3125543"/>
              <a:gd name="connsiteY25" fmla="*/ 2155135 h 6857864"/>
              <a:gd name="connsiteX26" fmla="*/ 213333 w 3125543"/>
              <a:gd name="connsiteY26" fmla="*/ 2118008 h 6857864"/>
              <a:gd name="connsiteX27" fmla="*/ 214300 w 3125543"/>
              <a:gd name="connsiteY27" fmla="*/ 2050531 h 6857864"/>
              <a:gd name="connsiteX28" fmla="*/ 120136 w 3125543"/>
              <a:gd name="connsiteY28" fmla="*/ 1732919 h 6857864"/>
              <a:gd name="connsiteX29" fmla="*/ 92310 w 3125543"/>
              <a:gd name="connsiteY29" fmla="*/ 1615777 h 6857864"/>
              <a:gd name="connsiteX30" fmla="*/ 88820 w 3125543"/>
              <a:gd name="connsiteY30" fmla="*/ 1525631 h 6857864"/>
              <a:gd name="connsiteX31" fmla="*/ 79273 w 3125543"/>
              <a:gd name="connsiteY31" fmla="*/ 1477995 h 6857864"/>
              <a:gd name="connsiteX32" fmla="*/ 73810 w 3125543"/>
              <a:gd name="connsiteY32" fmla="*/ 1307086 h 6857864"/>
              <a:gd name="connsiteX33" fmla="*/ 79531 w 3125543"/>
              <a:gd name="connsiteY33" fmla="*/ 1168288 h 6857864"/>
              <a:gd name="connsiteX34" fmla="*/ 594 w 3125543"/>
              <a:gd name="connsiteY34" fmla="*/ 716778 h 6857864"/>
              <a:gd name="connsiteX35" fmla="*/ 2657 w 3125543"/>
              <a:gd name="connsiteY35" fmla="*/ 657363 h 6857864"/>
              <a:gd name="connsiteX36" fmla="*/ 24904 w 3125543"/>
              <a:gd name="connsiteY36" fmla="*/ 393828 h 6857864"/>
              <a:gd name="connsiteX37" fmla="*/ 39728 w 3125543"/>
              <a:gd name="connsiteY37" fmla="*/ 236673 h 6857864"/>
              <a:gd name="connsiteX38" fmla="*/ 38796 w 3125543"/>
              <a:gd name="connsiteY38" fmla="*/ 144983 h 6857864"/>
              <a:gd name="connsiteX39" fmla="*/ 29331 w 3125543"/>
              <a:gd name="connsiteY39" fmla="*/ 33857 h 6857864"/>
              <a:gd name="connsiteX40" fmla="*/ 11361 w 3125543"/>
              <a:gd name="connsiteY40" fmla="*/ 0 h 6857864"/>
              <a:gd name="connsiteX41" fmla="*/ 3125543 w 3125543"/>
              <a:gd name="connsiteY41" fmla="*/ 0 h 6857864"/>
              <a:gd name="connsiteX42" fmla="*/ 3125543 w 3125543"/>
              <a:gd name="connsiteY4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88820 w 3125543"/>
              <a:gd name="connsiteY28" fmla="*/ 1525631 h 6857864"/>
              <a:gd name="connsiteX29" fmla="*/ 79273 w 3125543"/>
              <a:gd name="connsiteY29" fmla="*/ 1477995 h 6857864"/>
              <a:gd name="connsiteX30" fmla="*/ 73810 w 3125543"/>
              <a:gd name="connsiteY30" fmla="*/ 1307086 h 6857864"/>
              <a:gd name="connsiteX31" fmla="*/ 79531 w 3125543"/>
              <a:gd name="connsiteY31" fmla="*/ 1168288 h 6857864"/>
              <a:gd name="connsiteX32" fmla="*/ 594 w 3125543"/>
              <a:gd name="connsiteY32" fmla="*/ 716778 h 6857864"/>
              <a:gd name="connsiteX33" fmla="*/ 2657 w 3125543"/>
              <a:gd name="connsiteY33" fmla="*/ 657363 h 6857864"/>
              <a:gd name="connsiteX34" fmla="*/ 24904 w 3125543"/>
              <a:gd name="connsiteY34" fmla="*/ 393828 h 6857864"/>
              <a:gd name="connsiteX35" fmla="*/ 39728 w 3125543"/>
              <a:gd name="connsiteY35" fmla="*/ 236673 h 6857864"/>
              <a:gd name="connsiteX36" fmla="*/ 38796 w 3125543"/>
              <a:gd name="connsiteY36" fmla="*/ 144983 h 6857864"/>
              <a:gd name="connsiteX37" fmla="*/ 29331 w 3125543"/>
              <a:gd name="connsiteY37" fmla="*/ 33857 h 6857864"/>
              <a:gd name="connsiteX38" fmla="*/ 11361 w 3125543"/>
              <a:gd name="connsiteY38" fmla="*/ 0 h 6857864"/>
              <a:gd name="connsiteX39" fmla="*/ 3125543 w 3125543"/>
              <a:gd name="connsiteY39" fmla="*/ 0 h 6857864"/>
              <a:gd name="connsiteX40" fmla="*/ 3125543 w 3125543"/>
              <a:gd name="connsiteY4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4300 w 3125543"/>
              <a:gd name="connsiteY25" fmla="*/ 2050531 h 6857864"/>
              <a:gd name="connsiteX26" fmla="*/ 120136 w 3125543"/>
              <a:gd name="connsiteY26" fmla="*/ 1732919 h 6857864"/>
              <a:gd name="connsiteX27" fmla="*/ 88820 w 3125543"/>
              <a:gd name="connsiteY27" fmla="*/ 1525631 h 6857864"/>
              <a:gd name="connsiteX28" fmla="*/ 79273 w 3125543"/>
              <a:gd name="connsiteY28" fmla="*/ 1477995 h 6857864"/>
              <a:gd name="connsiteX29" fmla="*/ 73810 w 3125543"/>
              <a:gd name="connsiteY29" fmla="*/ 1307086 h 6857864"/>
              <a:gd name="connsiteX30" fmla="*/ 79531 w 3125543"/>
              <a:gd name="connsiteY30" fmla="*/ 1168288 h 6857864"/>
              <a:gd name="connsiteX31" fmla="*/ 594 w 3125543"/>
              <a:gd name="connsiteY31" fmla="*/ 716778 h 6857864"/>
              <a:gd name="connsiteX32" fmla="*/ 2657 w 3125543"/>
              <a:gd name="connsiteY32" fmla="*/ 657363 h 6857864"/>
              <a:gd name="connsiteX33" fmla="*/ 24904 w 3125543"/>
              <a:gd name="connsiteY33" fmla="*/ 393828 h 6857864"/>
              <a:gd name="connsiteX34" fmla="*/ 39728 w 3125543"/>
              <a:gd name="connsiteY34" fmla="*/ 236673 h 6857864"/>
              <a:gd name="connsiteX35" fmla="*/ 38796 w 3125543"/>
              <a:gd name="connsiteY35" fmla="*/ 144983 h 6857864"/>
              <a:gd name="connsiteX36" fmla="*/ 29331 w 3125543"/>
              <a:gd name="connsiteY36" fmla="*/ 33857 h 6857864"/>
              <a:gd name="connsiteX37" fmla="*/ 11361 w 3125543"/>
              <a:gd name="connsiteY37" fmla="*/ 0 h 6857864"/>
              <a:gd name="connsiteX38" fmla="*/ 3125543 w 3125543"/>
              <a:gd name="connsiteY38" fmla="*/ 0 h 6857864"/>
              <a:gd name="connsiteX39" fmla="*/ 3125543 w 3125543"/>
              <a:gd name="connsiteY3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360891 w 3125543"/>
              <a:gd name="connsiteY21" fmla="*/ 2843952 h 6857864"/>
              <a:gd name="connsiteX22" fmla="*/ 268410 w 3125543"/>
              <a:gd name="connsiteY22" fmla="*/ 2447068 h 6857864"/>
              <a:gd name="connsiteX23" fmla="*/ 215809 w 3125543"/>
              <a:gd name="connsiteY23" fmla="*/ 2155135 h 6857864"/>
              <a:gd name="connsiteX24" fmla="*/ 214300 w 3125543"/>
              <a:gd name="connsiteY24" fmla="*/ 2050531 h 6857864"/>
              <a:gd name="connsiteX25" fmla="*/ 120136 w 3125543"/>
              <a:gd name="connsiteY25" fmla="*/ 1732919 h 6857864"/>
              <a:gd name="connsiteX26" fmla="*/ 88820 w 3125543"/>
              <a:gd name="connsiteY26" fmla="*/ 1525631 h 6857864"/>
              <a:gd name="connsiteX27" fmla="*/ 79273 w 3125543"/>
              <a:gd name="connsiteY27" fmla="*/ 1477995 h 6857864"/>
              <a:gd name="connsiteX28" fmla="*/ 73810 w 3125543"/>
              <a:gd name="connsiteY28" fmla="*/ 1307086 h 6857864"/>
              <a:gd name="connsiteX29" fmla="*/ 79531 w 3125543"/>
              <a:gd name="connsiteY29" fmla="*/ 1168288 h 6857864"/>
              <a:gd name="connsiteX30" fmla="*/ 594 w 3125543"/>
              <a:gd name="connsiteY30" fmla="*/ 716778 h 6857864"/>
              <a:gd name="connsiteX31" fmla="*/ 2657 w 3125543"/>
              <a:gd name="connsiteY31" fmla="*/ 657363 h 6857864"/>
              <a:gd name="connsiteX32" fmla="*/ 24904 w 3125543"/>
              <a:gd name="connsiteY32" fmla="*/ 393828 h 6857864"/>
              <a:gd name="connsiteX33" fmla="*/ 39728 w 3125543"/>
              <a:gd name="connsiteY33" fmla="*/ 236673 h 6857864"/>
              <a:gd name="connsiteX34" fmla="*/ 38796 w 3125543"/>
              <a:gd name="connsiteY34" fmla="*/ 144983 h 6857864"/>
              <a:gd name="connsiteX35" fmla="*/ 29331 w 3125543"/>
              <a:gd name="connsiteY35" fmla="*/ 33857 h 6857864"/>
              <a:gd name="connsiteX36" fmla="*/ 11361 w 3125543"/>
              <a:gd name="connsiteY36" fmla="*/ 0 h 6857864"/>
              <a:gd name="connsiteX37" fmla="*/ 3125543 w 3125543"/>
              <a:gd name="connsiteY37" fmla="*/ 0 h 6857864"/>
              <a:gd name="connsiteX38" fmla="*/ 3125543 w 3125543"/>
              <a:gd name="connsiteY3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0401 w 3125543"/>
              <a:gd name="connsiteY15" fmla="*/ 3872886 h 6857864"/>
              <a:gd name="connsiteX16" fmla="*/ 458278 w 3125543"/>
              <a:gd name="connsiteY16" fmla="*/ 3673397 h 6857864"/>
              <a:gd name="connsiteX17" fmla="*/ 460946 w 3125543"/>
              <a:gd name="connsiteY17" fmla="*/ 3536883 h 6857864"/>
              <a:gd name="connsiteX18" fmla="*/ 464800 w 3125543"/>
              <a:gd name="connsiteY18" fmla="*/ 3158586 h 6857864"/>
              <a:gd name="connsiteX19" fmla="*/ 360891 w 3125543"/>
              <a:gd name="connsiteY19" fmla="*/ 2843952 h 6857864"/>
              <a:gd name="connsiteX20" fmla="*/ 268410 w 3125543"/>
              <a:gd name="connsiteY20" fmla="*/ 2447068 h 6857864"/>
              <a:gd name="connsiteX21" fmla="*/ 215809 w 3125543"/>
              <a:gd name="connsiteY21" fmla="*/ 2155135 h 6857864"/>
              <a:gd name="connsiteX22" fmla="*/ 214300 w 3125543"/>
              <a:gd name="connsiteY22" fmla="*/ 2050531 h 6857864"/>
              <a:gd name="connsiteX23" fmla="*/ 120136 w 3125543"/>
              <a:gd name="connsiteY23" fmla="*/ 1732919 h 6857864"/>
              <a:gd name="connsiteX24" fmla="*/ 88820 w 3125543"/>
              <a:gd name="connsiteY24" fmla="*/ 1525631 h 6857864"/>
              <a:gd name="connsiteX25" fmla="*/ 79273 w 3125543"/>
              <a:gd name="connsiteY25" fmla="*/ 1477995 h 6857864"/>
              <a:gd name="connsiteX26" fmla="*/ 73810 w 3125543"/>
              <a:gd name="connsiteY26" fmla="*/ 1307086 h 6857864"/>
              <a:gd name="connsiteX27" fmla="*/ 79531 w 3125543"/>
              <a:gd name="connsiteY27" fmla="*/ 1168288 h 6857864"/>
              <a:gd name="connsiteX28" fmla="*/ 594 w 3125543"/>
              <a:gd name="connsiteY28" fmla="*/ 716778 h 6857864"/>
              <a:gd name="connsiteX29" fmla="*/ 2657 w 3125543"/>
              <a:gd name="connsiteY29" fmla="*/ 657363 h 6857864"/>
              <a:gd name="connsiteX30" fmla="*/ 24904 w 3125543"/>
              <a:gd name="connsiteY30" fmla="*/ 393828 h 6857864"/>
              <a:gd name="connsiteX31" fmla="*/ 39728 w 3125543"/>
              <a:gd name="connsiteY31" fmla="*/ 236673 h 6857864"/>
              <a:gd name="connsiteX32" fmla="*/ 38796 w 3125543"/>
              <a:gd name="connsiteY32" fmla="*/ 144983 h 6857864"/>
              <a:gd name="connsiteX33" fmla="*/ 29331 w 3125543"/>
              <a:gd name="connsiteY33" fmla="*/ 33857 h 6857864"/>
              <a:gd name="connsiteX34" fmla="*/ 11361 w 3125543"/>
              <a:gd name="connsiteY34" fmla="*/ 0 h 6857864"/>
              <a:gd name="connsiteX35" fmla="*/ 3125543 w 3125543"/>
              <a:gd name="connsiteY35" fmla="*/ 0 h 6857864"/>
              <a:gd name="connsiteX36" fmla="*/ 3125543 w 3125543"/>
              <a:gd name="connsiteY3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0195 w 3125543"/>
              <a:gd name="connsiteY26" fmla="*/ 54229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34252 w 3134252"/>
              <a:gd name="connsiteY0" fmla="*/ 6857864 h 6857864"/>
              <a:gd name="connsiteX1" fmla="*/ 81907 w 3134252"/>
              <a:gd name="connsiteY1" fmla="*/ 6857735 h 6857864"/>
              <a:gd name="connsiteX2" fmla="*/ 128758 w 3134252"/>
              <a:gd name="connsiteY2" fmla="*/ 6737706 h 6857864"/>
              <a:gd name="connsiteX3" fmla="*/ 145716 w 3134252"/>
              <a:gd name="connsiteY3" fmla="*/ 6686827 h 6857864"/>
              <a:gd name="connsiteX4" fmla="*/ 156995 w 3134252"/>
              <a:gd name="connsiteY4" fmla="*/ 6609119 h 6857864"/>
              <a:gd name="connsiteX5" fmla="*/ 227957 w 3134252"/>
              <a:gd name="connsiteY5" fmla="*/ 6492130 h 6857864"/>
              <a:gd name="connsiteX6" fmla="*/ 243239 w 3134252"/>
              <a:gd name="connsiteY6" fmla="*/ 6431610 h 6857864"/>
              <a:gd name="connsiteX7" fmla="*/ 239671 w 3134252"/>
              <a:gd name="connsiteY7" fmla="*/ 6314882 h 6857864"/>
              <a:gd name="connsiteX8" fmla="*/ 249683 w 3134252"/>
              <a:gd name="connsiteY8" fmla="*/ 6231403 h 6857864"/>
              <a:gd name="connsiteX9" fmla="*/ 273223 w 3134252"/>
              <a:gd name="connsiteY9" fmla="*/ 6202459 h 6857864"/>
              <a:gd name="connsiteX10" fmla="*/ 272051 w 3134252"/>
              <a:gd name="connsiteY10" fmla="*/ 6111940 h 6857864"/>
              <a:gd name="connsiteX11" fmla="*/ 327770 w 3134252"/>
              <a:gd name="connsiteY11" fmla="*/ 5863911 h 6857864"/>
              <a:gd name="connsiteX12" fmla="*/ 400857 w 3134252"/>
              <a:gd name="connsiteY12" fmla="*/ 5392587 h 6857864"/>
              <a:gd name="connsiteX13" fmla="*/ 439110 w 3134252"/>
              <a:gd name="connsiteY13" fmla="*/ 3872886 h 6857864"/>
              <a:gd name="connsiteX14" fmla="*/ 466987 w 3134252"/>
              <a:gd name="connsiteY14" fmla="*/ 3673397 h 6857864"/>
              <a:gd name="connsiteX15" fmla="*/ 469655 w 3134252"/>
              <a:gd name="connsiteY15" fmla="*/ 3536883 h 6857864"/>
              <a:gd name="connsiteX16" fmla="*/ 369600 w 3134252"/>
              <a:gd name="connsiteY16" fmla="*/ 2843952 h 6857864"/>
              <a:gd name="connsiteX17" fmla="*/ 277119 w 3134252"/>
              <a:gd name="connsiteY17" fmla="*/ 2447068 h 6857864"/>
              <a:gd name="connsiteX18" fmla="*/ 224518 w 3134252"/>
              <a:gd name="connsiteY18" fmla="*/ 2155135 h 6857864"/>
              <a:gd name="connsiteX19" fmla="*/ 223009 w 3134252"/>
              <a:gd name="connsiteY19" fmla="*/ 2050531 h 6857864"/>
              <a:gd name="connsiteX20" fmla="*/ 128845 w 3134252"/>
              <a:gd name="connsiteY20" fmla="*/ 1732919 h 6857864"/>
              <a:gd name="connsiteX21" fmla="*/ 97529 w 3134252"/>
              <a:gd name="connsiteY21" fmla="*/ 1525631 h 6857864"/>
              <a:gd name="connsiteX22" fmla="*/ 87982 w 3134252"/>
              <a:gd name="connsiteY22" fmla="*/ 1477995 h 6857864"/>
              <a:gd name="connsiteX23" fmla="*/ 82519 w 3134252"/>
              <a:gd name="connsiteY23" fmla="*/ 1307086 h 6857864"/>
              <a:gd name="connsiteX24" fmla="*/ 88240 w 3134252"/>
              <a:gd name="connsiteY24" fmla="*/ 1168288 h 6857864"/>
              <a:gd name="connsiteX25" fmla="*/ 534 w 3134252"/>
              <a:gd name="connsiteY25" fmla="*/ 651024 h 6857864"/>
              <a:gd name="connsiteX26" fmla="*/ 28904 w 3134252"/>
              <a:gd name="connsiteY26" fmla="*/ 542293 h 6857864"/>
              <a:gd name="connsiteX27" fmla="*/ 33613 w 3134252"/>
              <a:gd name="connsiteY27" fmla="*/ 393828 h 6857864"/>
              <a:gd name="connsiteX28" fmla="*/ 48437 w 3134252"/>
              <a:gd name="connsiteY28" fmla="*/ 236673 h 6857864"/>
              <a:gd name="connsiteX29" fmla="*/ 47505 w 3134252"/>
              <a:gd name="connsiteY29" fmla="*/ 144983 h 6857864"/>
              <a:gd name="connsiteX30" fmla="*/ 38040 w 3134252"/>
              <a:gd name="connsiteY30" fmla="*/ 33857 h 6857864"/>
              <a:gd name="connsiteX31" fmla="*/ 20070 w 3134252"/>
              <a:gd name="connsiteY31" fmla="*/ 0 h 6857864"/>
              <a:gd name="connsiteX32" fmla="*/ 3134252 w 3134252"/>
              <a:gd name="connsiteY32" fmla="*/ 0 h 6857864"/>
              <a:gd name="connsiteX33" fmla="*/ 3134252 w 3134252"/>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4385" h="6857864">
                <a:moveTo>
                  <a:pt x="3134385" y="6857864"/>
                </a:moveTo>
                <a:lnTo>
                  <a:pt x="82040" y="6857735"/>
                </a:lnTo>
                <a:cubicBezTo>
                  <a:pt x="121400" y="6789493"/>
                  <a:pt x="118256" y="6766191"/>
                  <a:pt x="128891" y="6737706"/>
                </a:cubicBezTo>
                <a:cubicBezTo>
                  <a:pt x="134775" y="6708183"/>
                  <a:pt x="142940" y="6708238"/>
                  <a:pt x="145849" y="6686827"/>
                </a:cubicBezTo>
                <a:cubicBezTo>
                  <a:pt x="150555" y="6669506"/>
                  <a:pt x="143421" y="6641568"/>
                  <a:pt x="157128" y="6609119"/>
                </a:cubicBezTo>
                <a:cubicBezTo>
                  <a:pt x="182741" y="6536188"/>
                  <a:pt x="211732" y="6530190"/>
                  <a:pt x="228090" y="6492130"/>
                </a:cubicBezTo>
                <a:cubicBezTo>
                  <a:pt x="229340" y="6486906"/>
                  <a:pt x="240143" y="6432771"/>
                  <a:pt x="243372" y="6431610"/>
                </a:cubicBezTo>
                <a:cubicBezTo>
                  <a:pt x="248979" y="6398644"/>
                  <a:pt x="238730" y="6348250"/>
                  <a:pt x="239804" y="6314882"/>
                </a:cubicBezTo>
                <a:cubicBezTo>
                  <a:pt x="238887" y="6301233"/>
                  <a:pt x="251802" y="6244334"/>
                  <a:pt x="249816" y="6231403"/>
                </a:cubicBezTo>
                <a:lnTo>
                  <a:pt x="273356" y="6202459"/>
                </a:lnTo>
                <a:cubicBezTo>
                  <a:pt x="272168" y="6196814"/>
                  <a:pt x="275401" y="6116998"/>
                  <a:pt x="272184" y="6111940"/>
                </a:cubicBezTo>
                <a:cubicBezTo>
                  <a:pt x="292271" y="5907632"/>
                  <a:pt x="306435" y="5983803"/>
                  <a:pt x="327903" y="5863911"/>
                </a:cubicBezTo>
                <a:cubicBezTo>
                  <a:pt x="349371" y="5744019"/>
                  <a:pt x="379058" y="5831697"/>
                  <a:pt x="400990" y="5392587"/>
                </a:cubicBezTo>
                <a:cubicBezTo>
                  <a:pt x="483517" y="5049461"/>
                  <a:pt x="428221" y="4159418"/>
                  <a:pt x="439243" y="3872886"/>
                </a:cubicBezTo>
                <a:cubicBezTo>
                  <a:pt x="442810" y="3782758"/>
                  <a:pt x="462029" y="3729398"/>
                  <a:pt x="467120" y="3673397"/>
                </a:cubicBezTo>
                <a:cubicBezTo>
                  <a:pt x="468757" y="3639864"/>
                  <a:pt x="465864" y="3599806"/>
                  <a:pt x="469788" y="3536883"/>
                </a:cubicBezTo>
                <a:cubicBezTo>
                  <a:pt x="513765" y="3522820"/>
                  <a:pt x="356666" y="2939039"/>
                  <a:pt x="369733" y="2843952"/>
                </a:cubicBezTo>
                <a:cubicBezTo>
                  <a:pt x="347383" y="2758766"/>
                  <a:pt x="301432" y="2561871"/>
                  <a:pt x="277252" y="2447068"/>
                </a:cubicBezTo>
                <a:cubicBezTo>
                  <a:pt x="263747" y="2380471"/>
                  <a:pt x="233830" y="2209978"/>
                  <a:pt x="224651" y="2155135"/>
                </a:cubicBezTo>
                <a:cubicBezTo>
                  <a:pt x="215633" y="2089045"/>
                  <a:pt x="239087" y="2120900"/>
                  <a:pt x="223142" y="2050531"/>
                </a:cubicBezTo>
                <a:cubicBezTo>
                  <a:pt x="200000" y="1910256"/>
                  <a:pt x="144237" y="1894155"/>
                  <a:pt x="128978" y="1732919"/>
                </a:cubicBezTo>
                <a:cubicBezTo>
                  <a:pt x="108065" y="1645436"/>
                  <a:pt x="104472" y="1568118"/>
                  <a:pt x="97662" y="1525631"/>
                </a:cubicBezTo>
                <a:cubicBezTo>
                  <a:pt x="95490" y="1502667"/>
                  <a:pt x="89429" y="1509646"/>
                  <a:pt x="88115" y="1477995"/>
                </a:cubicBezTo>
                <a:cubicBezTo>
                  <a:pt x="95294" y="1404274"/>
                  <a:pt x="82609" y="1358704"/>
                  <a:pt x="82652" y="1307086"/>
                </a:cubicBezTo>
                <a:cubicBezTo>
                  <a:pt x="92097" y="1258551"/>
                  <a:pt x="61609" y="974667"/>
                  <a:pt x="70835" y="925818"/>
                </a:cubicBezTo>
                <a:cubicBezTo>
                  <a:pt x="57364" y="720826"/>
                  <a:pt x="-7236" y="803394"/>
                  <a:pt x="667" y="651024"/>
                </a:cubicBezTo>
                <a:cubicBezTo>
                  <a:pt x="-336" y="620227"/>
                  <a:pt x="30040" y="610077"/>
                  <a:pt x="29037" y="542293"/>
                </a:cubicBezTo>
                <a:cubicBezTo>
                  <a:pt x="16601" y="507069"/>
                  <a:pt x="38135" y="566671"/>
                  <a:pt x="33746" y="393828"/>
                </a:cubicBezTo>
                <a:cubicBezTo>
                  <a:pt x="20045" y="358429"/>
                  <a:pt x="38646" y="247710"/>
                  <a:pt x="48570" y="236673"/>
                </a:cubicBezTo>
                <a:cubicBezTo>
                  <a:pt x="52089" y="190527"/>
                  <a:pt x="50037" y="179672"/>
                  <a:pt x="47638" y="144983"/>
                </a:cubicBezTo>
                <a:cubicBezTo>
                  <a:pt x="34840" y="119338"/>
                  <a:pt x="39198" y="69086"/>
                  <a:pt x="38173" y="33857"/>
                </a:cubicBezTo>
                <a:lnTo>
                  <a:pt x="20203" y="0"/>
                </a:lnTo>
                <a:lnTo>
                  <a:pt x="3134385" y="0"/>
                </a:lnTo>
                <a:lnTo>
                  <a:pt x="3134385" y="6857864"/>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a:ea typeface="+mn-ea"/>
              <a:cs typeface="+mn-cs"/>
            </a:endParaRPr>
          </a:p>
        </p:txBody>
      </p:sp>
      <p:sp>
        <p:nvSpPr>
          <p:cNvPr id="28" name="Rectangle 27">
            <a:extLst>
              <a:ext uri="{FF2B5EF4-FFF2-40B4-BE49-F238E27FC236}">
                <a16:creationId xmlns:a16="http://schemas.microsoft.com/office/drawing/2014/main" id="{123B6C95-A741-4B02-8E94-D660986F4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298">
            <a:off x="844944" y="1147018"/>
            <a:ext cx="3829529" cy="455156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 close-up of a hand">
            <a:extLst>
              <a:ext uri="{FF2B5EF4-FFF2-40B4-BE49-F238E27FC236}">
                <a16:creationId xmlns:a16="http://schemas.microsoft.com/office/drawing/2014/main" id="{3500AC62-A819-DD9E-6CDD-DE0F57FE82B8}"/>
              </a:ext>
            </a:extLst>
          </p:cNvPr>
          <p:cNvPicPr>
            <a:picLocks noChangeAspect="1"/>
          </p:cNvPicPr>
          <p:nvPr/>
        </p:nvPicPr>
        <p:blipFill>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217" r="17374" b="1"/>
          <a:stretch/>
        </p:blipFill>
        <p:spPr>
          <a:xfrm>
            <a:off x="839620" y="1145179"/>
            <a:ext cx="3841903" cy="4546186"/>
          </a:xfrm>
          <a:custGeom>
            <a:avLst/>
            <a:gdLst/>
            <a:ahLst/>
            <a:cxnLst/>
            <a:rect l="l" t="t" r="r" b="b"/>
            <a:pathLst>
              <a:path w="4658079" h="5511980">
                <a:moveTo>
                  <a:pt x="4351992" y="0"/>
                </a:moveTo>
                <a:lnTo>
                  <a:pt x="4439670" y="1444388"/>
                </a:lnTo>
                <a:lnTo>
                  <a:pt x="4658079" y="5249958"/>
                </a:lnTo>
                <a:cubicBezTo>
                  <a:pt x="4324280" y="5258279"/>
                  <a:pt x="2239352" y="5402254"/>
                  <a:pt x="1585796" y="5441796"/>
                </a:cubicBezTo>
                <a:lnTo>
                  <a:pt x="354942" y="5511980"/>
                </a:lnTo>
                <a:lnTo>
                  <a:pt x="324060" y="5493872"/>
                </a:lnTo>
                <a:cubicBezTo>
                  <a:pt x="323429" y="5483384"/>
                  <a:pt x="322799" y="5472898"/>
                  <a:pt x="322168" y="5462410"/>
                </a:cubicBezTo>
                <a:lnTo>
                  <a:pt x="318997" y="5461072"/>
                </a:lnTo>
                <a:cubicBezTo>
                  <a:pt x="316953" y="5427068"/>
                  <a:pt x="312208" y="5299794"/>
                  <a:pt x="309902" y="5258387"/>
                </a:cubicBezTo>
                <a:cubicBezTo>
                  <a:pt x="308322" y="5243134"/>
                  <a:pt x="306741" y="5227879"/>
                  <a:pt x="305160" y="5212626"/>
                </a:cubicBezTo>
                <a:cubicBezTo>
                  <a:pt x="304863" y="5207747"/>
                  <a:pt x="304750" y="5197253"/>
                  <a:pt x="304998" y="5184240"/>
                </a:cubicBezTo>
                <a:lnTo>
                  <a:pt x="305192" y="5180045"/>
                </a:lnTo>
                <a:lnTo>
                  <a:pt x="291399" y="4950639"/>
                </a:lnTo>
                <a:lnTo>
                  <a:pt x="289095" y="4946087"/>
                </a:lnTo>
                <a:cubicBezTo>
                  <a:pt x="287624" y="4921632"/>
                  <a:pt x="284034" y="4827709"/>
                  <a:pt x="282579" y="4803906"/>
                </a:cubicBezTo>
                <a:lnTo>
                  <a:pt x="280362" y="4803270"/>
                </a:lnTo>
                <a:cubicBezTo>
                  <a:pt x="278157" y="4797186"/>
                  <a:pt x="274462" y="4790265"/>
                  <a:pt x="271963" y="4768156"/>
                </a:cubicBezTo>
                <a:cubicBezTo>
                  <a:pt x="279804" y="4739984"/>
                  <a:pt x="254660" y="4705685"/>
                  <a:pt x="265374" y="4670611"/>
                </a:cubicBezTo>
                <a:cubicBezTo>
                  <a:pt x="267713" y="4657902"/>
                  <a:pt x="265149" y="4619731"/>
                  <a:pt x="258696" y="4613226"/>
                </a:cubicBezTo>
                <a:cubicBezTo>
                  <a:pt x="256932" y="4605414"/>
                  <a:pt x="258542" y="4595862"/>
                  <a:pt x="251863" y="4592962"/>
                </a:cubicBezTo>
                <a:cubicBezTo>
                  <a:pt x="247103" y="4576265"/>
                  <a:pt x="235119" y="4534559"/>
                  <a:pt x="230138" y="4513049"/>
                </a:cubicBezTo>
                <a:lnTo>
                  <a:pt x="221978" y="4463901"/>
                </a:lnTo>
                <a:cubicBezTo>
                  <a:pt x="220971" y="4452833"/>
                  <a:pt x="219966" y="4441765"/>
                  <a:pt x="218959" y="4430697"/>
                </a:cubicBezTo>
                <a:cubicBezTo>
                  <a:pt x="219211" y="4417629"/>
                  <a:pt x="223365" y="4393610"/>
                  <a:pt x="223492" y="4385495"/>
                </a:cubicBezTo>
                <a:cubicBezTo>
                  <a:pt x="222148" y="4384648"/>
                  <a:pt x="220873" y="4383474"/>
                  <a:pt x="219714" y="4382005"/>
                </a:cubicBezTo>
                <a:lnTo>
                  <a:pt x="215333" y="4369732"/>
                </a:lnTo>
                <a:lnTo>
                  <a:pt x="223429" y="4308087"/>
                </a:lnTo>
                <a:lnTo>
                  <a:pt x="225930" y="4234242"/>
                </a:lnTo>
                <a:lnTo>
                  <a:pt x="229617" y="4222870"/>
                </a:lnTo>
                <a:cubicBezTo>
                  <a:pt x="232866" y="4197247"/>
                  <a:pt x="226048" y="4167037"/>
                  <a:pt x="235897" y="4150202"/>
                </a:cubicBezTo>
                <a:cubicBezTo>
                  <a:pt x="232944" y="4125870"/>
                  <a:pt x="229992" y="4101537"/>
                  <a:pt x="227040" y="4077205"/>
                </a:cubicBezTo>
                <a:cubicBezTo>
                  <a:pt x="242235" y="4078669"/>
                  <a:pt x="233041" y="4050691"/>
                  <a:pt x="234640" y="4041483"/>
                </a:cubicBezTo>
                <a:lnTo>
                  <a:pt x="236720" y="4041112"/>
                </a:lnTo>
                <a:lnTo>
                  <a:pt x="227659" y="3890411"/>
                </a:lnTo>
                <a:lnTo>
                  <a:pt x="216010" y="3867677"/>
                </a:lnTo>
                <a:cubicBezTo>
                  <a:pt x="213290" y="3851293"/>
                  <a:pt x="210569" y="3834910"/>
                  <a:pt x="207849" y="3818526"/>
                </a:cubicBezTo>
                <a:cubicBezTo>
                  <a:pt x="206741" y="3797268"/>
                  <a:pt x="209741" y="3753771"/>
                  <a:pt x="209364" y="3740122"/>
                </a:cubicBezTo>
                <a:cubicBezTo>
                  <a:pt x="208019" y="3739275"/>
                  <a:pt x="206745" y="3738099"/>
                  <a:pt x="205585" y="3736632"/>
                </a:cubicBezTo>
                <a:lnTo>
                  <a:pt x="201205" y="3724359"/>
                </a:lnTo>
                <a:lnTo>
                  <a:pt x="209301" y="3662712"/>
                </a:lnTo>
                <a:lnTo>
                  <a:pt x="210984" y="3613034"/>
                </a:lnTo>
                <a:cubicBezTo>
                  <a:pt x="179832" y="3090937"/>
                  <a:pt x="55434" y="1049860"/>
                  <a:pt x="22392" y="530128"/>
                </a:cubicBezTo>
                <a:lnTo>
                  <a:pt x="12734" y="494640"/>
                </a:lnTo>
                <a:cubicBezTo>
                  <a:pt x="5928" y="487549"/>
                  <a:pt x="7365" y="456177"/>
                  <a:pt x="6150" y="428183"/>
                </a:cubicBezTo>
                <a:cubicBezTo>
                  <a:pt x="4934" y="400189"/>
                  <a:pt x="4651" y="349621"/>
                  <a:pt x="5438" y="326674"/>
                </a:cubicBezTo>
                <a:lnTo>
                  <a:pt x="182" y="307928"/>
                </a:lnTo>
                <a:cubicBezTo>
                  <a:pt x="-1070" y="287304"/>
                  <a:pt x="4511" y="285325"/>
                  <a:pt x="6100" y="261583"/>
                </a:cubicBezTo>
                <a:close/>
              </a:path>
            </a:pathLst>
          </a:custGeom>
        </p:spPr>
      </p:pic>
      <p:sp>
        <p:nvSpPr>
          <p:cNvPr id="2" name="Title 1">
            <a:extLst>
              <a:ext uri="{FF2B5EF4-FFF2-40B4-BE49-F238E27FC236}">
                <a16:creationId xmlns:a16="http://schemas.microsoft.com/office/drawing/2014/main" id="{4F558BB0-6FF4-CDD9-F2D6-03D70C963539}"/>
              </a:ext>
            </a:extLst>
          </p:cNvPr>
          <p:cNvSpPr>
            <a:spLocks noGrp="1"/>
          </p:cNvSpPr>
          <p:nvPr>
            <p:ph type="title"/>
          </p:nvPr>
        </p:nvSpPr>
        <p:spPr>
          <a:xfrm>
            <a:off x="3971110" y="721744"/>
            <a:ext cx="7439854" cy="1706582"/>
          </a:xfrm>
        </p:spPr>
        <p:txBody>
          <a:bodyPr anchor="ctr">
            <a:normAutofit/>
          </a:bodyPr>
          <a:lstStyle/>
          <a:p>
            <a:pPr>
              <a:lnSpc>
                <a:spcPct val="110000"/>
              </a:lnSpc>
            </a:pPr>
            <a:r>
              <a:rPr lang="en-US" sz="3400" i="0" dirty="0">
                <a:latin typeface="Consolas"/>
              </a:rPr>
              <a:t>Hadith 2: To the right, then to the right. (Muslim/Bukhari)</a:t>
            </a:r>
            <a:endParaRPr lang="en-US" sz="3400" dirty="0"/>
          </a:p>
        </p:txBody>
      </p:sp>
      <p:sp>
        <p:nvSpPr>
          <p:cNvPr id="3" name="Content Placeholder 2">
            <a:extLst>
              <a:ext uri="{FF2B5EF4-FFF2-40B4-BE49-F238E27FC236}">
                <a16:creationId xmlns:a16="http://schemas.microsoft.com/office/drawing/2014/main" id="{DE9F6A00-372C-5282-24BE-BF76E39EB443}"/>
              </a:ext>
            </a:extLst>
          </p:cNvPr>
          <p:cNvSpPr>
            <a:spLocks noGrp="1"/>
          </p:cNvSpPr>
          <p:nvPr>
            <p:ph idx="1"/>
          </p:nvPr>
        </p:nvSpPr>
        <p:spPr>
          <a:xfrm>
            <a:off x="5381897" y="2810013"/>
            <a:ext cx="6010004" cy="3514587"/>
          </a:xfrm>
        </p:spPr>
        <p:txBody>
          <a:bodyPr vert="horz" lIns="91440" tIns="45720" rIns="91440" bIns="45720" rtlCol="0" anchor="ctr">
            <a:normAutofit lnSpcReduction="10000"/>
          </a:bodyPr>
          <a:lstStyle/>
          <a:p>
            <a:r>
              <a:rPr lang="en-US" dirty="0">
                <a:ea typeface="+mn-lt"/>
                <a:cs typeface="+mn-lt"/>
              </a:rPr>
              <a:t>• Context: One Sahabi had some Sheep’s milk mixed with water, and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drank from it.</a:t>
            </a:r>
          </a:p>
          <a:p>
            <a:r>
              <a:rPr lang="en-US" dirty="0">
                <a:ea typeface="+mn-lt"/>
                <a:cs typeface="+mn-lt"/>
              </a:rPr>
              <a:t> Abu Bakr was on his left; Bedouin was on his right. Prophet SAW gave it to Bedouin saying the above hadith (right side) to clarify what he was doing. </a:t>
            </a:r>
          </a:p>
          <a:p>
            <a:r>
              <a:rPr lang="en-US" dirty="0">
                <a:ea typeface="+mn-lt"/>
                <a:cs typeface="+mn-lt"/>
              </a:rPr>
              <a:t>We know that the Most superior after the prophets is Abu Bakr RA but still gave it to his right! </a:t>
            </a:r>
          </a:p>
          <a:p>
            <a:r>
              <a:rPr lang="en-US" dirty="0">
                <a:ea typeface="+mn-lt"/>
                <a:cs typeface="+mn-lt"/>
              </a:rPr>
              <a:t>• Explanation: </a:t>
            </a:r>
            <a:r>
              <a:rPr lang="en-US" dirty="0" err="1">
                <a:ea typeface="+mn-lt"/>
                <a:cs typeface="+mn-lt"/>
              </a:rPr>
              <a:t>tayaamum</a:t>
            </a:r>
            <a:r>
              <a:rPr lang="en-US" dirty="0">
                <a:ea typeface="+mn-lt"/>
                <a:cs typeface="+mn-lt"/>
              </a:rPr>
              <a:t> (beginning with the right) is of the Sunnah, mustahabb </a:t>
            </a:r>
          </a:p>
          <a:p>
            <a:endParaRPr lang="en-US" dirty="0"/>
          </a:p>
        </p:txBody>
      </p:sp>
    </p:spTree>
    <p:extLst>
      <p:ext uri="{BB962C8B-B14F-4D97-AF65-F5344CB8AC3E}">
        <p14:creationId xmlns:p14="http://schemas.microsoft.com/office/powerpoint/2010/main" val="226339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Full frame view of patterned mosaic material">
            <a:extLst>
              <a:ext uri="{FF2B5EF4-FFF2-40B4-BE49-F238E27FC236}">
                <a16:creationId xmlns:a16="http://schemas.microsoft.com/office/drawing/2014/main" id="{33846D32-31C3-4BA0-E8E6-3DE4FFC32D80}"/>
              </a:ext>
            </a:extLst>
          </p:cNvPr>
          <p:cNvPicPr>
            <a:picLocks noChangeAspect="1"/>
          </p:cNvPicPr>
          <p:nvPr/>
        </p:nvPicPr>
        <p:blipFill>
          <a:blip r:embed="rId3"/>
          <a:srcRect l="23081" r="28477" b="-8"/>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E805AD1C-B01D-03B2-96C7-833AA8B29164}"/>
              </a:ext>
            </a:extLst>
          </p:cNvPr>
          <p:cNvSpPr>
            <a:spLocks noGrp="1"/>
          </p:cNvSpPr>
          <p:nvPr>
            <p:ph type="title"/>
          </p:nvPr>
        </p:nvSpPr>
        <p:spPr>
          <a:xfrm>
            <a:off x="1219201" y="725469"/>
            <a:ext cx="7143429" cy="1706583"/>
          </a:xfrm>
        </p:spPr>
        <p:txBody>
          <a:bodyPr anchor="ctr">
            <a:normAutofit fontScale="90000"/>
          </a:bodyPr>
          <a:lstStyle/>
          <a:p>
            <a:r>
              <a:rPr lang="en-US" i="0" dirty="0">
                <a:latin typeface="Consolas"/>
              </a:rPr>
              <a:t>Hadith 3: Your kin, your kin! (Ibn </a:t>
            </a:r>
            <a:r>
              <a:rPr lang="en-US" i="0" dirty="0" err="1">
                <a:latin typeface="Consolas"/>
              </a:rPr>
              <a:t>Hibban</a:t>
            </a:r>
            <a:r>
              <a:rPr lang="en-US" i="0" dirty="0">
                <a:latin typeface="Consolas"/>
              </a:rPr>
              <a:t>, </a:t>
            </a:r>
            <a:r>
              <a:rPr lang="en-US" i="0" dirty="0" err="1">
                <a:latin typeface="Consolas"/>
              </a:rPr>
              <a:t>Saheeh</a:t>
            </a:r>
            <a:r>
              <a:rPr lang="en-US" i="0" dirty="0">
                <a:latin typeface="Consolas"/>
              </a:rPr>
              <a:t>)</a:t>
            </a:r>
            <a:endParaRPr lang="en-US" dirty="0"/>
          </a:p>
        </p:txBody>
      </p:sp>
      <p:sp>
        <p:nvSpPr>
          <p:cNvPr id="3" name="Content Placeholder 2">
            <a:extLst>
              <a:ext uri="{FF2B5EF4-FFF2-40B4-BE49-F238E27FC236}">
                <a16:creationId xmlns:a16="http://schemas.microsoft.com/office/drawing/2014/main" id="{60A4857E-28DE-4079-95E3-8A7A334056D5}"/>
              </a:ext>
            </a:extLst>
          </p:cNvPr>
          <p:cNvSpPr>
            <a:spLocks noGrp="1"/>
          </p:cNvSpPr>
          <p:nvPr>
            <p:ph idx="1"/>
          </p:nvPr>
        </p:nvSpPr>
        <p:spPr>
          <a:xfrm>
            <a:off x="1219200" y="2547257"/>
            <a:ext cx="5666935" cy="3777343"/>
          </a:xfrm>
        </p:spPr>
        <p:txBody>
          <a:bodyPr vert="horz" lIns="91440" tIns="45720" rIns="91440" bIns="45720" rtlCol="0" anchor="ctr">
            <a:normAutofit/>
          </a:bodyPr>
          <a:lstStyle/>
          <a:p>
            <a:r>
              <a:rPr lang="en-US" sz="1800" b="1" i="1" u="sng" dirty="0">
                <a:ea typeface="+mn-lt"/>
                <a:cs typeface="+mn-lt"/>
              </a:rPr>
              <a:t>Context</a:t>
            </a:r>
            <a:r>
              <a:rPr lang="en-US" dirty="0">
                <a:ea typeface="+mn-lt"/>
                <a:cs typeface="+mn-lt"/>
              </a:rPr>
              <a:t>: The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was ill and he said this, meaning one should keep good family ties. Direct family and extended family.</a:t>
            </a:r>
          </a:p>
          <a:p>
            <a:pPr marL="0" indent="0">
              <a:buNone/>
            </a:pPr>
            <a:r>
              <a:rPr lang="en-US" dirty="0">
                <a:ea typeface="+mn-lt"/>
                <a:cs typeface="+mn-lt"/>
              </a:rPr>
              <a:t>E.g., A man can't marry 2 sisters at one time due to the keeping family ties. Just because a mere possibility that this could happen.</a:t>
            </a:r>
          </a:p>
          <a:p>
            <a:r>
              <a:rPr lang="en-US" dirty="0">
                <a:ea typeface="+mn-lt"/>
                <a:cs typeface="+mn-lt"/>
              </a:rPr>
              <a:t>If there is too much socializing between family members can lead to problems so keeping a healthy balance between family is very important.</a:t>
            </a:r>
          </a:p>
        </p:txBody>
      </p:sp>
    </p:spTree>
    <p:extLst>
      <p:ext uri="{BB962C8B-B14F-4D97-AF65-F5344CB8AC3E}">
        <p14:creationId xmlns:p14="http://schemas.microsoft.com/office/powerpoint/2010/main" val="256526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5"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7" name="Freeform: Shape 16">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A133C2A-7E47-C9B3-C29E-92756FEC055C}"/>
              </a:ext>
            </a:extLst>
          </p:cNvPr>
          <p:cNvSpPr>
            <a:spLocks noGrp="1"/>
          </p:cNvSpPr>
          <p:nvPr>
            <p:ph type="title"/>
          </p:nvPr>
        </p:nvSpPr>
        <p:spPr>
          <a:xfrm>
            <a:off x="2169993" y="685800"/>
            <a:ext cx="9221907" cy="1257300"/>
          </a:xfrm>
        </p:spPr>
        <p:txBody>
          <a:bodyPr anchor="ctr">
            <a:normAutofit/>
          </a:bodyPr>
          <a:lstStyle/>
          <a:p>
            <a:pPr algn="r"/>
            <a:r>
              <a:rPr lang="en-GB" sz="5400"/>
              <a:t>Hadith 3: </a:t>
            </a:r>
          </a:p>
        </p:txBody>
      </p:sp>
      <p:sp>
        <p:nvSpPr>
          <p:cNvPr id="3" name="Content Placeholder 2">
            <a:extLst>
              <a:ext uri="{FF2B5EF4-FFF2-40B4-BE49-F238E27FC236}">
                <a16:creationId xmlns:a16="http://schemas.microsoft.com/office/drawing/2014/main" id="{C45BF655-F31E-95AC-0C55-2C3A3AB54899}"/>
              </a:ext>
            </a:extLst>
          </p:cNvPr>
          <p:cNvSpPr>
            <a:spLocks noGrp="1"/>
          </p:cNvSpPr>
          <p:nvPr>
            <p:ph idx="1"/>
          </p:nvPr>
        </p:nvSpPr>
        <p:spPr>
          <a:xfrm>
            <a:off x="1219200" y="1670757"/>
            <a:ext cx="6219290" cy="4653844"/>
          </a:xfrm>
        </p:spPr>
        <p:txBody>
          <a:bodyPr anchor="ctr">
            <a:normAutofit fontScale="92500" lnSpcReduction="10000"/>
          </a:bodyPr>
          <a:lstStyle/>
          <a:p>
            <a:r>
              <a:rPr lang="en-US" sz="1800" b="1" u="sng" dirty="0">
                <a:solidFill>
                  <a:schemeClr val="accent4">
                    <a:lumMod val="75000"/>
                  </a:schemeClr>
                </a:solidFill>
                <a:ea typeface="+mn-lt"/>
                <a:cs typeface="+mn-lt"/>
              </a:rPr>
              <a:t>Quran </a:t>
            </a:r>
            <a:r>
              <a:rPr lang="en-US" sz="1800" b="1" u="sng" dirty="0" err="1">
                <a:solidFill>
                  <a:schemeClr val="accent4">
                    <a:lumMod val="75000"/>
                  </a:schemeClr>
                </a:solidFill>
                <a:ea typeface="+mn-lt"/>
                <a:cs typeface="+mn-lt"/>
              </a:rPr>
              <a:t>Ra’ad</a:t>
            </a:r>
            <a:r>
              <a:rPr lang="en-US" sz="1800" b="1" u="sng" dirty="0">
                <a:solidFill>
                  <a:schemeClr val="accent4">
                    <a:lumMod val="75000"/>
                  </a:schemeClr>
                </a:solidFill>
                <a:ea typeface="+mn-lt"/>
                <a:cs typeface="+mn-lt"/>
              </a:rPr>
              <a:t> 13:21 </a:t>
            </a:r>
            <a:r>
              <a:rPr lang="en-US" sz="1800" dirty="0">
                <a:ea typeface="+mn-lt"/>
                <a:cs typeface="+mn-lt"/>
              </a:rPr>
              <a:t>: …Those who join what Allah has commanded to join…these are the people of understanding</a:t>
            </a:r>
          </a:p>
          <a:p>
            <a:r>
              <a:rPr lang="en-US" sz="1800" b="1" u="sng" dirty="0">
                <a:solidFill>
                  <a:schemeClr val="accent4">
                    <a:lumMod val="75000"/>
                  </a:schemeClr>
                </a:solidFill>
                <a:ea typeface="+mn-lt"/>
                <a:cs typeface="+mn-lt"/>
              </a:rPr>
              <a:t>Hadith:</a:t>
            </a:r>
            <a:r>
              <a:rPr lang="en-US" sz="1800" dirty="0">
                <a:ea typeface="+mn-lt"/>
                <a:cs typeface="+mn-lt"/>
              </a:rPr>
              <a:t> …anyone who believes in the Allah and the last day should maintain his ties in kinship.</a:t>
            </a:r>
          </a:p>
          <a:p>
            <a:r>
              <a:rPr lang="en-US" sz="1800" b="1" u="sng" dirty="0">
                <a:solidFill>
                  <a:schemeClr val="accent4">
                    <a:lumMod val="75000"/>
                  </a:schemeClr>
                </a:solidFill>
                <a:ea typeface="+mn-lt"/>
                <a:cs typeface="+mn-lt"/>
              </a:rPr>
              <a:t>Hadith:</a:t>
            </a:r>
            <a:r>
              <a:rPr lang="en-US" sz="1800" dirty="0">
                <a:solidFill>
                  <a:schemeClr val="accent4">
                    <a:lumMod val="75000"/>
                  </a:schemeClr>
                </a:solidFill>
                <a:ea typeface="+mn-lt"/>
                <a:cs typeface="+mn-lt"/>
              </a:rPr>
              <a:t> </a:t>
            </a:r>
            <a:r>
              <a:rPr lang="en-US" sz="1800" dirty="0">
                <a:ea typeface="+mn-lt"/>
                <a:cs typeface="+mn-lt"/>
              </a:rPr>
              <a:t>…whoever desires expansion of his provisions (</a:t>
            </a:r>
            <a:r>
              <a:rPr lang="en-US" sz="1800" dirty="0" err="1">
                <a:ea typeface="+mn-lt"/>
                <a:cs typeface="+mn-lt"/>
              </a:rPr>
              <a:t>rizq</a:t>
            </a:r>
            <a:r>
              <a:rPr lang="en-US" sz="1800" dirty="0">
                <a:ea typeface="+mn-lt"/>
                <a:cs typeface="+mn-lt"/>
              </a:rPr>
              <a:t>)/to have the best of his life prolonged should maintain family ties. Barakah/long life</a:t>
            </a:r>
          </a:p>
          <a:p>
            <a:r>
              <a:rPr lang="en-US" sz="1800" b="1" u="sng" dirty="0">
                <a:solidFill>
                  <a:schemeClr val="accent4">
                    <a:lumMod val="75000"/>
                  </a:schemeClr>
                </a:solidFill>
                <a:ea typeface="+mn-lt"/>
                <a:cs typeface="+mn-lt"/>
              </a:rPr>
              <a:t>Hadith:</a:t>
            </a:r>
            <a:r>
              <a:rPr lang="en-US" sz="1800" dirty="0">
                <a:ea typeface="+mn-lt"/>
                <a:cs typeface="+mn-lt"/>
              </a:rPr>
              <a:t> those who maintain ties of kinship </a:t>
            </a:r>
            <a:r>
              <a:rPr lang="en-US" sz="1800" dirty="0" err="1">
                <a:ea typeface="+mn-lt"/>
                <a:cs typeface="+mn-lt"/>
              </a:rPr>
              <a:t>isnt</a:t>
            </a:r>
            <a:r>
              <a:rPr lang="en-US" sz="1800" dirty="0">
                <a:ea typeface="+mn-lt"/>
                <a:cs typeface="+mn-lt"/>
              </a:rPr>
              <a:t> the person who because others do it to broken, he does it back, rather when it is broken, he fixes it.</a:t>
            </a:r>
          </a:p>
          <a:p>
            <a:endParaRPr lang="en-GB" dirty="0"/>
          </a:p>
        </p:txBody>
      </p:sp>
      <p:pic>
        <p:nvPicPr>
          <p:cNvPr id="5" name="Picture 4" descr="Close-up of two people's mouths&#10;&#10;Description automatically generated">
            <a:extLst>
              <a:ext uri="{FF2B5EF4-FFF2-40B4-BE49-F238E27FC236}">
                <a16:creationId xmlns:a16="http://schemas.microsoft.com/office/drawing/2014/main" id="{192CA4EF-8135-6707-C557-2EBC7D83E1E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97501">
            <a:off x="8412215" y="3344834"/>
            <a:ext cx="2747627" cy="1834041"/>
          </a:xfrm>
          <a:prstGeom prst="rect">
            <a:avLst/>
          </a:prstGeom>
        </p:spPr>
      </p:pic>
      <p:sp>
        <p:nvSpPr>
          <p:cNvPr id="6" name="TextBox 5">
            <a:extLst>
              <a:ext uri="{FF2B5EF4-FFF2-40B4-BE49-F238E27FC236}">
                <a16:creationId xmlns:a16="http://schemas.microsoft.com/office/drawing/2014/main" id="{78C412D8-14AF-1218-9722-2BEADD4FFC96}"/>
              </a:ext>
            </a:extLst>
          </p:cNvPr>
          <p:cNvSpPr txBox="1"/>
          <p:nvPr/>
        </p:nvSpPr>
        <p:spPr>
          <a:xfrm>
            <a:off x="9125135" y="6657945"/>
            <a:ext cx="3066865"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700" b="0" i="0" u="none" strike="noStrike" kern="1200" cap="none" spc="0" normalizeH="0" baseline="0" noProof="0">
                <a:ln>
                  <a:noFill/>
                </a:ln>
                <a:solidFill>
                  <a:srgbClr val="FFFFFF"/>
                </a:solidFill>
                <a:effectLst/>
                <a:uLnTx/>
                <a:uFillTx/>
                <a:latin typeface="Consolas"/>
                <a:ea typeface="+mn-ea"/>
                <a:cs typeface="+mn-cs"/>
                <a:hlinkClick r:id="rId4" tooltip="https://www.noulakaz.net/2014/02/21/manu-and-liverpool-fans-stop-being-insulting/">
                  <a:extLst>
                    <a:ext uri="{A12FA001-AC4F-418D-AE19-62706E023703}">
                      <ahyp:hlinkClr xmlns:ahyp="http://schemas.microsoft.com/office/drawing/2018/hyperlinkcolor" val="tx"/>
                    </a:ext>
                  </a:extLst>
                </a:hlinkClick>
              </a:rPr>
              <a:t>This Photo</a:t>
            </a:r>
            <a:r>
              <a:rPr kumimoji="0" lang="en-GB" sz="700" b="0" i="0" u="none" strike="noStrike" kern="1200" cap="none" spc="0" normalizeH="0" baseline="0" noProof="0">
                <a:ln>
                  <a:noFill/>
                </a:ln>
                <a:solidFill>
                  <a:srgbClr val="FFFFFF"/>
                </a:solidFill>
                <a:effectLst/>
                <a:uLnTx/>
                <a:uFillTx/>
                <a:latin typeface="Consolas"/>
                <a:ea typeface="+mn-ea"/>
                <a:cs typeface="+mn-cs"/>
              </a:rPr>
              <a:t> by Unknown Author is licensed under </a:t>
            </a:r>
            <a:r>
              <a:rPr kumimoji="0" lang="en-GB" sz="700" b="0" i="0" u="none" strike="noStrike" kern="1200" cap="none" spc="0" normalizeH="0" baseline="0" noProof="0">
                <a:ln>
                  <a:noFill/>
                </a:ln>
                <a:solidFill>
                  <a:srgbClr val="FFFFFF"/>
                </a:solidFill>
                <a:effectLst/>
                <a:uLnTx/>
                <a:uFillTx/>
                <a:latin typeface="Consolas"/>
                <a:ea typeface="+mn-ea"/>
                <a:cs typeface="+mn-cs"/>
                <a:hlinkClick r:id="rId5" tooltip="https://creativecommons.org/licenses/by-nc-sa/3.0/">
                  <a:extLst>
                    <a:ext uri="{A12FA001-AC4F-418D-AE19-62706E023703}">
                      <ahyp:hlinkClr xmlns:ahyp="http://schemas.microsoft.com/office/drawing/2018/hyperlinkcolor" val="tx"/>
                    </a:ext>
                  </a:extLst>
                </a:hlinkClick>
              </a:rPr>
              <a:t>CC BY-SA-NC</a:t>
            </a:r>
            <a:endParaRPr kumimoji="0" lang="en-GB" sz="7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177391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2" name="Freeform: Shape 11">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4"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0452925-2CDF-C959-9FB6-57132A8E0174}"/>
              </a:ext>
            </a:extLst>
          </p:cNvPr>
          <p:cNvSpPr>
            <a:spLocks noGrp="1"/>
          </p:cNvSpPr>
          <p:nvPr>
            <p:ph type="title"/>
          </p:nvPr>
        </p:nvSpPr>
        <p:spPr>
          <a:xfrm>
            <a:off x="2169993" y="685800"/>
            <a:ext cx="9221907" cy="1257300"/>
          </a:xfrm>
        </p:spPr>
        <p:txBody>
          <a:bodyPr anchor="ctr">
            <a:normAutofit/>
          </a:bodyPr>
          <a:lstStyle/>
          <a:p>
            <a:pPr algn="r"/>
            <a:r>
              <a:rPr lang="en-GB" sz="5400"/>
              <a:t>Hadith3:</a:t>
            </a:r>
          </a:p>
        </p:txBody>
      </p:sp>
      <p:sp>
        <p:nvSpPr>
          <p:cNvPr id="3" name="Content Placeholder 2">
            <a:extLst>
              <a:ext uri="{FF2B5EF4-FFF2-40B4-BE49-F238E27FC236}">
                <a16:creationId xmlns:a16="http://schemas.microsoft.com/office/drawing/2014/main" id="{365070FA-2AF0-28E0-FF13-2398A902D6D1}"/>
              </a:ext>
            </a:extLst>
          </p:cNvPr>
          <p:cNvSpPr>
            <a:spLocks noGrp="1"/>
          </p:cNvSpPr>
          <p:nvPr>
            <p:ph idx="1"/>
          </p:nvPr>
        </p:nvSpPr>
        <p:spPr>
          <a:xfrm>
            <a:off x="1219200" y="778933"/>
            <a:ext cx="6219290" cy="5545667"/>
          </a:xfrm>
        </p:spPr>
        <p:txBody>
          <a:bodyPr anchor="ctr">
            <a:normAutofit/>
          </a:bodyPr>
          <a:lstStyle/>
          <a:p>
            <a:r>
              <a:rPr lang="en-US" sz="2000" b="1" u="sng" dirty="0">
                <a:solidFill>
                  <a:schemeClr val="accent4">
                    <a:lumMod val="75000"/>
                  </a:schemeClr>
                </a:solidFill>
                <a:ea typeface="+mn-lt"/>
                <a:cs typeface="+mn-lt"/>
              </a:rPr>
              <a:t>Hadith:</a:t>
            </a:r>
            <a:r>
              <a:rPr lang="en-US" dirty="0">
                <a:ea typeface="+mn-lt"/>
                <a:cs typeface="+mn-lt"/>
              </a:rPr>
              <a:t> Kinship is suspended from the Throne of Allah and says: Allah will connect with all those who connect ties and sever with all those that sever ties. </a:t>
            </a:r>
          </a:p>
          <a:p>
            <a:r>
              <a:rPr lang="en-US" dirty="0">
                <a:ea typeface="+mn-lt"/>
                <a:cs typeface="+mn-lt"/>
              </a:rPr>
              <a:t>Our relationship with Allah can depend on your family ties!</a:t>
            </a:r>
          </a:p>
          <a:p>
            <a:r>
              <a:rPr lang="en-US" b="1" u="sng" dirty="0">
                <a:solidFill>
                  <a:schemeClr val="accent4">
                    <a:lumMod val="75000"/>
                  </a:schemeClr>
                </a:solidFill>
                <a:ea typeface="+mn-lt"/>
                <a:cs typeface="+mn-lt"/>
              </a:rPr>
              <a:t>Hadith:</a:t>
            </a:r>
            <a:r>
              <a:rPr lang="en-US" dirty="0">
                <a:ea typeface="+mn-lt"/>
                <a:cs typeface="+mn-lt"/>
              </a:rPr>
              <a:t> The one who sever ties will not enter Jannah.    </a:t>
            </a:r>
          </a:p>
          <a:p>
            <a:r>
              <a:rPr lang="en-US" dirty="0">
                <a:ea typeface="+mn-lt"/>
                <a:cs typeface="+mn-lt"/>
              </a:rPr>
              <a:t>Zakat: Giving to poor relatives = 1 reward for poor, 1 reward for relatives. </a:t>
            </a:r>
          </a:p>
          <a:p>
            <a:r>
              <a:rPr lang="en-US" dirty="0">
                <a:ea typeface="+mn-lt"/>
                <a:cs typeface="+mn-lt"/>
              </a:rPr>
              <a:t> It is a </a:t>
            </a:r>
            <a:r>
              <a:rPr lang="en-US" b="1" i="1" u="sng" dirty="0">
                <a:solidFill>
                  <a:srgbClr val="FF0000"/>
                </a:solidFill>
                <a:ea typeface="+mn-lt"/>
                <a:cs typeface="+mn-lt"/>
              </a:rPr>
              <a:t>major sin </a:t>
            </a:r>
            <a:r>
              <a:rPr lang="en-US" dirty="0">
                <a:ea typeface="+mn-lt"/>
                <a:cs typeface="+mn-lt"/>
              </a:rPr>
              <a:t>to cut off ties with one’s kin, and one should do his/her best to maintain them </a:t>
            </a:r>
          </a:p>
          <a:p>
            <a:r>
              <a:rPr lang="en-US" dirty="0">
                <a:ea typeface="+mn-lt"/>
                <a:cs typeface="+mn-lt"/>
              </a:rPr>
              <a:t>• Takeaway: Look after relatives financially if they’re in need.</a:t>
            </a:r>
            <a:endParaRPr lang="en-US" dirty="0"/>
          </a:p>
          <a:p>
            <a:endParaRPr lang="en-GB" dirty="0"/>
          </a:p>
        </p:txBody>
      </p:sp>
      <p:pic>
        <p:nvPicPr>
          <p:cNvPr id="5" name="Graphic 4">
            <a:extLst>
              <a:ext uri="{FF2B5EF4-FFF2-40B4-BE49-F238E27FC236}">
                <a16:creationId xmlns:a16="http://schemas.microsoft.com/office/drawing/2014/main" id="{F72833AC-C8F2-E955-E09E-286061425AC5}"/>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197501">
            <a:off x="8571416" y="2694702"/>
            <a:ext cx="2429224" cy="3134305"/>
          </a:xfrm>
          <a:prstGeom prst="rect">
            <a:avLst/>
          </a:prstGeom>
        </p:spPr>
      </p:pic>
    </p:spTree>
    <p:extLst>
      <p:ext uri="{BB962C8B-B14F-4D97-AF65-F5344CB8AC3E}">
        <p14:creationId xmlns:p14="http://schemas.microsoft.com/office/powerpoint/2010/main" val="1968392290"/>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1657</Words>
  <Application>Microsoft Office PowerPoint</Application>
  <PresentationFormat>Widescreen</PresentationFormat>
  <Paragraphs>103</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Akzidenz Roman</vt:lpstr>
      <vt:lpstr>Aptos</vt:lpstr>
      <vt:lpstr>Arial</vt:lpstr>
      <vt:lpstr>Consolas</vt:lpstr>
      <vt:lpstr>Dubai</vt:lpstr>
      <vt:lpstr>Franklin Gothic Heavy</vt:lpstr>
      <vt:lpstr>Google Sans</vt:lpstr>
      <vt:lpstr>KFGQPC Uthman Taha Naskh</vt:lpstr>
      <vt:lpstr>Lora</vt:lpstr>
      <vt:lpstr>AfterhoursVTI</vt:lpstr>
      <vt:lpstr>Hadith  Series </vt:lpstr>
      <vt:lpstr>Introduction to the book</vt:lpstr>
      <vt:lpstr>Hadith 1: </vt:lpstr>
      <vt:lpstr>Hadith 1: Faith is Yemeni الإِيمَانُ يَمَانٍ</vt:lpstr>
      <vt:lpstr>Hadith 1: Faith is Yemeni "‏ الإِيمَانُ يَمَانٍ</vt:lpstr>
      <vt:lpstr>Hadith 2: To the right, then to the right. (Muslim/Bukhari)</vt:lpstr>
      <vt:lpstr>Hadith 3: Your kin, your kin! (Ibn Hibban, Saheeh)</vt:lpstr>
      <vt:lpstr>Hadith 3: </vt:lpstr>
      <vt:lpstr>Hadith3:</vt:lpstr>
      <vt:lpstr>Hadith 4: Intercede, and you will be rewarded “ اشْفَعُوا فَلْتُؤْجَرُوا ”</vt:lpstr>
      <vt:lpstr>Hadith 4: Intercede, and you will be rewarded “ اشْفَعُوا فَلْتُؤْجَرُوا ”</vt:lpstr>
      <vt:lpstr>Hadith 5: Announce the marriage. “أَعْلِنُوا هَذَا النِّكَاحَ ” </vt:lpstr>
      <vt:lpstr>Hadith 5: Announce the marriage. “أَعْلِنُوا هَذَا النِّكَاحَ ”</vt:lpstr>
      <vt:lpstr>Hadith 5: Announce the marriage. “أَعْلِنُوا هَذَا النِّكَاحَ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Asjad Rahman</dc:creator>
  <cp:lastModifiedBy>Asjad Rahman</cp:lastModifiedBy>
  <cp:revision>1</cp:revision>
  <dcterms:created xsi:type="dcterms:W3CDTF">2024-12-01T20:25:14Z</dcterms:created>
  <dcterms:modified xsi:type="dcterms:W3CDTF">2024-12-01T20:27:00Z</dcterms:modified>
</cp:coreProperties>
</file>