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66" d="100"/>
          <a:sy n="66" d="100"/>
        </p:scale>
        <p:origin x="133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diagrams/colors1.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77D246-4364-43E6-98B6-DF2F105AE85D}" type="doc">
      <dgm:prSet loTypeId="urn:microsoft.com/office/officeart/2005/8/layout/vList2" loCatId="list" qsTypeId="urn:microsoft.com/office/officeart/2005/8/quickstyle/simple1" qsCatId="simple" csTypeId="urn:microsoft.com/office/officeart/2005/8/colors/accent3_1" csCatId="accent3"/>
      <dgm:spPr/>
      <dgm:t>
        <a:bodyPr/>
        <a:lstStyle/>
        <a:p>
          <a:endParaRPr lang="en-US"/>
        </a:p>
      </dgm:t>
    </dgm:pt>
    <dgm:pt modelId="{FD059744-E1AE-4713-9E3A-A38880D698EE}">
      <dgm:prSet/>
      <dgm:spPr/>
      <dgm:t>
        <a:bodyPr/>
        <a:lstStyle/>
        <a:p>
          <a:r>
            <a:rPr lang="en-GB" dirty="0"/>
            <a:t>3 conditions of prayer:</a:t>
          </a:r>
          <a:endParaRPr lang="en-US" dirty="0"/>
        </a:p>
      </dgm:t>
    </dgm:pt>
    <dgm:pt modelId="{F0F3A55E-1BD3-4E6E-BDE6-3D7E8F5C83AD}" type="parTrans" cxnId="{349B0E87-C4F7-4432-AC9E-A516307583DE}">
      <dgm:prSet/>
      <dgm:spPr/>
      <dgm:t>
        <a:bodyPr/>
        <a:lstStyle/>
        <a:p>
          <a:endParaRPr lang="en-US"/>
        </a:p>
      </dgm:t>
    </dgm:pt>
    <dgm:pt modelId="{8608B087-C91F-496C-8914-BA6A97F6A90D}" type="sibTrans" cxnId="{349B0E87-C4F7-4432-AC9E-A516307583DE}">
      <dgm:prSet/>
      <dgm:spPr/>
      <dgm:t>
        <a:bodyPr/>
        <a:lstStyle/>
        <a:p>
          <a:endParaRPr lang="en-US"/>
        </a:p>
      </dgm:t>
    </dgm:pt>
    <dgm:pt modelId="{6C1DDB9A-EC73-4D65-A9D1-366D8F66AAAA}">
      <dgm:prSet/>
      <dgm:spPr/>
      <dgm:t>
        <a:bodyPr/>
        <a:lstStyle/>
        <a:p>
          <a:r>
            <a:rPr lang="en-GB" b="1" u="sng"/>
            <a:t>Islam </a:t>
          </a:r>
          <a:r>
            <a:rPr lang="en-GB"/>
            <a:t>– must be a Muslim to pray</a:t>
          </a:r>
          <a:endParaRPr lang="en-US"/>
        </a:p>
      </dgm:t>
    </dgm:pt>
    <dgm:pt modelId="{A3FAE429-B330-492C-A909-9E335F80E4AB}" type="parTrans" cxnId="{5DBC8564-D11B-43DE-8603-07F0A9E880DB}">
      <dgm:prSet/>
      <dgm:spPr/>
      <dgm:t>
        <a:bodyPr/>
        <a:lstStyle/>
        <a:p>
          <a:endParaRPr lang="en-US"/>
        </a:p>
      </dgm:t>
    </dgm:pt>
    <dgm:pt modelId="{E818DC5D-D96F-48C3-B522-BB9BB4195961}" type="sibTrans" cxnId="{5DBC8564-D11B-43DE-8603-07F0A9E880DB}">
      <dgm:prSet/>
      <dgm:spPr/>
      <dgm:t>
        <a:bodyPr/>
        <a:lstStyle/>
        <a:p>
          <a:endParaRPr lang="en-US"/>
        </a:p>
      </dgm:t>
    </dgm:pt>
    <dgm:pt modelId="{26B37F97-010C-40EC-88F0-39D1F54AC30A}">
      <dgm:prSet/>
      <dgm:spPr/>
      <dgm:t>
        <a:bodyPr/>
        <a:lstStyle/>
        <a:p>
          <a:r>
            <a:rPr lang="en-GB" b="1" u="sng"/>
            <a:t>Buloogh</a:t>
          </a:r>
          <a:r>
            <a:rPr lang="en-GB"/>
            <a:t> – maturity, a person must be of age to pray </a:t>
          </a:r>
          <a:endParaRPr lang="en-US"/>
        </a:p>
      </dgm:t>
    </dgm:pt>
    <dgm:pt modelId="{745DD207-1C41-410C-8098-A07B4C1EFB3D}" type="parTrans" cxnId="{AE1C1792-CC9E-494F-A010-02F3CBEC5D58}">
      <dgm:prSet/>
      <dgm:spPr/>
      <dgm:t>
        <a:bodyPr/>
        <a:lstStyle/>
        <a:p>
          <a:endParaRPr lang="en-US"/>
        </a:p>
      </dgm:t>
    </dgm:pt>
    <dgm:pt modelId="{8DD68B7B-149A-4DAB-AB5B-C6B7C32B004B}" type="sibTrans" cxnId="{AE1C1792-CC9E-494F-A010-02F3CBEC5D58}">
      <dgm:prSet/>
      <dgm:spPr/>
      <dgm:t>
        <a:bodyPr/>
        <a:lstStyle/>
        <a:p>
          <a:endParaRPr lang="en-US"/>
        </a:p>
      </dgm:t>
    </dgm:pt>
    <dgm:pt modelId="{83B60F9D-7405-446D-BB47-99AA87B7A991}">
      <dgm:prSet/>
      <dgm:spPr/>
      <dgm:t>
        <a:bodyPr/>
        <a:lstStyle/>
        <a:p>
          <a:r>
            <a:rPr lang="en-GB" b="1" u="sng"/>
            <a:t>‘Aql </a:t>
          </a:r>
          <a:r>
            <a:rPr lang="en-GB"/>
            <a:t>- Sanity</a:t>
          </a:r>
          <a:endParaRPr lang="en-US"/>
        </a:p>
      </dgm:t>
    </dgm:pt>
    <dgm:pt modelId="{35894655-0772-40D1-B845-F4AE37B66E6B}" type="parTrans" cxnId="{27F0E759-D31F-4AB1-A33F-83BF1EB6E645}">
      <dgm:prSet/>
      <dgm:spPr/>
      <dgm:t>
        <a:bodyPr/>
        <a:lstStyle/>
        <a:p>
          <a:endParaRPr lang="en-US"/>
        </a:p>
      </dgm:t>
    </dgm:pt>
    <dgm:pt modelId="{A6D79A72-7F54-4538-A74E-19BA413AF2D9}" type="sibTrans" cxnId="{27F0E759-D31F-4AB1-A33F-83BF1EB6E645}">
      <dgm:prSet/>
      <dgm:spPr/>
      <dgm:t>
        <a:bodyPr/>
        <a:lstStyle/>
        <a:p>
          <a:endParaRPr lang="en-US"/>
        </a:p>
      </dgm:t>
    </dgm:pt>
    <dgm:pt modelId="{399AFE0D-72FA-4071-9A0E-4F20E0B87644}" type="pres">
      <dgm:prSet presAssocID="{5377D246-4364-43E6-98B6-DF2F105AE85D}" presName="linear" presStyleCnt="0">
        <dgm:presLayoutVars>
          <dgm:animLvl val="lvl"/>
          <dgm:resizeHandles val="exact"/>
        </dgm:presLayoutVars>
      </dgm:prSet>
      <dgm:spPr/>
    </dgm:pt>
    <dgm:pt modelId="{8127D800-2D75-4079-9B92-BDE2966386A2}" type="pres">
      <dgm:prSet presAssocID="{FD059744-E1AE-4713-9E3A-A38880D698EE}" presName="parentText" presStyleLbl="node1" presStyleIdx="0" presStyleCnt="1">
        <dgm:presLayoutVars>
          <dgm:chMax val="0"/>
          <dgm:bulletEnabled val="1"/>
        </dgm:presLayoutVars>
      </dgm:prSet>
      <dgm:spPr/>
    </dgm:pt>
    <dgm:pt modelId="{09B2589A-BC55-4CC9-9CCC-7AC17BDB5239}" type="pres">
      <dgm:prSet presAssocID="{FD059744-E1AE-4713-9E3A-A38880D698EE}" presName="childText" presStyleLbl="revTx" presStyleIdx="0" presStyleCnt="1">
        <dgm:presLayoutVars>
          <dgm:bulletEnabled val="1"/>
        </dgm:presLayoutVars>
      </dgm:prSet>
      <dgm:spPr/>
    </dgm:pt>
  </dgm:ptLst>
  <dgm:cxnLst>
    <dgm:cxn modelId="{5C23BB0B-ED5E-4BAC-A367-823335214A43}" type="presOf" srcId="{26B37F97-010C-40EC-88F0-39D1F54AC30A}" destId="{09B2589A-BC55-4CC9-9CCC-7AC17BDB5239}" srcOrd="0" destOrd="1" presId="urn:microsoft.com/office/officeart/2005/8/layout/vList2"/>
    <dgm:cxn modelId="{5DBC8564-D11B-43DE-8603-07F0A9E880DB}" srcId="{FD059744-E1AE-4713-9E3A-A38880D698EE}" destId="{6C1DDB9A-EC73-4D65-A9D1-366D8F66AAAA}" srcOrd="0" destOrd="0" parTransId="{A3FAE429-B330-492C-A909-9E335F80E4AB}" sibTransId="{E818DC5D-D96F-48C3-B522-BB9BB4195961}"/>
    <dgm:cxn modelId="{003E074D-88D7-4582-BC39-96EFCBC0BFC9}" type="presOf" srcId="{FD059744-E1AE-4713-9E3A-A38880D698EE}" destId="{8127D800-2D75-4079-9B92-BDE2966386A2}" srcOrd="0" destOrd="0" presId="urn:microsoft.com/office/officeart/2005/8/layout/vList2"/>
    <dgm:cxn modelId="{359B416F-55CC-4596-BE73-36E41B39EA71}" type="presOf" srcId="{6C1DDB9A-EC73-4D65-A9D1-366D8F66AAAA}" destId="{09B2589A-BC55-4CC9-9CCC-7AC17BDB5239}" srcOrd="0" destOrd="0" presId="urn:microsoft.com/office/officeart/2005/8/layout/vList2"/>
    <dgm:cxn modelId="{27F0E759-D31F-4AB1-A33F-83BF1EB6E645}" srcId="{FD059744-E1AE-4713-9E3A-A38880D698EE}" destId="{83B60F9D-7405-446D-BB47-99AA87B7A991}" srcOrd="2" destOrd="0" parTransId="{35894655-0772-40D1-B845-F4AE37B66E6B}" sibTransId="{A6D79A72-7F54-4538-A74E-19BA413AF2D9}"/>
    <dgm:cxn modelId="{25B7267B-5CBC-4042-95E0-63D9D6001216}" type="presOf" srcId="{83B60F9D-7405-446D-BB47-99AA87B7A991}" destId="{09B2589A-BC55-4CC9-9CCC-7AC17BDB5239}" srcOrd="0" destOrd="2" presId="urn:microsoft.com/office/officeart/2005/8/layout/vList2"/>
    <dgm:cxn modelId="{349B0E87-C4F7-4432-AC9E-A516307583DE}" srcId="{5377D246-4364-43E6-98B6-DF2F105AE85D}" destId="{FD059744-E1AE-4713-9E3A-A38880D698EE}" srcOrd="0" destOrd="0" parTransId="{F0F3A55E-1BD3-4E6E-BDE6-3D7E8F5C83AD}" sibTransId="{8608B087-C91F-496C-8914-BA6A97F6A90D}"/>
    <dgm:cxn modelId="{AE1C1792-CC9E-494F-A010-02F3CBEC5D58}" srcId="{FD059744-E1AE-4713-9E3A-A38880D698EE}" destId="{26B37F97-010C-40EC-88F0-39D1F54AC30A}" srcOrd="1" destOrd="0" parTransId="{745DD207-1C41-410C-8098-A07B4C1EFB3D}" sibTransId="{8DD68B7B-149A-4DAB-AB5B-C6B7C32B004B}"/>
    <dgm:cxn modelId="{F0A508A1-B905-44D8-8CF2-588A67EEBB8A}" type="presOf" srcId="{5377D246-4364-43E6-98B6-DF2F105AE85D}" destId="{399AFE0D-72FA-4071-9A0E-4F20E0B87644}" srcOrd="0" destOrd="0" presId="urn:microsoft.com/office/officeart/2005/8/layout/vList2"/>
    <dgm:cxn modelId="{1C6433A9-0D89-4B3E-A6CC-30CFC6591620}" type="presParOf" srcId="{399AFE0D-72FA-4071-9A0E-4F20E0B87644}" destId="{8127D800-2D75-4079-9B92-BDE2966386A2}" srcOrd="0" destOrd="0" presId="urn:microsoft.com/office/officeart/2005/8/layout/vList2"/>
    <dgm:cxn modelId="{8A4F5AD5-95FF-4997-A8EE-D7EBC4C76E62}" type="presParOf" srcId="{399AFE0D-72FA-4071-9A0E-4F20E0B87644}" destId="{09B2589A-BC55-4CC9-9CCC-7AC17BDB5239}" srcOrd="1"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7CC89C-162F-49FE-B6EE-F05B059C45A5}"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BB93247-7608-497F-B5B6-4FE28BD446C2}">
      <dgm:prSet custT="1"/>
      <dgm:spPr>
        <a:ln>
          <a:solidFill>
            <a:srgbClr val="C00000"/>
          </a:solidFill>
        </a:ln>
      </dgm:spPr>
      <dgm:t>
        <a:bodyPr/>
        <a:lstStyle/>
        <a:p>
          <a:r>
            <a:rPr lang="en-GB" sz="3800" dirty="0"/>
            <a:t>Place</a:t>
          </a:r>
        </a:p>
        <a:p>
          <a:r>
            <a:rPr lang="en-GB" sz="1800" dirty="0"/>
            <a:t>Clean</a:t>
          </a:r>
          <a:endParaRPr lang="en-US" sz="1800" dirty="0"/>
        </a:p>
      </dgm:t>
    </dgm:pt>
    <dgm:pt modelId="{36DA9B3F-F9BD-4FA6-B031-822DC74F6970}" type="parTrans" cxnId="{2D829E89-A639-43D3-8B6E-1615E0D98D4D}">
      <dgm:prSet/>
      <dgm:spPr/>
      <dgm:t>
        <a:bodyPr/>
        <a:lstStyle/>
        <a:p>
          <a:endParaRPr lang="en-US"/>
        </a:p>
      </dgm:t>
    </dgm:pt>
    <dgm:pt modelId="{4D83061C-543C-4DBD-8B8D-51D5A8B7BFD0}" type="sibTrans" cxnId="{2D829E89-A639-43D3-8B6E-1615E0D98D4D}">
      <dgm:prSet/>
      <dgm:spPr/>
      <dgm:t>
        <a:bodyPr/>
        <a:lstStyle/>
        <a:p>
          <a:endParaRPr lang="en-US"/>
        </a:p>
      </dgm:t>
    </dgm:pt>
    <dgm:pt modelId="{BC7B8429-70BE-49D6-BCF1-E38124BF7E63}">
      <dgm:prSet custT="1"/>
      <dgm:spPr/>
      <dgm:t>
        <a:bodyPr/>
        <a:lstStyle/>
        <a:p>
          <a:r>
            <a:rPr lang="en-GB" sz="3800" dirty="0"/>
            <a:t>Body </a:t>
          </a:r>
        </a:p>
        <a:p>
          <a:r>
            <a:rPr lang="en-GB" sz="1800" dirty="0"/>
            <a:t>Wudhu/Ghusl</a:t>
          </a:r>
          <a:endParaRPr lang="en-US" sz="1800" dirty="0"/>
        </a:p>
      </dgm:t>
    </dgm:pt>
    <dgm:pt modelId="{0CD10755-A4D4-4F97-8596-561C4440BEFC}" type="parTrans" cxnId="{DD3F9380-7080-4430-9DF0-1A3322724055}">
      <dgm:prSet/>
      <dgm:spPr/>
      <dgm:t>
        <a:bodyPr/>
        <a:lstStyle/>
        <a:p>
          <a:endParaRPr lang="en-US"/>
        </a:p>
      </dgm:t>
    </dgm:pt>
    <dgm:pt modelId="{D6A5DBAF-CCB4-4B61-BF0D-692D55AF67BF}" type="sibTrans" cxnId="{DD3F9380-7080-4430-9DF0-1A3322724055}">
      <dgm:prSet/>
      <dgm:spPr/>
      <dgm:t>
        <a:bodyPr/>
        <a:lstStyle/>
        <a:p>
          <a:endParaRPr lang="en-US"/>
        </a:p>
      </dgm:t>
    </dgm:pt>
    <dgm:pt modelId="{417FCA1C-BAD8-43F8-9D25-E153DBFC4DE7}">
      <dgm:prSet custT="1"/>
      <dgm:spPr/>
      <dgm:t>
        <a:bodyPr/>
        <a:lstStyle/>
        <a:p>
          <a:r>
            <a:rPr lang="en-GB" sz="3800" dirty="0"/>
            <a:t>Clothes</a:t>
          </a:r>
        </a:p>
        <a:p>
          <a:r>
            <a:rPr lang="en-US" sz="1800" dirty="0"/>
            <a:t>Clean</a:t>
          </a:r>
        </a:p>
      </dgm:t>
    </dgm:pt>
    <dgm:pt modelId="{2424AE87-EBE2-4D79-A27A-7AEEAA3F259D}" type="parTrans" cxnId="{1D42CC66-794E-490D-82E7-608C4459FBA0}">
      <dgm:prSet/>
      <dgm:spPr/>
      <dgm:t>
        <a:bodyPr/>
        <a:lstStyle/>
        <a:p>
          <a:endParaRPr lang="en-US"/>
        </a:p>
      </dgm:t>
    </dgm:pt>
    <dgm:pt modelId="{036A092D-0A3C-4D28-9386-06C8EF4842F3}" type="sibTrans" cxnId="{1D42CC66-794E-490D-82E7-608C4459FBA0}">
      <dgm:prSet/>
      <dgm:spPr/>
      <dgm:t>
        <a:bodyPr/>
        <a:lstStyle/>
        <a:p>
          <a:endParaRPr lang="en-US"/>
        </a:p>
      </dgm:t>
    </dgm:pt>
    <dgm:pt modelId="{F3AC4974-312E-4B2F-AC7E-8E0C824A184C}">
      <dgm:prSet custT="1"/>
      <dgm:spPr/>
      <dgm:t>
        <a:bodyPr/>
        <a:lstStyle/>
        <a:p>
          <a:r>
            <a:rPr lang="en-GB" sz="3800" dirty="0"/>
            <a:t>Satr </a:t>
          </a:r>
        </a:p>
        <a:p>
          <a:r>
            <a:rPr lang="en-GB" sz="1800" dirty="0"/>
            <a:t>Covered</a:t>
          </a:r>
          <a:endParaRPr lang="en-US" sz="1800" dirty="0"/>
        </a:p>
      </dgm:t>
    </dgm:pt>
    <dgm:pt modelId="{9200787E-C861-4A66-AEC3-D668AEA4C9A7}" type="parTrans" cxnId="{E934C8BE-241C-4F7E-A832-D9D0B62E2756}">
      <dgm:prSet/>
      <dgm:spPr/>
      <dgm:t>
        <a:bodyPr/>
        <a:lstStyle/>
        <a:p>
          <a:endParaRPr lang="en-US"/>
        </a:p>
      </dgm:t>
    </dgm:pt>
    <dgm:pt modelId="{CA26682F-81F6-4572-893A-8F0E61050C73}" type="sibTrans" cxnId="{E934C8BE-241C-4F7E-A832-D9D0B62E2756}">
      <dgm:prSet/>
      <dgm:spPr/>
      <dgm:t>
        <a:bodyPr/>
        <a:lstStyle/>
        <a:p>
          <a:endParaRPr lang="en-US"/>
        </a:p>
      </dgm:t>
    </dgm:pt>
    <dgm:pt modelId="{420B2B6E-EFBF-48C9-9A3D-645A484D41E7}">
      <dgm:prSet custT="1"/>
      <dgm:spPr/>
      <dgm:t>
        <a:bodyPr/>
        <a:lstStyle/>
        <a:p>
          <a:r>
            <a:rPr lang="en-GB" sz="3800" dirty="0"/>
            <a:t>Time</a:t>
          </a:r>
        </a:p>
        <a:p>
          <a:r>
            <a:rPr lang="en-GB" sz="1800" dirty="0"/>
            <a:t>Correct</a:t>
          </a:r>
          <a:endParaRPr lang="en-US" sz="1800" dirty="0"/>
        </a:p>
      </dgm:t>
    </dgm:pt>
    <dgm:pt modelId="{B73D0435-2C47-40AC-A58D-255A27C21D4B}" type="parTrans" cxnId="{218890A4-2F44-4778-878C-3DFDAEC65189}">
      <dgm:prSet/>
      <dgm:spPr/>
      <dgm:t>
        <a:bodyPr/>
        <a:lstStyle/>
        <a:p>
          <a:endParaRPr lang="en-US"/>
        </a:p>
      </dgm:t>
    </dgm:pt>
    <dgm:pt modelId="{3E309D68-C37D-460F-80FB-6D4A77178F83}" type="sibTrans" cxnId="{218890A4-2F44-4778-878C-3DFDAEC65189}">
      <dgm:prSet/>
      <dgm:spPr/>
      <dgm:t>
        <a:bodyPr/>
        <a:lstStyle/>
        <a:p>
          <a:endParaRPr lang="en-US"/>
        </a:p>
      </dgm:t>
    </dgm:pt>
    <dgm:pt modelId="{572D74E3-2388-4B84-AF98-974675A63DFC}">
      <dgm:prSet custT="1"/>
      <dgm:spPr/>
      <dgm:t>
        <a:bodyPr/>
        <a:lstStyle/>
        <a:p>
          <a:r>
            <a:rPr lang="en-GB" sz="3800" dirty="0"/>
            <a:t>Direction</a:t>
          </a:r>
        </a:p>
        <a:p>
          <a:r>
            <a:rPr lang="en-GB" sz="1800" dirty="0"/>
            <a:t>Qiblah</a:t>
          </a:r>
          <a:endParaRPr lang="en-US" sz="1800" dirty="0"/>
        </a:p>
      </dgm:t>
    </dgm:pt>
    <dgm:pt modelId="{3E27DBF5-E52D-46E9-90C2-4ECCC604209E}" type="parTrans" cxnId="{8BB46C97-D6B1-4AAE-8900-42B6E48EB9EF}">
      <dgm:prSet/>
      <dgm:spPr/>
      <dgm:t>
        <a:bodyPr/>
        <a:lstStyle/>
        <a:p>
          <a:endParaRPr lang="en-US"/>
        </a:p>
      </dgm:t>
    </dgm:pt>
    <dgm:pt modelId="{A9C9A61E-BD08-47AD-BA72-66C7DCC3E4A1}" type="sibTrans" cxnId="{8BB46C97-D6B1-4AAE-8900-42B6E48EB9EF}">
      <dgm:prSet/>
      <dgm:spPr/>
      <dgm:t>
        <a:bodyPr/>
        <a:lstStyle/>
        <a:p>
          <a:endParaRPr lang="en-US"/>
        </a:p>
      </dgm:t>
    </dgm:pt>
    <dgm:pt modelId="{AD50CB8D-B54E-492C-8C5F-36FF58E8048E}">
      <dgm:prSet custT="1"/>
      <dgm:spPr/>
      <dgm:t>
        <a:bodyPr/>
        <a:lstStyle/>
        <a:p>
          <a:r>
            <a:rPr lang="en-GB" sz="3800" dirty="0"/>
            <a:t>Intention</a:t>
          </a:r>
        </a:p>
        <a:p>
          <a:r>
            <a:rPr lang="en-GB" sz="1800" dirty="0"/>
            <a:t>Which Salah?</a:t>
          </a:r>
          <a:endParaRPr lang="en-US" sz="1800" dirty="0"/>
        </a:p>
      </dgm:t>
    </dgm:pt>
    <dgm:pt modelId="{2ABB56E1-A730-4E27-9E22-CB580B060BA3}" type="parTrans" cxnId="{7905E767-51DA-463C-B86F-E1C7B7714FA3}">
      <dgm:prSet/>
      <dgm:spPr/>
      <dgm:t>
        <a:bodyPr/>
        <a:lstStyle/>
        <a:p>
          <a:endParaRPr lang="en-US"/>
        </a:p>
      </dgm:t>
    </dgm:pt>
    <dgm:pt modelId="{353CAF23-E69F-4033-A32D-492C144CE6E5}" type="sibTrans" cxnId="{7905E767-51DA-463C-B86F-E1C7B7714FA3}">
      <dgm:prSet/>
      <dgm:spPr/>
      <dgm:t>
        <a:bodyPr/>
        <a:lstStyle/>
        <a:p>
          <a:endParaRPr lang="en-US"/>
        </a:p>
      </dgm:t>
    </dgm:pt>
    <dgm:pt modelId="{4CC56603-AEDB-4FBF-A31D-7E783AC30D7D}" type="pres">
      <dgm:prSet presAssocID="{897CC89C-162F-49FE-B6EE-F05B059C45A5}" presName="diagram" presStyleCnt="0">
        <dgm:presLayoutVars>
          <dgm:dir/>
          <dgm:resizeHandles val="exact"/>
        </dgm:presLayoutVars>
      </dgm:prSet>
      <dgm:spPr/>
    </dgm:pt>
    <dgm:pt modelId="{F0EBD99F-8C88-4DC7-9BFA-2B9B33E35802}" type="pres">
      <dgm:prSet presAssocID="{0BB93247-7608-497F-B5B6-4FE28BD446C2}" presName="node" presStyleLbl="node1" presStyleIdx="0" presStyleCnt="7">
        <dgm:presLayoutVars>
          <dgm:bulletEnabled val="1"/>
        </dgm:presLayoutVars>
      </dgm:prSet>
      <dgm:spPr/>
    </dgm:pt>
    <dgm:pt modelId="{D9DCE223-BDF2-48B4-B56F-E15C631B3ED4}" type="pres">
      <dgm:prSet presAssocID="{4D83061C-543C-4DBD-8B8D-51D5A8B7BFD0}" presName="sibTrans" presStyleCnt="0"/>
      <dgm:spPr/>
    </dgm:pt>
    <dgm:pt modelId="{F8104958-5DC8-48D2-8D81-E569B9942832}" type="pres">
      <dgm:prSet presAssocID="{BC7B8429-70BE-49D6-BCF1-E38124BF7E63}" presName="node" presStyleLbl="node1" presStyleIdx="1" presStyleCnt="7">
        <dgm:presLayoutVars>
          <dgm:bulletEnabled val="1"/>
        </dgm:presLayoutVars>
      </dgm:prSet>
      <dgm:spPr/>
    </dgm:pt>
    <dgm:pt modelId="{41060906-66DF-4EC3-A26E-A34D06A77C97}" type="pres">
      <dgm:prSet presAssocID="{D6A5DBAF-CCB4-4B61-BF0D-692D55AF67BF}" presName="sibTrans" presStyleCnt="0"/>
      <dgm:spPr/>
    </dgm:pt>
    <dgm:pt modelId="{B7D4605C-225F-45F3-A05F-D4D09D34A9A0}" type="pres">
      <dgm:prSet presAssocID="{417FCA1C-BAD8-43F8-9D25-E153DBFC4DE7}" presName="node" presStyleLbl="node1" presStyleIdx="2" presStyleCnt="7">
        <dgm:presLayoutVars>
          <dgm:bulletEnabled val="1"/>
        </dgm:presLayoutVars>
      </dgm:prSet>
      <dgm:spPr/>
    </dgm:pt>
    <dgm:pt modelId="{3D74705B-669C-4801-88A5-C5A152619FCF}" type="pres">
      <dgm:prSet presAssocID="{036A092D-0A3C-4D28-9386-06C8EF4842F3}" presName="sibTrans" presStyleCnt="0"/>
      <dgm:spPr/>
    </dgm:pt>
    <dgm:pt modelId="{8E0E20D6-0A0E-46E8-8928-B16D7973F2CB}" type="pres">
      <dgm:prSet presAssocID="{F3AC4974-312E-4B2F-AC7E-8E0C824A184C}" presName="node" presStyleLbl="node1" presStyleIdx="3" presStyleCnt="7">
        <dgm:presLayoutVars>
          <dgm:bulletEnabled val="1"/>
        </dgm:presLayoutVars>
      </dgm:prSet>
      <dgm:spPr/>
    </dgm:pt>
    <dgm:pt modelId="{AB1C71AB-7B58-441A-BEEE-020938AC3DE2}" type="pres">
      <dgm:prSet presAssocID="{CA26682F-81F6-4572-893A-8F0E61050C73}" presName="sibTrans" presStyleCnt="0"/>
      <dgm:spPr/>
    </dgm:pt>
    <dgm:pt modelId="{1C271666-14C7-4338-8C4D-067A0AACFA89}" type="pres">
      <dgm:prSet presAssocID="{420B2B6E-EFBF-48C9-9A3D-645A484D41E7}" presName="node" presStyleLbl="node1" presStyleIdx="4" presStyleCnt="7">
        <dgm:presLayoutVars>
          <dgm:bulletEnabled val="1"/>
        </dgm:presLayoutVars>
      </dgm:prSet>
      <dgm:spPr/>
    </dgm:pt>
    <dgm:pt modelId="{5CC4F89B-C063-40D4-9F5D-69508A803C61}" type="pres">
      <dgm:prSet presAssocID="{3E309D68-C37D-460F-80FB-6D4A77178F83}" presName="sibTrans" presStyleCnt="0"/>
      <dgm:spPr/>
    </dgm:pt>
    <dgm:pt modelId="{7676456E-E9C6-40B0-A5F4-43152333A08A}" type="pres">
      <dgm:prSet presAssocID="{572D74E3-2388-4B84-AF98-974675A63DFC}" presName="node" presStyleLbl="node1" presStyleIdx="5" presStyleCnt="7">
        <dgm:presLayoutVars>
          <dgm:bulletEnabled val="1"/>
        </dgm:presLayoutVars>
      </dgm:prSet>
      <dgm:spPr/>
    </dgm:pt>
    <dgm:pt modelId="{B43E508B-6E52-4AFF-AC2C-8727197AC8AB}" type="pres">
      <dgm:prSet presAssocID="{A9C9A61E-BD08-47AD-BA72-66C7DCC3E4A1}" presName="sibTrans" presStyleCnt="0"/>
      <dgm:spPr/>
    </dgm:pt>
    <dgm:pt modelId="{D796783B-4328-42E6-A271-6C82F93CE5CE}" type="pres">
      <dgm:prSet presAssocID="{AD50CB8D-B54E-492C-8C5F-36FF58E8048E}" presName="node" presStyleLbl="node1" presStyleIdx="6" presStyleCnt="7">
        <dgm:presLayoutVars>
          <dgm:bulletEnabled val="1"/>
        </dgm:presLayoutVars>
      </dgm:prSet>
      <dgm:spPr/>
    </dgm:pt>
  </dgm:ptLst>
  <dgm:cxnLst>
    <dgm:cxn modelId="{D3866C08-362A-4AD6-BDA9-F76315401C2A}" type="presOf" srcId="{420B2B6E-EFBF-48C9-9A3D-645A484D41E7}" destId="{1C271666-14C7-4338-8C4D-067A0AACFA89}" srcOrd="0" destOrd="0" presId="urn:microsoft.com/office/officeart/2005/8/layout/default"/>
    <dgm:cxn modelId="{B711400C-0EB1-4AE4-8BBC-F5C5EA5358AE}" type="presOf" srcId="{897CC89C-162F-49FE-B6EE-F05B059C45A5}" destId="{4CC56603-AEDB-4FBF-A31D-7E783AC30D7D}" srcOrd="0" destOrd="0" presId="urn:microsoft.com/office/officeart/2005/8/layout/default"/>
    <dgm:cxn modelId="{1D42CC66-794E-490D-82E7-608C4459FBA0}" srcId="{897CC89C-162F-49FE-B6EE-F05B059C45A5}" destId="{417FCA1C-BAD8-43F8-9D25-E153DBFC4DE7}" srcOrd="2" destOrd="0" parTransId="{2424AE87-EBE2-4D79-A27A-7AEEAA3F259D}" sibTransId="{036A092D-0A3C-4D28-9386-06C8EF4842F3}"/>
    <dgm:cxn modelId="{7905E767-51DA-463C-B86F-E1C7B7714FA3}" srcId="{897CC89C-162F-49FE-B6EE-F05B059C45A5}" destId="{AD50CB8D-B54E-492C-8C5F-36FF58E8048E}" srcOrd="6" destOrd="0" parTransId="{2ABB56E1-A730-4E27-9E22-CB580B060BA3}" sibTransId="{353CAF23-E69F-4033-A32D-492C144CE6E5}"/>
    <dgm:cxn modelId="{410E4F59-AE80-4D51-A505-0B52A7B1261F}" type="presOf" srcId="{BC7B8429-70BE-49D6-BCF1-E38124BF7E63}" destId="{F8104958-5DC8-48D2-8D81-E569B9942832}" srcOrd="0" destOrd="0" presId="urn:microsoft.com/office/officeart/2005/8/layout/default"/>
    <dgm:cxn modelId="{DD3F9380-7080-4430-9DF0-1A3322724055}" srcId="{897CC89C-162F-49FE-B6EE-F05B059C45A5}" destId="{BC7B8429-70BE-49D6-BCF1-E38124BF7E63}" srcOrd="1" destOrd="0" parTransId="{0CD10755-A4D4-4F97-8596-561C4440BEFC}" sibTransId="{D6A5DBAF-CCB4-4B61-BF0D-692D55AF67BF}"/>
    <dgm:cxn modelId="{2D829E89-A639-43D3-8B6E-1615E0D98D4D}" srcId="{897CC89C-162F-49FE-B6EE-F05B059C45A5}" destId="{0BB93247-7608-497F-B5B6-4FE28BD446C2}" srcOrd="0" destOrd="0" parTransId="{36DA9B3F-F9BD-4FA6-B031-822DC74F6970}" sibTransId="{4D83061C-543C-4DBD-8B8D-51D5A8B7BFD0}"/>
    <dgm:cxn modelId="{C3193C8D-411F-4809-AA70-E38792FFC523}" type="presOf" srcId="{417FCA1C-BAD8-43F8-9D25-E153DBFC4DE7}" destId="{B7D4605C-225F-45F3-A05F-D4D09D34A9A0}" srcOrd="0" destOrd="0" presId="urn:microsoft.com/office/officeart/2005/8/layout/default"/>
    <dgm:cxn modelId="{8BB46C97-D6B1-4AAE-8900-42B6E48EB9EF}" srcId="{897CC89C-162F-49FE-B6EE-F05B059C45A5}" destId="{572D74E3-2388-4B84-AF98-974675A63DFC}" srcOrd="5" destOrd="0" parTransId="{3E27DBF5-E52D-46E9-90C2-4ECCC604209E}" sibTransId="{A9C9A61E-BD08-47AD-BA72-66C7DCC3E4A1}"/>
    <dgm:cxn modelId="{218890A4-2F44-4778-878C-3DFDAEC65189}" srcId="{897CC89C-162F-49FE-B6EE-F05B059C45A5}" destId="{420B2B6E-EFBF-48C9-9A3D-645A484D41E7}" srcOrd="4" destOrd="0" parTransId="{B73D0435-2C47-40AC-A58D-255A27C21D4B}" sibTransId="{3E309D68-C37D-460F-80FB-6D4A77178F83}"/>
    <dgm:cxn modelId="{E934C8BE-241C-4F7E-A832-D9D0B62E2756}" srcId="{897CC89C-162F-49FE-B6EE-F05B059C45A5}" destId="{F3AC4974-312E-4B2F-AC7E-8E0C824A184C}" srcOrd="3" destOrd="0" parTransId="{9200787E-C861-4A66-AEC3-D668AEA4C9A7}" sibTransId="{CA26682F-81F6-4572-893A-8F0E61050C73}"/>
    <dgm:cxn modelId="{CA8B18DE-1457-468D-861D-DA642AE3E943}" type="presOf" srcId="{F3AC4974-312E-4B2F-AC7E-8E0C824A184C}" destId="{8E0E20D6-0A0E-46E8-8928-B16D7973F2CB}" srcOrd="0" destOrd="0" presId="urn:microsoft.com/office/officeart/2005/8/layout/default"/>
    <dgm:cxn modelId="{24B474E8-4633-4B3C-8839-550D1DC74F95}" type="presOf" srcId="{572D74E3-2388-4B84-AF98-974675A63DFC}" destId="{7676456E-E9C6-40B0-A5F4-43152333A08A}" srcOrd="0" destOrd="0" presId="urn:microsoft.com/office/officeart/2005/8/layout/default"/>
    <dgm:cxn modelId="{E48F40ED-DF1B-4256-A57C-12AC42788E76}" type="presOf" srcId="{0BB93247-7608-497F-B5B6-4FE28BD446C2}" destId="{F0EBD99F-8C88-4DC7-9BFA-2B9B33E35802}" srcOrd="0" destOrd="0" presId="urn:microsoft.com/office/officeart/2005/8/layout/default"/>
    <dgm:cxn modelId="{A64651F5-EB37-4964-9DB0-9EF6705051B0}" type="presOf" srcId="{AD50CB8D-B54E-492C-8C5F-36FF58E8048E}" destId="{D796783B-4328-42E6-A271-6C82F93CE5CE}" srcOrd="0" destOrd="0" presId="urn:microsoft.com/office/officeart/2005/8/layout/default"/>
    <dgm:cxn modelId="{3B3CDAEB-ED3C-4410-8649-2364C409B9B9}" type="presParOf" srcId="{4CC56603-AEDB-4FBF-A31D-7E783AC30D7D}" destId="{F0EBD99F-8C88-4DC7-9BFA-2B9B33E35802}" srcOrd="0" destOrd="0" presId="urn:microsoft.com/office/officeart/2005/8/layout/default"/>
    <dgm:cxn modelId="{C899ED70-F7F1-493B-BA0A-F1421A24C1AF}" type="presParOf" srcId="{4CC56603-AEDB-4FBF-A31D-7E783AC30D7D}" destId="{D9DCE223-BDF2-48B4-B56F-E15C631B3ED4}" srcOrd="1" destOrd="0" presId="urn:microsoft.com/office/officeart/2005/8/layout/default"/>
    <dgm:cxn modelId="{26CDA8EC-9DCF-4B8A-8F6B-03B707DCC611}" type="presParOf" srcId="{4CC56603-AEDB-4FBF-A31D-7E783AC30D7D}" destId="{F8104958-5DC8-48D2-8D81-E569B9942832}" srcOrd="2" destOrd="0" presId="urn:microsoft.com/office/officeart/2005/8/layout/default"/>
    <dgm:cxn modelId="{761089DB-47C2-40AB-ADB3-D1553A74F55C}" type="presParOf" srcId="{4CC56603-AEDB-4FBF-A31D-7E783AC30D7D}" destId="{41060906-66DF-4EC3-A26E-A34D06A77C97}" srcOrd="3" destOrd="0" presId="urn:microsoft.com/office/officeart/2005/8/layout/default"/>
    <dgm:cxn modelId="{985CFDF8-7E4F-44D0-9ACB-819E1F13BCA7}" type="presParOf" srcId="{4CC56603-AEDB-4FBF-A31D-7E783AC30D7D}" destId="{B7D4605C-225F-45F3-A05F-D4D09D34A9A0}" srcOrd="4" destOrd="0" presId="urn:microsoft.com/office/officeart/2005/8/layout/default"/>
    <dgm:cxn modelId="{E573A369-3861-43DC-ABBC-598CD2A9A699}" type="presParOf" srcId="{4CC56603-AEDB-4FBF-A31D-7E783AC30D7D}" destId="{3D74705B-669C-4801-88A5-C5A152619FCF}" srcOrd="5" destOrd="0" presId="urn:microsoft.com/office/officeart/2005/8/layout/default"/>
    <dgm:cxn modelId="{CC7F3C69-97BC-4883-923A-C5FE58492F8A}" type="presParOf" srcId="{4CC56603-AEDB-4FBF-A31D-7E783AC30D7D}" destId="{8E0E20D6-0A0E-46E8-8928-B16D7973F2CB}" srcOrd="6" destOrd="0" presId="urn:microsoft.com/office/officeart/2005/8/layout/default"/>
    <dgm:cxn modelId="{0AB6F2BF-34E7-4CEE-88D9-4DC34113CFF2}" type="presParOf" srcId="{4CC56603-AEDB-4FBF-A31D-7E783AC30D7D}" destId="{AB1C71AB-7B58-441A-BEEE-020938AC3DE2}" srcOrd="7" destOrd="0" presId="urn:microsoft.com/office/officeart/2005/8/layout/default"/>
    <dgm:cxn modelId="{CDFC5C1E-173C-4517-877D-7443F46618F4}" type="presParOf" srcId="{4CC56603-AEDB-4FBF-A31D-7E783AC30D7D}" destId="{1C271666-14C7-4338-8C4D-067A0AACFA89}" srcOrd="8" destOrd="0" presId="urn:microsoft.com/office/officeart/2005/8/layout/default"/>
    <dgm:cxn modelId="{BC439C2E-B2CD-4B3C-8447-AD4712FE162D}" type="presParOf" srcId="{4CC56603-AEDB-4FBF-A31D-7E783AC30D7D}" destId="{5CC4F89B-C063-40D4-9F5D-69508A803C61}" srcOrd="9" destOrd="0" presId="urn:microsoft.com/office/officeart/2005/8/layout/default"/>
    <dgm:cxn modelId="{8E672B9B-CC4C-423A-8B69-D87F69608B13}" type="presParOf" srcId="{4CC56603-AEDB-4FBF-A31D-7E783AC30D7D}" destId="{7676456E-E9C6-40B0-A5F4-43152333A08A}" srcOrd="10" destOrd="0" presId="urn:microsoft.com/office/officeart/2005/8/layout/default"/>
    <dgm:cxn modelId="{47056AF6-972A-495B-9279-DD54B18C4DFA}" type="presParOf" srcId="{4CC56603-AEDB-4FBF-A31D-7E783AC30D7D}" destId="{B43E508B-6E52-4AFF-AC2C-8727197AC8AB}" srcOrd="11" destOrd="0" presId="urn:microsoft.com/office/officeart/2005/8/layout/default"/>
    <dgm:cxn modelId="{F68B7637-0830-40CA-9F27-DACF25DC8108}" type="presParOf" srcId="{4CC56603-AEDB-4FBF-A31D-7E783AC30D7D}" destId="{D796783B-4328-42E6-A271-6C82F93CE5CE}"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3BB31C7-BBA8-4488-91A8-DFE7C226449D}"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301F93AF-D185-4087-ADD4-1AD40E753D60}">
      <dgm:prSet custT="1"/>
      <dgm:spPr/>
      <dgm:t>
        <a:bodyPr/>
        <a:lstStyle/>
        <a:p>
          <a:r>
            <a:rPr lang="en-GB" sz="3000" dirty="0"/>
            <a:t>Takbir Tahreemah</a:t>
          </a:r>
        </a:p>
        <a:p>
          <a:r>
            <a:rPr lang="en-GB" sz="1800" dirty="0"/>
            <a:t>1</a:t>
          </a:r>
          <a:r>
            <a:rPr lang="en-GB" sz="1800" baseline="30000" dirty="0"/>
            <a:t>st</a:t>
          </a:r>
          <a:r>
            <a:rPr lang="en-GB" sz="1800" dirty="0"/>
            <a:t> </a:t>
          </a:r>
          <a:r>
            <a:rPr lang="en-GB" sz="1800" dirty="0" err="1"/>
            <a:t>Takbeer</a:t>
          </a:r>
          <a:endParaRPr lang="en-US" sz="1800" dirty="0"/>
        </a:p>
      </dgm:t>
    </dgm:pt>
    <dgm:pt modelId="{92F1592C-E462-4567-8551-4262D6BBA637}" type="parTrans" cxnId="{5BDB47A3-98D4-4F11-A809-6532ED5B030D}">
      <dgm:prSet/>
      <dgm:spPr/>
      <dgm:t>
        <a:bodyPr/>
        <a:lstStyle/>
        <a:p>
          <a:endParaRPr lang="en-US"/>
        </a:p>
      </dgm:t>
    </dgm:pt>
    <dgm:pt modelId="{71E7AE43-E96C-4E8A-B1C8-498D7E488CDB}" type="sibTrans" cxnId="{5BDB47A3-98D4-4F11-A809-6532ED5B030D}">
      <dgm:prSet/>
      <dgm:spPr/>
      <dgm:t>
        <a:bodyPr/>
        <a:lstStyle/>
        <a:p>
          <a:endParaRPr lang="en-US"/>
        </a:p>
      </dgm:t>
    </dgm:pt>
    <dgm:pt modelId="{F879E179-C350-4A50-B6F2-AFA775D8AA54}">
      <dgm:prSet/>
      <dgm:spPr/>
      <dgm:t>
        <a:bodyPr/>
        <a:lstStyle/>
        <a:p>
          <a:r>
            <a:rPr lang="en-GB"/>
            <a:t>Standing</a:t>
          </a:r>
          <a:endParaRPr lang="en-US"/>
        </a:p>
      </dgm:t>
    </dgm:pt>
    <dgm:pt modelId="{27C68A47-461C-4A8C-895B-4AD285B9547B}" type="parTrans" cxnId="{289E75A7-F55F-48E6-A3EC-CE24D1DC9188}">
      <dgm:prSet/>
      <dgm:spPr/>
      <dgm:t>
        <a:bodyPr/>
        <a:lstStyle/>
        <a:p>
          <a:endParaRPr lang="en-US"/>
        </a:p>
      </dgm:t>
    </dgm:pt>
    <dgm:pt modelId="{DFF27D0D-8E49-4F15-96B1-9D8D506903C0}" type="sibTrans" cxnId="{289E75A7-F55F-48E6-A3EC-CE24D1DC9188}">
      <dgm:prSet/>
      <dgm:spPr/>
      <dgm:t>
        <a:bodyPr/>
        <a:lstStyle/>
        <a:p>
          <a:endParaRPr lang="en-US"/>
        </a:p>
      </dgm:t>
    </dgm:pt>
    <dgm:pt modelId="{4B93C835-91C4-48C0-A06C-BDB24A47851D}">
      <dgm:prSet custT="1"/>
      <dgm:spPr/>
      <dgm:t>
        <a:bodyPr/>
        <a:lstStyle/>
        <a:p>
          <a:r>
            <a:rPr lang="en-GB" sz="4000" dirty="0"/>
            <a:t>Reciting</a:t>
          </a:r>
        </a:p>
        <a:p>
          <a:r>
            <a:rPr lang="en-US" sz="1800" dirty="0"/>
            <a:t>Quran</a:t>
          </a:r>
        </a:p>
      </dgm:t>
    </dgm:pt>
    <dgm:pt modelId="{9870A698-9CF4-4F5C-9D4A-19C985873123}" type="parTrans" cxnId="{098F3A5D-0C4E-4B14-925E-2BBDA37FA528}">
      <dgm:prSet/>
      <dgm:spPr/>
      <dgm:t>
        <a:bodyPr/>
        <a:lstStyle/>
        <a:p>
          <a:endParaRPr lang="en-US"/>
        </a:p>
      </dgm:t>
    </dgm:pt>
    <dgm:pt modelId="{3AE85694-3968-4FBE-98F5-718CDFBC9C3E}" type="sibTrans" cxnId="{098F3A5D-0C4E-4B14-925E-2BBDA37FA528}">
      <dgm:prSet/>
      <dgm:spPr/>
      <dgm:t>
        <a:bodyPr/>
        <a:lstStyle/>
        <a:p>
          <a:endParaRPr lang="en-US"/>
        </a:p>
      </dgm:t>
    </dgm:pt>
    <dgm:pt modelId="{3A11B5A8-A0D7-4871-B0EE-D458801FC7D0}">
      <dgm:prSet/>
      <dgm:spPr/>
      <dgm:t>
        <a:bodyPr/>
        <a:lstStyle/>
        <a:p>
          <a:r>
            <a:rPr lang="en-GB"/>
            <a:t>Ruku</a:t>
          </a:r>
          <a:endParaRPr lang="en-US"/>
        </a:p>
      </dgm:t>
    </dgm:pt>
    <dgm:pt modelId="{5C2C73C4-9FA6-4E0F-AFB1-31D7AE93C07F}" type="parTrans" cxnId="{BE2A8A3F-A2E5-4740-BBA7-417759A4CCF0}">
      <dgm:prSet/>
      <dgm:spPr/>
      <dgm:t>
        <a:bodyPr/>
        <a:lstStyle/>
        <a:p>
          <a:endParaRPr lang="en-US"/>
        </a:p>
      </dgm:t>
    </dgm:pt>
    <dgm:pt modelId="{9A886090-92C4-41AD-A634-3F805DA65F4A}" type="sibTrans" cxnId="{BE2A8A3F-A2E5-4740-BBA7-417759A4CCF0}">
      <dgm:prSet/>
      <dgm:spPr/>
      <dgm:t>
        <a:bodyPr/>
        <a:lstStyle/>
        <a:p>
          <a:endParaRPr lang="en-US"/>
        </a:p>
      </dgm:t>
    </dgm:pt>
    <dgm:pt modelId="{04D01CE7-420C-4E23-8978-C98E85C2A7E1}">
      <dgm:prSet/>
      <dgm:spPr/>
      <dgm:t>
        <a:bodyPr/>
        <a:lstStyle/>
        <a:p>
          <a:r>
            <a:rPr lang="en-GB"/>
            <a:t>Sujood</a:t>
          </a:r>
          <a:endParaRPr lang="en-US"/>
        </a:p>
      </dgm:t>
    </dgm:pt>
    <dgm:pt modelId="{0B9DF5B3-7267-40CC-AEF7-C0426065F34D}" type="parTrans" cxnId="{AF6CA358-1463-4ACE-A4E6-96519A9B96D8}">
      <dgm:prSet/>
      <dgm:spPr/>
      <dgm:t>
        <a:bodyPr/>
        <a:lstStyle/>
        <a:p>
          <a:endParaRPr lang="en-US"/>
        </a:p>
      </dgm:t>
    </dgm:pt>
    <dgm:pt modelId="{0C88F2C4-4814-46D5-B625-A313B9719214}" type="sibTrans" cxnId="{AF6CA358-1463-4ACE-A4E6-96519A9B96D8}">
      <dgm:prSet/>
      <dgm:spPr/>
      <dgm:t>
        <a:bodyPr/>
        <a:lstStyle/>
        <a:p>
          <a:endParaRPr lang="en-US"/>
        </a:p>
      </dgm:t>
    </dgm:pt>
    <dgm:pt modelId="{1A6BF8B2-F08E-4C1F-A6C5-8CC2762CAA72}">
      <dgm:prSet custT="1"/>
      <dgm:spPr/>
      <dgm:t>
        <a:bodyPr/>
        <a:lstStyle/>
        <a:p>
          <a:r>
            <a:rPr lang="en-GB" sz="3000" dirty="0"/>
            <a:t>The last Sitting</a:t>
          </a:r>
        </a:p>
        <a:p>
          <a:r>
            <a:rPr lang="en-GB" sz="1800" dirty="0" err="1"/>
            <a:t>Tashahud</a:t>
          </a:r>
          <a:r>
            <a:rPr lang="en-GB" sz="3000" dirty="0"/>
            <a:t> </a:t>
          </a:r>
          <a:endParaRPr lang="en-US" sz="3000" dirty="0"/>
        </a:p>
      </dgm:t>
    </dgm:pt>
    <dgm:pt modelId="{00AE8626-A0A5-4085-81A7-8B5B57501905}" type="parTrans" cxnId="{C9FB76BA-93A4-4BB7-BE00-A563EAB91F31}">
      <dgm:prSet/>
      <dgm:spPr/>
      <dgm:t>
        <a:bodyPr/>
        <a:lstStyle/>
        <a:p>
          <a:endParaRPr lang="en-US"/>
        </a:p>
      </dgm:t>
    </dgm:pt>
    <dgm:pt modelId="{294415C3-E4B3-41B7-A484-0FA71132B2E1}" type="sibTrans" cxnId="{C9FB76BA-93A4-4BB7-BE00-A563EAB91F31}">
      <dgm:prSet/>
      <dgm:spPr/>
      <dgm:t>
        <a:bodyPr/>
        <a:lstStyle/>
        <a:p>
          <a:endParaRPr lang="en-US"/>
        </a:p>
      </dgm:t>
    </dgm:pt>
    <dgm:pt modelId="{00AF2C6F-AC7E-4C25-9672-1A265E2ADD5F}" type="pres">
      <dgm:prSet presAssocID="{23BB31C7-BBA8-4488-91A8-DFE7C226449D}" presName="diagram" presStyleCnt="0">
        <dgm:presLayoutVars>
          <dgm:dir/>
          <dgm:resizeHandles val="exact"/>
        </dgm:presLayoutVars>
      </dgm:prSet>
      <dgm:spPr/>
    </dgm:pt>
    <dgm:pt modelId="{BD3A23DD-C7C3-4111-9F8E-4A32E8E180BC}" type="pres">
      <dgm:prSet presAssocID="{301F93AF-D185-4087-ADD4-1AD40E753D60}" presName="node" presStyleLbl="node1" presStyleIdx="0" presStyleCnt="6">
        <dgm:presLayoutVars>
          <dgm:bulletEnabled val="1"/>
        </dgm:presLayoutVars>
      </dgm:prSet>
      <dgm:spPr/>
    </dgm:pt>
    <dgm:pt modelId="{1BF068AF-98B0-4AF6-B39C-5BC227CDDEE5}" type="pres">
      <dgm:prSet presAssocID="{71E7AE43-E96C-4E8A-B1C8-498D7E488CDB}" presName="sibTrans" presStyleCnt="0"/>
      <dgm:spPr/>
    </dgm:pt>
    <dgm:pt modelId="{A74563D2-191A-40FD-9842-0A907B0A75A6}" type="pres">
      <dgm:prSet presAssocID="{F879E179-C350-4A50-B6F2-AFA775D8AA54}" presName="node" presStyleLbl="node1" presStyleIdx="1" presStyleCnt="6">
        <dgm:presLayoutVars>
          <dgm:bulletEnabled val="1"/>
        </dgm:presLayoutVars>
      </dgm:prSet>
      <dgm:spPr/>
    </dgm:pt>
    <dgm:pt modelId="{F50389E8-EEC5-475C-919B-9B77869724F7}" type="pres">
      <dgm:prSet presAssocID="{DFF27D0D-8E49-4F15-96B1-9D8D506903C0}" presName="sibTrans" presStyleCnt="0"/>
      <dgm:spPr/>
    </dgm:pt>
    <dgm:pt modelId="{7FBC1669-F7CF-4B85-84A0-A513D966B1A3}" type="pres">
      <dgm:prSet presAssocID="{4B93C835-91C4-48C0-A06C-BDB24A47851D}" presName="node" presStyleLbl="node1" presStyleIdx="2" presStyleCnt="6">
        <dgm:presLayoutVars>
          <dgm:bulletEnabled val="1"/>
        </dgm:presLayoutVars>
      </dgm:prSet>
      <dgm:spPr/>
    </dgm:pt>
    <dgm:pt modelId="{96C615CC-43BC-4CCF-BDE7-52E8D6E042C1}" type="pres">
      <dgm:prSet presAssocID="{3AE85694-3968-4FBE-98F5-718CDFBC9C3E}" presName="sibTrans" presStyleCnt="0"/>
      <dgm:spPr/>
    </dgm:pt>
    <dgm:pt modelId="{52910274-4B94-403C-8F50-8F214B61EE9E}" type="pres">
      <dgm:prSet presAssocID="{3A11B5A8-A0D7-4871-B0EE-D458801FC7D0}" presName="node" presStyleLbl="node1" presStyleIdx="3" presStyleCnt="6">
        <dgm:presLayoutVars>
          <dgm:bulletEnabled val="1"/>
        </dgm:presLayoutVars>
      </dgm:prSet>
      <dgm:spPr/>
    </dgm:pt>
    <dgm:pt modelId="{99CE51B7-D020-4672-96F4-CA6A2D6DAC1F}" type="pres">
      <dgm:prSet presAssocID="{9A886090-92C4-41AD-A634-3F805DA65F4A}" presName="sibTrans" presStyleCnt="0"/>
      <dgm:spPr/>
    </dgm:pt>
    <dgm:pt modelId="{6572957E-C0A4-4099-A42B-A41E1B3CAA5F}" type="pres">
      <dgm:prSet presAssocID="{04D01CE7-420C-4E23-8978-C98E85C2A7E1}" presName="node" presStyleLbl="node1" presStyleIdx="4" presStyleCnt="6">
        <dgm:presLayoutVars>
          <dgm:bulletEnabled val="1"/>
        </dgm:presLayoutVars>
      </dgm:prSet>
      <dgm:spPr/>
    </dgm:pt>
    <dgm:pt modelId="{17FD4DA5-5E96-4E6A-BA6E-70E0FCB73E3C}" type="pres">
      <dgm:prSet presAssocID="{0C88F2C4-4814-46D5-B625-A313B9719214}" presName="sibTrans" presStyleCnt="0"/>
      <dgm:spPr/>
    </dgm:pt>
    <dgm:pt modelId="{AE405782-36FB-45D3-9BFD-CE84EB2F459E}" type="pres">
      <dgm:prSet presAssocID="{1A6BF8B2-F08E-4C1F-A6C5-8CC2762CAA72}" presName="node" presStyleLbl="node1" presStyleIdx="5" presStyleCnt="6">
        <dgm:presLayoutVars>
          <dgm:bulletEnabled val="1"/>
        </dgm:presLayoutVars>
      </dgm:prSet>
      <dgm:spPr/>
    </dgm:pt>
  </dgm:ptLst>
  <dgm:cxnLst>
    <dgm:cxn modelId="{75974F24-22E4-4CB4-9F40-444109D5182A}" type="presOf" srcId="{F879E179-C350-4A50-B6F2-AFA775D8AA54}" destId="{A74563D2-191A-40FD-9842-0A907B0A75A6}" srcOrd="0" destOrd="0" presId="urn:microsoft.com/office/officeart/2005/8/layout/default"/>
    <dgm:cxn modelId="{8B616D36-4D05-4B83-97E0-0EF9B4CF12C6}" type="presOf" srcId="{4B93C835-91C4-48C0-A06C-BDB24A47851D}" destId="{7FBC1669-F7CF-4B85-84A0-A513D966B1A3}" srcOrd="0" destOrd="0" presId="urn:microsoft.com/office/officeart/2005/8/layout/default"/>
    <dgm:cxn modelId="{BE2A8A3F-A2E5-4740-BBA7-417759A4CCF0}" srcId="{23BB31C7-BBA8-4488-91A8-DFE7C226449D}" destId="{3A11B5A8-A0D7-4871-B0EE-D458801FC7D0}" srcOrd="3" destOrd="0" parTransId="{5C2C73C4-9FA6-4E0F-AFB1-31D7AE93C07F}" sibTransId="{9A886090-92C4-41AD-A634-3F805DA65F4A}"/>
    <dgm:cxn modelId="{098F3A5D-0C4E-4B14-925E-2BBDA37FA528}" srcId="{23BB31C7-BBA8-4488-91A8-DFE7C226449D}" destId="{4B93C835-91C4-48C0-A06C-BDB24A47851D}" srcOrd="2" destOrd="0" parTransId="{9870A698-9CF4-4F5C-9D4A-19C985873123}" sibTransId="{3AE85694-3968-4FBE-98F5-718CDFBC9C3E}"/>
    <dgm:cxn modelId="{0BD79D48-E1AD-4E59-BA3D-772CDBA692E2}" type="presOf" srcId="{1A6BF8B2-F08E-4C1F-A6C5-8CC2762CAA72}" destId="{AE405782-36FB-45D3-9BFD-CE84EB2F459E}" srcOrd="0" destOrd="0" presId="urn:microsoft.com/office/officeart/2005/8/layout/default"/>
    <dgm:cxn modelId="{6BB5AE49-32FD-4498-8798-80A8C540EBD8}" type="presOf" srcId="{04D01CE7-420C-4E23-8978-C98E85C2A7E1}" destId="{6572957E-C0A4-4099-A42B-A41E1B3CAA5F}" srcOrd="0" destOrd="0" presId="urn:microsoft.com/office/officeart/2005/8/layout/default"/>
    <dgm:cxn modelId="{501B064E-FBDB-4036-9A7F-0BE6922B7CC1}" type="presOf" srcId="{3A11B5A8-A0D7-4871-B0EE-D458801FC7D0}" destId="{52910274-4B94-403C-8F50-8F214B61EE9E}" srcOrd="0" destOrd="0" presId="urn:microsoft.com/office/officeart/2005/8/layout/default"/>
    <dgm:cxn modelId="{AF6CA358-1463-4ACE-A4E6-96519A9B96D8}" srcId="{23BB31C7-BBA8-4488-91A8-DFE7C226449D}" destId="{04D01CE7-420C-4E23-8978-C98E85C2A7E1}" srcOrd="4" destOrd="0" parTransId="{0B9DF5B3-7267-40CC-AEF7-C0426065F34D}" sibTransId="{0C88F2C4-4814-46D5-B625-A313B9719214}"/>
    <dgm:cxn modelId="{5BDB47A3-98D4-4F11-A809-6532ED5B030D}" srcId="{23BB31C7-BBA8-4488-91A8-DFE7C226449D}" destId="{301F93AF-D185-4087-ADD4-1AD40E753D60}" srcOrd="0" destOrd="0" parTransId="{92F1592C-E462-4567-8551-4262D6BBA637}" sibTransId="{71E7AE43-E96C-4E8A-B1C8-498D7E488CDB}"/>
    <dgm:cxn modelId="{289E75A7-F55F-48E6-A3EC-CE24D1DC9188}" srcId="{23BB31C7-BBA8-4488-91A8-DFE7C226449D}" destId="{F879E179-C350-4A50-B6F2-AFA775D8AA54}" srcOrd="1" destOrd="0" parTransId="{27C68A47-461C-4A8C-895B-4AD285B9547B}" sibTransId="{DFF27D0D-8E49-4F15-96B1-9D8D506903C0}"/>
    <dgm:cxn modelId="{550E91B3-D850-4D7D-B99C-4C9024FDB76D}" type="presOf" srcId="{23BB31C7-BBA8-4488-91A8-DFE7C226449D}" destId="{00AF2C6F-AC7E-4C25-9672-1A265E2ADD5F}" srcOrd="0" destOrd="0" presId="urn:microsoft.com/office/officeart/2005/8/layout/default"/>
    <dgm:cxn modelId="{C9FB76BA-93A4-4BB7-BE00-A563EAB91F31}" srcId="{23BB31C7-BBA8-4488-91A8-DFE7C226449D}" destId="{1A6BF8B2-F08E-4C1F-A6C5-8CC2762CAA72}" srcOrd="5" destOrd="0" parTransId="{00AE8626-A0A5-4085-81A7-8B5B57501905}" sibTransId="{294415C3-E4B3-41B7-A484-0FA71132B2E1}"/>
    <dgm:cxn modelId="{383D5EE4-F6F5-4808-BF5E-427219BF9BEC}" type="presOf" srcId="{301F93AF-D185-4087-ADD4-1AD40E753D60}" destId="{BD3A23DD-C7C3-4111-9F8E-4A32E8E180BC}" srcOrd="0" destOrd="0" presId="urn:microsoft.com/office/officeart/2005/8/layout/default"/>
    <dgm:cxn modelId="{6A565CA1-DBF0-4DF7-8AD5-B67391F43862}" type="presParOf" srcId="{00AF2C6F-AC7E-4C25-9672-1A265E2ADD5F}" destId="{BD3A23DD-C7C3-4111-9F8E-4A32E8E180BC}" srcOrd="0" destOrd="0" presId="urn:microsoft.com/office/officeart/2005/8/layout/default"/>
    <dgm:cxn modelId="{6A64A872-E956-46D9-A640-322374A99344}" type="presParOf" srcId="{00AF2C6F-AC7E-4C25-9672-1A265E2ADD5F}" destId="{1BF068AF-98B0-4AF6-B39C-5BC227CDDEE5}" srcOrd="1" destOrd="0" presId="urn:microsoft.com/office/officeart/2005/8/layout/default"/>
    <dgm:cxn modelId="{EAE002AD-0A81-4369-BEE8-B26166AF7D1E}" type="presParOf" srcId="{00AF2C6F-AC7E-4C25-9672-1A265E2ADD5F}" destId="{A74563D2-191A-40FD-9842-0A907B0A75A6}" srcOrd="2" destOrd="0" presId="urn:microsoft.com/office/officeart/2005/8/layout/default"/>
    <dgm:cxn modelId="{290B5759-E143-448F-8E2C-735EF01B9225}" type="presParOf" srcId="{00AF2C6F-AC7E-4C25-9672-1A265E2ADD5F}" destId="{F50389E8-EEC5-475C-919B-9B77869724F7}" srcOrd="3" destOrd="0" presId="urn:microsoft.com/office/officeart/2005/8/layout/default"/>
    <dgm:cxn modelId="{225004F2-47AF-4486-9118-270B78B5F247}" type="presParOf" srcId="{00AF2C6F-AC7E-4C25-9672-1A265E2ADD5F}" destId="{7FBC1669-F7CF-4B85-84A0-A513D966B1A3}" srcOrd="4" destOrd="0" presId="urn:microsoft.com/office/officeart/2005/8/layout/default"/>
    <dgm:cxn modelId="{59D977B7-E94B-48A5-BE29-C88E9BCAD723}" type="presParOf" srcId="{00AF2C6F-AC7E-4C25-9672-1A265E2ADD5F}" destId="{96C615CC-43BC-4CCF-BDE7-52E8D6E042C1}" srcOrd="5" destOrd="0" presId="urn:microsoft.com/office/officeart/2005/8/layout/default"/>
    <dgm:cxn modelId="{9DC4DCE1-4416-4DDB-9AD2-A11725E28DE2}" type="presParOf" srcId="{00AF2C6F-AC7E-4C25-9672-1A265E2ADD5F}" destId="{52910274-4B94-403C-8F50-8F214B61EE9E}" srcOrd="6" destOrd="0" presId="urn:microsoft.com/office/officeart/2005/8/layout/default"/>
    <dgm:cxn modelId="{22A22E51-A490-454C-A962-14A8EE0C3FB5}" type="presParOf" srcId="{00AF2C6F-AC7E-4C25-9672-1A265E2ADD5F}" destId="{99CE51B7-D020-4672-96F4-CA6A2D6DAC1F}" srcOrd="7" destOrd="0" presId="urn:microsoft.com/office/officeart/2005/8/layout/default"/>
    <dgm:cxn modelId="{47A8E749-F8B6-46EC-AF15-8F0AADB05BD9}" type="presParOf" srcId="{00AF2C6F-AC7E-4C25-9672-1A265E2ADD5F}" destId="{6572957E-C0A4-4099-A42B-A41E1B3CAA5F}" srcOrd="8" destOrd="0" presId="urn:microsoft.com/office/officeart/2005/8/layout/default"/>
    <dgm:cxn modelId="{03D67FEF-35BA-4D1C-AD5C-8017E8562E97}" type="presParOf" srcId="{00AF2C6F-AC7E-4C25-9672-1A265E2ADD5F}" destId="{17FD4DA5-5E96-4E6A-BA6E-70E0FCB73E3C}" srcOrd="9" destOrd="0" presId="urn:microsoft.com/office/officeart/2005/8/layout/default"/>
    <dgm:cxn modelId="{AC51979A-9A3A-4B36-B9C2-C23C2B3EF5CC}" type="presParOf" srcId="{00AF2C6F-AC7E-4C25-9672-1A265E2ADD5F}" destId="{AE405782-36FB-45D3-9BFD-CE84EB2F459E}" srcOrd="1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27D800-2D75-4079-9B92-BDE2966386A2}">
      <dsp:nvSpPr>
        <dsp:cNvPr id="0" name=""/>
        <dsp:cNvSpPr/>
      </dsp:nvSpPr>
      <dsp:spPr>
        <a:xfrm>
          <a:off x="0" y="225188"/>
          <a:ext cx="5491189" cy="935415"/>
        </a:xfrm>
        <a:prstGeom prst="roundRect">
          <a:avLst/>
        </a:prstGeom>
        <a:solidFill>
          <a:schemeClr val="lt1">
            <a:hueOff val="0"/>
            <a:satOff val="0"/>
            <a:lumOff val="0"/>
            <a:alphaOff val="0"/>
          </a:schemeClr>
        </a:solidFill>
        <a:ln w="1905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GB" sz="3900" kern="1200" dirty="0"/>
            <a:t>3 conditions of prayer:</a:t>
          </a:r>
          <a:endParaRPr lang="en-US" sz="3900" kern="1200" dirty="0"/>
        </a:p>
      </dsp:txBody>
      <dsp:txXfrm>
        <a:off x="45663" y="270851"/>
        <a:ext cx="5399863" cy="844089"/>
      </dsp:txXfrm>
    </dsp:sp>
    <dsp:sp modelId="{09B2589A-BC55-4CC9-9CCC-7AC17BDB5239}">
      <dsp:nvSpPr>
        <dsp:cNvPr id="0" name=""/>
        <dsp:cNvSpPr/>
      </dsp:nvSpPr>
      <dsp:spPr>
        <a:xfrm>
          <a:off x="0" y="1160603"/>
          <a:ext cx="5491189" cy="23815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74345"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GB" sz="3000" b="1" u="sng" kern="1200"/>
            <a:t>Islam </a:t>
          </a:r>
          <a:r>
            <a:rPr lang="en-GB" sz="3000" kern="1200"/>
            <a:t>– must be a Muslim to pray</a:t>
          </a:r>
          <a:endParaRPr lang="en-US" sz="3000" kern="1200"/>
        </a:p>
        <a:p>
          <a:pPr marL="285750" lvl="1" indent="-285750" algn="l" defTabSz="1333500">
            <a:lnSpc>
              <a:spcPct val="90000"/>
            </a:lnSpc>
            <a:spcBef>
              <a:spcPct val="0"/>
            </a:spcBef>
            <a:spcAft>
              <a:spcPct val="20000"/>
            </a:spcAft>
            <a:buChar char="•"/>
          </a:pPr>
          <a:r>
            <a:rPr lang="en-GB" sz="3000" b="1" u="sng" kern="1200"/>
            <a:t>Buloogh</a:t>
          </a:r>
          <a:r>
            <a:rPr lang="en-GB" sz="3000" kern="1200"/>
            <a:t> – maturity, a person must be of age to pray </a:t>
          </a:r>
          <a:endParaRPr lang="en-US" sz="3000" kern="1200"/>
        </a:p>
        <a:p>
          <a:pPr marL="285750" lvl="1" indent="-285750" algn="l" defTabSz="1333500">
            <a:lnSpc>
              <a:spcPct val="90000"/>
            </a:lnSpc>
            <a:spcBef>
              <a:spcPct val="0"/>
            </a:spcBef>
            <a:spcAft>
              <a:spcPct val="20000"/>
            </a:spcAft>
            <a:buChar char="•"/>
          </a:pPr>
          <a:r>
            <a:rPr lang="en-GB" sz="3000" b="1" u="sng" kern="1200"/>
            <a:t>‘Aql </a:t>
          </a:r>
          <a:r>
            <a:rPr lang="en-GB" sz="3000" kern="1200"/>
            <a:t>- Sanity</a:t>
          </a:r>
          <a:endParaRPr lang="en-US" sz="3000" kern="1200"/>
        </a:p>
      </dsp:txBody>
      <dsp:txXfrm>
        <a:off x="0" y="1160603"/>
        <a:ext cx="5491189" cy="23815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0EBD99F-8C88-4DC7-9BFA-2B9B33E35802}">
      <dsp:nvSpPr>
        <dsp:cNvPr id="0" name=""/>
        <dsp:cNvSpPr/>
      </dsp:nvSpPr>
      <dsp:spPr>
        <a:xfrm>
          <a:off x="3268" y="198041"/>
          <a:ext cx="2593119" cy="1555871"/>
        </a:xfrm>
        <a:prstGeom prst="rect">
          <a:avLst/>
        </a:prstGeom>
        <a:solidFill>
          <a:schemeClr val="accent2">
            <a:hueOff val="0"/>
            <a:satOff val="0"/>
            <a:lumOff val="0"/>
            <a:alphaOff val="0"/>
          </a:schemeClr>
        </a:solidFill>
        <a:ln w="19050" cap="flat" cmpd="sng" algn="ctr">
          <a:solidFill>
            <a:srgbClr val="C00000"/>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Place</a:t>
          </a:r>
        </a:p>
        <a:p>
          <a:pPr marL="0" lvl="0" indent="0" algn="ctr" defTabSz="1689100">
            <a:lnSpc>
              <a:spcPct val="90000"/>
            </a:lnSpc>
            <a:spcBef>
              <a:spcPct val="0"/>
            </a:spcBef>
            <a:spcAft>
              <a:spcPct val="35000"/>
            </a:spcAft>
            <a:buNone/>
          </a:pPr>
          <a:r>
            <a:rPr lang="en-GB" sz="1800" kern="1200" dirty="0"/>
            <a:t>Clean</a:t>
          </a:r>
          <a:endParaRPr lang="en-US" sz="1800" kern="1200" dirty="0"/>
        </a:p>
      </dsp:txBody>
      <dsp:txXfrm>
        <a:off x="3268" y="198041"/>
        <a:ext cx="2593119" cy="1555871"/>
      </dsp:txXfrm>
    </dsp:sp>
    <dsp:sp modelId="{F8104958-5DC8-48D2-8D81-E569B9942832}">
      <dsp:nvSpPr>
        <dsp:cNvPr id="0" name=""/>
        <dsp:cNvSpPr/>
      </dsp:nvSpPr>
      <dsp:spPr>
        <a:xfrm>
          <a:off x="2855699" y="198041"/>
          <a:ext cx="2593119" cy="155587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Body </a:t>
          </a:r>
        </a:p>
        <a:p>
          <a:pPr marL="0" lvl="0" indent="0" algn="ctr" defTabSz="1689100">
            <a:lnSpc>
              <a:spcPct val="90000"/>
            </a:lnSpc>
            <a:spcBef>
              <a:spcPct val="0"/>
            </a:spcBef>
            <a:spcAft>
              <a:spcPct val="35000"/>
            </a:spcAft>
            <a:buNone/>
          </a:pPr>
          <a:r>
            <a:rPr lang="en-GB" sz="1800" kern="1200" dirty="0"/>
            <a:t>Wudhu/Ghusl</a:t>
          </a:r>
          <a:endParaRPr lang="en-US" sz="1800" kern="1200" dirty="0"/>
        </a:p>
      </dsp:txBody>
      <dsp:txXfrm>
        <a:off x="2855699" y="198041"/>
        <a:ext cx="2593119" cy="1555871"/>
      </dsp:txXfrm>
    </dsp:sp>
    <dsp:sp modelId="{B7D4605C-225F-45F3-A05F-D4D09D34A9A0}">
      <dsp:nvSpPr>
        <dsp:cNvPr id="0" name=""/>
        <dsp:cNvSpPr/>
      </dsp:nvSpPr>
      <dsp:spPr>
        <a:xfrm>
          <a:off x="5708130" y="198041"/>
          <a:ext cx="2593119" cy="155587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Clothes</a:t>
          </a:r>
        </a:p>
        <a:p>
          <a:pPr marL="0" lvl="0" indent="0" algn="ctr" defTabSz="1689100">
            <a:lnSpc>
              <a:spcPct val="90000"/>
            </a:lnSpc>
            <a:spcBef>
              <a:spcPct val="0"/>
            </a:spcBef>
            <a:spcAft>
              <a:spcPct val="35000"/>
            </a:spcAft>
            <a:buNone/>
          </a:pPr>
          <a:r>
            <a:rPr lang="en-US" sz="1800" kern="1200" dirty="0"/>
            <a:t>Clean</a:t>
          </a:r>
        </a:p>
      </dsp:txBody>
      <dsp:txXfrm>
        <a:off x="5708130" y="198041"/>
        <a:ext cx="2593119" cy="1555871"/>
      </dsp:txXfrm>
    </dsp:sp>
    <dsp:sp modelId="{8E0E20D6-0A0E-46E8-8928-B16D7973F2CB}">
      <dsp:nvSpPr>
        <dsp:cNvPr id="0" name=""/>
        <dsp:cNvSpPr/>
      </dsp:nvSpPr>
      <dsp:spPr>
        <a:xfrm>
          <a:off x="8560562" y="198041"/>
          <a:ext cx="2593119" cy="1555871"/>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Satr </a:t>
          </a:r>
        </a:p>
        <a:p>
          <a:pPr marL="0" lvl="0" indent="0" algn="ctr" defTabSz="1689100">
            <a:lnSpc>
              <a:spcPct val="90000"/>
            </a:lnSpc>
            <a:spcBef>
              <a:spcPct val="0"/>
            </a:spcBef>
            <a:spcAft>
              <a:spcPct val="35000"/>
            </a:spcAft>
            <a:buNone/>
          </a:pPr>
          <a:r>
            <a:rPr lang="en-GB" sz="1800" kern="1200" dirty="0"/>
            <a:t>Covered</a:t>
          </a:r>
          <a:endParaRPr lang="en-US" sz="1800" kern="1200" dirty="0"/>
        </a:p>
      </dsp:txBody>
      <dsp:txXfrm>
        <a:off x="8560562" y="198041"/>
        <a:ext cx="2593119" cy="1555871"/>
      </dsp:txXfrm>
    </dsp:sp>
    <dsp:sp modelId="{1C271666-14C7-4338-8C4D-067A0AACFA89}">
      <dsp:nvSpPr>
        <dsp:cNvPr id="0" name=""/>
        <dsp:cNvSpPr/>
      </dsp:nvSpPr>
      <dsp:spPr>
        <a:xfrm>
          <a:off x="1429484" y="2013224"/>
          <a:ext cx="2593119" cy="155587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Time</a:t>
          </a:r>
        </a:p>
        <a:p>
          <a:pPr marL="0" lvl="0" indent="0" algn="ctr" defTabSz="1689100">
            <a:lnSpc>
              <a:spcPct val="90000"/>
            </a:lnSpc>
            <a:spcBef>
              <a:spcPct val="0"/>
            </a:spcBef>
            <a:spcAft>
              <a:spcPct val="35000"/>
            </a:spcAft>
            <a:buNone/>
          </a:pPr>
          <a:r>
            <a:rPr lang="en-GB" sz="1800" kern="1200" dirty="0"/>
            <a:t>Correct</a:t>
          </a:r>
          <a:endParaRPr lang="en-US" sz="1800" kern="1200" dirty="0"/>
        </a:p>
      </dsp:txBody>
      <dsp:txXfrm>
        <a:off x="1429484" y="2013224"/>
        <a:ext cx="2593119" cy="1555871"/>
      </dsp:txXfrm>
    </dsp:sp>
    <dsp:sp modelId="{7676456E-E9C6-40B0-A5F4-43152333A08A}">
      <dsp:nvSpPr>
        <dsp:cNvPr id="0" name=""/>
        <dsp:cNvSpPr/>
      </dsp:nvSpPr>
      <dsp:spPr>
        <a:xfrm>
          <a:off x="4281915" y="2013224"/>
          <a:ext cx="2593119" cy="1555871"/>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Direction</a:t>
          </a:r>
        </a:p>
        <a:p>
          <a:pPr marL="0" lvl="0" indent="0" algn="ctr" defTabSz="1689100">
            <a:lnSpc>
              <a:spcPct val="90000"/>
            </a:lnSpc>
            <a:spcBef>
              <a:spcPct val="0"/>
            </a:spcBef>
            <a:spcAft>
              <a:spcPct val="35000"/>
            </a:spcAft>
            <a:buNone/>
          </a:pPr>
          <a:r>
            <a:rPr lang="en-GB" sz="1800" kern="1200" dirty="0"/>
            <a:t>Qiblah</a:t>
          </a:r>
          <a:endParaRPr lang="en-US" sz="1800" kern="1200" dirty="0"/>
        </a:p>
      </dsp:txBody>
      <dsp:txXfrm>
        <a:off x="4281915" y="2013224"/>
        <a:ext cx="2593119" cy="1555871"/>
      </dsp:txXfrm>
    </dsp:sp>
    <dsp:sp modelId="{D796783B-4328-42E6-A271-6C82F93CE5CE}">
      <dsp:nvSpPr>
        <dsp:cNvPr id="0" name=""/>
        <dsp:cNvSpPr/>
      </dsp:nvSpPr>
      <dsp:spPr>
        <a:xfrm>
          <a:off x="7134346" y="2013224"/>
          <a:ext cx="2593119" cy="1555871"/>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ctr" defTabSz="1689100">
            <a:lnSpc>
              <a:spcPct val="90000"/>
            </a:lnSpc>
            <a:spcBef>
              <a:spcPct val="0"/>
            </a:spcBef>
            <a:spcAft>
              <a:spcPct val="35000"/>
            </a:spcAft>
            <a:buNone/>
          </a:pPr>
          <a:r>
            <a:rPr lang="en-GB" sz="3800" kern="1200" dirty="0"/>
            <a:t>Intention</a:t>
          </a:r>
        </a:p>
        <a:p>
          <a:pPr marL="0" lvl="0" indent="0" algn="ctr" defTabSz="1689100">
            <a:lnSpc>
              <a:spcPct val="90000"/>
            </a:lnSpc>
            <a:spcBef>
              <a:spcPct val="0"/>
            </a:spcBef>
            <a:spcAft>
              <a:spcPct val="35000"/>
            </a:spcAft>
            <a:buNone/>
          </a:pPr>
          <a:r>
            <a:rPr lang="en-GB" sz="1800" kern="1200" dirty="0"/>
            <a:t>Which Salah?</a:t>
          </a:r>
          <a:endParaRPr lang="en-US" sz="1800" kern="1200" dirty="0"/>
        </a:p>
      </dsp:txBody>
      <dsp:txXfrm>
        <a:off x="7134346" y="2013224"/>
        <a:ext cx="2593119" cy="15558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D3A23DD-C7C3-4111-9F8E-4A32E8E180BC}">
      <dsp:nvSpPr>
        <dsp:cNvPr id="0" name=""/>
        <dsp:cNvSpPr/>
      </dsp:nvSpPr>
      <dsp:spPr>
        <a:xfrm>
          <a:off x="0" y="119062"/>
          <a:ext cx="2714624" cy="16287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Takbir Tahreemah</a:t>
          </a:r>
        </a:p>
        <a:p>
          <a:pPr marL="0" lvl="0" indent="0" algn="ctr" defTabSz="1333500">
            <a:lnSpc>
              <a:spcPct val="90000"/>
            </a:lnSpc>
            <a:spcBef>
              <a:spcPct val="0"/>
            </a:spcBef>
            <a:spcAft>
              <a:spcPct val="35000"/>
            </a:spcAft>
            <a:buNone/>
          </a:pPr>
          <a:r>
            <a:rPr lang="en-GB" sz="1800" kern="1200" dirty="0"/>
            <a:t>1</a:t>
          </a:r>
          <a:r>
            <a:rPr lang="en-GB" sz="1800" kern="1200" baseline="30000" dirty="0"/>
            <a:t>st</a:t>
          </a:r>
          <a:r>
            <a:rPr lang="en-GB" sz="1800" kern="1200" dirty="0"/>
            <a:t> </a:t>
          </a:r>
          <a:r>
            <a:rPr lang="en-GB" sz="1800" kern="1200" dirty="0" err="1"/>
            <a:t>Takbeer</a:t>
          </a:r>
          <a:endParaRPr lang="en-US" sz="1800" kern="1200" dirty="0"/>
        </a:p>
      </dsp:txBody>
      <dsp:txXfrm>
        <a:off x="0" y="119062"/>
        <a:ext cx="2714624" cy="1628775"/>
      </dsp:txXfrm>
    </dsp:sp>
    <dsp:sp modelId="{A74563D2-191A-40FD-9842-0A907B0A75A6}">
      <dsp:nvSpPr>
        <dsp:cNvPr id="0" name=""/>
        <dsp:cNvSpPr/>
      </dsp:nvSpPr>
      <dsp:spPr>
        <a:xfrm>
          <a:off x="2986087" y="119062"/>
          <a:ext cx="2714624" cy="1628775"/>
        </a:xfrm>
        <a:prstGeom prst="rect">
          <a:avLst/>
        </a:prstGeom>
        <a:solidFill>
          <a:schemeClr val="accent3">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GB" sz="4800" kern="1200"/>
            <a:t>Standing</a:t>
          </a:r>
          <a:endParaRPr lang="en-US" sz="4800" kern="1200"/>
        </a:p>
      </dsp:txBody>
      <dsp:txXfrm>
        <a:off x="2986087" y="119062"/>
        <a:ext cx="2714624" cy="1628775"/>
      </dsp:txXfrm>
    </dsp:sp>
    <dsp:sp modelId="{7FBC1669-F7CF-4B85-84A0-A513D966B1A3}">
      <dsp:nvSpPr>
        <dsp:cNvPr id="0" name=""/>
        <dsp:cNvSpPr/>
      </dsp:nvSpPr>
      <dsp:spPr>
        <a:xfrm>
          <a:off x="5972175" y="119062"/>
          <a:ext cx="2714624" cy="1628775"/>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ctr" defTabSz="1778000">
            <a:lnSpc>
              <a:spcPct val="90000"/>
            </a:lnSpc>
            <a:spcBef>
              <a:spcPct val="0"/>
            </a:spcBef>
            <a:spcAft>
              <a:spcPct val="35000"/>
            </a:spcAft>
            <a:buNone/>
          </a:pPr>
          <a:r>
            <a:rPr lang="en-GB" sz="4000" kern="1200" dirty="0"/>
            <a:t>Reciting</a:t>
          </a:r>
        </a:p>
        <a:p>
          <a:pPr marL="0" lvl="0" indent="0" algn="ctr" defTabSz="1778000">
            <a:lnSpc>
              <a:spcPct val="90000"/>
            </a:lnSpc>
            <a:spcBef>
              <a:spcPct val="0"/>
            </a:spcBef>
            <a:spcAft>
              <a:spcPct val="35000"/>
            </a:spcAft>
            <a:buNone/>
          </a:pPr>
          <a:r>
            <a:rPr lang="en-US" sz="1800" kern="1200" dirty="0"/>
            <a:t>Quran</a:t>
          </a:r>
        </a:p>
      </dsp:txBody>
      <dsp:txXfrm>
        <a:off x="5972175" y="119062"/>
        <a:ext cx="2714624" cy="1628775"/>
      </dsp:txXfrm>
    </dsp:sp>
    <dsp:sp modelId="{52910274-4B94-403C-8F50-8F214B61EE9E}">
      <dsp:nvSpPr>
        <dsp:cNvPr id="0" name=""/>
        <dsp:cNvSpPr/>
      </dsp:nvSpPr>
      <dsp:spPr>
        <a:xfrm>
          <a:off x="0" y="2019300"/>
          <a:ext cx="2714624" cy="1628775"/>
        </a:xfrm>
        <a:prstGeom prst="rect">
          <a:avLst/>
        </a:prstGeom>
        <a:solidFill>
          <a:schemeClr val="accent5">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GB" sz="4800" kern="1200"/>
            <a:t>Ruku</a:t>
          </a:r>
          <a:endParaRPr lang="en-US" sz="4800" kern="1200"/>
        </a:p>
      </dsp:txBody>
      <dsp:txXfrm>
        <a:off x="0" y="2019300"/>
        <a:ext cx="2714624" cy="1628775"/>
      </dsp:txXfrm>
    </dsp:sp>
    <dsp:sp modelId="{6572957E-C0A4-4099-A42B-A41E1B3CAA5F}">
      <dsp:nvSpPr>
        <dsp:cNvPr id="0" name=""/>
        <dsp:cNvSpPr/>
      </dsp:nvSpPr>
      <dsp:spPr>
        <a:xfrm>
          <a:off x="2986087" y="2019300"/>
          <a:ext cx="2714624" cy="1628775"/>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82880" tIns="182880" rIns="182880" bIns="182880" numCol="1" spcCol="1270" anchor="ctr" anchorCtr="0">
          <a:noAutofit/>
        </a:bodyPr>
        <a:lstStyle/>
        <a:p>
          <a:pPr marL="0" lvl="0" indent="0" algn="ctr" defTabSz="2133600">
            <a:lnSpc>
              <a:spcPct val="90000"/>
            </a:lnSpc>
            <a:spcBef>
              <a:spcPct val="0"/>
            </a:spcBef>
            <a:spcAft>
              <a:spcPct val="35000"/>
            </a:spcAft>
            <a:buNone/>
          </a:pPr>
          <a:r>
            <a:rPr lang="en-GB" sz="4800" kern="1200"/>
            <a:t>Sujood</a:t>
          </a:r>
          <a:endParaRPr lang="en-US" sz="4800" kern="1200"/>
        </a:p>
      </dsp:txBody>
      <dsp:txXfrm>
        <a:off x="2986087" y="2019300"/>
        <a:ext cx="2714624" cy="1628775"/>
      </dsp:txXfrm>
    </dsp:sp>
    <dsp:sp modelId="{AE405782-36FB-45D3-9BFD-CE84EB2F459E}">
      <dsp:nvSpPr>
        <dsp:cNvPr id="0" name=""/>
        <dsp:cNvSpPr/>
      </dsp:nvSpPr>
      <dsp:spPr>
        <a:xfrm>
          <a:off x="5972175" y="2019300"/>
          <a:ext cx="2714624" cy="1628775"/>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ctr" defTabSz="1333500">
            <a:lnSpc>
              <a:spcPct val="90000"/>
            </a:lnSpc>
            <a:spcBef>
              <a:spcPct val="0"/>
            </a:spcBef>
            <a:spcAft>
              <a:spcPct val="35000"/>
            </a:spcAft>
            <a:buNone/>
          </a:pPr>
          <a:r>
            <a:rPr lang="en-GB" sz="3000" kern="1200" dirty="0"/>
            <a:t>The last Sitting</a:t>
          </a:r>
        </a:p>
        <a:p>
          <a:pPr marL="0" lvl="0" indent="0" algn="ctr" defTabSz="1333500">
            <a:lnSpc>
              <a:spcPct val="90000"/>
            </a:lnSpc>
            <a:spcBef>
              <a:spcPct val="0"/>
            </a:spcBef>
            <a:spcAft>
              <a:spcPct val="35000"/>
            </a:spcAft>
            <a:buNone/>
          </a:pPr>
          <a:r>
            <a:rPr lang="en-GB" sz="1800" kern="1200" dirty="0" err="1"/>
            <a:t>Tashahud</a:t>
          </a:r>
          <a:r>
            <a:rPr lang="en-GB" sz="3000" kern="1200" dirty="0"/>
            <a:t> </a:t>
          </a:r>
          <a:endParaRPr lang="en-US" sz="3000" kern="1200" dirty="0"/>
        </a:p>
      </dsp:txBody>
      <dsp:txXfrm>
        <a:off x="5972175" y="2019300"/>
        <a:ext cx="2714624" cy="162877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B1A96-78C5-8749-C65B-E0CACE058B0C}"/>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FB772812-8C6E-1FEB-E039-A1180C793F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BF91CD85-4B74-88AB-6F7A-572E3C40BF2C}"/>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DFEB7E64-1877-F690-A0A3-E32D230A78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D42F2A5-3534-95B9-4E8D-9292B304F548}"/>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24943626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3AA43A-0F6A-F6C8-61B6-C2F5A79AD0EB}"/>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3C964F38-C003-6A55-3DFF-5DC88959A4E8}"/>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CDD5BA10-CC69-0194-97E0-C99584671977}"/>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82CA1EEA-57E7-1BA0-96D5-69D8CC649B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3440750-460C-74A0-81D8-A99B618360F0}"/>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2405924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4F1A929-548E-2EA6-A188-475E76340196}"/>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E585EBA3-75D2-79E1-56AF-983199D6F6D8}"/>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76DD48E3-0B28-E3A5-34CE-A8C6B8ED5E2B}"/>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5501263D-41B9-7D51-C295-FA2ACED346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EEAA834-CFAF-A143-2E51-6BCC808A6F44}"/>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12586891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p:nvPr/>
        </p:nvSpPr>
        <p:spPr>
          <a:xfrm>
            <a:off x="517870" y="6209925"/>
            <a:ext cx="11155680" cy="45719"/>
          </a:xfrm>
          <a:custGeom>
            <a:avLst/>
            <a:gdLst>
              <a:gd name="connsiteX0" fmla="*/ 0 w 8715708"/>
              <a:gd name="connsiteY0" fmla="*/ 0 h 45719"/>
              <a:gd name="connsiteX1" fmla="*/ 3694525 w 8715708"/>
              <a:gd name="connsiteY1" fmla="*/ 0 h 45719"/>
              <a:gd name="connsiteX2" fmla="*/ 5021183 w 8715708"/>
              <a:gd name="connsiteY2" fmla="*/ 0 h 45719"/>
              <a:gd name="connsiteX3" fmla="*/ 8715708 w 8715708"/>
              <a:gd name="connsiteY3" fmla="*/ 0 h 45719"/>
              <a:gd name="connsiteX4" fmla="*/ 8715708 w 8715708"/>
              <a:gd name="connsiteY4" fmla="*/ 45719 h 45719"/>
              <a:gd name="connsiteX5" fmla="*/ 5021183 w 8715708"/>
              <a:gd name="connsiteY5" fmla="*/ 45719 h 45719"/>
              <a:gd name="connsiteX6" fmla="*/ 3694525 w 8715708"/>
              <a:gd name="connsiteY6" fmla="*/ 45719 h 45719"/>
              <a:gd name="connsiteX7" fmla="*/ 0 w 8715708"/>
              <a:gd name="connsiteY7" fmla="*/ 45719 h 457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5B2327B2-BA4B-2C04-0751-5CB63D4AA425}"/>
              </a:ext>
            </a:extLst>
          </p:cNvPr>
          <p:cNvSpPr>
            <a:spLocks noGrp="1"/>
          </p:cNvSpPr>
          <p:nvPr>
            <p:ph type="ctrTitle"/>
          </p:nvPr>
        </p:nvSpPr>
        <p:spPr>
          <a:xfrm>
            <a:off x="521208" y="978408"/>
            <a:ext cx="11155680" cy="3429000"/>
          </a:xfrm>
        </p:spPr>
        <p:txBody>
          <a:bodyPr anchor="t">
            <a:normAutofit/>
          </a:bodyPr>
          <a:lstStyle>
            <a:lvl1pPr algn="l">
              <a:defRPr sz="7200"/>
            </a:lvl1pPr>
          </a:lstStyle>
          <a:p>
            <a:r>
              <a:rPr lang="en-US" dirty="0"/>
              <a:t>Click to edit Master title style</a:t>
            </a:r>
          </a:p>
        </p:txBody>
      </p:sp>
      <p:sp>
        <p:nvSpPr>
          <p:cNvPr id="3" name="Subtitle 2">
            <a:extLst>
              <a:ext uri="{FF2B5EF4-FFF2-40B4-BE49-F238E27FC236}">
                <a16:creationId xmlns:a16="http://schemas.microsoft.com/office/drawing/2014/main" id="{E7201176-DC7A-4C3D-3D8F-352526DA7B5D}"/>
              </a:ext>
            </a:extLst>
          </p:cNvPr>
          <p:cNvSpPr>
            <a:spLocks noGrp="1"/>
          </p:cNvSpPr>
          <p:nvPr>
            <p:ph type="subTitle" idx="1"/>
          </p:nvPr>
        </p:nvSpPr>
        <p:spPr>
          <a:xfrm>
            <a:off x="521208" y="4480560"/>
            <a:ext cx="7104888" cy="1399032"/>
          </a:xfrm>
        </p:spPr>
        <p:txBody>
          <a:bodyPr anchor="b">
            <a:normAutofit/>
          </a:bodyPr>
          <a:lstStyle>
            <a:lvl1pPr marL="0" indent="0" algn="l">
              <a:buNone/>
              <a:defRPr sz="2200" i="1"/>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7DC221-9A2E-7459-102F-C3CFB27CC389}"/>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A5020671-6F7D-3A03-EEC1-661A87F96F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53D3A-E0F9-8386-2A6C-96671FBB15A5}"/>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2986754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26D03-149A-DAB3-4B2A-E9B74F2E251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1E73D-41A7-9934-0990-9208B95232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8BB2A3F-E719-673C-5D56-F663712D0E7F}"/>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04AE594A-52F5-D85E-343C-ADFEE3C72E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07D5C9C-B2E2-FC26-E459-9E880EF975B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4093140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29D51F-B2D5-2804-4F7C-C99850FBD05B}"/>
              </a:ext>
            </a:extLst>
          </p:cNvPr>
          <p:cNvSpPr>
            <a:spLocks noGrp="1"/>
          </p:cNvSpPr>
          <p:nvPr>
            <p:ph type="title"/>
          </p:nvPr>
        </p:nvSpPr>
        <p:spPr>
          <a:xfrm>
            <a:off x="521208" y="978408"/>
            <a:ext cx="5020056" cy="4288536"/>
          </a:xfrm>
        </p:spPr>
        <p:txBody>
          <a:bodyPr anchor="t">
            <a:normAutofit/>
          </a:bodyPr>
          <a:lstStyle>
            <a:lvl1pPr>
              <a:defRPr sz="5400"/>
            </a:lvl1pPr>
          </a:lstStyle>
          <a:p>
            <a:r>
              <a:rPr lang="en-US" dirty="0"/>
              <a:t>Click to edit Master title style</a:t>
            </a:r>
          </a:p>
        </p:txBody>
      </p:sp>
      <p:sp>
        <p:nvSpPr>
          <p:cNvPr id="3" name="Text Placeholder 2">
            <a:extLst>
              <a:ext uri="{FF2B5EF4-FFF2-40B4-BE49-F238E27FC236}">
                <a16:creationId xmlns:a16="http://schemas.microsoft.com/office/drawing/2014/main" id="{15FE5516-03B6-C488-EB4A-68AE681EDFB8}"/>
              </a:ext>
            </a:extLst>
          </p:cNvPr>
          <p:cNvSpPr>
            <a:spLocks noGrp="1"/>
          </p:cNvSpPr>
          <p:nvPr>
            <p:ph type="body" idx="1"/>
          </p:nvPr>
        </p:nvSpPr>
        <p:spPr>
          <a:xfrm>
            <a:off x="521208" y="5266944"/>
            <a:ext cx="5020056" cy="1088136"/>
          </a:xfrm>
        </p:spPr>
        <p:txBody>
          <a:bodyPr anchor="b">
            <a:normAutofit/>
          </a:bodyPr>
          <a:lstStyle>
            <a:lvl1pPr marL="0" indent="0">
              <a:buNone/>
              <a:defRPr sz="2200" i="1">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dirty="0"/>
              <a:t>Click to edit Master text styles</a:t>
            </a:r>
          </a:p>
        </p:txBody>
      </p:sp>
      <p:sp>
        <p:nvSpPr>
          <p:cNvPr id="4" name="Date Placeholder 3">
            <a:extLst>
              <a:ext uri="{FF2B5EF4-FFF2-40B4-BE49-F238E27FC236}">
                <a16:creationId xmlns:a16="http://schemas.microsoft.com/office/drawing/2014/main" id="{50ECB4D7-49A7-D050-70B9-11A1E2D445D8}"/>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8A9A913F-AD00-C1EE-B01A-8590671C0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4FC386-B2AF-6FAD-D053-E22D48CD7285}"/>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4E1E1B67-3BFF-F04B-52F4-7E724FB3B24D}"/>
              </a:ext>
            </a:extLst>
          </p:cNvPr>
          <p:cNvSpPr/>
          <p:nvPr/>
        </p:nvSpPr>
        <p:spPr>
          <a:xfrm>
            <a:off x="517870" y="508090"/>
            <a:ext cx="5021183"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58020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E3B21-CF4D-1B01-0F4E-D32C1B218B63}"/>
              </a:ext>
            </a:extLst>
          </p:cNvPr>
          <p:cNvSpPr>
            <a:spLocks noGrp="1"/>
          </p:cNvSpPr>
          <p:nvPr>
            <p:ph type="title"/>
          </p:nvPr>
        </p:nvSpPr>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FB39FF2-6858-B514-B695-58442557D0C1}"/>
              </a:ext>
            </a:extLst>
          </p:cNvPr>
          <p:cNvSpPr>
            <a:spLocks noGrp="1"/>
          </p:cNvSpPr>
          <p:nvPr>
            <p:ph sz="half" idx="1"/>
          </p:nvPr>
        </p:nvSpPr>
        <p:spPr>
          <a:xfrm>
            <a:off x="521208"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A30130-974D-B91D-5B93-EC52AABDB5B0}"/>
              </a:ext>
            </a:extLst>
          </p:cNvPr>
          <p:cNvSpPr>
            <a:spLocks noGrp="1"/>
          </p:cNvSpPr>
          <p:nvPr>
            <p:ph sz="half" idx="2"/>
          </p:nvPr>
        </p:nvSpPr>
        <p:spPr>
          <a:xfrm>
            <a:off x="6519672" y="2578608"/>
            <a:ext cx="5166360" cy="37673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15BED99-6FD7-9C6B-1152-A6E42715BB79}"/>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BA253AAC-5967-2565-A715-82D3505ABF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B51313-69FB-E016-3CC1-62CA476ED214}"/>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2866684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3DF9D-B849-CE37-97E4-AD37F880677F}"/>
              </a:ext>
            </a:extLst>
          </p:cNvPr>
          <p:cNvSpPr>
            <a:spLocks noGrp="1"/>
          </p:cNvSpPr>
          <p:nvPr>
            <p:ph type="title"/>
          </p:nvPr>
        </p:nvSpPr>
        <p:spPr>
          <a:xfrm>
            <a:off x="521208" y="978408"/>
            <a:ext cx="11164824" cy="1216152"/>
          </a:xfrm>
        </p:spPr>
        <p:txBody>
          <a:bodyPr/>
          <a:lstStyle/>
          <a:p>
            <a:r>
              <a:rPr lang="en-US"/>
              <a:t>Click to edit Master title style</a:t>
            </a:r>
          </a:p>
        </p:txBody>
      </p:sp>
      <p:sp>
        <p:nvSpPr>
          <p:cNvPr id="3" name="Text Placeholder 2">
            <a:extLst>
              <a:ext uri="{FF2B5EF4-FFF2-40B4-BE49-F238E27FC236}">
                <a16:creationId xmlns:a16="http://schemas.microsoft.com/office/drawing/2014/main" id="{79D4C626-4008-960A-E601-6AA9F4BB8D8B}"/>
              </a:ext>
            </a:extLst>
          </p:cNvPr>
          <p:cNvSpPr>
            <a:spLocks noGrp="1"/>
          </p:cNvSpPr>
          <p:nvPr>
            <p:ph type="body" idx="1"/>
          </p:nvPr>
        </p:nvSpPr>
        <p:spPr>
          <a:xfrm>
            <a:off x="521208"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a:extLst>
              <a:ext uri="{FF2B5EF4-FFF2-40B4-BE49-F238E27FC236}">
                <a16:creationId xmlns:a16="http://schemas.microsoft.com/office/drawing/2014/main" id="{806E8D6C-AC07-ED6B-2EA8-9C40A5AEA748}"/>
              </a:ext>
            </a:extLst>
          </p:cNvPr>
          <p:cNvSpPr>
            <a:spLocks noGrp="1"/>
          </p:cNvSpPr>
          <p:nvPr>
            <p:ph sz="half" idx="2"/>
          </p:nvPr>
        </p:nvSpPr>
        <p:spPr>
          <a:xfrm>
            <a:off x="521208"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a:extLst>
              <a:ext uri="{FF2B5EF4-FFF2-40B4-BE49-F238E27FC236}">
                <a16:creationId xmlns:a16="http://schemas.microsoft.com/office/drawing/2014/main" id="{3C52617E-C6D9-246B-E7B7-8159DF17C0A3}"/>
              </a:ext>
            </a:extLst>
          </p:cNvPr>
          <p:cNvSpPr>
            <a:spLocks noGrp="1"/>
          </p:cNvSpPr>
          <p:nvPr>
            <p:ph type="body" sz="quarter" idx="3"/>
          </p:nvPr>
        </p:nvSpPr>
        <p:spPr>
          <a:xfrm>
            <a:off x="6519672" y="2340864"/>
            <a:ext cx="5166360" cy="658368"/>
          </a:xfrm>
        </p:spPr>
        <p:txBody>
          <a:bodyPr anchor="b">
            <a:normAutofit/>
          </a:bodyPr>
          <a:lstStyle>
            <a:lvl1pPr marL="0" indent="0">
              <a:buNone/>
              <a:defRPr sz="2200" b="0" i="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a:extLst>
              <a:ext uri="{FF2B5EF4-FFF2-40B4-BE49-F238E27FC236}">
                <a16:creationId xmlns:a16="http://schemas.microsoft.com/office/drawing/2014/main" id="{3DBC2094-7EBC-02C5-5AB5-233E63080A9C}"/>
              </a:ext>
            </a:extLst>
          </p:cNvPr>
          <p:cNvSpPr>
            <a:spLocks noGrp="1"/>
          </p:cNvSpPr>
          <p:nvPr>
            <p:ph sz="quarter" idx="4"/>
          </p:nvPr>
        </p:nvSpPr>
        <p:spPr>
          <a:xfrm>
            <a:off x="6519672" y="3035808"/>
            <a:ext cx="5166360" cy="331012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a:extLst>
              <a:ext uri="{FF2B5EF4-FFF2-40B4-BE49-F238E27FC236}">
                <a16:creationId xmlns:a16="http://schemas.microsoft.com/office/drawing/2014/main" id="{23010BD2-59B4-FD2E-3C5E-C83AE6003985}"/>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8" name="Footer Placeholder 7">
            <a:extLst>
              <a:ext uri="{FF2B5EF4-FFF2-40B4-BE49-F238E27FC236}">
                <a16:creationId xmlns:a16="http://schemas.microsoft.com/office/drawing/2014/main" id="{E72B35C4-A654-7759-BDA0-94D9D1A2166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55F4347-2EC0-CA6E-2637-8048456D7ECB}"/>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41321505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4716D-52F2-C7FB-83B1-2DA1AD375EAE}"/>
              </a:ext>
            </a:extLst>
          </p:cNvPr>
          <p:cNvSpPr>
            <a:spLocks noGrp="1"/>
          </p:cNvSpPr>
          <p:nvPr>
            <p:ph type="title"/>
          </p:nvPr>
        </p:nvSpPr>
        <p:spPr/>
        <p:txBody>
          <a:bodyPr/>
          <a:lstStyle/>
          <a:p>
            <a:r>
              <a:rPr lang="en-US" dirty="0"/>
              <a:t>Click to edit Master title style</a:t>
            </a:r>
          </a:p>
        </p:txBody>
      </p:sp>
      <p:sp>
        <p:nvSpPr>
          <p:cNvPr id="3" name="Date Placeholder 2">
            <a:extLst>
              <a:ext uri="{FF2B5EF4-FFF2-40B4-BE49-F238E27FC236}">
                <a16:creationId xmlns:a16="http://schemas.microsoft.com/office/drawing/2014/main" id="{56F4A371-AC27-6A28-32E6-74A28371BF55}"/>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4" name="Footer Placeholder 3">
            <a:extLst>
              <a:ext uri="{FF2B5EF4-FFF2-40B4-BE49-F238E27FC236}">
                <a16:creationId xmlns:a16="http://schemas.microsoft.com/office/drawing/2014/main" id="{D155941A-A24E-885D-E894-0326F4C4004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D5E5B4-971F-FF6A-1B07-A5C8537055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31049644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99F431F-E6DC-4137-3092-A30A0A3628EC}"/>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3" name="Footer Placeholder 2">
            <a:extLst>
              <a:ext uri="{FF2B5EF4-FFF2-40B4-BE49-F238E27FC236}">
                <a16:creationId xmlns:a16="http://schemas.microsoft.com/office/drawing/2014/main" id="{06AC814B-67B4-C70F-FA51-6205D5E2CB8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1EAA9C9-D895-DD20-1089-EA75EA42895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196030138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B50562-884C-9053-70C1-3B72A0B45EA6}"/>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Content Placeholder 2">
            <a:extLst>
              <a:ext uri="{FF2B5EF4-FFF2-40B4-BE49-F238E27FC236}">
                <a16:creationId xmlns:a16="http://schemas.microsoft.com/office/drawing/2014/main" id="{0318F509-68F0-39D5-1A8B-CE246715AE46}"/>
              </a:ext>
            </a:extLst>
          </p:cNvPr>
          <p:cNvSpPr>
            <a:spLocks noGrp="1"/>
          </p:cNvSpPr>
          <p:nvPr>
            <p:ph idx="1"/>
          </p:nvPr>
        </p:nvSpPr>
        <p:spPr>
          <a:xfrm>
            <a:off x="6519672" y="987424"/>
            <a:ext cx="5166360" cy="535838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a:extLst>
              <a:ext uri="{FF2B5EF4-FFF2-40B4-BE49-F238E27FC236}">
                <a16:creationId xmlns:a16="http://schemas.microsoft.com/office/drawing/2014/main" id="{F158E37C-27CE-3A84-FC74-BDCCD8A9A3EC}"/>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A95F79-E23E-11D2-40BF-66ED340195DB}"/>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4457F7FC-06F3-3D89-5D1A-4EC4B1D735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54ACD5-6E0B-5713-DC9A-41E9D62AB12D}"/>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5574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0B7542-EA00-9C9C-E715-9BB5E80536C2}"/>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A69FA231-A0EE-7788-35F9-E55A996BDE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41DBDBA1-3294-8FB0-94E5-EB6DA9A69001}"/>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563F6BAB-D04F-CF03-F676-44051762364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83D5604-CB9D-0DF6-0A2B-814496E4A913}"/>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24553629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5B2D45-7CDB-D38C-2AAE-273F797674E1}"/>
              </a:ext>
            </a:extLst>
          </p:cNvPr>
          <p:cNvSpPr>
            <a:spLocks noGrp="1"/>
          </p:cNvSpPr>
          <p:nvPr>
            <p:ph type="title"/>
          </p:nvPr>
        </p:nvSpPr>
        <p:spPr>
          <a:xfrm>
            <a:off x="521208" y="978408"/>
            <a:ext cx="5020056" cy="2459736"/>
          </a:xfrm>
        </p:spPr>
        <p:txBody>
          <a:bodyPr anchor="t">
            <a:noAutofit/>
          </a:bodyPr>
          <a:lstStyle>
            <a:lvl1pPr>
              <a:defRPr sz="4400"/>
            </a:lvl1pPr>
          </a:lstStyle>
          <a:p>
            <a:r>
              <a:rPr lang="en-US" dirty="0"/>
              <a:t>Click to edit Master title style</a:t>
            </a:r>
          </a:p>
        </p:txBody>
      </p:sp>
      <p:sp>
        <p:nvSpPr>
          <p:cNvPr id="3" name="Picture Placeholder 2">
            <a:extLst>
              <a:ext uri="{FF2B5EF4-FFF2-40B4-BE49-F238E27FC236}">
                <a16:creationId xmlns:a16="http://schemas.microsoft.com/office/drawing/2014/main" id="{CCBF0855-1744-56E4-B115-3A3C5EA7834B}"/>
              </a:ext>
            </a:extLst>
          </p:cNvPr>
          <p:cNvSpPr>
            <a:spLocks noGrp="1"/>
          </p:cNvSpPr>
          <p:nvPr>
            <p:ph type="pic" idx="1"/>
          </p:nvPr>
        </p:nvSpPr>
        <p:spPr>
          <a:xfrm>
            <a:off x="6519672" y="987424"/>
            <a:ext cx="5166360" cy="535838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85E8A1D-28AE-4A19-BD96-401D4822A53D}"/>
              </a:ext>
            </a:extLst>
          </p:cNvPr>
          <p:cNvSpPr>
            <a:spLocks noGrp="1"/>
          </p:cNvSpPr>
          <p:nvPr>
            <p:ph type="body" sz="half" idx="2"/>
          </p:nvPr>
        </p:nvSpPr>
        <p:spPr>
          <a:xfrm>
            <a:off x="521208" y="3575304"/>
            <a:ext cx="5020056" cy="2770632"/>
          </a:xfrm>
        </p:spPr>
        <p:txBody>
          <a:bodyPr>
            <a:normAutofit/>
          </a:bodyPr>
          <a:lstStyle>
            <a:lvl1pPr marL="0" indent="0">
              <a:buNone/>
              <a:defRPr sz="2200" i="1"/>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7327DDB-CE95-4C89-DFC5-7DDBFC24E89C}"/>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6" name="Footer Placeholder 5">
            <a:extLst>
              <a:ext uri="{FF2B5EF4-FFF2-40B4-BE49-F238E27FC236}">
                <a16:creationId xmlns:a16="http://schemas.microsoft.com/office/drawing/2014/main" id="{0522C835-F3B5-943C-FFC4-D5BA9666AF3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709891-6E3C-ADED-01DD-15FCED37AF4A}"/>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324977285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C36771-E72D-FAD8-771E-3E196DD2E1C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5BB827-257D-60D9-792F-E6959004297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5D2E7-C856-F78A-E88C-375474982A5F}"/>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0FDAB289-9591-51C9-9E3C-B6F2ACC6A6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FE037C-790D-7442-8E43-D2740B3952B1}"/>
              </a:ext>
            </a:extLst>
          </p:cNvPr>
          <p:cNvSpPr>
            <a:spLocks noGrp="1"/>
          </p:cNvSpPr>
          <p:nvPr>
            <p:ph type="sldNum" sz="quarter" idx="12"/>
          </p:nvPr>
        </p:nvSpPr>
        <p:spPr/>
        <p:txBody>
          <a:bodyPr/>
          <a:lstStyle/>
          <a:p>
            <a:fld id="{148CC95F-0247-41B6-91CF-DC97C76A7088}" type="slidenum">
              <a:rPr lang="en-US" smtClean="0"/>
              <a:t>‹#›</a:t>
            </a:fld>
            <a:endParaRPr lang="en-US"/>
          </a:p>
        </p:txBody>
      </p:sp>
    </p:spTree>
    <p:extLst>
      <p:ext uri="{BB962C8B-B14F-4D97-AF65-F5344CB8AC3E}">
        <p14:creationId xmlns:p14="http://schemas.microsoft.com/office/powerpoint/2010/main" val="84142027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2635151-A38B-3766-6A32-FF1DF7687D9F}"/>
              </a:ext>
            </a:extLst>
          </p:cNvPr>
          <p:cNvSpPr>
            <a:spLocks noGrp="1"/>
          </p:cNvSpPr>
          <p:nvPr>
            <p:ph type="title" orient="vert"/>
          </p:nvPr>
        </p:nvSpPr>
        <p:spPr>
          <a:xfrm>
            <a:off x="8659368" y="978408"/>
            <a:ext cx="2551176" cy="5367528"/>
          </a:xfrm>
        </p:spPr>
        <p:txBody>
          <a:bodyPr vert="eaVert"/>
          <a:lstStyle/>
          <a:p>
            <a:r>
              <a:rPr lang="en-US" dirty="0"/>
              <a:t>Click to edit Master title style</a:t>
            </a:r>
          </a:p>
        </p:txBody>
      </p:sp>
      <p:sp>
        <p:nvSpPr>
          <p:cNvPr id="3" name="Vertical Text Placeholder 2">
            <a:extLst>
              <a:ext uri="{FF2B5EF4-FFF2-40B4-BE49-F238E27FC236}">
                <a16:creationId xmlns:a16="http://schemas.microsoft.com/office/drawing/2014/main" id="{33D132D1-640C-FB9A-AD6F-D845738349F6}"/>
              </a:ext>
            </a:extLst>
          </p:cNvPr>
          <p:cNvSpPr>
            <a:spLocks noGrp="1"/>
          </p:cNvSpPr>
          <p:nvPr>
            <p:ph type="body" orient="vert" idx="1"/>
          </p:nvPr>
        </p:nvSpPr>
        <p:spPr>
          <a:xfrm>
            <a:off x="521208" y="978408"/>
            <a:ext cx="8010144" cy="5367528"/>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6955F80A-4BA7-8ED8-9A62-B92194272620}"/>
              </a:ext>
            </a:extLst>
          </p:cNvPr>
          <p:cNvSpPr>
            <a:spLocks noGrp="1"/>
          </p:cNvSpPr>
          <p:nvPr>
            <p:ph type="dt" sz="half" idx="10"/>
          </p:nvPr>
        </p:nvSpPr>
        <p:spPr/>
        <p:txBody>
          <a:bodyPr/>
          <a:lstStyle/>
          <a:p>
            <a:fld id="{E80C50CD-E178-4744-9B35-B2F624D6C5E9}" type="datetimeFigureOut">
              <a:rPr lang="en-US" smtClean="0"/>
              <a:t>4/21/2025</a:t>
            </a:fld>
            <a:endParaRPr lang="en-US"/>
          </a:p>
        </p:txBody>
      </p:sp>
      <p:sp>
        <p:nvSpPr>
          <p:cNvPr id="5" name="Footer Placeholder 4">
            <a:extLst>
              <a:ext uri="{FF2B5EF4-FFF2-40B4-BE49-F238E27FC236}">
                <a16:creationId xmlns:a16="http://schemas.microsoft.com/office/drawing/2014/main" id="{85E38113-D55A-A1A0-D1FE-53C95860FB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919DDB-F89D-4B2D-21A2-82AF1D1023E4}"/>
              </a:ext>
            </a:extLst>
          </p:cNvPr>
          <p:cNvSpPr>
            <a:spLocks noGrp="1"/>
          </p:cNvSpPr>
          <p:nvPr>
            <p:ph type="sldNum" sz="quarter" idx="12"/>
          </p:nvPr>
        </p:nvSpPr>
        <p:spPr/>
        <p:txBody>
          <a:bodyPr/>
          <a:lstStyle/>
          <a:p>
            <a:fld id="{148CC95F-0247-41B6-91CF-DC97C76A7088}" type="slidenum">
              <a:rPr lang="en-US" smtClean="0"/>
              <a:t>‹#›</a:t>
            </a:fld>
            <a:endParaRPr lang="en-US"/>
          </a:p>
        </p:txBody>
      </p:sp>
      <p:sp>
        <p:nvSpPr>
          <p:cNvPr id="7" name="Rectangle 6">
            <a:extLst>
              <a:ext uri="{FF2B5EF4-FFF2-40B4-BE49-F238E27FC236}">
                <a16:creationId xmlns:a16="http://schemas.microsoft.com/office/drawing/2014/main" id="{262572D8-D485-1DB1-34B1-C35C61C89940}"/>
              </a:ext>
            </a:extLst>
          </p:cNvPr>
          <p:cNvSpPr/>
          <p:nvPr/>
        </p:nvSpPr>
        <p:spPr>
          <a:xfrm rot="5400000">
            <a:off x="8936623" y="3585018"/>
            <a:ext cx="5325734"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6325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D9014-4556-E9DD-CA55-C32F434B96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8BFC341E-5E5C-4D65-ED84-79B3504009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E28BAB5-38C0-9BC0-F84D-1D7897914EAB}"/>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2F976358-097F-2470-FAB5-C058E377214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4926BF-C5EE-9EBC-FDDD-88D5876E371A}"/>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9957332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1ADB1B-773E-22F9-B79B-0BCC102D8F1E}"/>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55DF863-2A46-4275-7D4E-1E85BBE0B73D}"/>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DD253098-F232-6883-133A-66C175C1D08F}"/>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880E54B9-F9C6-8519-86A9-71C16C63788B}"/>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6" name="Footer Placeholder 5">
            <a:extLst>
              <a:ext uri="{FF2B5EF4-FFF2-40B4-BE49-F238E27FC236}">
                <a16:creationId xmlns:a16="http://schemas.microsoft.com/office/drawing/2014/main" id="{549EB36A-C205-F96A-F05B-E82602032E75}"/>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BCE1DC5-7CCA-DE18-ABA7-EB4F3778ED18}"/>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3720523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822C2-0FF5-F1AF-A534-E9686C58669B}"/>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BAF7681-3814-3849-9910-8CCFAD51E01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9CE2ECD9-87D9-B263-F884-5A0A4F11892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63336118-5381-0883-6FA7-B4FFCA47EE9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5402A6A-F9C7-0E7A-B57E-4990106519A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A9A96389-8A1D-1684-483C-5934A83F1BA6}"/>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8" name="Footer Placeholder 7">
            <a:extLst>
              <a:ext uri="{FF2B5EF4-FFF2-40B4-BE49-F238E27FC236}">
                <a16:creationId xmlns:a16="http://schemas.microsoft.com/office/drawing/2014/main" id="{9BAF2253-2115-049C-4DEB-E72C0BCEAED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DE580886-CC11-CB98-CA10-975A37FC189E}"/>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510195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6BD1D8-E6E0-D903-E1C6-3DA73BD4103D}"/>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CA542549-79FF-8BD6-5BC7-6B54CBA6353C}"/>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4" name="Footer Placeholder 3">
            <a:extLst>
              <a:ext uri="{FF2B5EF4-FFF2-40B4-BE49-F238E27FC236}">
                <a16:creationId xmlns:a16="http://schemas.microsoft.com/office/drawing/2014/main" id="{418227F5-478D-8D8A-F1E8-7C854386290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BB10FC4E-3FAE-F40F-7B52-87ACFB710E7E}"/>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14864131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B1B5C79-EB5A-2EFF-F5CC-03407E2B94AB}"/>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3" name="Footer Placeholder 2">
            <a:extLst>
              <a:ext uri="{FF2B5EF4-FFF2-40B4-BE49-F238E27FC236}">
                <a16:creationId xmlns:a16="http://schemas.microsoft.com/office/drawing/2014/main" id="{40CAA5C1-52E1-7DD3-E498-7E65A9187C6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990AD0B6-0FF7-8950-C669-A9C671401AD4}"/>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567953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E7259-66D9-1705-AB6F-E89B50B3422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2064F837-75B5-AB6C-ECE5-891DF0CBCF2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937A01DC-5FF2-5836-A6BF-0B7F4347051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5EFBD66-0B97-B25F-7255-C683CA830276}"/>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6" name="Footer Placeholder 5">
            <a:extLst>
              <a:ext uri="{FF2B5EF4-FFF2-40B4-BE49-F238E27FC236}">
                <a16:creationId xmlns:a16="http://schemas.microsoft.com/office/drawing/2014/main" id="{168BD1E3-BFF7-CFE1-4831-EF50F703FDB0}"/>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9893FC4-7C57-DE88-2A55-9225D4466A9D}"/>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829710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126A6-DE98-AF6E-5D9B-A2A3CE85E15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BC55085C-E852-94FE-9C74-7DF80F82333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23EC878A-3714-879C-D2A1-32E924F424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0B6F8AC-FF80-E931-F074-1DAA04365694}"/>
              </a:ext>
            </a:extLst>
          </p:cNvPr>
          <p:cNvSpPr>
            <a:spLocks noGrp="1"/>
          </p:cNvSpPr>
          <p:nvPr>
            <p:ph type="dt" sz="half" idx="10"/>
          </p:nvPr>
        </p:nvSpPr>
        <p:spPr/>
        <p:txBody>
          <a:bodyPr/>
          <a:lstStyle/>
          <a:p>
            <a:fld id="{2A461065-3934-4960-B90C-BBEC654959A9}" type="datetimeFigureOut">
              <a:rPr lang="en-GB" smtClean="0"/>
              <a:t>21/04/2025</a:t>
            </a:fld>
            <a:endParaRPr lang="en-GB"/>
          </a:p>
        </p:txBody>
      </p:sp>
      <p:sp>
        <p:nvSpPr>
          <p:cNvPr id="6" name="Footer Placeholder 5">
            <a:extLst>
              <a:ext uri="{FF2B5EF4-FFF2-40B4-BE49-F238E27FC236}">
                <a16:creationId xmlns:a16="http://schemas.microsoft.com/office/drawing/2014/main" id="{9304B78E-E4E3-A9C3-476C-F25B2E56784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EC1284A-FE62-8B71-18FD-A567FDF0AC78}"/>
              </a:ext>
            </a:extLst>
          </p:cNvPr>
          <p:cNvSpPr>
            <a:spLocks noGrp="1"/>
          </p:cNvSpPr>
          <p:nvPr>
            <p:ph type="sldNum" sz="quarter" idx="12"/>
          </p:nvPr>
        </p:nvSpPr>
        <p:spPr/>
        <p:txBody>
          <a:bodyPr/>
          <a:lstStyle/>
          <a:p>
            <a:fld id="{397D9335-FF21-42F8-9403-EEC0A0AB27C2}" type="slidenum">
              <a:rPr lang="en-GB" smtClean="0"/>
              <a:t>‹#›</a:t>
            </a:fld>
            <a:endParaRPr lang="en-GB"/>
          </a:p>
        </p:txBody>
      </p:sp>
    </p:spTree>
    <p:extLst>
      <p:ext uri="{BB962C8B-B14F-4D97-AF65-F5344CB8AC3E}">
        <p14:creationId xmlns:p14="http://schemas.microsoft.com/office/powerpoint/2010/main" val="1529406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79503-55FF-5D97-A50E-C9DDED1BF3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9403158B-44C9-72C1-C7FF-FFE750CB39E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840917F-37AF-C32C-5D1B-3249D634FE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461065-3934-4960-B90C-BBEC654959A9}" type="datetimeFigureOut">
              <a:rPr lang="en-GB" smtClean="0"/>
              <a:t>21/04/2025</a:t>
            </a:fld>
            <a:endParaRPr lang="en-GB"/>
          </a:p>
        </p:txBody>
      </p:sp>
      <p:sp>
        <p:nvSpPr>
          <p:cNvPr id="5" name="Footer Placeholder 4">
            <a:extLst>
              <a:ext uri="{FF2B5EF4-FFF2-40B4-BE49-F238E27FC236}">
                <a16:creationId xmlns:a16="http://schemas.microsoft.com/office/drawing/2014/main" id="{DD5A84CE-F7A1-FEAB-C0F3-3245B8AE0D8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5B702FB-05DF-96B2-491C-DEA5E532976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97D9335-FF21-42F8-9403-EEC0A0AB27C2}" type="slidenum">
              <a:rPr lang="en-GB" smtClean="0"/>
              <a:t>‹#›</a:t>
            </a:fld>
            <a:endParaRPr lang="en-GB"/>
          </a:p>
        </p:txBody>
      </p:sp>
    </p:spTree>
    <p:extLst>
      <p:ext uri="{BB962C8B-B14F-4D97-AF65-F5344CB8AC3E}">
        <p14:creationId xmlns:p14="http://schemas.microsoft.com/office/powerpoint/2010/main" val="11599907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1A28D7-6581-4956-AAE3-9104804DF55B}"/>
              </a:ext>
            </a:extLst>
          </p:cNvPr>
          <p:cNvSpPr>
            <a:spLocks noGrp="1"/>
          </p:cNvSpPr>
          <p:nvPr>
            <p:ph type="title"/>
          </p:nvPr>
        </p:nvSpPr>
        <p:spPr>
          <a:xfrm>
            <a:off x="521208" y="978408"/>
            <a:ext cx="11155680" cy="146304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a:extLst>
              <a:ext uri="{FF2B5EF4-FFF2-40B4-BE49-F238E27FC236}">
                <a16:creationId xmlns:a16="http://schemas.microsoft.com/office/drawing/2014/main" id="{F3CFCCA4-57A4-08A1-FC45-D2BBA66FABFA}"/>
              </a:ext>
            </a:extLst>
          </p:cNvPr>
          <p:cNvSpPr>
            <a:spLocks noGrp="1"/>
          </p:cNvSpPr>
          <p:nvPr>
            <p:ph type="body" idx="1"/>
          </p:nvPr>
        </p:nvSpPr>
        <p:spPr>
          <a:xfrm>
            <a:off x="521208" y="2578608"/>
            <a:ext cx="11155680" cy="376732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B0FAA0F4-2442-8D45-3C3D-1B8F55C8683A}"/>
              </a:ext>
            </a:extLst>
          </p:cNvPr>
          <p:cNvSpPr>
            <a:spLocks noGrp="1"/>
          </p:cNvSpPr>
          <p:nvPr>
            <p:ph type="dt" sz="half" idx="2"/>
          </p:nvPr>
        </p:nvSpPr>
        <p:spPr>
          <a:xfrm>
            <a:off x="521208" y="6419088"/>
            <a:ext cx="2743200" cy="365125"/>
          </a:xfrm>
          <a:prstGeom prst="rect">
            <a:avLst/>
          </a:prstGeom>
        </p:spPr>
        <p:txBody>
          <a:bodyPr vert="horz" lIns="91440" tIns="45720" rIns="91440" bIns="45720" rtlCol="0" anchor="ctr"/>
          <a:lstStyle>
            <a:lvl1pPr algn="l">
              <a:defRPr sz="900">
                <a:solidFill>
                  <a:schemeClr val="tx1"/>
                </a:solidFill>
              </a:defRPr>
            </a:lvl1pPr>
          </a:lstStyle>
          <a:p>
            <a:fld id="{E80C50CD-E178-4744-9B35-B2F624D6C5E9}" type="datetimeFigureOut">
              <a:rPr lang="en-US" smtClean="0"/>
              <a:pPr/>
              <a:t>4/21/2025</a:t>
            </a:fld>
            <a:endParaRPr lang="en-US"/>
          </a:p>
        </p:txBody>
      </p:sp>
      <p:sp>
        <p:nvSpPr>
          <p:cNvPr id="5" name="Footer Placeholder 4">
            <a:extLst>
              <a:ext uri="{FF2B5EF4-FFF2-40B4-BE49-F238E27FC236}">
                <a16:creationId xmlns:a16="http://schemas.microsoft.com/office/drawing/2014/main" id="{9E03785E-FB42-1D54-92AC-D0A61A8FABD4}"/>
              </a:ext>
            </a:extLst>
          </p:cNvPr>
          <p:cNvSpPr>
            <a:spLocks noGrp="1"/>
          </p:cNvSpPr>
          <p:nvPr>
            <p:ph type="ftr" sz="quarter" idx="3"/>
          </p:nvPr>
        </p:nvSpPr>
        <p:spPr>
          <a:xfrm>
            <a:off x="521208" y="100584"/>
            <a:ext cx="4114800" cy="365125"/>
          </a:xfrm>
          <a:prstGeom prst="rect">
            <a:avLst/>
          </a:prstGeom>
        </p:spPr>
        <p:txBody>
          <a:bodyPr vert="horz" lIns="91440" tIns="45720" rIns="91440" bIns="45720" rtlCol="0" anchor="ctr"/>
          <a:lstStyle>
            <a:lvl1pPr algn="l">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BCC9CF34-1274-DB45-4809-90E5D244A9AE}"/>
              </a:ext>
            </a:extLst>
          </p:cNvPr>
          <p:cNvSpPr>
            <a:spLocks noGrp="1"/>
          </p:cNvSpPr>
          <p:nvPr>
            <p:ph type="sldNum" sz="quarter" idx="4"/>
          </p:nvPr>
        </p:nvSpPr>
        <p:spPr>
          <a:xfrm>
            <a:off x="11457432" y="6419088"/>
            <a:ext cx="640080" cy="365125"/>
          </a:xfrm>
          <a:prstGeom prst="rect">
            <a:avLst/>
          </a:prstGeom>
        </p:spPr>
        <p:txBody>
          <a:bodyPr vert="horz" lIns="91440" tIns="45720" rIns="91440" bIns="45720" rtlCol="0" anchor="ctr"/>
          <a:lstStyle>
            <a:lvl1pPr algn="r">
              <a:defRPr sz="900">
                <a:solidFill>
                  <a:schemeClr val="tx1"/>
                </a:solidFill>
              </a:defRPr>
            </a:lvl1pPr>
          </a:lstStyle>
          <a:p>
            <a:fld id="{148CC95F-0247-41B6-91CF-DC97C76A7088}" type="slidenum">
              <a:rPr lang="en-US" smtClean="0"/>
              <a:pPr/>
              <a:t>‹#›</a:t>
            </a:fld>
            <a:endParaRPr lang="en-US"/>
          </a:p>
        </p:txBody>
      </p:sp>
      <p:sp>
        <p:nvSpPr>
          <p:cNvPr id="7" name="Freeform: Shape 6">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29364735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100000"/>
        </a:lnSpc>
        <a:spcBef>
          <a:spcPct val="0"/>
        </a:spcBef>
        <a:buNone/>
        <a:defRPr sz="4400" b="1" kern="1200">
          <a:solidFill>
            <a:schemeClr val="tx1"/>
          </a:solidFill>
          <a:latin typeface="+mj-lt"/>
          <a:ea typeface="+mj-ea"/>
          <a:cs typeface="+mj-cs"/>
        </a:defRPr>
      </a:lvl1pPr>
    </p:titleStyle>
    <p:bodyStyle>
      <a:lvl1pPr marL="228600" indent="-228600" algn="l" defTabSz="914400" rtl="0" eaLnBrk="1" latinLnBrk="0" hangingPunct="1">
        <a:lnSpc>
          <a:spcPct val="110000"/>
        </a:lnSpc>
        <a:spcBef>
          <a:spcPts val="1000"/>
        </a:spcBef>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10000"/>
        </a:lnSpc>
        <a:spcBef>
          <a:spcPts val="500"/>
        </a:spcBef>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11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11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hyperlink" Target="https://www.wallpaperflare.com/illustration-of-praying-woman-in-silhouette-islamic-prayer-wallpaper-aajig" TargetMode="External"/><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s://www.rawpixel.com/image/425647/free-photo-image-muslim-sujud-allah" TargetMode="External"/><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libreshot.com/rapids-on-small-river/" TargetMode="External"/><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3.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3.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8" name="Rectangle 87">
            <a:extLst>
              <a:ext uri="{FF2B5EF4-FFF2-40B4-BE49-F238E27FC236}">
                <a16:creationId xmlns:a16="http://schemas.microsoft.com/office/drawing/2014/main" id="{8BEC44CD-E290-4D60-A056-5BA05B182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4" name="Picture 3" descr="A colorful dotted wave of dots&#10;&#10;AI-generated content may be incorrect.">
            <a:extLst>
              <a:ext uri="{FF2B5EF4-FFF2-40B4-BE49-F238E27FC236}">
                <a16:creationId xmlns:a16="http://schemas.microsoft.com/office/drawing/2014/main" id="{DCFFA87C-F437-DB64-60F9-01A974D1103A}"/>
              </a:ext>
            </a:extLst>
          </p:cNvPr>
          <p:cNvPicPr>
            <a:picLocks noChangeAspect="1"/>
          </p:cNvPicPr>
          <p:nvPr/>
        </p:nvPicPr>
        <p:blipFill>
          <a:blip r:embed="rId2">
            <a:alphaModFix amt="40000"/>
          </a:blip>
          <a:srcRect t="6362" b="3637"/>
          <a:stretch/>
        </p:blipFill>
        <p:spPr>
          <a:xfrm>
            <a:off x="-2" y="-4"/>
            <a:ext cx="12192001" cy="6858001"/>
          </a:xfrm>
          <a:prstGeom prst="rect">
            <a:avLst/>
          </a:prstGeom>
        </p:spPr>
      </p:pic>
      <p:sp>
        <p:nvSpPr>
          <p:cNvPr id="2" name="Title 1">
            <a:extLst>
              <a:ext uri="{FF2B5EF4-FFF2-40B4-BE49-F238E27FC236}">
                <a16:creationId xmlns:a16="http://schemas.microsoft.com/office/drawing/2014/main" id="{86B15968-BDE2-0AAA-C2EC-B550B9CA45E4}"/>
              </a:ext>
            </a:extLst>
          </p:cNvPr>
          <p:cNvSpPr>
            <a:spLocks noGrp="1"/>
          </p:cNvSpPr>
          <p:nvPr>
            <p:ph type="ctrTitle"/>
          </p:nvPr>
        </p:nvSpPr>
        <p:spPr>
          <a:xfrm>
            <a:off x="517870" y="978408"/>
            <a:ext cx="5021182" cy="2450592"/>
          </a:xfrm>
        </p:spPr>
        <p:txBody>
          <a:bodyPr anchor="t">
            <a:normAutofit/>
          </a:bodyPr>
          <a:lstStyle/>
          <a:p>
            <a:pPr>
              <a:lnSpc>
                <a:spcPct val="90000"/>
              </a:lnSpc>
            </a:pPr>
            <a:r>
              <a:rPr lang="en-GB" sz="5600">
                <a:solidFill>
                  <a:srgbClr val="FFFFFF"/>
                </a:solidFill>
              </a:rPr>
              <a:t>The Salah Of Rasulullah (SAW)</a:t>
            </a:r>
          </a:p>
        </p:txBody>
      </p:sp>
      <p:sp>
        <p:nvSpPr>
          <p:cNvPr id="3" name="Subtitle 2">
            <a:extLst>
              <a:ext uri="{FF2B5EF4-FFF2-40B4-BE49-F238E27FC236}">
                <a16:creationId xmlns:a16="http://schemas.microsoft.com/office/drawing/2014/main" id="{64980A15-709F-51D6-D189-1050345DED33}"/>
              </a:ext>
            </a:extLst>
          </p:cNvPr>
          <p:cNvSpPr>
            <a:spLocks noGrp="1"/>
          </p:cNvSpPr>
          <p:nvPr>
            <p:ph type="subTitle" idx="1"/>
          </p:nvPr>
        </p:nvSpPr>
        <p:spPr>
          <a:xfrm>
            <a:off x="6652366" y="4017818"/>
            <a:ext cx="5040785" cy="1828799"/>
          </a:xfrm>
        </p:spPr>
        <p:txBody>
          <a:bodyPr anchor="b">
            <a:normAutofit/>
          </a:bodyPr>
          <a:lstStyle/>
          <a:p>
            <a:r>
              <a:rPr lang="en-GB" sz="2400" dirty="0">
                <a:solidFill>
                  <a:srgbClr val="FFFFFF"/>
                </a:solidFill>
              </a:rPr>
              <a:t>“Perform Salah as you see me perform Salah”</a:t>
            </a:r>
          </a:p>
        </p:txBody>
      </p:sp>
      <p:sp>
        <p:nvSpPr>
          <p:cNvPr id="89" name="Rectangle 88">
            <a:extLst>
              <a:ext uri="{FF2B5EF4-FFF2-40B4-BE49-F238E27FC236}">
                <a16:creationId xmlns:a16="http://schemas.microsoft.com/office/drawing/2014/main" id="{B2C335F7-F61C-4EB4-80F2-4B1438FE6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5021183" cy="14927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90" name="Rectangle 89">
            <a:extLst>
              <a:ext uri="{FF2B5EF4-FFF2-40B4-BE49-F238E27FC236}">
                <a16:creationId xmlns:a16="http://schemas.microsoft.com/office/drawing/2014/main" id="{F1189494-2B67-46D2-93D6-A122A09BF6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62168" y="6209925"/>
            <a:ext cx="5021183" cy="45719"/>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Tree>
    <p:extLst>
      <p:ext uri="{BB962C8B-B14F-4D97-AF65-F5344CB8AC3E}">
        <p14:creationId xmlns:p14="http://schemas.microsoft.com/office/powerpoint/2010/main" val="3006833182"/>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EE42DCE-4A4F-44C4-84E5-261B3BEEF1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5E78FC8-4BAF-BC2D-C6D6-46D712281641}"/>
              </a:ext>
            </a:extLst>
          </p:cNvPr>
          <p:cNvSpPr>
            <a:spLocks noGrp="1"/>
          </p:cNvSpPr>
          <p:nvPr>
            <p:ph type="title"/>
          </p:nvPr>
        </p:nvSpPr>
        <p:spPr>
          <a:xfrm>
            <a:off x="517870" y="657369"/>
            <a:ext cx="6281928" cy="1463040"/>
          </a:xfrm>
        </p:spPr>
        <p:txBody>
          <a:bodyPr>
            <a:normAutofit/>
          </a:bodyPr>
          <a:lstStyle/>
          <a:p>
            <a:r>
              <a:rPr lang="en-GB" dirty="0"/>
              <a:t>Detailed explanation on Fard of Salah</a:t>
            </a:r>
          </a:p>
        </p:txBody>
      </p:sp>
      <p:sp>
        <p:nvSpPr>
          <p:cNvPr id="12" name="Rectangle 11">
            <a:extLst>
              <a:ext uri="{FF2B5EF4-FFF2-40B4-BE49-F238E27FC236}">
                <a16:creationId xmlns:a16="http://schemas.microsoft.com/office/drawing/2014/main" id="{887F59F2-5FBC-40CD-AD35-376AECE49E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508090"/>
            <a:ext cx="6281928"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0D5B630-E8AF-729F-E810-F442F8D7AB82}"/>
              </a:ext>
            </a:extLst>
          </p:cNvPr>
          <p:cNvSpPr>
            <a:spLocks noGrp="1"/>
          </p:cNvSpPr>
          <p:nvPr>
            <p:ph idx="1"/>
          </p:nvPr>
        </p:nvSpPr>
        <p:spPr>
          <a:xfrm>
            <a:off x="521208" y="2120409"/>
            <a:ext cx="6281928" cy="4225527"/>
          </a:xfrm>
        </p:spPr>
        <p:txBody>
          <a:bodyPr>
            <a:normAutofit lnSpcReduction="10000"/>
          </a:bodyPr>
          <a:lstStyle/>
          <a:p>
            <a:r>
              <a:rPr lang="en-GB" b="1" dirty="0"/>
              <a:t>Facing Qibla:</a:t>
            </a:r>
          </a:p>
          <a:p>
            <a:pPr marL="0" indent="0">
              <a:buNone/>
            </a:pPr>
            <a:r>
              <a:rPr lang="en-GB" dirty="0"/>
              <a:t>The Ka'ba is our direction of prayer. If a person cannot for illness, fear or unable to dismount from a conveyance then the Qiblah is anyway that is safe for him. </a:t>
            </a:r>
          </a:p>
          <a:p>
            <a:pPr marL="0" indent="0">
              <a:buNone/>
            </a:pPr>
            <a:r>
              <a:rPr lang="en-GB" dirty="0"/>
              <a:t>A person has leeway of a total of 45 degrees from the qibla for it to be correct.</a:t>
            </a:r>
          </a:p>
          <a:p>
            <a:pPr marL="0" indent="0">
              <a:buNone/>
            </a:pPr>
            <a:r>
              <a:rPr lang="en-GB" dirty="0"/>
              <a:t>Facing the qibla means CHEST is to the Qibla</a:t>
            </a:r>
          </a:p>
          <a:p>
            <a:pPr marL="0" indent="0">
              <a:buNone/>
            </a:pPr>
            <a:r>
              <a:rPr lang="en-GB" dirty="0"/>
              <a:t>If a person who is able to perform </a:t>
            </a:r>
            <a:r>
              <a:rPr lang="en-GB" dirty="0" err="1"/>
              <a:t>Qiyām</a:t>
            </a:r>
            <a:r>
              <a:rPr lang="en-GB" dirty="0"/>
              <a:t> performs the </a:t>
            </a:r>
            <a:r>
              <a:rPr lang="en-GB" dirty="0" err="1"/>
              <a:t>Ṣalāh</a:t>
            </a:r>
            <a:r>
              <a:rPr lang="en-GB" dirty="0"/>
              <a:t> on the plane standing as he normally perform </a:t>
            </a:r>
            <a:r>
              <a:rPr lang="en-GB" dirty="0" err="1"/>
              <a:t>Ṣalāh</a:t>
            </a:r>
            <a:r>
              <a:rPr lang="en-GB" dirty="0"/>
              <a:t>, the Ṣalāḥ does not need to be repeated. Every effort should be made to perform </a:t>
            </a:r>
            <a:r>
              <a:rPr lang="en-GB" dirty="0" err="1"/>
              <a:t>Ṣalāh</a:t>
            </a:r>
            <a:r>
              <a:rPr lang="en-GB" dirty="0"/>
              <a:t> on the plane. If however, this is not possible, Ṣalāḥ should be performed on the seat and repeated on arrival. </a:t>
            </a:r>
          </a:p>
        </p:txBody>
      </p:sp>
      <p:pic>
        <p:nvPicPr>
          <p:cNvPr id="5" name="Picture 4">
            <a:extLst>
              <a:ext uri="{FF2B5EF4-FFF2-40B4-BE49-F238E27FC236}">
                <a16:creationId xmlns:a16="http://schemas.microsoft.com/office/drawing/2014/main" id="{16067CE7-4DFD-23D5-6C18-009E0BA9125C}"/>
              </a:ext>
            </a:extLst>
          </p:cNvPr>
          <p:cNvPicPr>
            <a:picLocks noChangeAspect="1"/>
          </p:cNvPicPr>
          <p:nvPr/>
        </p:nvPicPr>
        <p:blipFill>
          <a:blip r:embed="rId2"/>
          <a:stretch>
            <a:fillRect/>
          </a:stretch>
        </p:blipFill>
        <p:spPr>
          <a:xfrm>
            <a:off x="6902964" y="657369"/>
            <a:ext cx="5053683" cy="6016288"/>
          </a:xfrm>
          <a:prstGeom prst="rect">
            <a:avLst/>
          </a:prstGeom>
        </p:spPr>
      </p:pic>
    </p:spTree>
    <p:extLst>
      <p:ext uri="{BB962C8B-B14F-4D97-AF65-F5344CB8AC3E}">
        <p14:creationId xmlns:p14="http://schemas.microsoft.com/office/powerpoint/2010/main" val="388641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Shape 24">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7" name="Rectangle 26">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EE4AA029-5918-9651-E15A-B47355E99A6B}"/>
              </a:ext>
            </a:extLst>
          </p:cNvPr>
          <p:cNvSpPr>
            <a:spLocks noGrp="1"/>
          </p:cNvSpPr>
          <p:nvPr>
            <p:ph type="title"/>
          </p:nvPr>
        </p:nvSpPr>
        <p:spPr>
          <a:xfrm>
            <a:off x="517869" y="1000768"/>
            <a:ext cx="3566452" cy="2985582"/>
          </a:xfrm>
        </p:spPr>
        <p:txBody>
          <a:bodyPr vert="horz" lIns="91440" tIns="45720" rIns="91440" bIns="45720" rtlCol="0" anchor="b">
            <a:normAutofit/>
          </a:bodyPr>
          <a:lstStyle/>
          <a:p>
            <a:pPr>
              <a:lnSpc>
                <a:spcPct val="90000"/>
              </a:lnSpc>
            </a:pPr>
            <a:r>
              <a:rPr lang="en-US" sz="4800" dirty="0"/>
              <a:t>Timings of Salah</a:t>
            </a:r>
          </a:p>
        </p:txBody>
      </p:sp>
      <p:sp>
        <p:nvSpPr>
          <p:cNvPr id="3" name="Content Placeholder 2">
            <a:extLst>
              <a:ext uri="{FF2B5EF4-FFF2-40B4-BE49-F238E27FC236}">
                <a16:creationId xmlns:a16="http://schemas.microsoft.com/office/drawing/2014/main" id="{15D64627-4445-AB2B-B52E-DBEB42D78BD2}"/>
              </a:ext>
            </a:extLst>
          </p:cNvPr>
          <p:cNvSpPr>
            <a:spLocks noGrp="1"/>
          </p:cNvSpPr>
          <p:nvPr>
            <p:ph idx="1"/>
          </p:nvPr>
        </p:nvSpPr>
        <p:spPr>
          <a:xfrm>
            <a:off x="517868" y="4214945"/>
            <a:ext cx="3566453" cy="1741871"/>
          </a:xfrm>
        </p:spPr>
        <p:txBody>
          <a:bodyPr vert="horz" lIns="91440" tIns="45720" rIns="91440" bIns="45720" rtlCol="0" anchor="t">
            <a:normAutofit/>
          </a:bodyPr>
          <a:lstStyle/>
          <a:p>
            <a:pPr marL="0" indent="0">
              <a:buNone/>
            </a:pPr>
            <a:endParaRPr lang="en-US" sz="2200" i="1" kern="1200" dirty="0">
              <a:solidFill>
                <a:schemeClr val="tx1"/>
              </a:solidFill>
              <a:latin typeface="+mn-lt"/>
              <a:ea typeface="+mn-ea"/>
              <a:cs typeface="+mn-cs"/>
            </a:endParaRPr>
          </a:p>
        </p:txBody>
      </p:sp>
      <p:sp>
        <p:nvSpPr>
          <p:cNvPr id="29" name="Freeform: Shape 28">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descr="A group of images of different weather&#10;&#10;AI-generated content may be incorrect.">
            <a:extLst>
              <a:ext uri="{FF2B5EF4-FFF2-40B4-BE49-F238E27FC236}">
                <a16:creationId xmlns:a16="http://schemas.microsoft.com/office/drawing/2014/main" id="{9B57EE92-5FD8-3807-9E96-D47BD81599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37595" y="1397915"/>
            <a:ext cx="7333488" cy="4161754"/>
          </a:xfrm>
          <a:prstGeom prst="rect">
            <a:avLst/>
          </a:prstGeom>
        </p:spPr>
      </p:pic>
      <p:sp>
        <p:nvSpPr>
          <p:cNvPr id="31" name="Freeform: Shape 30">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Tree>
    <p:extLst>
      <p:ext uri="{BB962C8B-B14F-4D97-AF65-F5344CB8AC3E}">
        <p14:creationId xmlns:p14="http://schemas.microsoft.com/office/powerpoint/2010/main" val="1640190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774A975B-A886-5202-0489-6965514A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Freeform: Shape 11">
            <a:extLst>
              <a:ext uri="{FF2B5EF4-FFF2-40B4-BE49-F238E27FC236}">
                <a16:creationId xmlns:a16="http://schemas.microsoft.com/office/drawing/2014/main" id="{EA67E988-5919-57BB-C7DE-D3EAD38A30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70" y="6209925"/>
            <a:ext cx="11155680" cy="45719"/>
          </a:xfrm>
          <a:custGeom>
            <a:avLst/>
            <a:gdLst/>
            <a:ahLst/>
            <a:cxnLst/>
            <a:rect l="l" t="t" r="r" b="b"/>
            <a:pathLst>
              <a:path w="8715708" h="45719">
                <a:moveTo>
                  <a:pt x="0" y="0"/>
                </a:moveTo>
                <a:lnTo>
                  <a:pt x="3694525" y="0"/>
                </a:lnTo>
                <a:lnTo>
                  <a:pt x="5021183" y="0"/>
                </a:lnTo>
                <a:lnTo>
                  <a:pt x="8715708" y="0"/>
                </a:lnTo>
                <a:lnTo>
                  <a:pt x="8715708" y="45719"/>
                </a:lnTo>
                <a:lnTo>
                  <a:pt x="5021183" y="45719"/>
                </a:lnTo>
                <a:lnTo>
                  <a:pt x="3694525" y="45719"/>
                </a:lnTo>
                <a:lnTo>
                  <a:pt x="0" y="4571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4" name="Rectangle 13">
            <a:extLst>
              <a:ext uri="{FF2B5EF4-FFF2-40B4-BE49-F238E27FC236}">
                <a16:creationId xmlns:a16="http://schemas.microsoft.com/office/drawing/2014/main" id="{FAF3766F-DEF3-4802-BB0D-7A18EDD970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AD952EAA-DA10-AE3D-7C2B-9AA96EF3CFAE}"/>
              </a:ext>
            </a:extLst>
          </p:cNvPr>
          <p:cNvSpPr>
            <a:spLocks noGrp="1"/>
          </p:cNvSpPr>
          <p:nvPr>
            <p:ph type="title"/>
          </p:nvPr>
        </p:nvSpPr>
        <p:spPr>
          <a:xfrm>
            <a:off x="517868" y="657369"/>
            <a:ext cx="3566452" cy="2292483"/>
          </a:xfrm>
        </p:spPr>
        <p:txBody>
          <a:bodyPr vert="horz" lIns="91440" tIns="45720" rIns="91440" bIns="45720" rtlCol="0" anchor="b">
            <a:normAutofit/>
          </a:bodyPr>
          <a:lstStyle/>
          <a:p>
            <a:r>
              <a:rPr lang="en-US" sz="4800" dirty="0"/>
              <a:t>Makruh Timings of Salah</a:t>
            </a:r>
          </a:p>
        </p:txBody>
      </p:sp>
      <p:sp>
        <p:nvSpPr>
          <p:cNvPr id="16" name="Freeform: Shape 15">
            <a:extLst>
              <a:ext uri="{FF2B5EF4-FFF2-40B4-BE49-F238E27FC236}">
                <a16:creationId xmlns:a16="http://schemas.microsoft.com/office/drawing/2014/main" id="{BD0C058D-27D4-3139-E199-E2C11099B6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Content Placeholder 4">
            <a:extLst>
              <a:ext uri="{FF2B5EF4-FFF2-40B4-BE49-F238E27FC236}">
                <a16:creationId xmlns:a16="http://schemas.microsoft.com/office/drawing/2014/main" id="{685C4D34-7896-57AA-3684-F4DF4139D56A}"/>
              </a:ext>
            </a:extLst>
          </p:cNvPr>
          <p:cNvPicPr>
            <a:picLocks noGrp="1" noChangeAspect="1"/>
          </p:cNvPicPr>
          <p:nvPr>
            <p:ph idx="1"/>
          </p:nvPr>
        </p:nvPicPr>
        <p:blipFill>
          <a:blip r:embed="rId2"/>
          <a:stretch>
            <a:fillRect/>
          </a:stretch>
        </p:blipFill>
        <p:spPr>
          <a:xfrm>
            <a:off x="3529495" y="856527"/>
            <a:ext cx="8141588" cy="5308826"/>
          </a:xfrm>
          <a:prstGeom prst="rect">
            <a:avLst/>
          </a:prstGeom>
        </p:spPr>
      </p:pic>
      <p:sp>
        <p:nvSpPr>
          <p:cNvPr id="18" name="Freeform: Shape 17">
            <a:extLst>
              <a:ext uri="{FF2B5EF4-FFF2-40B4-BE49-F238E27FC236}">
                <a16:creationId xmlns:a16="http://schemas.microsoft.com/office/drawing/2014/main" id="{E94E0531-D614-3CB6-996E-FF0184A33A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8" y="6300216"/>
            <a:ext cx="11165482" cy="45719"/>
          </a:xfrm>
          <a:custGeom>
            <a:avLst/>
            <a:gdLst>
              <a:gd name="connsiteX0" fmla="*/ 0 w 11165482"/>
              <a:gd name="connsiteY0" fmla="*/ 0 h 45719"/>
              <a:gd name="connsiteX1" fmla="*/ 3694525 w 11165482"/>
              <a:gd name="connsiteY1" fmla="*/ 0 h 45719"/>
              <a:gd name="connsiteX2" fmla="*/ 5021183 w 11165482"/>
              <a:gd name="connsiteY2" fmla="*/ 0 h 45719"/>
              <a:gd name="connsiteX3" fmla="*/ 6144299 w 11165482"/>
              <a:gd name="connsiteY3" fmla="*/ 0 h 45719"/>
              <a:gd name="connsiteX4" fmla="*/ 8715708 w 11165482"/>
              <a:gd name="connsiteY4" fmla="*/ 0 h 45719"/>
              <a:gd name="connsiteX5" fmla="*/ 11165482 w 11165482"/>
              <a:gd name="connsiteY5" fmla="*/ 0 h 45719"/>
              <a:gd name="connsiteX6" fmla="*/ 11165482 w 11165482"/>
              <a:gd name="connsiteY6" fmla="*/ 45719 h 45719"/>
              <a:gd name="connsiteX7" fmla="*/ 8715708 w 11165482"/>
              <a:gd name="connsiteY7" fmla="*/ 45719 h 45719"/>
              <a:gd name="connsiteX8" fmla="*/ 6144299 w 11165482"/>
              <a:gd name="connsiteY8" fmla="*/ 45719 h 45719"/>
              <a:gd name="connsiteX9" fmla="*/ 5021183 w 11165482"/>
              <a:gd name="connsiteY9" fmla="*/ 45719 h 45719"/>
              <a:gd name="connsiteX10" fmla="*/ 3694525 w 11165482"/>
              <a:gd name="connsiteY10" fmla="*/ 45719 h 45719"/>
              <a:gd name="connsiteX11" fmla="*/ 0 w 11165482"/>
              <a:gd name="connsiteY11" fmla="*/ 45719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3694525 w 11165482"/>
              <a:gd name="connsiteY9" fmla="*/ 45719 h 45719"/>
              <a:gd name="connsiteX10" fmla="*/ 0 w 11165482"/>
              <a:gd name="connsiteY10" fmla="*/ 45719 h 45719"/>
              <a:gd name="connsiteX11" fmla="*/ 0 w 11165482"/>
              <a:gd name="connsiteY11" fmla="*/ 0 h 45719"/>
              <a:gd name="connsiteX0" fmla="*/ 0 w 11165482"/>
              <a:gd name="connsiteY0" fmla="*/ 0 h 45719"/>
              <a:gd name="connsiteX1" fmla="*/ 3694525 w 11165482"/>
              <a:gd name="connsiteY1" fmla="*/ 0 h 45719"/>
              <a:gd name="connsiteX2" fmla="*/ 6144299 w 11165482"/>
              <a:gd name="connsiteY2" fmla="*/ 0 h 45719"/>
              <a:gd name="connsiteX3" fmla="*/ 8715708 w 11165482"/>
              <a:gd name="connsiteY3" fmla="*/ 0 h 45719"/>
              <a:gd name="connsiteX4" fmla="*/ 11165482 w 11165482"/>
              <a:gd name="connsiteY4" fmla="*/ 0 h 45719"/>
              <a:gd name="connsiteX5" fmla="*/ 11165482 w 11165482"/>
              <a:gd name="connsiteY5" fmla="*/ 45719 h 45719"/>
              <a:gd name="connsiteX6" fmla="*/ 8715708 w 11165482"/>
              <a:gd name="connsiteY6" fmla="*/ 45719 h 45719"/>
              <a:gd name="connsiteX7" fmla="*/ 6144299 w 11165482"/>
              <a:gd name="connsiteY7" fmla="*/ 45719 h 45719"/>
              <a:gd name="connsiteX8" fmla="*/ 5021183 w 11165482"/>
              <a:gd name="connsiteY8" fmla="*/ 45719 h 45719"/>
              <a:gd name="connsiteX9" fmla="*/ 0 w 11165482"/>
              <a:gd name="connsiteY9" fmla="*/ 45719 h 45719"/>
              <a:gd name="connsiteX10" fmla="*/ 0 w 11165482"/>
              <a:gd name="connsiteY10"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6144299 w 11165482"/>
              <a:gd name="connsiteY6" fmla="*/ 45719 h 45719"/>
              <a:gd name="connsiteX7" fmla="*/ 5021183 w 11165482"/>
              <a:gd name="connsiteY7" fmla="*/ 45719 h 45719"/>
              <a:gd name="connsiteX8" fmla="*/ 0 w 11165482"/>
              <a:gd name="connsiteY8" fmla="*/ 45719 h 45719"/>
              <a:gd name="connsiteX9" fmla="*/ 0 w 11165482"/>
              <a:gd name="connsiteY9" fmla="*/ 0 h 45719"/>
              <a:gd name="connsiteX0" fmla="*/ 0 w 11165482"/>
              <a:gd name="connsiteY0" fmla="*/ 0 h 45719"/>
              <a:gd name="connsiteX1" fmla="*/ 6144299 w 11165482"/>
              <a:gd name="connsiteY1" fmla="*/ 0 h 45719"/>
              <a:gd name="connsiteX2" fmla="*/ 8715708 w 11165482"/>
              <a:gd name="connsiteY2" fmla="*/ 0 h 45719"/>
              <a:gd name="connsiteX3" fmla="*/ 11165482 w 11165482"/>
              <a:gd name="connsiteY3" fmla="*/ 0 h 45719"/>
              <a:gd name="connsiteX4" fmla="*/ 11165482 w 11165482"/>
              <a:gd name="connsiteY4" fmla="*/ 45719 h 45719"/>
              <a:gd name="connsiteX5" fmla="*/ 8715708 w 11165482"/>
              <a:gd name="connsiteY5" fmla="*/ 45719 h 45719"/>
              <a:gd name="connsiteX6" fmla="*/ 5021183 w 11165482"/>
              <a:gd name="connsiteY6" fmla="*/ 45719 h 45719"/>
              <a:gd name="connsiteX7" fmla="*/ 0 w 11165482"/>
              <a:gd name="connsiteY7" fmla="*/ 45719 h 45719"/>
              <a:gd name="connsiteX8" fmla="*/ 0 w 11165482"/>
              <a:gd name="connsiteY8"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5021183 w 11165482"/>
              <a:gd name="connsiteY5" fmla="*/ 45719 h 45719"/>
              <a:gd name="connsiteX6" fmla="*/ 0 w 11165482"/>
              <a:gd name="connsiteY6" fmla="*/ 45719 h 45719"/>
              <a:gd name="connsiteX7" fmla="*/ 0 w 11165482"/>
              <a:gd name="connsiteY7"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8715708 w 11165482"/>
              <a:gd name="connsiteY4" fmla="*/ 45719 h 45719"/>
              <a:gd name="connsiteX5" fmla="*/ 0 w 11165482"/>
              <a:gd name="connsiteY5" fmla="*/ 45719 h 45719"/>
              <a:gd name="connsiteX6" fmla="*/ 0 w 11165482"/>
              <a:gd name="connsiteY6" fmla="*/ 0 h 45719"/>
              <a:gd name="connsiteX0" fmla="*/ 0 w 11165482"/>
              <a:gd name="connsiteY0" fmla="*/ 0 h 45719"/>
              <a:gd name="connsiteX1" fmla="*/ 8715708 w 11165482"/>
              <a:gd name="connsiteY1" fmla="*/ 0 h 45719"/>
              <a:gd name="connsiteX2" fmla="*/ 11165482 w 11165482"/>
              <a:gd name="connsiteY2" fmla="*/ 0 h 45719"/>
              <a:gd name="connsiteX3" fmla="*/ 11165482 w 11165482"/>
              <a:gd name="connsiteY3" fmla="*/ 45719 h 45719"/>
              <a:gd name="connsiteX4" fmla="*/ 0 w 11165482"/>
              <a:gd name="connsiteY4" fmla="*/ 45719 h 45719"/>
              <a:gd name="connsiteX5" fmla="*/ 0 w 11165482"/>
              <a:gd name="connsiteY5" fmla="*/ 0 h 45719"/>
              <a:gd name="connsiteX0" fmla="*/ 0 w 11165482"/>
              <a:gd name="connsiteY0" fmla="*/ 0 h 45719"/>
              <a:gd name="connsiteX1" fmla="*/ 11165482 w 11165482"/>
              <a:gd name="connsiteY1" fmla="*/ 0 h 45719"/>
              <a:gd name="connsiteX2" fmla="*/ 11165482 w 11165482"/>
              <a:gd name="connsiteY2" fmla="*/ 45719 h 45719"/>
              <a:gd name="connsiteX3" fmla="*/ 0 w 11165482"/>
              <a:gd name="connsiteY3" fmla="*/ 45719 h 45719"/>
              <a:gd name="connsiteX4" fmla="*/ 0 w 11165482"/>
              <a:gd name="connsiteY4" fmla="*/ 0 h 45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165482" h="45719">
                <a:moveTo>
                  <a:pt x="0" y="0"/>
                </a:moveTo>
                <a:lnTo>
                  <a:pt x="11165482" y="0"/>
                </a:lnTo>
                <a:lnTo>
                  <a:pt x="11165482" y="45719"/>
                </a:lnTo>
                <a:lnTo>
                  <a:pt x="0" y="45719"/>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238733F0-EEBD-F189-4618-0C7CB3E8C866}"/>
              </a:ext>
            </a:extLst>
          </p:cNvPr>
          <p:cNvSpPr txBox="1"/>
          <p:nvPr/>
        </p:nvSpPr>
        <p:spPr>
          <a:xfrm>
            <a:off x="517867" y="2801073"/>
            <a:ext cx="3105009" cy="3754874"/>
          </a:xfrm>
          <a:prstGeom prst="rect">
            <a:avLst/>
          </a:prstGeom>
          <a:noFill/>
        </p:spPr>
        <p:txBody>
          <a:bodyPr wrap="square" rtlCol="0">
            <a:spAutoFit/>
          </a:bodyPr>
          <a:lstStyle/>
          <a:p>
            <a:pPr marL="285750" indent="-285750">
              <a:buFont typeface="Arial" panose="020B0604020202020204" pitchFamily="34" charset="0"/>
              <a:buChar char="•"/>
            </a:pPr>
            <a:r>
              <a:rPr lang="en-GB" sz="2000" dirty="0"/>
              <a:t>When one is hungry</a:t>
            </a:r>
          </a:p>
          <a:p>
            <a:pPr marL="285750" indent="-285750">
              <a:buFont typeface="Arial" panose="020B0604020202020204" pitchFamily="34" charset="0"/>
              <a:buChar char="•"/>
            </a:pPr>
            <a:r>
              <a:rPr lang="en-GB" sz="2000" dirty="0"/>
              <a:t>When one needs to urinate etc</a:t>
            </a:r>
          </a:p>
          <a:p>
            <a:pPr marL="285750" indent="-285750">
              <a:buFont typeface="Arial" panose="020B0604020202020204" pitchFamily="34" charset="0"/>
              <a:buChar char="•"/>
            </a:pPr>
            <a:r>
              <a:rPr lang="en-GB" sz="2000" dirty="0"/>
              <a:t>When there is very less time to complete </a:t>
            </a:r>
            <a:r>
              <a:rPr lang="en-GB" sz="2000" dirty="0" err="1"/>
              <a:t>fard</a:t>
            </a:r>
            <a:r>
              <a:rPr lang="en-GB" sz="2000" dirty="0"/>
              <a:t> salah and one starts voluntary salah</a:t>
            </a:r>
          </a:p>
          <a:p>
            <a:pPr marL="285750" indent="-285750">
              <a:buFont typeface="Arial" panose="020B0604020202020204" pitchFamily="34" charset="0"/>
              <a:buChar char="•"/>
            </a:pPr>
            <a:r>
              <a:rPr lang="en-GB" sz="2000" dirty="0"/>
              <a:t>At the time of </a:t>
            </a:r>
            <a:r>
              <a:rPr lang="en-GB" sz="2000" dirty="0" err="1"/>
              <a:t>Iqamah</a:t>
            </a:r>
            <a:endParaRPr lang="en-GB" sz="2000" dirty="0"/>
          </a:p>
          <a:p>
            <a:pPr marL="285750" indent="-285750">
              <a:buFont typeface="Arial" panose="020B0604020202020204" pitchFamily="34" charset="0"/>
              <a:buChar char="•"/>
            </a:pPr>
            <a:r>
              <a:rPr lang="en-GB" sz="2000" dirty="0"/>
              <a:t>During the Khutbah</a:t>
            </a:r>
          </a:p>
          <a:p>
            <a:pPr marL="285750" indent="-285750">
              <a:buFont typeface="Arial" panose="020B0604020202020204" pitchFamily="34" charset="0"/>
              <a:buChar char="•"/>
            </a:pPr>
            <a:r>
              <a:rPr lang="en-GB" sz="2000" dirty="0"/>
              <a:t>Before maghrib/after Asr</a:t>
            </a:r>
          </a:p>
          <a:p>
            <a:pPr marL="285750" indent="-285750">
              <a:buFont typeface="Arial" panose="020B0604020202020204" pitchFamily="34" charset="0"/>
              <a:buChar char="•"/>
            </a:pPr>
            <a:endParaRPr lang="en-GB" sz="2000" dirty="0"/>
          </a:p>
        </p:txBody>
      </p:sp>
    </p:spTree>
    <p:extLst>
      <p:ext uri="{BB962C8B-B14F-4D97-AF65-F5344CB8AC3E}">
        <p14:creationId xmlns:p14="http://schemas.microsoft.com/office/powerpoint/2010/main" val="32259756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05C32-C7A4-1CE4-474F-E52792F03CF1}"/>
              </a:ext>
            </a:extLst>
          </p:cNvPr>
          <p:cNvSpPr>
            <a:spLocks noGrp="1"/>
          </p:cNvSpPr>
          <p:nvPr>
            <p:ph type="title"/>
          </p:nvPr>
        </p:nvSpPr>
        <p:spPr/>
        <p:txBody>
          <a:bodyPr/>
          <a:lstStyle/>
          <a:p>
            <a:endParaRPr lang="en-GB"/>
          </a:p>
        </p:txBody>
      </p:sp>
      <p:sp>
        <p:nvSpPr>
          <p:cNvPr id="3" name="Content Placeholder 2">
            <a:extLst>
              <a:ext uri="{FF2B5EF4-FFF2-40B4-BE49-F238E27FC236}">
                <a16:creationId xmlns:a16="http://schemas.microsoft.com/office/drawing/2014/main" id="{1859731D-5C3A-083C-A554-BB9408B598BA}"/>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091276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0EC38958-9A69-239A-BA79-2AEC73345F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543DE8FF-BE27-FCB8-56F8-FF6CE7769363}"/>
              </a:ext>
            </a:extLst>
          </p:cNvPr>
          <p:cNvSpPr>
            <a:spLocks noGrp="1"/>
          </p:cNvSpPr>
          <p:nvPr>
            <p:ph type="title"/>
          </p:nvPr>
        </p:nvSpPr>
        <p:spPr>
          <a:xfrm>
            <a:off x="6995160" y="978408"/>
            <a:ext cx="4745736" cy="1463040"/>
          </a:xfrm>
        </p:spPr>
        <p:txBody>
          <a:bodyPr>
            <a:normAutofit/>
          </a:bodyPr>
          <a:lstStyle/>
          <a:p>
            <a:r>
              <a:rPr lang="en-GB"/>
              <a:t>Hadith</a:t>
            </a:r>
            <a:endParaRPr lang="en-GB" dirty="0"/>
          </a:p>
        </p:txBody>
      </p:sp>
      <p:pic>
        <p:nvPicPr>
          <p:cNvPr id="8" name="Picture 7" descr="Birds flying in the sky&#10;&#10;AI-generated content may be incorrect.">
            <a:extLst>
              <a:ext uri="{FF2B5EF4-FFF2-40B4-BE49-F238E27FC236}">
                <a16:creationId xmlns:a16="http://schemas.microsoft.com/office/drawing/2014/main" id="{796FC2F0-D5E8-3D75-9F9A-4D0670DFAD71}"/>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5146" r="35814"/>
          <a:stretch/>
        </p:blipFill>
        <p:spPr>
          <a:xfrm>
            <a:off x="517868" y="508090"/>
            <a:ext cx="5705856" cy="5846990"/>
          </a:xfrm>
          <a:prstGeom prst="rect">
            <a:avLst/>
          </a:prstGeom>
        </p:spPr>
      </p:pic>
      <p:sp>
        <p:nvSpPr>
          <p:cNvPr id="44" name="Freeform: Shape 40">
            <a:extLst>
              <a:ext uri="{FF2B5EF4-FFF2-40B4-BE49-F238E27FC236}">
                <a16:creationId xmlns:a16="http://schemas.microsoft.com/office/drawing/2014/main" id="{6EC109E5-0396-8968-4F42-DFEC280363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016407" y="508090"/>
            <a:ext cx="4660733" cy="149279"/>
          </a:xfrm>
          <a:custGeom>
            <a:avLst/>
            <a:gdLst>
              <a:gd name="connsiteX0" fmla="*/ 0 w 6090847"/>
              <a:gd name="connsiteY0" fmla="*/ 0 h 149279"/>
              <a:gd name="connsiteX1" fmla="*/ 6090847 w 6090847"/>
              <a:gd name="connsiteY1" fmla="*/ 0 h 149279"/>
              <a:gd name="connsiteX2" fmla="*/ 6090847 w 6090847"/>
              <a:gd name="connsiteY2" fmla="*/ 149279 h 149279"/>
              <a:gd name="connsiteX3" fmla="*/ 0 w 6090847"/>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6090847" h="149279">
                <a:moveTo>
                  <a:pt x="0" y="0"/>
                </a:moveTo>
                <a:lnTo>
                  <a:pt x="6090847" y="0"/>
                </a:lnTo>
                <a:lnTo>
                  <a:pt x="6090847"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63DBD0CD-E168-B103-B3DA-12EEDE0A73C9}"/>
              </a:ext>
            </a:extLst>
          </p:cNvPr>
          <p:cNvSpPr>
            <a:spLocks noGrp="1"/>
          </p:cNvSpPr>
          <p:nvPr>
            <p:ph idx="1"/>
          </p:nvPr>
        </p:nvSpPr>
        <p:spPr>
          <a:xfrm>
            <a:off x="6995160" y="2578608"/>
            <a:ext cx="4672584" cy="3767328"/>
          </a:xfrm>
        </p:spPr>
        <p:txBody>
          <a:bodyPr>
            <a:normAutofit lnSpcReduction="10000"/>
          </a:bodyPr>
          <a:lstStyle/>
          <a:p>
            <a:pPr marL="0" indent="0">
              <a:buNone/>
            </a:pPr>
            <a:r>
              <a:rPr lang="en-GB" sz="2800" i="1" dirty="0"/>
              <a:t>The first matter that the slave will be brought to account for on the day of judgement is Salah. If it is sound, then the rest of his deeds will be sound. But if it is corrupt, the rest of his deeds will be corrupt.” </a:t>
            </a:r>
            <a:r>
              <a:rPr lang="en-GB" sz="2800" b="1" dirty="0" err="1"/>
              <a:t>Tabrani</a:t>
            </a:r>
            <a:endParaRPr lang="en-GB" sz="2800" b="1" dirty="0"/>
          </a:p>
        </p:txBody>
      </p:sp>
    </p:spTree>
    <p:extLst>
      <p:ext uri="{BB962C8B-B14F-4D97-AF65-F5344CB8AC3E}">
        <p14:creationId xmlns:p14="http://schemas.microsoft.com/office/powerpoint/2010/main" val="22502134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8873F53-55B7-4E34-B697-201CF2F10D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E71B9B30-2B1F-12FC-EFDB-B296ADD1C529}"/>
              </a:ext>
            </a:extLst>
          </p:cNvPr>
          <p:cNvSpPr>
            <a:spLocks noGrp="1"/>
          </p:cNvSpPr>
          <p:nvPr>
            <p:ph type="title"/>
          </p:nvPr>
        </p:nvSpPr>
        <p:spPr>
          <a:xfrm>
            <a:off x="8476488" y="978408"/>
            <a:ext cx="3200400" cy="1840992"/>
          </a:xfrm>
        </p:spPr>
        <p:txBody>
          <a:bodyPr anchor="b">
            <a:normAutofit/>
          </a:bodyPr>
          <a:lstStyle/>
          <a:p>
            <a:r>
              <a:rPr lang="en-GB" sz="4000" dirty="0"/>
              <a:t>Quran</a:t>
            </a:r>
          </a:p>
        </p:txBody>
      </p:sp>
      <p:sp>
        <p:nvSpPr>
          <p:cNvPr id="12" name="Freeform: Shape 11">
            <a:extLst>
              <a:ext uri="{FF2B5EF4-FFF2-40B4-BE49-F238E27FC236}">
                <a16:creationId xmlns:a16="http://schemas.microsoft.com/office/drawing/2014/main" id="{FD90D0AA-A57E-2DE9-0CE8-B7B3068784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pic>
        <p:nvPicPr>
          <p:cNvPr id="5" name="Picture 4" descr="A person kneeling on the floor">
            <a:extLst>
              <a:ext uri="{FF2B5EF4-FFF2-40B4-BE49-F238E27FC236}">
                <a16:creationId xmlns:a16="http://schemas.microsoft.com/office/drawing/2014/main" id="{6928223A-54F4-1D48-95BF-C668F2C0DEE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t="1830" r="-2" b="5213"/>
          <a:stretch/>
        </p:blipFill>
        <p:spPr>
          <a:xfrm>
            <a:off x="517864" y="970929"/>
            <a:ext cx="7534183" cy="5375076"/>
          </a:xfrm>
          <a:prstGeom prst="rect">
            <a:avLst/>
          </a:prstGeom>
        </p:spPr>
      </p:pic>
      <p:sp>
        <p:nvSpPr>
          <p:cNvPr id="3" name="Content Placeholder 2">
            <a:extLst>
              <a:ext uri="{FF2B5EF4-FFF2-40B4-BE49-F238E27FC236}">
                <a16:creationId xmlns:a16="http://schemas.microsoft.com/office/drawing/2014/main" id="{31BF3204-2FD3-9BCA-7B3E-F0E8ADE3D613}"/>
              </a:ext>
            </a:extLst>
          </p:cNvPr>
          <p:cNvSpPr>
            <a:spLocks noGrp="1"/>
          </p:cNvSpPr>
          <p:nvPr>
            <p:ph idx="1"/>
          </p:nvPr>
        </p:nvSpPr>
        <p:spPr>
          <a:xfrm>
            <a:off x="8476488" y="2819400"/>
            <a:ext cx="3200400" cy="3535680"/>
          </a:xfrm>
        </p:spPr>
        <p:txBody>
          <a:bodyPr>
            <a:normAutofit fontScale="92500" lnSpcReduction="10000"/>
          </a:bodyPr>
          <a:lstStyle/>
          <a:p>
            <a:pPr marL="0" indent="0">
              <a:buNone/>
            </a:pPr>
            <a:r>
              <a:rPr lang="en-GB" sz="2400" i="1" dirty="0"/>
              <a:t>“Indeed, mankind was created anxious: when evil touches him, impatient, and when good touches him, withholding (of it), except the observers of prayers – Those who are constant in their prayer.” </a:t>
            </a:r>
            <a:r>
              <a:rPr lang="en-GB" sz="2400" dirty="0"/>
              <a:t> </a:t>
            </a:r>
            <a:r>
              <a:rPr lang="en-GB" sz="2400" b="1" dirty="0"/>
              <a:t>(Quran 70:10 – 23)</a:t>
            </a:r>
          </a:p>
        </p:txBody>
      </p:sp>
    </p:spTree>
    <p:extLst>
      <p:ext uri="{BB962C8B-B14F-4D97-AF65-F5344CB8AC3E}">
        <p14:creationId xmlns:p14="http://schemas.microsoft.com/office/powerpoint/2010/main" val="26041096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175EAFFD-4A47-DD53-4F76-BD457E18B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88D36056-0BEA-4F4B-9E6F-C0F0B5CD6D7D}"/>
              </a:ext>
            </a:extLst>
          </p:cNvPr>
          <p:cNvSpPr>
            <a:spLocks noGrp="1"/>
          </p:cNvSpPr>
          <p:nvPr>
            <p:ph type="title"/>
          </p:nvPr>
        </p:nvSpPr>
        <p:spPr>
          <a:xfrm>
            <a:off x="521208" y="978408"/>
            <a:ext cx="3200400" cy="1176963"/>
          </a:xfrm>
        </p:spPr>
        <p:txBody>
          <a:bodyPr anchor="b">
            <a:normAutofit/>
          </a:bodyPr>
          <a:lstStyle/>
          <a:p>
            <a:r>
              <a:rPr lang="en-GB" sz="4000" dirty="0"/>
              <a:t>Virtue</a:t>
            </a:r>
          </a:p>
        </p:txBody>
      </p:sp>
      <p:sp>
        <p:nvSpPr>
          <p:cNvPr id="12" name="Freeform: Shape 11">
            <a:extLst>
              <a:ext uri="{FF2B5EF4-FFF2-40B4-BE49-F238E27FC236}">
                <a16:creationId xmlns:a16="http://schemas.microsoft.com/office/drawing/2014/main" id="{7CC1FECC-9CA4-341C-7E20-4728C51473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3214" cy="149279"/>
          </a:xfrm>
          <a:custGeom>
            <a:avLst/>
            <a:gdLst>
              <a:gd name="connsiteX0" fmla="*/ 0 w 8085002"/>
              <a:gd name="connsiteY0" fmla="*/ 0 h 149279"/>
              <a:gd name="connsiteX1" fmla="*/ 8085002 w 8085002"/>
              <a:gd name="connsiteY1" fmla="*/ 0 h 149279"/>
              <a:gd name="connsiteX2" fmla="*/ 8085002 w 8085002"/>
              <a:gd name="connsiteY2" fmla="*/ 149279 h 149279"/>
              <a:gd name="connsiteX3" fmla="*/ 0 w 8085002"/>
              <a:gd name="connsiteY3" fmla="*/ 149279 h 149279"/>
            </a:gdLst>
            <a:ahLst/>
            <a:cxnLst>
              <a:cxn ang="0">
                <a:pos x="connsiteX0" y="connsiteY0"/>
              </a:cxn>
              <a:cxn ang="0">
                <a:pos x="connsiteX1" y="connsiteY1"/>
              </a:cxn>
              <a:cxn ang="0">
                <a:pos x="connsiteX2" y="connsiteY2"/>
              </a:cxn>
              <a:cxn ang="0">
                <a:pos x="connsiteX3" y="connsiteY3"/>
              </a:cxn>
            </a:cxnLst>
            <a:rect l="l" t="t" r="r" b="b"/>
            <a:pathLst>
              <a:path w="8085002" h="149279">
                <a:moveTo>
                  <a:pt x="0" y="0"/>
                </a:moveTo>
                <a:lnTo>
                  <a:pt x="8085002" y="0"/>
                </a:lnTo>
                <a:lnTo>
                  <a:pt x="8085002" y="149279"/>
                </a:lnTo>
                <a:lnTo>
                  <a:pt x="0" y="149279"/>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sp>
        <p:nvSpPr>
          <p:cNvPr id="3" name="Content Placeholder 2">
            <a:extLst>
              <a:ext uri="{FF2B5EF4-FFF2-40B4-BE49-F238E27FC236}">
                <a16:creationId xmlns:a16="http://schemas.microsoft.com/office/drawing/2014/main" id="{BA43194A-3EEE-5CFF-A512-E11F9760378B}"/>
              </a:ext>
            </a:extLst>
          </p:cNvPr>
          <p:cNvSpPr>
            <a:spLocks noGrp="1"/>
          </p:cNvSpPr>
          <p:nvPr>
            <p:ph idx="1"/>
          </p:nvPr>
        </p:nvSpPr>
        <p:spPr>
          <a:xfrm>
            <a:off x="521208" y="2476410"/>
            <a:ext cx="3200400" cy="3878670"/>
          </a:xfrm>
        </p:spPr>
        <p:txBody>
          <a:bodyPr>
            <a:normAutofit fontScale="92500" lnSpcReduction="20000"/>
          </a:bodyPr>
          <a:lstStyle/>
          <a:p>
            <a:pPr marL="0" indent="0">
              <a:lnSpc>
                <a:spcPct val="100000"/>
              </a:lnSpc>
              <a:buNone/>
            </a:pPr>
            <a:r>
              <a:rPr lang="en-GB" sz="2400" i="1" dirty="0"/>
              <a:t>The Prophet (SAW) said: “If there was a river at one’s door in which he bathed five times a day, what do you say: will any dirt remain on him?” They said, “No dirt will remain on him.” He replied, “That is the example of the Five Salahs; Allah removes sins through them.” </a:t>
            </a:r>
            <a:r>
              <a:rPr lang="en-GB" sz="2400" b="1" dirty="0"/>
              <a:t>Bukhari, Muslim</a:t>
            </a:r>
          </a:p>
        </p:txBody>
      </p:sp>
      <p:pic>
        <p:nvPicPr>
          <p:cNvPr id="5" name="Picture 4" descr="A stream of water flowing over rocks">
            <a:extLst>
              <a:ext uri="{FF2B5EF4-FFF2-40B4-BE49-F238E27FC236}">
                <a16:creationId xmlns:a16="http://schemas.microsoft.com/office/drawing/2014/main" id="{96529D85-37B4-B619-9C27-BB9338F64C1D}"/>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r="-2" b="4874"/>
          <a:stretch/>
        </p:blipFill>
        <p:spPr>
          <a:xfrm>
            <a:off x="4136609" y="970929"/>
            <a:ext cx="7534183" cy="5375076"/>
          </a:xfrm>
          <a:prstGeom prst="rect">
            <a:avLst/>
          </a:prstGeom>
        </p:spPr>
      </p:pic>
    </p:spTree>
    <p:extLst>
      <p:ext uri="{BB962C8B-B14F-4D97-AF65-F5344CB8AC3E}">
        <p14:creationId xmlns:p14="http://schemas.microsoft.com/office/powerpoint/2010/main" val="1138579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76B3E-55D9-FFA8-0F57-94F98E734FAD}"/>
              </a:ext>
            </a:extLst>
          </p:cNvPr>
          <p:cNvSpPr>
            <a:spLocks noGrp="1"/>
          </p:cNvSpPr>
          <p:nvPr>
            <p:ph type="title"/>
          </p:nvPr>
        </p:nvSpPr>
        <p:spPr/>
        <p:txBody>
          <a:bodyPr/>
          <a:lstStyle/>
          <a:p>
            <a:r>
              <a:rPr lang="en-GB" dirty="0"/>
              <a:t>The Chapter Of Prayer – Conditions of prayer</a:t>
            </a:r>
          </a:p>
        </p:txBody>
      </p:sp>
      <p:graphicFrame>
        <p:nvGraphicFramePr>
          <p:cNvPr id="7" name="Content Placeholder 2">
            <a:extLst>
              <a:ext uri="{FF2B5EF4-FFF2-40B4-BE49-F238E27FC236}">
                <a16:creationId xmlns:a16="http://schemas.microsoft.com/office/drawing/2014/main" id="{A3AFBE96-E522-4230-38BE-B21E1E48B356}"/>
              </a:ext>
            </a:extLst>
          </p:cNvPr>
          <p:cNvGraphicFramePr>
            <a:graphicFrameLocks noGrp="1"/>
          </p:cNvGraphicFramePr>
          <p:nvPr>
            <p:ph idx="1"/>
          </p:nvPr>
        </p:nvGraphicFramePr>
        <p:xfrm>
          <a:off x="515112" y="2441448"/>
          <a:ext cx="5491189" cy="376732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ight Brace 3">
            <a:extLst>
              <a:ext uri="{FF2B5EF4-FFF2-40B4-BE49-F238E27FC236}">
                <a16:creationId xmlns:a16="http://schemas.microsoft.com/office/drawing/2014/main" id="{5ADBC6DB-7F05-16C7-51B0-FF0C95D5BBE0}"/>
              </a:ext>
            </a:extLst>
          </p:cNvPr>
          <p:cNvSpPr/>
          <p:nvPr/>
        </p:nvSpPr>
        <p:spPr>
          <a:xfrm>
            <a:off x="6096000" y="2906486"/>
            <a:ext cx="751114" cy="3019581"/>
          </a:xfrm>
          <a:prstGeom prst="rightBrace">
            <a:avLst/>
          </a:prstGeom>
        </p:spPr>
        <p:style>
          <a:lnRef idx="2">
            <a:schemeClr val="dk1"/>
          </a:lnRef>
          <a:fillRef idx="0">
            <a:schemeClr val="dk1"/>
          </a:fillRef>
          <a:effectRef idx="1">
            <a:schemeClr val="dk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srgbClr val="000000"/>
              </a:solidFill>
              <a:effectLst/>
              <a:uLnTx/>
              <a:uFillTx/>
              <a:latin typeface="Bierstadt"/>
              <a:ea typeface="+mn-ea"/>
              <a:cs typeface="+mn-cs"/>
            </a:endParaRPr>
          </a:p>
        </p:txBody>
      </p:sp>
      <p:sp>
        <p:nvSpPr>
          <p:cNvPr id="5" name="TextBox 4">
            <a:extLst>
              <a:ext uri="{FF2B5EF4-FFF2-40B4-BE49-F238E27FC236}">
                <a16:creationId xmlns:a16="http://schemas.microsoft.com/office/drawing/2014/main" id="{2DF4BFD0-23B5-AD11-C13D-CCFAAAA46620}"/>
              </a:ext>
            </a:extLst>
          </p:cNvPr>
          <p:cNvSpPr txBox="1"/>
          <p:nvPr/>
        </p:nvSpPr>
        <p:spPr>
          <a:xfrm>
            <a:off x="6847114" y="2906485"/>
            <a:ext cx="4637315" cy="255454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Bierstadt"/>
                <a:ea typeface="+mn-ea"/>
                <a:cs typeface="+mn-cs"/>
              </a:rPr>
              <a:t>“One is to order his children to pray at the age of seven, and discipline them to pray at the age of ten for neglecting prayer…”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srgbClr val="000000"/>
              </a:solidFill>
              <a:effectLst/>
              <a:uLnTx/>
              <a:uFillTx/>
              <a:latin typeface="Bierstad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srgbClr val="000000"/>
                </a:solidFill>
                <a:effectLst/>
                <a:uLnTx/>
                <a:uFillTx/>
                <a:latin typeface="Bierstadt"/>
                <a:ea typeface="+mn-ea"/>
                <a:cs typeface="+mn-cs"/>
              </a:rPr>
              <a:t>Discipline – not to injure them, or to inflict physical pain, rather use sensible and reasonable discipline </a:t>
            </a:r>
          </a:p>
        </p:txBody>
      </p:sp>
    </p:spTree>
    <p:extLst>
      <p:ext uri="{BB962C8B-B14F-4D97-AF65-F5344CB8AC3E}">
        <p14:creationId xmlns:p14="http://schemas.microsoft.com/office/powerpoint/2010/main" val="37790035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E20BB609-EF92-42DB-836C-0699A590B5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pic>
        <p:nvPicPr>
          <p:cNvPr id="5" name="Content Placeholder 4">
            <a:extLst>
              <a:ext uri="{FF2B5EF4-FFF2-40B4-BE49-F238E27FC236}">
                <a16:creationId xmlns:a16="http://schemas.microsoft.com/office/drawing/2014/main" id="{F7E3C750-C186-D491-CAB3-6CFDB6F91532}"/>
              </a:ext>
            </a:extLst>
          </p:cNvPr>
          <p:cNvPicPr>
            <a:picLocks noGrp="1" noChangeAspect="1"/>
          </p:cNvPicPr>
          <p:nvPr>
            <p:ph idx="1"/>
          </p:nvPr>
        </p:nvPicPr>
        <p:blipFill>
          <a:blip r:embed="rId2"/>
          <a:srcRect r="-1" b="8883"/>
          <a:stretch/>
        </p:blipFill>
        <p:spPr>
          <a:xfrm>
            <a:off x="20" y="10"/>
            <a:ext cx="12188932" cy="6857990"/>
          </a:xfrm>
          <a:prstGeom prst="rect">
            <a:avLst/>
          </a:prstGeom>
        </p:spPr>
      </p:pic>
    </p:spTree>
    <p:extLst>
      <p:ext uri="{BB962C8B-B14F-4D97-AF65-F5344CB8AC3E}">
        <p14:creationId xmlns:p14="http://schemas.microsoft.com/office/powerpoint/2010/main" val="221657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4213918-F1EB-4BCE-BE23-F5E9851EE0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78ABE8C9-4FD6-BA90-370A-0484790CA8C3}"/>
              </a:ext>
            </a:extLst>
          </p:cNvPr>
          <p:cNvSpPr>
            <a:spLocks noGrp="1"/>
          </p:cNvSpPr>
          <p:nvPr>
            <p:ph type="title"/>
          </p:nvPr>
        </p:nvSpPr>
        <p:spPr>
          <a:xfrm>
            <a:off x="521208" y="978408"/>
            <a:ext cx="11155680" cy="1463040"/>
          </a:xfrm>
        </p:spPr>
        <p:txBody>
          <a:bodyPr>
            <a:normAutofit/>
          </a:bodyPr>
          <a:lstStyle/>
          <a:p>
            <a:pPr algn="ctr"/>
            <a:r>
              <a:rPr lang="en-GB" dirty="0"/>
              <a:t>7 Conditions OUTSIDE of Salah</a:t>
            </a:r>
          </a:p>
        </p:txBody>
      </p:sp>
      <p:sp>
        <p:nvSpPr>
          <p:cNvPr id="11" name="Rectangle 10">
            <a:extLst>
              <a:ext uri="{FF2B5EF4-FFF2-40B4-BE49-F238E27FC236}">
                <a16:creationId xmlns:a16="http://schemas.microsoft.com/office/drawing/2014/main" id="{2062E862-C7F7-4CA1-B929-D0B75F5E9F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1115568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5" name="Content Placeholder 2">
            <a:extLst>
              <a:ext uri="{FF2B5EF4-FFF2-40B4-BE49-F238E27FC236}">
                <a16:creationId xmlns:a16="http://schemas.microsoft.com/office/drawing/2014/main" id="{65326D30-5616-8B7C-9C6F-9F06FA306B6D}"/>
              </a:ext>
            </a:extLst>
          </p:cNvPr>
          <p:cNvGraphicFramePr>
            <a:graphicFrameLocks noGrp="1"/>
          </p:cNvGraphicFramePr>
          <p:nvPr>
            <p:ph idx="1"/>
          </p:nvPr>
        </p:nvGraphicFramePr>
        <p:xfrm>
          <a:off x="520700" y="2578100"/>
          <a:ext cx="1115695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596743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FAA3B297-9683-4E38-89FA-062C53E13F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799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Bierstadt"/>
              <a:ea typeface="+mn-ea"/>
              <a:cs typeface="+mn-cs"/>
            </a:endParaRPr>
          </a:p>
        </p:txBody>
      </p:sp>
      <p:sp>
        <p:nvSpPr>
          <p:cNvPr id="2" name="Title 1">
            <a:extLst>
              <a:ext uri="{FF2B5EF4-FFF2-40B4-BE49-F238E27FC236}">
                <a16:creationId xmlns:a16="http://schemas.microsoft.com/office/drawing/2014/main" id="{AA63E9D0-3C9E-29DE-E700-1B6404728F01}"/>
              </a:ext>
            </a:extLst>
          </p:cNvPr>
          <p:cNvSpPr>
            <a:spLocks noGrp="1"/>
          </p:cNvSpPr>
          <p:nvPr>
            <p:ph type="title"/>
          </p:nvPr>
        </p:nvSpPr>
        <p:spPr>
          <a:xfrm>
            <a:off x="521208" y="978408"/>
            <a:ext cx="8686800" cy="1463040"/>
          </a:xfrm>
        </p:spPr>
        <p:txBody>
          <a:bodyPr>
            <a:normAutofit/>
          </a:bodyPr>
          <a:lstStyle/>
          <a:p>
            <a:pPr algn="ctr"/>
            <a:r>
              <a:rPr lang="en-GB" dirty="0"/>
              <a:t>6 Pillars/Fard IN Salah</a:t>
            </a:r>
          </a:p>
        </p:txBody>
      </p:sp>
      <p:sp>
        <p:nvSpPr>
          <p:cNvPr id="11" name="Rectangle 10">
            <a:extLst>
              <a:ext uri="{FF2B5EF4-FFF2-40B4-BE49-F238E27FC236}">
                <a16:creationId xmlns:a16="http://schemas.microsoft.com/office/drawing/2014/main" id="{4BF74692-AE31-4A00-B5F9-994E8D519F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7869" y="508090"/>
            <a:ext cx="8686800" cy="14927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Bierstadt"/>
              <a:ea typeface="+mn-ea"/>
              <a:cs typeface="+mn-cs"/>
            </a:endParaRPr>
          </a:p>
        </p:txBody>
      </p:sp>
      <p:graphicFrame>
        <p:nvGraphicFramePr>
          <p:cNvPr id="5" name="Content Placeholder 2">
            <a:extLst>
              <a:ext uri="{FF2B5EF4-FFF2-40B4-BE49-F238E27FC236}">
                <a16:creationId xmlns:a16="http://schemas.microsoft.com/office/drawing/2014/main" id="{266FE0F2-FB21-2032-A5CC-CFF3CC78ADF5}"/>
              </a:ext>
            </a:extLst>
          </p:cNvPr>
          <p:cNvGraphicFramePr>
            <a:graphicFrameLocks noGrp="1"/>
          </p:cNvGraphicFramePr>
          <p:nvPr>
            <p:ph idx="1"/>
          </p:nvPr>
        </p:nvGraphicFramePr>
        <p:xfrm>
          <a:off x="517869" y="2441448"/>
          <a:ext cx="8686800" cy="37671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946588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8BD1E-D43F-FCC2-54F9-37EE9FB44873}"/>
              </a:ext>
            </a:extLst>
          </p:cNvPr>
          <p:cNvSpPr>
            <a:spLocks noGrp="1"/>
          </p:cNvSpPr>
          <p:nvPr>
            <p:ph type="title"/>
          </p:nvPr>
        </p:nvSpPr>
        <p:spPr>
          <a:xfrm>
            <a:off x="521208" y="978408"/>
            <a:ext cx="11155680" cy="1047162"/>
          </a:xfrm>
        </p:spPr>
        <p:txBody>
          <a:bodyPr/>
          <a:lstStyle/>
          <a:p>
            <a:r>
              <a:rPr lang="en-GB" dirty="0"/>
              <a:t>Detailed explanation on Fard of Salah</a:t>
            </a:r>
          </a:p>
        </p:txBody>
      </p:sp>
      <p:sp>
        <p:nvSpPr>
          <p:cNvPr id="3" name="Content Placeholder 2">
            <a:extLst>
              <a:ext uri="{FF2B5EF4-FFF2-40B4-BE49-F238E27FC236}">
                <a16:creationId xmlns:a16="http://schemas.microsoft.com/office/drawing/2014/main" id="{7E022E3A-440C-D994-3136-3D097250112C}"/>
              </a:ext>
            </a:extLst>
          </p:cNvPr>
          <p:cNvSpPr>
            <a:spLocks noGrp="1"/>
          </p:cNvSpPr>
          <p:nvPr>
            <p:ph idx="1"/>
          </p:nvPr>
        </p:nvSpPr>
        <p:spPr>
          <a:xfrm>
            <a:off x="521208" y="2025570"/>
            <a:ext cx="11155680" cy="4320366"/>
          </a:xfrm>
        </p:spPr>
        <p:txBody>
          <a:bodyPr>
            <a:normAutofit/>
          </a:bodyPr>
          <a:lstStyle/>
          <a:p>
            <a:r>
              <a:rPr lang="en-GB" b="1" dirty="0"/>
              <a:t>Place: Praying On the Ground</a:t>
            </a:r>
          </a:p>
          <a:p>
            <a:pPr marL="0" indent="0">
              <a:buNone/>
            </a:pPr>
            <a:r>
              <a:rPr lang="en-GB" dirty="0"/>
              <a:t>The basis of prostration is to place the forehead on the ground. Something is placed on the ground is not seen and an obstructive barrier since one can feel the hardness of the ground through it. [Ibn ‘Abidin, Radd al-Muhtar]. If the barrier was such that if one, hypothetically speaking, were to push down, one could not feel the hardness of the ground, such a barrier would not be valid to pray on. [Ibid.]</a:t>
            </a:r>
          </a:p>
          <a:p>
            <a:r>
              <a:rPr lang="en-GB" dirty="0"/>
              <a:t> </a:t>
            </a:r>
            <a:r>
              <a:rPr lang="en-GB" b="1" dirty="0"/>
              <a:t>Satr/Awrah: </a:t>
            </a:r>
          </a:p>
          <a:p>
            <a:pPr marL="0" indent="0">
              <a:buNone/>
            </a:pPr>
            <a:r>
              <a:rPr lang="en-GB" dirty="0"/>
              <a:t>Covering one’s nakedness (awra) is a condition for the validity of one’s prayer. The awra of a man is from his navel to his knees. The awra of a woman is all of her body excluding her face, hands and feet (though it is superior for her to cover her feet as well, as many scholars considered the feet to be part of her awra). If some part of one’s nakedness shows during the prayer, then it is excused so long as the exposed area is less than a quarter of a limb’. A limb’ is an independent body part. Ibn Abidin mentions that the awra of the male is broken down into eight limbs. </a:t>
            </a:r>
          </a:p>
        </p:txBody>
      </p:sp>
    </p:spTree>
    <p:extLst>
      <p:ext uri="{BB962C8B-B14F-4D97-AF65-F5344CB8AC3E}">
        <p14:creationId xmlns:p14="http://schemas.microsoft.com/office/powerpoint/2010/main" val="28723396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GestaltVTI">
  <a:themeElements>
    <a:clrScheme name="Gestalt">
      <a:dk1>
        <a:srgbClr val="000000"/>
      </a:dk1>
      <a:lt1>
        <a:sysClr val="window" lastClr="FFFFFF"/>
      </a:lt1>
      <a:dk2>
        <a:srgbClr val="262626"/>
      </a:dk2>
      <a:lt2>
        <a:srgbClr val="F7F7F7"/>
      </a:lt2>
      <a:accent1>
        <a:srgbClr val="EBA000"/>
      </a:accent1>
      <a:accent2>
        <a:srgbClr val="00BAC8"/>
      </a:accent2>
      <a:accent3>
        <a:srgbClr val="E64823"/>
      </a:accent3>
      <a:accent4>
        <a:srgbClr val="4D5AFF"/>
      </a:accent4>
      <a:accent5>
        <a:srgbClr val="FE5D21"/>
      </a:accent5>
      <a:accent6>
        <a:srgbClr val="00C777"/>
      </a:accent6>
      <a:hlink>
        <a:srgbClr val="2998E3"/>
      </a:hlink>
      <a:folHlink>
        <a:srgbClr val="939393"/>
      </a:folHlink>
    </a:clrScheme>
    <a:fontScheme name="Gestalt">
      <a:majorFont>
        <a:latin typeface="Bierstadt"/>
        <a:ea typeface=""/>
        <a:cs typeface=""/>
      </a:majorFont>
      <a:minorFont>
        <a:latin typeface="Bierstad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GestaltVTI" id="{4F87C71D-53D1-4B71-BF97-FD0EA4B25665}" vid="{A110AFC4-8D8A-4C02-8885-7BA370B379B5}"/>
    </a:ext>
  </a:extLst>
</a:theme>
</file>

<file path=docProps/app.xml><?xml version="1.0" encoding="utf-8"?>
<Properties xmlns="http://schemas.openxmlformats.org/officeDocument/2006/extended-properties" xmlns:vt="http://schemas.openxmlformats.org/officeDocument/2006/docPropsVTypes">
  <TotalTime>68</TotalTime>
  <Words>725</Words>
  <Application>Microsoft Office PowerPoint</Application>
  <PresentationFormat>Widescreen</PresentationFormat>
  <Paragraphs>60</Paragraphs>
  <Slides>13</Slides>
  <Notes>0</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13</vt:i4>
      </vt:variant>
    </vt:vector>
  </HeadingPairs>
  <TitlesOfParts>
    <vt:vector size="19" baseType="lpstr">
      <vt:lpstr>Aptos</vt:lpstr>
      <vt:lpstr>Aptos Display</vt:lpstr>
      <vt:lpstr>Arial</vt:lpstr>
      <vt:lpstr>Bierstadt</vt:lpstr>
      <vt:lpstr>Office Theme</vt:lpstr>
      <vt:lpstr>GestaltVTI</vt:lpstr>
      <vt:lpstr>The Salah Of Rasulullah (SAW)</vt:lpstr>
      <vt:lpstr>Hadith</vt:lpstr>
      <vt:lpstr>Quran</vt:lpstr>
      <vt:lpstr>Virtue</vt:lpstr>
      <vt:lpstr>The Chapter Of Prayer – Conditions of prayer</vt:lpstr>
      <vt:lpstr>PowerPoint Presentation</vt:lpstr>
      <vt:lpstr>7 Conditions OUTSIDE of Salah</vt:lpstr>
      <vt:lpstr>6 Pillars/Fard IN Salah</vt:lpstr>
      <vt:lpstr>Detailed explanation on Fard of Salah</vt:lpstr>
      <vt:lpstr>Detailed explanation on Fard of Salah</vt:lpstr>
      <vt:lpstr>Timings of Salah</vt:lpstr>
      <vt:lpstr>Makruh Timings of Salah</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Asjad Rahman</dc:creator>
  <cp:lastModifiedBy>Asjad Rahman</cp:lastModifiedBy>
  <cp:revision>2</cp:revision>
  <dcterms:created xsi:type="dcterms:W3CDTF">2025-04-16T20:44:26Z</dcterms:created>
  <dcterms:modified xsi:type="dcterms:W3CDTF">2025-04-21T14:24:06Z</dcterms:modified>
</cp:coreProperties>
</file>