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5_B7D1A79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8" r:id="rId3"/>
    <p:sldId id="275" r:id="rId4"/>
    <p:sldId id="276" r:id="rId5"/>
    <p:sldId id="27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ACA89271-A9E3-A82C-9ECD-FB6859A79DFC}" name="Asjad Rahman" initials="AR" userId="f55fa93e07d7fc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omments/modernComment_115_B7D1A795.xml><?xml version="1.0" encoding="utf-8"?>
<p188:cmLst xmlns:a="http://schemas.openxmlformats.org/drawingml/2006/main" xmlns:r="http://schemas.openxmlformats.org/officeDocument/2006/relationships" xmlns:p188="http://schemas.microsoft.com/office/powerpoint/2018/8/main">
  <p188:cm id="{E0825453-0542-4172-A2D2-7084F7A4A49D}" authorId="{ACA89271-A9E3-A82C-9ECD-FB6859A79DFC}" created="2024-10-31T14:17:05.429">
    <pc:sldMkLst xmlns:pc="http://schemas.microsoft.com/office/powerpoint/2013/main/command">
      <pc:docMk/>
      <pc:sldMk cId="3083970453" sldId="258"/>
    </pc:sldMkLst>
    <p188:txBody>
      <a:bodyPr/>
      <a:lstStyle/>
      <a:p>
        <a:r>
          <a:rPr lang="en-GB"/>
          <a:t>Test comment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06E590-D7D4-40DA-81D9-8263111927AE}" type="datetimeFigureOut">
              <a:rPr lang="en-GB" smtClean="0"/>
              <a:t>17/11/2024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50DC3B-D784-4B1B-B53D-4C27E0A149FF}" type="slidenum">
              <a:rPr lang="en-GB" smtClean="0"/>
              <a:t>‹#›</a:t>
            </a:fld>
            <a:endParaRPr lang="en-GB"/>
          </a:p>
        </p:txBody>
      </p:sp>
    </p:spTree>
    <p:extLst>
      <p:ext uri="{BB962C8B-B14F-4D97-AF65-F5344CB8AC3E}">
        <p14:creationId xmlns:p14="http://schemas.microsoft.com/office/powerpoint/2010/main" val="3046740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58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note to learn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517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81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139159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1066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8905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65480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687156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096507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00705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7925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507424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15783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11/15/2024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82836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11/15/2024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15958550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15_B7D1A79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3" name="Freeform: Shape 22">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4" name="Picture 3" descr="Hexagonal background with blue neon lights">
            <a:extLst>
              <a:ext uri="{FF2B5EF4-FFF2-40B4-BE49-F238E27FC236}">
                <a16:creationId xmlns:a16="http://schemas.microsoft.com/office/drawing/2014/main" id="{C17BBD7B-828C-041B-FFBE-F118C667D784}"/>
              </a:ext>
            </a:extLst>
          </p:cNvPr>
          <p:cNvPicPr>
            <a:picLocks noChangeAspect="1"/>
          </p:cNvPicPr>
          <p:nvPr/>
        </p:nvPicPr>
        <p:blipFill>
          <a:blip r:embed="rId4">
            <a:alphaModFix/>
          </a:blip>
          <a:srcRect t="4100" b="410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p:cNvSpPr>
            <a:spLocks noGrp="1"/>
          </p:cNvSpPr>
          <p:nvPr>
            <p:ph type="ctrTitle"/>
          </p:nvPr>
        </p:nvSpPr>
        <p:spPr>
          <a:xfrm>
            <a:off x="685800" y="3802828"/>
            <a:ext cx="7521633" cy="1764256"/>
          </a:xfrm>
        </p:spPr>
        <p:txBody>
          <a:bodyPr anchor="b">
            <a:normAutofit/>
          </a:bodyPr>
          <a:lstStyle/>
          <a:p>
            <a:r>
              <a:rPr lang="en-US" sz="4000" dirty="0"/>
              <a:t>Hadith </a:t>
            </a:r>
            <a:br>
              <a:rPr lang="en-US" sz="4000" dirty="0"/>
            </a:br>
            <a:r>
              <a:rPr lang="en-US" sz="4000" dirty="0"/>
              <a:t>Series </a:t>
            </a:r>
          </a:p>
        </p:txBody>
      </p:sp>
      <p:sp>
        <p:nvSpPr>
          <p:cNvPr id="3" name="Subtitle 2"/>
          <p:cNvSpPr>
            <a:spLocks noGrp="1"/>
          </p:cNvSpPr>
          <p:nvPr>
            <p:ph type="subTitle" idx="1"/>
          </p:nvPr>
        </p:nvSpPr>
        <p:spPr>
          <a:xfrm>
            <a:off x="685799" y="5905949"/>
            <a:ext cx="7732059" cy="613186"/>
          </a:xfrm>
        </p:spPr>
        <p:txBody>
          <a:bodyPr vert="horz" lIns="91440" tIns="45720" rIns="91440" bIns="45720" rtlCol="0">
            <a:normAutofit/>
          </a:bodyPr>
          <a:lstStyle/>
          <a:p>
            <a:r>
              <a:rPr lang="en-US" sz="2800" b="1" dirty="0">
                <a:solidFill>
                  <a:srgbClr val="FFFFFF"/>
                </a:solidFill>
              </a:rPr>
              <a:t>40 </a:t>
            </a:r>
            <a:r>
              <a:rPr lang="en-US" sz="2800" b="1" dirty="0" err="1">
                <a:solidFill>
                  <a:srgbClr val="FFFFFF"/>
                </a:solidFill>
              </a:rPr>
              <a:t>Ahadith</a:t>
            </a:r>
            <a:r>
              <a:rPr lang="en-US" sz="2800" b="1" dirty="0">
                <a:solidFill>
                  <a:srgbClr val="FFFFFF"/>
                </a:solidFill>
              </a:rPr>
              <a:t> Compilation</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26273-A52B-4DF6-9342-ACD53597A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0" name="Freeform: Shape 9">
            <a:extLst>
              <a:ext uri="{FF2B5EF4-FFF2-40B4-BE49-F238E27FC236}">
                <a16:creationId xmlns:a16="http://schemas.microsoft.com/office/drawing/2014/main" id="{5A1F2460-3720-4B57-86D1-22BA93143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54282"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CF761F75-3D2B-68B8-3EDA-F751BC2C8FBE}"/>
              </a:ext>
            </a:extLst>
          </p:cNvPr>
          <p:cNvSpPr>
            <a:spLocks noGrp="1"/>
          </p:cNvSpPr>
          <p:nvPr>
            <p:ph type="title"/>
          </p:nvPr>
        </p:nvSpPr>
        <p:spPr>
          <a:xfrm>
            <a:off x="607843" y="154858"/>
            <a:ext cx="5410199" cy="2284816"/>
          </a:xfrm>
        </p:spPr>
        <p:txBody>
          <a:bodyPr anchor="b">
            <a:normAutofit/>
          </a:bodyPr>
          <a:lstStyle/>
          <a:p>
            <a:r>
              <a:rPr lang="en-US" sz="5400" i="0" dirty="0">
                <a:latin typeface="Franklin Gothic Heavy"/>
              </a:rPr>
              <a:t>Introduction to the book</a:t>
            </a:r>
            <a:endParaRPr lang="en-US" sz="5400" dirty="0">
              <a:latin typeface="Franklin Gothic Heavy"/>
            </a:endParaRPr>
          </a:p>
        </p:txBody>
      </p:sp>
      <p:sp>
        <p:nvSpPr>
          <p:cNvPr id="3" name="Content Placeholder 2">
            <a:extLst>
              <a:ext uri="{FF2B5EF4-FFF2-40B4-BE49-F238E27FC236}">
                <a16:creationId xmlns:a16="http://schemas.microsoft.com/office/drawing/2014/main" id="{3F8A6AB1-849E-C7B1-3A2E-F8749C7CF447}"/>
              </a:ext>
            </a:extLst>
          </p:cNvPr>
          <p:cNvSpPr>
            <a:spLocks noGrp="1"/>
          </p:cNvSpPr>
          <p:nvPr>
            <p:ph idx="1"/>
          </p:nvPr>
        </p:nvSpPr>
        <p:spPr>
          <a:xfrm>
            <a:off x="6750733" y="393290"/>
            <a:ext cx="4641167" cy="5778911"/>
          </a:xfrm>
        </p:spPr>
        <p:txBody>
          <a:bodyPr vert="horz" lIns="91440" tIns="45720" rIns="91440" bIns="45720" rtlCol="0" anchor="t">
            <a:normAutofit/>
          </a:bodyPr>
          <a:lstStyle/>
          <a:p>
            <a:r>
              <a:rPr lang="en-US" sz="2000" dirty="0">
                <a:ea typeface="+mn-lt"/>
                <a:cs typeface="+mn-lt"/>
              </a:rPr>
              <a:t> The Author &amp; the Book • Author: ‘Ali ibn Sultan Muhammad, also known as Mulla ‘Ali al-Qari </a:t>
            </a:r>
          </a:p>
          <a:p>
            <a:r>
              <a:rPr lang="en-US" sz="2000" dirty="0">
                <a:ea typeface="+mn-lt"/>
                <a:cs typeface="+mn-lt"/>
              </a:rPr>
              <a:t>• Made hijra to Makkah from Herat • His teacher: Ibn Hajar al-</a:t>
            </a:r>
            <a:r>
              <a:rPr lang="en-US" sz="2000" dirty="0" err="1">
                <a:ea typeface="+mn-lt"/>
                <a:cs typeface="+mn-lt"/>
              </a:rPr>
              <a:t>Haytami</a:t>
            </a:r>
            <a:r>
              <a:rPr lang="en-US" sz="2000" dirty="0">
                <a:ea typeface="+mn-lt"/>
                <a:cs typeface="+mn-lt"/>
              </a:rPr>
              <a:t> </a:t>
            </a:r>
          </a:p>
          <a:p>
            <a:r>
              <a:rPr lang="en-GB" sz="2000" dirty="0"/>
              <a:t>Famous works: </a:t>
            </a:r>
            <a:r>
              <a:rPr lang="en-GB" sz="2000" dirty="0" err="1"/>
              <a:t>Mirqat</a:t>
            </a:r>
            <a:r>
              <a:rPr lang="en-GB" sz="2000" dirty="0"/>
              <a:t> al-</a:t>
            </a:r>
            <a:r>
              <a:rPr lang="en-GB" sz="2000" dirty="0" err="1"/>
              <a:t>Mafatih</a:t>
            </a:r>
            <a:r>
              <a:rPr lang="en-GB" sz="2000" dirty="0"/>
              <a:t> </a:t>
            </a:r>
            <a:r>
              <a:rPr lang="en-GB" sz="2000" dirty="0" err="1"/>
              <a:t>Sharh</a:t>
            </a:r>
            <a:r>
              <a:rPr lang="en-GB" sz="2000" dirty="0"/>
              <a:t> </a:t>
            </a:r>
            <a:r>
              <a:rPr lang="en-GB" sz="2000" dirty="0" err="1"/>
              <a:t>Mishkat</a:t>
            </a:r>
            <a:r>
              <a:rPr lang="en-GB" sz="2000" dirty="0"/>
              <a:t> al-</a:t>
            </a:r>
            <a:r>
              <a:rPr lang="en-GB" sz="2000" dirty="0" err="1"/>
              <a:t>Masabih</a:t>
            </a:r>
            <a:r>
              <a:rPr lang="en-GB" sz="2000" dirty="0"/>
              <a:t> and many more! </a:t>
            </a:r>
          </a:p>
          <a:p>
            <a:r>
              <a:rPr lang="en-GB" sz="2000" dirty="0"/>
              <a:t>• Passed away in Shawwal of 1014AH, buried in Makkah</a:t>
            </a:r>
          </a:p>
        </p:txBody>
      </p:sp>
      <p:sp>
        <p:nvSpPr>
          <p:cNvPr id="4" name="TextBox 3">
            <a:extLst>
              <a:ext uri="{FF2B5EF4-FFF2-40B4-BE49-F238E27FC236}">
                <a16:creationId xmlns:a16="http://schemas.microsoft.com/office/drawing/2014/main" id="{2D510BCD-CFCA-BC1B-A498-7CD273F40F92}"/>
              </a:ext>
            </a:extLst>
          </p:cNvPr>
          <p:cNvSpPr txBox="1"/>
          <p:nvPr/>
        </p:nvSpPr>
        <p:spPr>
          <a:xfrm>
            <a:off x="481781" y="2772696"/>
            <a:ext cx="4641167"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Why forty hadith?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Many hadith mention the excellence of compiling forty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Hadith included in Mulla ‘Ali al-Qari’s collection are concise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Profound meaning in few words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Easy to memorize/snippets of Hadith</a:t>
            </a:r>
            <a:endParaRPr kumimoji="0" lang="en-US" sz="2200" b="0" i="0" u="none" strike="noStrike" kern="1200" cap="none" spc="0" normalizeH="0" baseline="0" noProof="0" dirty="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216116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1F2694-AE24-4893-BEF3-43FE324D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6D69FA61-5492-4236-8378-D67E60D78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1046" y="500156"/>
            <a:ext cx="7480954" cy="6357844"/>
          </a:xfrm>
          <a:custGeom>
            <a:avLst/>
            <a:gdLst>
              <a:gd name="connsiteX0" fmla="*/ 278673 w 7480954"/>
              <a:gd name="connsiteY0" fmla="*/ 0 h 6357844"/>
              <a:gd name="connsiteX1" fmla="*/ 7480954 w 7480954"/>
              <a:gd name="connsiteY1" fmla="*/ 272747 h 6357844"/>
              <a:gd name="connsiteX2" fmla="*/ 7480954 w 7480954"/>
              <a:gd name="connsiteY2" fmla="*/ 6357844 h 6357844"/>
              <a:gd name="connsiteX3" fmla="*/ 3461131 w 7480954"/>
              <a:gd name="connsiteY3" fmla="*/ 6357844 h 6357844"/>
              <a:gd name="connsiteX4" fmla="*/ 0 w 7480954"/>
              <a:gd name="connsiteY4" fmla="*/ 6222887 h 635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954" h="6357844">
                <a:moveTo>
                  <a:pt x="278673" y="0"/>
                </a:moveTo>
                <a:lnTo>
                  <a:pt x="7480954" y="272747"/>
                </a:lnTo>
                <a:lnTo>
                  <a:pt x="7480954" y="6357844"/>
                </a:lnTo>
                <a:lnTo>
                  <a:pt x="3461131" y="6357844"/>
                </a:lnTo>
                <a:lnTo>
                  <a:pt x="0" y="6222887"/>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9" name="Picture 2">
            <a:extLst>
              <a:ext uri="{FF2B5EF4-FFF2-40B4-BE49-F238E27FC236}">
                <a16:creationId xmlns:a16="http://schemas.microsoft.com/office/drawing/2014/main" id="{50834CB6-CC71-9ABA-F629-4D34F40F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74" r="11989"/>
          <a:stretch/>
        </p:blipFill>
        <p:spPr bwMode="auto">
          <a:xfrm>
            <a:off x="4847442" y="607819"/>
            <a:ext cx="7344558" cy="6250183"/>
          </a:xfrm>
          <a:custGeom>
            <a:avLst/>
            <a:gdLst/>
            <a:ahLst/>
            <a:cxnLst/>
            <a:rect l="l" t="t" r="r" b="b"/>
            <a:pathLst>
              <a:path w="7344558" h="6250183">
                <a:moveTo>
                  <a:pt x="293255" y="12"/>
                </a:moveTo>
                <a:lnTo>
                  <a:pt x="5010383" y="178647"/>
                </a:lnTo>
                <a:lnTo>
                  <a:pt x="5011465" y="178437"/>
                </a:lnTo>
                <a:cubicBezTo>
                  <a:pt x="5054106" y="173641"/>
                  <a:pt x="5171573" y="176792"/>
                  <a:pt x="5165603" y="184356"/>
                </a:cubicBezTo>
                <a:lnTo>
                  <a:pt x="5190960" y="185486"/>
                </a:lnTo>
                <a:lnTo>
                  <a:pt x="5508389" y="197507"/>
                </a:lnTo>
                <a:lnTo>
                  <a:pt x="5990319" y="215757"/>
                </a:lnTo>
                <a:lnTo>
                  <a:pt x="6547813" y="236869"/>
                </a:lnTo>
                <a:lnTo>
                  <a:pt x="6561233" y="235680"/>
                </a:lnTo>
                <a:lnTo>
                  <a:pt x="6613675" y="227162"/>
                </a:lnTo>
                <a:lnTo>
                  <a:pt x="6625038" y="221701"/>
                </a:lnTo>
                <a:lnTo>
                  <a:pt x="6637769" y="227215"/>
                </a:lnTo>
                <a:cubicBezTo>
                  <a:pt x="6639297" y="228756"/>
                  <a:pt x="6640519" y="230467"/>
                  <a:pt x="6641402" y="232289"/>
                </a:cubicBezTo>
                <a:lnTo>
                  <a:pt x="6683183" y="224070"/>
                </a:lnTo>
                <a:lnTo>
                  <a:pt x="6688193" y="223985"/>
                </a:lnTo>
                <a:lnTo>
                  <a:pt x="6722595" y="226674"/>
                </a:lnTo>
                <a:lnTo>
                  <a:pt x="6773536" y="235765"/>
                </a:lnTo>
                <a:lnTo>
                  <a:pt x="6789561" y="246023"/>
                </a:lnTo>
                <a:lnTo>
                  <a:pt x="6981517" y="253293"/>
                </a:lnTo>
                <a:lnTo>
                  <a:pt x="6986824" y="252001"/>
                </a:lnTo>
                <a:cubicBezTo>
                  <a:pt x="6989470" y="250084"/>
                  <a:pt x="6990985" y="246869"/>
                  <a:pt x="6990588" y="241626"/>
                </a:cubicBezTo>
                <a:cubicBezTo>
                  <a:pt x="6996528" y="242374"/>
                  <a:pt x="7002348" y="243980"/>
                  <a:pt x="7008208" y="245802"/>
                </a:cubicBezTo>
                <a:lnTo>
                  <a:pt x="7011277" y="246742"/>
                </a:lnTo>
                <a:lnTo>
                  <a:pt x="7022893" y="245722"/>
                </a:lnTo>
                <a:lnTo>
                  <a:pt x="7027000" y="251414"/>
                </a:lnTo>
                <a:lnTo>
                  <a:pt x="7066230" y="250612"/>
                </a:lnTo>
                <a:cubicBezTo>
                  <a:pt x="7083618" y="236219"/>
                  <a:pt x="7114939" y="244302"/>
                  <a:pt x="7141458" y="238654"/>
                </a:cubicBezTo>
                <a:lnTo>
                  <a:pt x="7153218" y="233040"/>
                </a:lnTo>
                <a:lnTo>
                  <a:pt x="7229682" y="226260"/>
                </a:lnTo>
                <a:lnTo>
                  <a:pt x="7282126" y="217743"/>
                </a:lnTo>
                <a:lnTo>
                  <a:pt x="7293487" y="212281"/>
                </a:lnTo>
                <a:lnTo>
                  <a:pt x="7306220" y="217795"/>
                </a:lnTo>
                <a:cubicBezTo>
                  <a:pt x="7307744" y="219336"/>
                  <a:pt x="7308968" y="221046"/>
                  <a:pt x="7309853" y="222869"/>
                </a:cubicBezTo>
                <a:lnTo>
                  <a:pt x="7344558" y="216041"/>
                </a:lnTo>
                <a:lnTo>
                  <a:pt x="7344558" y="6250183"/>
                </a:lnTo>
                <a:lnTo>
                  <a:pt x="6299708" y="6250183"/>
                </a:lnTo>
                <a:lnTo>
                  <a:pt x="2946685" y="6119754"/>
                </a:lnTo>
                <a:lnTo>
                  <a:pt x="2890409" y="6126736"/>
                </a:lnTo>
                <a:cubicBezTo>
                  <a:pt x="2889464" y="6126757"/>
                  <a:pt x="2866647" y="6125338"/>
                  <a:pt x="2865459" y="6125958"/>
                </a:cubicBezTo>
                <a:lnTo>
                  <a:pt x="2849650" y="6124598"/>
                </a:lnTo>
                <a:lnTo>
                  <a:pt x="2844642" y="6115722"/>
                </a:lnTo>
                <a:cubicBezTo>
                  <a:pt x="2832228" y="6111709"/>
                  <a:pt x="2794354" y="6111126"/>
                  <a:pt x="2772543" y="6109760"/>
                </a:cubicBezTo>
                <a:lnTo>
                  <a:pt x="2706438" y="6111061"/>
                </a:lnTo>
                <a:lnTo>
                  <a:pt x="2696814" y="6106893"/>
                </a:lnTo>
                <a:lnTo>
                  <a:pt x="2629247" y="6107127"/>
                </a:lnTo>
                <a:lnTo>
                  <a:pt x="2609381" y="6103582"/>
                </a:lnTo>
                <a:lnTo>
                  <a:pt x="2338391" y="6093320"/>
                </a:lnTo>
                <a:lnTo>
                  <a:pt x="2330294" y="6095512"/>
                </a:lnTo>
                <a:lnTo>
                  <a:pt x="2288518" y="6102090"/>
                </a:lnTo>
                <a:lnTo>
                  <a:pt x="2228015" y="6107455"/>
                </a:lnTo>
                <a:lnTo>
                  <a:pt x="2186520" y="6114195"/>
                </a:lnTo>
                <a:cubicBezTo>
                  <a:pt x="2175947" y="6114641"/>
                  <a:pt x="2173747" y="6109730"/>
                  <a:pt x="2164581" y="6110137"/>
                </a:cubicBezTo>
                <a:lnTo>
                  <a:pt x="2131523" y="6116642"/>
                </a:lnTo>
                <a:lnTo>
                  <a:pt x="2100339" y="6114580"/>
                </a:lnTo>
                <a:lnTo>
                  <a:pt x="2060032" y="6107388"/>
                </a:lnTo>
                <a:cubicBezTo>
                  <a:pt x="2046810" y="6102506"/>
                  <a:pt x="2035495" y="6084148"/>
                  <a:pt x="2018526" y="6092674"/>
                </a:cubicBezTo>
                <a:lnTo>
                  <a:pt x="1977869" y="6079666"/>
                </a:lnTo>
                <a:lnTo>
                  <a:pt x="1904165" y="6076875"/>
                </a:lnTo>
                <a:lnTo>
                  <a:pt x="1348899" y="6055847"/>
                </a:lnTo>
                <a:cubicBezTo>
                  <a:pt x="1334850" y="6058902"/>
                  <a:pt x="1329510" y="6065400"/>
                  <a:pt x="1306752" y="6065012"/>
                </a:cubicBezTo>
                <a:lnTo>
                  <a:pt x="1266722" y="6052736"/>
                </a:lnTo>
                <a:lnTo>
                  <a:pt x="25653" y="6005737"/>
                </a:lnTo>
                <a:cubicBezTo>
                  <a:pt x="10621" y="6005112"/>
                  <a:pt x="-808" y="5987609"/>
                  <a:pt x="45" y="5966529"/>
                </a:cubicBezTo>
                <a:lnTo>
                  <a:pt x="264242" y="37262"/>
                </a:lnTo>
                <a:cubicBezTo>
                  <a:pt x="265220" y="16144"/>
                  <a:pt x="278186" y="-499"/>
                  <a:pt x="293255" y="1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9C37ED-44CC-9CBA-D95F-881B81ECAE55}"/>
              </a:ext>
            </a:extLst>
          </p:cNvPr>
          <p:cNvSpPr>
            <a:spLocks noGrp="1"/>
          </p:cNvSpPr>
          <p:nvPr>
            <p:ph type="title"/>
          </p:nvPr>
        </p:nvSpPr>
        <p:spPr>
          <a:xfrm>
            <a:off x="683959" y="702566"/>
            <a:ext cx="5412041" cy="1725632"/>
          </a:xfrm>
        </p:spPr>
        <p:txBody>
          <a:bodyPr vert="horz" lIns="91440" tIns="45720" rIns="91440" bIns="45720" rtlCol="0" anchor="ctr">
            <a:normAutofit/>
          </a:bodyPr>
          <a:lstStyle/>
          <a:p>
            <a:r>
              <a:rPr lang="en-US" dirty="0"/>
              <a:t>Hadith 1: </a:t>
            </a:r>
          </a:p>
        </p:txBody>
      </p:sp>
      <p:sp>
        <p:nvSpPr>
          <p:cNvPr id="3" name="Content Placeholder 2">
            <a:extLst>
              <a:ext uri="{FF2B5EF4-FFF2-40B4-BE49-F238E27FC236}">
                <a16:creationId xmlns:a16="http://schemas.microsoft.com/office/drawing/2014/main" id="{5C09ED04-577A-188E-404F-C0C131383B64}"/>
              </a:ext>
            </a:extLst>
          </p:cNvPr>
          <p:cNvSpPr>
            <a:spLocks noGrp="1"/>
          </p:cNvSpPr>
          <p:nvPr>
            <p:ph sz="half" idx="1"/>
          </p:nvPr>
        </p:nvSpPr>
        <p:spPr>
          <a:xfrm>
            <a:off x="683959" y="1914861"/>
            <a:ext cx="3462874" cy="4409740"/>
          </a:xfrm>
        </p:spPr>
        <p:txBody>
          <a:bodyPr vert="horz" lIns="91440" tIns="45720" rIns="91440" bIns="45720" rtlCol="0" anchor="ctr">
            <a:normAutofit fontScale="92500" lnSpcReduction="10000"/>
          </a:bodyPr>
          <a:lstStyle/>
          <a:p>
            <a:pPr marL="0">
              <a:buNone/>
            </a:pPr>
            <a:r>
              <a:rPr lang="en-US" sz="2600" i="1" dirty="0"/>
              <a:t>“Pride and arrogance are characteristics of the rural Bedouins, while calmness is found amongst the owners of sheep. </a:t>
            </a:r>
            <a:r>
              <a:rPr lang="en-US" sz="2600" i="1" dirty="0">
                <a:solidFill>
                  <a:srgbClr val="FFFF00"/>
                </a:solidFill>
              </a:rPr>
              <a:t>Faith is Yemeni</a:t>
            </a:r>
            <a:r>
              <a:rPr lang="en-US" sz="2600" i="1" dirty="0"/>
              <a:t>, and Wisdom is also Yemeni”</a:t>
            </a:r>
          </a:p>
        </p:txBody>
      </p:sp>
    </p:spTree>
    <p:extLst>
      <p:ext uri="{BB962C8B-B14F-4D97-AF65-F5344CB8AC3E}">
        <p14:creationId xmlns:p14="http://schemas.microsoft.com/office/powerpoint/2010/main" val="239371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F2EB764E-4EF9-4AB3-9ACB-6FFF21C3E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195185" y="461639"/>
            <a:ext cx="4481220" cy="5592370"/>
          </a:xfrm>
          <a:custGeom>
            <a:avLst/>
            <a:gdLst>
              <a:gd name="connsiteX0" fmla="*/ 4431251 w 5224396"/>
              <a:gd name="connsiteY0" fmla="*/ 0 h 6519822"/>
              <a:gd name="connsiteX1" fmla="*/ 4540700 w 5224396"/>
              <a:gd name="connsiteY1" fmla="*/ 1003920 h 6519822"/>
              <a:gd name="connsiteX2" fmla="*/ 5224396 w 5224396"/>
              <a:gd name="connsiteY2" fmla="*/ 1003920 h 6519822"/>
              <a:gd name="connsiteX3" fmla="*/ 5224396 w 5224396"/>
              <a:gd name="connsiteY3" fmla="*/ 6519822 h 6519822"/>
              <a:gd name="connsiteX4" fmla="*/ 766889 w 5224396"/>
              <a:gd name="connsiteY4" fmla="*/ 6519822 h 6519822"/>
              <a:gd name="connsiteX5" fmla="*/ 766889 w 5224396"/>
              <a:gd name="connsiteY5" fmla="*/ 5948076 h 6519822"/>
              <a:gd name="connsiteX6" fmla="*/ 597805 w 5224396"/>
              <a:gd name="connsiteY6" fmla="*/ 5966510 h 6519822"/>
              <a:gd name="connsiteX7" fmla="*/ 0 w 5224396"/>
              <a:gd name="connsiteY7" fmla="*/ 483098 h 6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396" h="6519822">
                <a:moveTo>
                  <a:pt x="4431251" y="0"/>
                </a:moveTo>
                <a:lnTo>
                  <a:pt x="4540700" y="1003920"/>
                </a:lnTo>
                <a:lnTo>
                  <a:pt x="5224396" y="1003920"/>
                </a:lnTo>
                <a:lnTo>
                  <a:pt x="5224396" y="6519822"/>
                </a:lnTo>
                <a:lnTo>
                  <a:pt x="766889" y="6519822"/>
                </a:lnTo>
                <a:lnTo>
                  <a:pt x="766889" y="5948076"/>
                </a:lnTo>
                <a:lnTo>
                  <a:pt x="597805" y="5966510"/>
                </a:lnTo>
                <a:lnTo>
                  <a:pt x="0" y="483098"/>
                </a:lnTo>
                <a:close/>
              </a:path>
            </a:pathLst>
          </a:custGeom>
          <a:solidFill>
            <a:srgbClr val="EFEEE9"/>
          </a:soli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8" name="Title 7">
            <a:extLst>
              <a:ext uri="{FF2B5EF4-FFF2-40B4-BE49-F238E27FC236}">
                <a16:creationId xmlns:a16="http://schemas.microsoft.com/office/drawing/2014/main" id="{F80E1B82-F7DA-8B98-BF15-BFD65D97CFAB}"/>
              </a:ext>
            </a:extLst>
          </p:cNvPr>
          <p:cNvSpPr>
            <a:spLocks noGrp="1"/>
          </p:cNvSpPr>
          <p:nvPr>
            <p:ph type="title"/>
          </p:nvPr>
        </p:nvSpPr>
        <p:spPr>
          <a:xfrm>
            <a:off x="1219201" y="119744"/>
            <a:ext cx="6001454" cy="1284513"/>
          </a:xfrm>
        </p:spPr>
        <p:txBody>
          <a:bodyPr anchor="ctr">
            <a:normAutofit fontScale="90000"/>
          </a:bodyPr>
          <a:lstStyle/>
          <a:p>
            <a:r>
              <a:rPr lang="en-US" i="0" dirty="0">
                <a:latin typeface="Consolas"/>
              </a:rPr>
              <a:t>Hadith 1: Faith is Yemeni </a:t>
            </a:r>
            <a:r>
              <a:rPr lang="ar-SA" b="0" i="0" dirty="0">
                <a:effectLst/>
                <a:latin typeface="KFGQPC Uthman Taha Naskh"/>
              </a:rPr>
              <a:t>الإِيمَانُ يَمَانٍ</a:t>
            </a:r>
            <a:endParaRPr lang="en-GB" dirty="0"/>
          </a:p>
        </p:txBody>
      </p:sp>
      <p:sp>
        <p:nvSpPr>
          <p:cNvPr id="9" name="Content Placeholder 8">
            <a:extLst>
              <a:ext uri="{FF2B5EF4-FFF2-40B4-BE49-F238E27FC236}">
                <a16:creationId xmlns:a16="http://schemas.microsoft.com/office/drawing/2014/main" id="{249A2F3E-02B2-9E65-CCE8-93C8AD171202}"/>
              </a:ext>
            </a:extLst>
          </p:cNvPr>
          <p:cNvSpPr>
            <a:spLocks noGrp="1"/>
          </p:cNvSpPr>
          <p:nvPr>
            <p:ph idx="1"/>
          </p:nvPr>
        </p:nvSpPr>
        <p:spPr>
          <a:xfrm>
            <a:off x="195604" y="2663588"/>
            <a:ext cx="7544139" cy="2589178"/>
          </a:xfrm>
        </p:spPr>
        <p:txBody>
          <a:bodyPr anchor="ctr">
            <a:noAutofit/>
          </a:bodyPr>
          <a:lstStyle/>
          <a:p>
            <a:pPr>
              <a:lnSpc>
                <a:spcPct val="110000"/>
              </a:lnSpc>
              <a:spcBef>
                <a:spcPts val="750"/>
              </a:spcBef>
              <a:spcAft>
                <a:spcPts val="600"/>
              </a:spcAft>
              <a:buFont typeface="Arial" panose="020B0604020202020204" pitchFamily="34" charset="0"/>
              <a:buChar char="•"/>
            </a:pPr>
            <a:r>
              <a:rPr lang="en-GB" b="1" i="0" dirty="0">
                <a:solidFill>
                  <a:srgbClr val="FFFF00"/>
                </a:solidFill>
                <a:effectLst/>
                <a:latin typeface="Consolas" panose="020B0609020204030204" pitchFamily="49" charset="0"/>
              </a:rPr>
              <a:t>The Prophet's words</a:t>
            </a:r>
            <a:endParaRPr lang="en-GB" b="0" i="0" dirty="0">
              <a:solidFill>
                <a:srgbClr val="FFFF00"/>
              </a:solidFill>
              <a:effectLst/>
              <a:latin typeface="Consolas" panose="020B0609020204030204" pitchFamily="49" charset="0"/>
            </a:endParaRPr>
          </a:p>
          <a:p>
            <a:pPr marL="0" indent="0">
              <a:lnSpc>
                <a:spcPct val="110000"/>
              </a:lnSpc>
              <a:spcBef>
                <a:spcPts val="750"/>
              </a:spcBef>
              <a:spcAft>
                <a:spcPts val="600"/>
              </a:spcAft>
              <a:buNone/>
            </a:pPr>
            <a:r>
              <a:rPr lang="en-GB" b="0" i="0" dirty="0">
                <a:solidFill>
                  <a:srgbClr val="FFFF00"/>
                </a:solidFill>
                <a:effectLst/>
                <a:latin typeface="Consolas" panose="020B0609020204030204" pitchFamily="49" charset="0"/>
              </a:rPr>
              <a:t>The Prophet (saw) said, "Faith (Iman) is Yemeni, understanding (Fiqh) is Yemeni and wisdom (Hikmah) is Yemeni".</a:t>
            </a:r>
          </a:p>
          <a:p>
            <a:pPr>
              <a:lnSpc>
                <a:spcPct val="110000"/>
              </a:lnSpc>
              <a:spcBef>
                <a:spcPts val="750"/>
              </a:spcBef>
              <a:spcAft>
                <a:spcPts val="1500"/>
              </a:spcAft>
              <a:buFont typeface="Arial" panose="020B0604020202020204" pitchFamily="34" charset="0"/>
              <a:buChar char="•"/>
            </a:pPr>
            <a:r>
              <a:rPr lang="en-GB" b="1" i="0" dirty="0">
                <a:solidFill>
                  <a:srgbClr val="FFFF00"/>
                </a:solidFill>
                <a:effectLst/>
                <a:latin typeface="Consolas" panose="020B0609020204030204" pitchFamily="49" charset="0"/>
              </a:rPr>
              <a:t>The Prophet's actions</a:t>
            </a:r>
            <a:endParaRPr lang="en-GB" b="0" i="0" dirty="0">
              <a:solidFill>
                <a:srgbClr val="FFFF00"/>
              </a:solidFill>
              <a:effectLst/>
              <a:latin typeface="Consolas" panose="020B0609020204030204" pitchFamily="49" charset="0"/>
            </a:endParaRPr>
          </a:p>
          <a:p>
            <a:pPr marL="0" indent="0" fontAlgn="ctr">
              <a:lnSpc>
                <a:spcPct val="110000"/>
              </a:lnSpc>
              <a:spcBef>
                <a:spcPts val="750"/>
              </a:spcBef>
              <a:spcAft>
                <a:spcPts val="1500"/>
              </a:spcAft>
              <a:buNone/>
            </a:pPr>
            <a:r>
              <a:rPr lang="en-GB" b="0" i="0" dirty="0">
                <a:solidFill>
                  <a:srgbClr val="FFFF00"/>
                </a:solidFill>
                <a:effectLst/>
                <a:latin typeface="Consolas" panose="020B0609020204030204" pitchFamily="49" charset="0"/>
              </a:rPr>
              <a:t>The Prophet (saw) also pointed towards Yemen and said, “Faith is there”. </a:t>
            </a:r>
          </a:p>
          <a:p>
            <a:pPr>
              <a:lnSpc>
                <a:spcPct val="110000"/>
              </a:lnSpc>
              <a:spcBef>
                <a:spcPts val="750"/>
              </a:spcBef>
              <a:spcAft>
                <a:spcPts val="1500"/>
              </a:spcAft>
            </a:pPr>
            <a:r>
              <a:rPr lang="en-GB" b="1" i="0" dirty="0">
                <a:solidFill>
                  <a:srgbClr val="FFFF00"/>
                </a:solidFill>
                <a:effectLst/>
                <a:latin typeface="Consolas" panose="020B0609020204030204" pitchFamily="49" charset="0"/>
              </a:rPr>
              <a:t>Brief History</a:t>
            </a:r>
          </a:p>
          <a:p>
            <a:pPr>
              <a:lnSpc>
                <a:spcPct val="110000"/>
              </a:lnSpc>
              <a:spcBef>
                <a:spcPts val="750"/>
              </a:spcBef>
              <a:spcAft>
                <a:spcPts val="1500"/>
              </a:spcAft>
            </a:pPr>
            <a:r>
              <a:rPr lang="en-GB" b="0" i="0" dirty="0">
                <a:solidFill>
                  <a:srgbClr val="FFFF00"/>
                </a:solidFill>
                <a:effectLst/>
                <a:latin typeface="Consolas" panose="020B0609020204030204" pitchFamily="49" charset="0"/>
              </a:rPr>
              <a:t>Yemen is significant in Islamic history because the Prophet (saw) descended from Yemen (Ancestry) and was sheltered by the descendants of Yemen. The Prophet's tribe, the Quraysh, are descendants of the Banu </a:t>
            </a:r>
            <a:r>
              <a:rPr lang="en-GB" b="0" i="0" dirty="0" err="1">
                <a:solidFill>
                  <a:srgbClr val="FFFF00"/>
                </a:solidFill>
                <a:effectLst/>
                <a:latin typeface="Consolas" panose="020B0609020204030204" pitchFamily="49" charset="0"/>
              </a:rPr>
              <a:t>Jurhum</a:t>
            </a:r>
            <a:r>
              <a:rPr lang="en-GB" b="0" i="0" dirty="0">
                <a:solidFill>
                  <a:srgbClr val="FFFF00"/>
                </a:solidFill>
                <a:effectLst/>
                <a:latin typeface="Consolas" panose="020B0609020204030204" pitchFamily="49" charset="0"/>
              </a:rPr>
              <a:t>, a pure Arab tribe from Yemen. The Ansar of Madinah, who took in the Prophet and </a:t>
            </a:r>
            <a:r>
              <a:rPr lang="en-GB" b="0" i="0" dirty="0" err="1">
                <a:solidFill>
                  <a:srgbClr val="FFFF00"/>
                </a:solidFill>
                <a:effectLst/>
                <a:latin typeface="Consolas" panose="020B0609020204030204" pitchFamily="49" charset="0"/>
              </a:rPr>
              <a:t>Muhajirun</a:t>
            </a:r>
            <a:r>
              <a:rPr lang="en-GB" b="0" i="0" dirty="0">
                <a:solidFill>
                  <a:srgbClr val="FFFF00"/>
                </a:solidFill>
                <a:effectLst/>
                <a:latin typeface="Consolas" panose="020B0609020204030204" pitchFamily="49" charset="0"/>
              </a:rPr>
              <a:t>, also have roots in Yemen.  </a:t>
            </a:r>
            <a:endParaRPr lang="en-GB" sz="200" b="0" i="0" dirty="0">
              <a:solidFill>
                <a:srgbClr val="FFFF00"/>
              </a:solidFill>
              <a:effectLst/>
              <a:latin typeface="Google Sans"/>
            </a:endParaRPr>
          </a:p>
          <a:p>
            <a:pPr>
              <a:lnSpc>
                <a:spcPct val="110000"/>
              </a:lnSpc>
            </a:pPr>
            <a:endParaRPr lang="en-GB" sz="200" dirty="0">
              <a:solidFill>
                <a:srgbClr val="FFFF00"/>
              </a:solidFill>
            </a:endParaRPr>
          </a:p>
        </p:txBody>
      </p:sp>
      <p:pic>
        <p:nvPicPr>
          <p:cNvPr id="11" name="Picture 10" descr="Lights from a city">
            <a:extLst>
              <a:ext uri="{FF2B5EF4-FFF2-40B4-BE49-F238E27FC236}">
                <a16:creationId xmlns:a16="http://schemas.microsoft.com/office/drawing/2014/main" id="{59DCB45D-EFBE-DC88-E5A4-13F1C3C25211}"/>
              </a:ext>
            </a:extLst>
          </p:cNvPr>
          <p:cNvPicPr>
            <a:picLocks noChangeAspect="1"/>
          </p:cNvPicPr>
          <p:nvPr/>
        </p:nvPicPr>
        <p:blipFill>
          <a:blip r:embed="rId2">
            <a:alphaModFix/>
          </a:blip>
          <a:srcRect l="21360" r="26286" b="1"/>
          <a:stretch/>
        </p:blipFill>
        <p:spPr>
          <a:xfrm rot="221627">
            <a:off x="7453801" y="674366"/>
            <a:ext cx="4231816" cy="5417709"/>
          </a:xfrm>
          <a:custGeom>
            <a:avLst/>
            <a:gdLst/>
            <a:ahLst/>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p:spPr>
      </p:pic>
      <p:sp>
        <p:nvSpPr>
          <p:cNvPr id="28" name="Freeform: Shape 27">
            <a:extLst>
              <a:ext uri="{FF2B5EF4-FFF2-40B4-BE49-F238E27FC236}">
                <a16:creationId xmlns:a16="http://schemas.microsoft.com/office/drawing/2014/main" id="{D3D27CB3-A194-4D33-8FF6-0B71CA5A3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 y="5860752"/>
            <a:ext cx="7955435" cy="10009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01402 w 9517857"/>
              <a:gd name="connsiteY21" fmla="*/ 72904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326401 h 996838"/>
              <a:gd name="connsiteX1" fmla="*/ 4689051 w 9517857"/>
              <a:gd name="connsiteY1" fmla="*/ 329450 h 996838"/>
              <a:gd name="connsiteX2" fmla="*/ 4687244 w 9517857"/>
              <a:gd name="connsiteY2" fmla="*/ 329780 h 996838"/>
              <a:gd name="connsiteX3" fmla="*/ 4686423 w 9517857"/>
              <a:gd name="connsiteY3" fmla="*/ 326401 h 996838"/>
              <a:gd name="connsiteX4" fmla="*/ 4685225 w 9517857"/>
              <a:gd name="connsiteY4" fmla="*/ 325012 h 996838"/>
              <a:gd name="connsiteX5" fmla="*/ 4686133 w 9517857"/>
              <a:gd name="connsiteY5" fmla="*/ 325209 h 996838"/>
              <a:gd name="connsiteX6" fmla="*/ 4686423 w 9517857"/>
              <a:gd name="connsiteY6" fmla="*/ 326401 h 996838"/>
              <a:gd name="connsiteX7" fmla="*/ 4685225 w 9517857"/>
              <a:gd name="connsiteY7" fmla="*/ 325012 h 996838"/>
              <a:gd name="connsiteX8" fmla="*/ 9517856 w 9517857"/>
              <a:gd name="connsiteY8" fmla="*/ 0 h 996838"/>
              <a:gd name="connsiteX9" fmla="*/ 9517857 w 9517857"/>
              <a:gd name="connsiteY9" fmla="*/ 78494 h 996838"/>
              <a:gd name="connsiteX10" fmla="*/ 9517857 w 9517857"/>
              <a:gd name="connsiteY10" fmla="*/ 996838 h 996838"/>
              <a:gd name="connsiteX11" fmla="*/ 14604 w 9517857"/>
              <a:gd name="connsiteY11" fmla="*/ 996838 h 996838"/>
              <a:gd name="connsiteX12" fmla="*/ 12841 w 9517857"/>
              <a:gd name="connsiteY12" fmla="*/ 996245 h 996838"/>
              <a:gd name="connsiteX13" fmla="*/ 93 w 9517857"/>
              <a:gd name="connsiteY13" fmla="*/ 990953 h 996838"/>
              <a:gd name="connsiteX14" fmla="*/ 58674 w 9517857"/>
              <a:gd name="connsiteY14" fmla="*/ 968804 h 996838"/>
              <a:gd name="connsiteX15" fmla="*/ 275005 w 9517857"/>
              <a:gd name="connsiteY15" fmla="*/ 885711 h 996838"/>
              <a:gd name="connsiteX16" fmla="*/ 587824 w 9517857"/>
              <a:gd name="connsiteY16" fmla="*/ 876677 h 996838"/>
              <a:gd name="connsiteX17" fmla="*/ 727985 w 9517857"/>
              <a:gd name="connsiteY17" fmla="*/ 798308 h 996838"/>
              <a:gd name="connsiteX18" fmla="*/ 778982 w 9517857"/>
              <a:gd name="connsiteY18" fmla="*/ 788624 h 996838"/>
              <a:gd name="connsiteX19" fmla="*/ 849944 w 9517857"/>
              <a:gd name="connsiteY19" fmla="*/ 796469 h 996838"/>
              <a:gd name="connsiteX20" fmla="*/ 901402 w 9517857"/>
              <a:gd name="connsiteY20" fmla="*/ 807527 h 996838"/>
              <a:gd name="connsiteX21" fmla="*/ 930946 w 9517857"/>
              <a:gd name="connsiteY21" fmla="*/ 812528 h 996838"/>
              <a:gd name="connsiteX22" fmla="*/ 986250 w 9517857"/>
              <a:gd name="connsiteY22" fmla="*/ 792012 h 996838"/>
              <a:gd name="connsiteX23" fmla="*/ 1013752 w 9517857"/>
              <a:gd name="connsiteY23" fmla="*/ 791843 h 996838"/>
              <a:gd name="connsiteX24" fmla="*/ 1023734 w 9517857"/>
              <a:gd name="connsiteY24" fmla="*/ 797053 h 996838"/>
              <a:gd name="connsiteX25" fmla="*/ 1063207 w 9517857"/>
              <a:gd name="connsiteY25" fmla="*/ 794133 h 996838"/>
              <a:gd name="connsiteX26" fmla="*/ 1081980 w 9517857"/>
              <a:gd name="connsiteY26" fmla="*/ 816937 h 996838"/>
              <a:gd name="connsiteX27" fmla="*/ 1218120 w 9517857"/>
              <a:gd name="connsiteY27" fmla="*/ 791762 h 996838"/>
              <a:gd name="connsiteX28" fmla="*/ 1397459 w 9517857"/>
              <a:gd name="connsiteY28" fmla="*/ 769672 h 996838"/>
              <a:gd name="connsiteX29" fmla="*/ 1580688 w 9517857"/>
              <a:gd name="connsiteY29" fmla="*/ 772179 h 996838"/>
              <a:gd name="connsiteX30" fmla="*/ 1772334 w 9517857"/>
              <a:gd name="connsiteY30" fmla="*/ 789122 h 996838"/>
              <a:gd name="connsiteX31" fmla="*/ 2002561 w 9517857"/>
              <a:gd name="connsiteY31" fmla="*/ 738399 h 996838"/>
              <a:gd name="connsiteX32" fmla="*/ 2135144 w 9517857"/>
              <a:gd name="connsiteY32" fmla="*/ 714983 h 996838"/>
              <a:gd name="connsiteX33" fmla="*/ 2440292 w 9517857"/>
              <a:gd name="connsiteY33" fmla="*/ 672344 h 996838"/>
              <a:gd name="connsiteX34" fmla="*/ 2547829 w 9517857"/>
              <a:gd name="connsiteY34" fmla="*/ 644632 h 996838"/>
              <a:gd name="connsiteX35" fmla="*/ 2658055 w 9517857"/>
              <a:gd name="connsiteY35" fmla="*/ 657209 h 996838"/>
              <a:gd name="connsiteX36" fmla="*/ 2693698 w 9517857"/>
              <a:gd name="connsiteY36" fmla="*/ 638511 h 996838"/>
              <a:gd name="connsiteX37" fmla="*/ 2699673 w 9517857"/>
              <a:gd name="connsiteY37" fmla="*/ 634882 h 996838"/>
              <a:gd name="connsiteX38" fmla="*/ 2727306 w 9517857"/>
              <a:gd name="connsiteY38" fmla="*/ 629180 h 996838"/>
              <a:gd name="connsiteX39" fmla="*/ 2730451 w 9517857"/>
              <a:gd name="connsiteY39" fmla="*/ 616540 h 996838"/>
              <a:gd name="connsiteX40" fmla="*/ 2768713 w 9517857"/>
              <a:gd name="connsiteY40" fmla="*/ 600057 h 996838"/>
              <a:gd name="connsiteX41" fmla="*/ 2820868 w 9517857"/>
              <a:gd name="connsiteY41" fmla="*/ 592642 h 996838"/>
              <a:gd name="connsiteX42" fmla="*/ 3073635 w 9517857"/>
              <a:gd name="connsiteY42" fmla="*/ 569776 h 996838"/>
              <a:gd name="connsiteX43" fmla="*/ 3222071 w 9517857"/>
              <a:gd name="connsiteY43" fmla="*/ 549041 h 996838"/>
              <a:gd name="connsiteX44" fmla="*/ 3274069 w 9517857"/>
              <a:gd name="connsiteY44" fmla="*/ 530087 h 996838"/>
              <a:gd name="connsiteX45" fmla="*/ 3349632 w 9517857"/>
              <a:gd name="connsiteY45" fmla="*/ 511065 h 996838"/>
              <a:gd name="connsiteX46" fmla="*/ 3479593 w 9517857"/>
              <a:gd name="connsiteY46" fmla="*/ 468919 h 996838"/>
              <a:gd name="connsiteX47" fmla="*/ 3651428 w 9517857"/>
              <a:gd name="connsiteY47" fmla="*/ 440289 h 996838"/>
              <a:gd name="connsiteX48" fmla="*/ 3750023 w 9517857"/>
              <a:gd name="connsiteY48" fmla="*/ 449160 h 996838"/>
              <a:gd name="connsiteX49" fmla="*/ 3844133 w 9517857"/>
              <a:gd name="connsiteY49" fmla="*/ 439130 h 996838"/>
              <a:gd name="connsiteX50" fmla="*/ 3933803 w 9517857"/>
              <a:gd name="connsiteY50" fmla="*/ 435797 h 996838"/>
              <a:gd name="connsiteX51" fmla="*/ 4266740 w 9517857"/>
              <a:gd name="connsiteY51" fmla="*/ 439936 h 996838"/>
              <a:gd name="connsiteX52" fmla="*/ 4430770 w 9517857"/>
              <a:gd name="connsiteY52" fmla="*/ 421125 h 996838"/>
              <a:gd name="connsiteX53" fmla="*/ 4512664 w 9517857"/>
              <a:gd name="connsiteY53" fmla="*/ 398430 h 996838"/>
              <a:gd name="connsiteX54" fmla="*/ 4616423 w 9517857"/>
              <a:gd name="connsiteY54" fmla="*/ 369396 h 996838"/>
              <a:gd name="connsiteX55" fmla="*/ 4691675 w 9517857"/>
              <a:gd name="connsiteY55" fmla="*/ 332493 h 996838"/>
              <a:gd name="connsiteX56" fmla="*/ 4689051 w 9517857"/>
              <a:gd name="connsiteY56" fmla="*/ 329450 h 996838"/>
              <a:gd name="connsiteX57" fmla="*/ 4719994 w 9517857"/>
              <a:gd name="connsiteY57" fmla="*/ 323789 h 996838"/>
              <a:gd name="connsiteX58" fmla="*/ 4752894 w 9517857"/>
              <a:gd name="connsiteY58" fmla="*/ 318357 h 996838"/>
              <a:gd name="connsiteX59" fmla="*/ 4769329 w 9517857"/>
              <a:gd name="connsiteY59" fmla="*/ 312067 h 996838"/>
              <a:gd name="connsiteX60" fmla="*/ 4775634 w 9517857"/>
              <a:gd name="connsiteY60" fmla="*/ 312545 h 996838"/>
              <a:gd name="connsiteX61" fmla="*/ 4790452 w 9517857"/>
              <a:gd name="connsiteY61" fmla="*/ 312054 h 996838"/>
              <a:gd name="connsiteX62" fmla="*/ 4789062 w 9517857"/>
              <a:gd name="connsiteY62" fmla="*/ 320406 h 996838"/>
              <a:gd name="connsiteX63" fmla="*/ 4827826 w 9517857"/>
              <a:gd name="connsiteY63" fmla="*/ 325459 h 996838"/>
              <a:gd name="connsiteX64" fmla="*/ 4892569 w 9517857"/>
              <a:gd name="connsiteY64" fmla="*/ 328415 h 996838"/>
              <a:gd name="connsiteX65" fmla="*/ 4896611 w 9517857"/>
              <a:gd name="connsiteY65" fmla="*/ 318930 h 996838"/>
              <a:gd name="connsiteX66" fmla="*/ 4917286 w 9517857"/>
              <a:gd name="connsiteY66" fmla="*/ 322141 h 996838"/>
              <a:gd name="connsiteX67" fmla="*/ 4981173 w 9517857"/>
              <a:gd name="connsiteY67" fmla="*/ 325585 h 996838"/>
              <a:gd name="connsiteX68" fmla="*/ 5060397 w 9517857"/>
              <a:gd name="connsiteY68" fmla="*/ 342170 h 996838"/>
              <a:gd name="connsiteX69" fmla="*/ 5252996 w 9517857"/>
              <a:gd name="connsiteY69" fmla="*/ 349137 h 996838"/>
              <a:gd name="connsiteX70" fmla="*/ 5358056 w 9517857"/>
              <a:gd name="connsiteY70" fmla="*/ 325730 h 996838"/>
              <a:gd name="connsiteX71" fmla="*/ 5426496 w 9517857"/>
              <a:gd name="connsiteY71" fmla="*/ 313624 h 996838"/>
              <a:gd name="connsiteX72" fmla="*/ 5497161 w 9517857"/>
              <a:gd name="connsiteY72" fmla="*/ 307290 h 996838"/>
              <a:gd name="connsiteX73" fmla="*/ 5826043 w 9517857"/>
              <a:gd name="connsiteY73" fmla="*/ 226555 h 996838"/>
              <a:gd name="connsiteX74" fmla="*/ 6013415 w 9517857"/>
              <a:gd name="connsiteY74" fmla="*/ 215798 h 996838"/>
              <a:gd name="connsiteX75" fmla="*/ 6080994 w 9517857"/>
              <a:gd name="connsiteY75" fmla="*/ 221420 h 996838"/>
              <a:gd name="connsiteX76" fmla="*/ 6194152 w 9517857"/>
              <a:gd name="connsiteY76" fmla="*/ 230254 h 996838"/>
              <a:gd name="connsiteX77" fmla="*/ 6281379 w 9517857"/>
              <a:gd name="connsiteY77" fmla="*/ 260108 h 996838"/>
              <a:gd name="connsiteX78" fmla="*/ 6374947 w 9517857"/>
              <a:gd name="connsiteY78" fmla="*/ 258281 h 996838"/>
              <a:gd name="connsiteX79" fmla="*/ 6448518 w 9517857"/>
              <a:gd name="connsiteY79" fmla="*/ 242860 h 996838"/>
              <a:gd name="connsiteX80" fmla="*/ 6544700 w 9517857"/>
              <a:gd name="connsiteY80" fmla="*/ 245643 h 996838"/>
              <a:gd name="connsiteX81" fmla="*/ 6648353 w 9517857"/>
              <a:gd name="connsiteY81" fmla="*/ 250732 h 996838"/>
              <a:gd name="connsiteX82" fmla="*/ 6736227 w 9517857"/>
              <a:gd name="connsiteY82" fmla="*/ 251698 h 996838"/>
              <a:gd name="connsiteX83" fmla="*/ 6977218 w 9517857"/>
              <a:gd name="connsiteY83" fmla="*/ 262771 h 996838"/>
              <a:gd name="connsiteX84" fmla="*/ 7065221 w 9517857"/>
              <a:gd name="connsiteY84" fmla="*/ 306013 h 996838"/>
              <a:gd name="connsiteX85" fmla="*/ 7358195 w 9517857"/>
              <a:gd name="connsiteY85" fmla="*/ 330222 h 996838"/>
              <a:gd name="connsiteX86" fmla="*/ 7565449 w 9517857"/>
              <a:gd name="connsiteY86" fmla="*/ 337432 h 996838"/>
              <a:gd name="connsiteX87" fmla="*/ 7599285 w 9517857"/>
              <a:gd name="connsiteY87" fmla="*/ 344503 h 996838"/>
              <a:gd name="connsiteX88" fmla="*/ 7644411 w 9517857"/>
              <a:gd name="connsiteY88" fmla="*/ 337468 h 996838"/>
              <a:gd name="connsiteX89" fmla="*/ 7825110 w 9517857"/>
              <a:gd name="connsiteY89" fmla="*/ 307591 h 996838"/>
              <a:gd name="connsiteX90" fmla="*/ 7965805 w 9517857"/>
              <a:gd name="connsiteY90" fmla="*/ 278837 h 996838"/>
              <a:gd name="connsiteX91" fmla="*/ 8147401 w 9517857"/>
              <a:gd name="connsiteY91" fmla="*/ 284099 h 996838"/>
              <a:gd name="connsiteX92" fmla="*/ 8256033 w 9517857"/>
              <a:gd name="connsiteY92" fmla="*/ 272195 h 996838"/>
              <a:gd name="connsiteX93" fmla="*/ 8410677 w 9517857"/>
              <a:gd name="connsiteY93" fmla="*/ 250649 h 996838"/>
              <a:gd name="connsiteX94" fmla="*/ 8617841 w 9517857"/>
              <a:gd name="connsiteY94" fmla="*/ 233649 h 996838"/>
              <a:gd name="connsiteX95" fmla="*/ 8715976 w 9517857"/>
              <a:gd name="connsiteY95" fmla="*/ 256856 h 996838"/>
              <a:gd name="connsiteX96" fmla="*/ 8778827 w 9517857"/>
              <a:gd name="connsiteY96" fmla="*/ 251418 h 996838"/>
              <a:gd name="connsiteX97" fmla="*/ 8840778 w 9517857"/>
              <a:gd name="connsiteY97" fmla="*/ 221631 h 996838"/>
              <a:gd name="connsiteX98" fmla="*/ 9010380 w 9517857"/>
              <a:gd name="connsiteY98" fmla="*/ 170373 h 996838"/>
              <a:gd name="connsiteX99" fmla="*/ 9110856 w 9517857"/>
              <a:gd name="connsiteY99" fmla="*/ 149479 h 996838"/>
              <a:gd name="connsiteX100" fmla="*/ 9268817 w 9517857"/>
              <a:gd name="connsiteY100" fmla="*/ 131564 h 996838"/>
              <a:gd name="connsiteX101" fmla="*/ 9316667 w 9517857"/>
              <a:gd name="connsiteY101" fmla="*/ 123529 h 996838"/>
              <a:gd name="connsiteX102" fmla="*/ 9428209 w 9517857"/>
              <a:gd name="connsiteY102" fmla="*/ 108405 h 996838"/>
              <a:gd name="connsiteX103" fmla="*/ 9517856 w 9517857"/>
              <a:gd name="connsiteY103" fmla="*/ 0 h 996838"/>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826683 w 9517857"/>
              <a:gd name="connsiteY62" fmla="*/ 163442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775634 w 9517857"/>
              <a:gd name="connsiteY60" fmla="*/ 235938 h 920231"/>
              <a:gd name="connsiteX61" fmla="*/ 4807816 w 9517857"/>
              <a:gd name="connsiteY61" fmla="*/ 0 h 920231"/>
              <a:gd name="connsiteX62" fmla="*/ 4826683 w 9517857"/>
              <a:gd name="connsiteY62" fmla="*/ 165317 h 920231"/>
              <a:gd name="connsiteX63" fmla="*/ 4827826 w 9517857"/>
              <a:gd name="connsiteY63" fmla="*/ 248852 h 920231"/>
              <a:gd name="connsiteX64" fmla="*/ 4892569 w 9517857"/>
              <a:gd name="connsiteY64" fmla="*/ 251808 h 920231"/>
              <a:gd name="connsiteX65" fmla="*/ 4896611 w 9517857"/>
              <a:gd name="connsiteY65" fmla="*/ 242323 h 920231"/>
              <a:gd name="connsiteX66" fmla="*/ 4917286 w 9517857"/>
              <a:gd name="connsiteY66" fmla="*/ 245534 h 920231"/>
              <a:gd name="connsiteX67" fmla="*/ 4981173 w 9517857"/>
              <a:gd name="connsiteY67" fmla="*/ 248978 h 920231"/>
              <a:gd name="connsiteX68" fmla="*/ 5060397 w 9517857"/>
              <a:gd name="connsiteY68" fmla="*/ 265563 h 920231"/>
              <a:gd name="connsiteX69" fmla="*/ 5252996 w 9517857"/>
              <a:gd name="connsiteY69" fmla="*/ 272530 h 920231"/>
              <a:gd name="connsiteX70" fmla="*/ 5358056 w 9517857"/>
              <a:gd name="connsiteY70" fmla="*/ 249123 h 920231"/>
              <a:gd name="connsiteX71" fmla="*/ 5426496 w 9517857"/>
              <a:gd name="connsiteY71" fmla="*/ 237017 h 920231"/>
              <a:gd name="connsiteX72" fmla="*/ 5497161 w 9517857"/>
              <a:gd name="connsiteY72" fmla="*/ 230683 h 920231"/>
              <a:gd name="connsiteX73" fmla="*/ 5826043 w 9517857"/>
              <a:gd name="connsiteY73" fmla="*/ 149948 h 920231"/>
              <a:gd name="connsiteX74" fmla="*/ 6013415 w 9517857"/>
              <a:gd name="connsiteY74" fmla="*/ 139191 h 920231"/>
              <a:gd name="connsiteX75" fmla="*/ 6080994 w 9517857"/>
              <a:gd name="connsiteY75" fmla="*/ 144813 h 920231"/>
              <a:gd name="connsiteX76" fmla="*/ 6194152 w 9517857"/>
              <a:gd name="connsiteY76" fmla="*/ 153647 h 920231"/>
              <a:gd name="connsiteX77" fmla="*/ 6281379 w 9517857"/>
              <a:gd name="connsiteY77" fmla="*/ 183501 h 920231"/>
              <a:gd name="connsiteX78" fmla="*/ 6374947 w 9517857"/>
              <a:gd name="connsiteY78" fmla="*/ 181674 h 920231"/>
              <a:gd name="connsiteX79" fmla="*/ 6448518 w 9517857"/>
              <a:gd name="connsiteY79" fmla="*/ 166253 h 920231"/>
              <a:gd name="connsiteX80" fmla="*/ 6544700 w 9517857"/>
              <a:gd name="connsiteY80" fmla="*/ 169036 h 920231"/>
              <a:gd name="connsiteX81" fmla="*/ 6648353 w 9517857"/>
              <a:gd name="connsiteY81" fmla="*/ 174125 h 920231"/>
              <a:gd name="connsiteX82" fmla="*/ 6736227 w 9517857"/>
              <a:gd name="connsiteY82" fmla="*/ 175091 h 920231"/>
              <a:gd name="connsiteX83" fmla="*/ 6977218 w 9517857"/>
              <a:gd name="connsiteY83" fmla="*/ 186164 h 920231"/>
              <a:gd name="connsiteX84" fmla="*/ 7065221 w 9517857"/>
              <a:gd name="connsiteY84" fmla="*/ 229406 h 920231"/>
              <a:gd name="connsiteX85" fmla="*/ 7358195 w 9517857"/>
              <a:gd name="connsiteY85" fmla="*/ 253615 h 920231"/>
              <a:gd name="connsiteX86" fmla="*/ 7565449 w 9517857"/>
              <a:gd name="connsiteY86" fmla="*/ 260825 h 920231"/>
              <a:gd name="connsiteX87" fmla="*/ 7599285 w 9517857"/>
              <a:gd name="connsiteY87" fmla="*/ 267896 h 920231"/>
              <a:gd name="connsiteX88" fmla="*/ 7644411 w 9517857"/>
              <a:gd name="connsiteY88" fmla="*/ 260861 h 920231"/>
              <a:gd name="connsiteX89" fmla="*/ 7825110 w 9517857"/>
              <a:gd name="connsiteY89" fmla="*/ 230984 h 920231"/>
              <a:gd name="connsiteX90" fmla="*/ 7965805 w 9517857"/>
              <a:gd name="connsiteY90" fmla="*/ 202230 h 920231"/>
              <a:gd name="connsiteX91" fmla="*/ 8147401 w 9517857"/>
              <a:gd name="connsiteY91" fmla="*/ 207492 h 920231"/>
              <a:gd name="connsiteX92" fmla="*/ 8256033 w 9517857"/>
              <a:gd name="connsiteY92" fmla="*/ 195588 h 920231"/>
              <a:gd name="connsiteX93" fmla="*/ 8410677 w 9517857"/>
              <a:gd name="connsiteY93" fmla="*/ 174042 h 920231"/>
              <a:gd name="connsiteX94" fmla="*/ 8617841 w 9517857"/>
              <a:gd name="connsiteY94" fmla="*/ 157042 h 920231"/>
              <a:gd name="connsiteX95" fmla="*/ 8715976 w 9517857"/>
              <a:gd name="connsiteY95" fmla="*/ 180249 h 920231"/>
              <a:gd name="connsiteX96" fmla="*/ 8778827 w 9517857"/>
              <a:gd name="connsiteY96" fmla="*/ 174811 h 920231"/>
              <a:gd name="connsiteX97" fmla="*/ 8840778 w 9517857"/>
              <a:gd name="connsiteY97" fmla="*/ 145024 h 920231"/>
              <a:gd name="connsiteX98" fmla="*/ 9010380 w 9517857"/>
              <a:gd name="connsiteY98" fmla="*/ 93766 h 920231"/>
              <a:gd name="connsiteX99" fmla="*/ 9110856 w 9517857"/>
              <a:gd name="connsiteY99" fmla="*/ 72872 h 920231"/>
              <a:gd name="connsiteX100" fmla="*/ 9268817 w 9517857"/>
              <a:gd name="connsiteY100" fmla="*/ 54957 h 920231"/>
              <a:gd name="connsiteX101" fmla="*/ 9316667 w 9517857"/>
              <a:gd name="connsiteY101" fmla="*/ 46922 h 920231"/>
              <a:gd name="connsiteX102" fmla="*/ 9428209 w 9517857"/>
              <a:gd name="connsiteY102" fmla="*/ 31798 h 920231"/>
              <a:gd name="connsiteX103" fmla="*/ 9488916 w 9517857"/>
              <a:gd name="connsiteY103"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807816 w 9517857"/>
              <a:gd name="connsiteY60" fmla="*/ 0 h 920231"/>
              <a:gd name="connsiteX61" fmla="*/ 4826683 w 9517857"/>
              <a:gd name="connsiteY61" fmla="*/ 165317 h 920231"/>
              <a:gd name="connsiteX62" fmla="*/ 4827826 w 9517857"/>
              <a:gd name="connsiteY62" fmla="*/ 248852 h 920231"/>
              <a:gd name="connsiteX63" fmla="*/ 4892569 w 9517857"/>
              <a:gd name="connsiteY63" fmla="*/ 251808 h 920231"/>
              <a:gd name="connsiteX64" fmla="*/ 4896611 w 9517857"/>
              <a:gd name="connsiteY64" fmla="*/ 242323 h 920231"/>
              <a:gd name="connsiteX65" fmla="*/ 4917286 w 9517857"/>
              <a:gd name="connsiteY65" fmla="*/ 245534 h 920231"/>
              <a:gd name="connsiteX66" fmla="*/ 4981173 w 9517857"/>
              <a:gd name="connsiteY66" fmla="*/ 248978 h 920231"/>
              <a:gd name="connsiteX67" fmla="*/ 5060397 w 9517857"/>
              <a:gd name="connsiteY67" fmla="*/ 265563 h 920231"/>
              <a:gd name="connsiteX68" fmla="*/ 5252996 w 9517857"/>
              <a:gd name="connsiteY68" fmla="*/ 272530 h 920231"/>
              <a:gd name="connsiteX69" fmla="*/ 5358056 w 9517857"/>
              <a:gd name="connsiteY69" fmla="*/ 249123 h 920231"/>
              <a:gd name="connsiteX70" fmla="*/ 5426496 w 9517857"/>
              <a:gd name="connsiteY70" fmla="*/ 237017 h 920231"/>
              <a:gd name="connsiteX71" fmla="*/ 5497161 w 9517857"/>
              <a:gd name="connsiteY71" fmla="*/ 230683 h 920231"/>
              <a:gd name="connsiteX72" fmla="*/ 5826043 w 9517857"/>
              <a:gd name="connsiteY72" fmla="*/ 149948 h 920231"/>
              <a:gd name="connsiteX73" fmla="*/ 6013415 w 9517857"/>
              <a:gd name="connsiteY73" fmla="*/ 139191 h 920231"/>
              <a:gd name="connsiteX74" fmla="*/ 6080994 w 9517857"/>
              <a:gd name="connsiteY74" fmla="*/ 144813 h 920231"/>
              <a:gd name="connsiteX75" fmla="*/ 6194152 w 9517857"/>
              <a:gd name="connsiteY75" fmla="*/ 153647 h 920231"/>
              <a:gd name="connsiteX76" fmla="*/ 6281379 w 9517857"/>
              <a:gd name="connsiteY76" fmla="*/ 183501 h 920231"/>
              <a:gd name="connsiteX77" fmla="*/ 6374947 w 9517857"/>
              <a:gd name="connsiteY77" fmla="*/ 181674 h 920231"/>
              <a:gd name="connsiteX78" fmla="*/ 6448518 w 9517857"/>
              <a:gd name="connsiteY78" fmla="*/ 166253 h 920231"/>
              <a:gd name="connsiteX79" fmla="*/ 6544700 w 9517857"/>
              <a:gd name="connsiteY79" fmla="*/ 169036 h 920231"/>
              <a:gd name="connsiteX80" fmla="*/ 6648353 w 9517857"/>
              <a:gd name="connsiteY80" fmla="*/ 174125 h 920231"/>
              <a:gd name="connsiteX81" fmla="*/ 6736227 w 9517857"/>
              <a:gd name="connsiteY81" fmla="*/ 175091 h 920231"/>
              <a:gd name="connsiteX82" fmla="*/ 6977218 w 9517857"/>
              <a:gd name="connsiteY82" fmla="*/ 186164 h 920231"/>
              <a:gd name="connsiteX83" fmla="*/ 7065221 w 9517857"/>
              <a:gd name="connsiteY83" fmla="*/ 229406 h 920231"/>
              <a:gd name="connsiteX84" fmla="*/ 7358195 w 9517857"/>
              <a:gd name="connsiteY84" fmla="*/ 253615 h 920231"/>
              <a:gd name="connsiteX85" fmla="*/ 7565449 w 9517857"/>
              <a:gd name="connsiteY85" fmla="*/ 260825 h 920231"/>
              <a:gd name="connsiteX86" fmla="*/ 7599285 w 9517857"/>
              <a:gd name="connsiteY86" fmla="*/ 267896 h 920231"/>
              <a:gd name="connsiteX87" fmla="*/ 7644411 w 9517857"/>
              <a:gd name="connsiteY87" fmla="*/ 260861 h 920231"/>
              <a:gd name="connsiteX88" fmla="*/ 7825110 w 9517857"/>
              <a:gd name="connsiteY88" fmla="*/ 230984 h 920231"/>
              <a:gd name="connsiteX89" fmla="*/ 7965805 w 9517857"/>
              <a:gd name="connsiteY89" fmla="*/ 202230 h 920231"/>
              <a:gd name="connsiteX90" fmla="*/ 8147401 w 9517857"/>
              <a:gd name="connsiteY90" fmla="*/ 207492 h 920231"/>
              <a:gd name="connsiteX91" fmla="*/ 8256033 w 9517857"/>
              <a:gd name="connsiteY91" fmla="*/ 195588 h 920231"/>
              <a:gd name="connsiteX92" fmla="*/ 8410677 w 9517857"/>
              <a:gd name="connsiteY92" fmla="*/ 174042 h 920231"/>
              <a:gd name="connsiteX93" fmla="*/ 8617841 w 9517857"/>
              <a:gd name="connsiteY93" fmla="*/ 157042 h 920231"/>
              <a:gd name="connsiteX94" fmla="*/ 8715976 w 9517857"/>
              <a:gd name="connsiteY94" fmla="*/ 180249 h 920231"/>
              <a:gd name="connsiteX95" fmla="*/ 8778827 w 9517857"/>
              <a:gd name="connsiteY95" fmla="*/ 174811 h 920231"/>
              <a:gd name="connsiteX96" fmla="*/ 8840778 w 9517857"/>
              <a:gd name="connsiteY96" fmla="*/ 145024 h 920231"/>
              <a:gd name="connsiteX97" fmla="*/ 9010380 w 9517857"/>
              <a:gd name="connsiteY97" fmla="*/ 93766 h 920231"/>
              <a:gd name="connsiteX98" fmla="*/ 9110856 w 9517857"/>
              <a:gd name="connsiteY98" fmla="*/ 72872 h 920231"/>
              <a:gd name="connsiteX99" fmla="*/ 9268817 w 9517857"/>
              <a:gd name="connsiteY99" fmla="*/ 54957 h 920231"/>
              <a:gd name="connsiteX100" fmla="*/ 9316667 w 9517857"/>
              <a:gd name="connsiteY100" fmla="*/ 46922 h 920231"/>
              <a:gd name="connsiteX101" fmla="*/ 9428209 w 9517857"/>
              <a:gd name="connsiteY101" fmla="*/ 31798 h 920231"/>
              <a:gd name="connsiteX102" fmla="*/ 9488916 w 9517857"/>
              <a:gd name="connsiteY102"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807816 w 9517857"/>
              <a:gd name="connsiteY59" fmla="*/ 0 h 920231"/>
              <a:gd name="connsiteX60" fmla="*/ 4826683 w 9517857"/>
              <a:gd name="connsiteY60" fmla="*/ 165317 h 920231"/>
              <a:gd name="connsiteX61" fmla="*/ 4827826 w 9517857"/>
              <a:gd name="connsiteY61" fmla="*/ 248852 h 920231"/>
              <a:gd name="connsiteX62" fmla="*/ 4892569 w 9517857"/>
              <a:gd name="connsiteY62" fmla="*/ 251808 h 920231"/>
              <a:gd name="connsiteX63" fmla="*/ 4896611 w 9517857"/>
              <a:gd name="connsiteY63" fmla="*/ 242323 h 920231"/>
              <a:gd name="connsiteX64" fmla="*/ 4917286 w 9517857"/>
              <a:gd name="connsiteY64" fmla="*/ 245534 h 920231"/>
              <a:gd name="connsiteX65" fmla="*/ 4981173 w 9517857"/>
              <a:gd name="connsiteY65" fmla="*/ 248978 h 920231"/>
              <a:gd name="connsiteX66" fmla="*/ 5060397 w 9517857"/>
              <a:gd name="connsiteY66" fmla="*/ 265563 h 920231"/>
              <a:gd name="connsiteX67" fmla="*/ 5252996 w 9517857"/>
              <a:gd name="connsiteY67" fmla="*/ 272530 h 920231"/>
              <a:gd name="connsiteX68" fmla="*/ 5358056 w 9517857"/>
              <a:gd name="connsiteY68" fmla="*/ 249123 h 920231"/>
              <a:gd name="connsiteX69" fmla="*/ 5426496 w 9517857"/>
              <a:gd name="connsiteY69" fmla="*/ 237017 h 920231"/>
              <a:gd name="connsiteX70" fmla="*/ 5497161 w 9517857"/>
              <a:gd name="connsiteY70" fmla="*/ 230683 h 920231"/>
              <a:gd name="connsiteX71" fmla="*/ 5826043 w 9517857"/>
              <a:gd name="connsiteY71" fmla="*/ 149948 h 920231"/>
              <a:gd name="connsiteX72" fmla="*/ 6013415 w 9517857"/>
              <a:gd name="connsiteY72" fmla="*/ 139191 h 920231"/>
              <a:gd name="connsiteX73" fmla="*/ 6080994 w 9517857"/>
              <a:gd name="connsiteY73" fmla="*/ 144813 h 920231"/>
              <a:gd name="connsiteX74" fmla="*/ 6194152 w 9517857"/>
              <a:gd name="connsiteY74" fmla="*/ 153647 h 920231"/>
              <a:gd name="connsiteX75" fmla="*/ 6281379 w 9517857"/>
              <a:gd name="connsiteY75" fmla="*/ 183501 h 920231"/>
              <a:gd name="connsiteX76" fmla="*/ 6374947 w 9517857"/>
              <a:gd name="connsiteY76" fmla="*/ 181674 h 920231"/>
              <a:gd name="connsiteX77" fmla="*/ 6448518 w 9517857"/>
              <a:gd name="connsiteY77" fmla="*/ 166253 h 920231"/>
              <a:gd name="connsiteX78" fmla="*/ 6544700 w 9517857"/>
              <a:gd name="connsiteY78" fmla="*/ 169036 h 920231"/>
              <a:gd name="connsiteX79" fmla="*/ 6648353 w 9517857"/>
              <a:gd name="connsiteY79" fmla="*/ 174125 h 920231"/>
              <a:gd name="connsiteX80" fmla="*/ 6736227 w 9517857"/>
              <a:gd name="connsiteY80" fmla="*/ 175091 h 920231"/>
              <a:gd name="connsiteX81" fmla="*/ 6977218 w 9517857"/>
              <a:gd name="connsiteY81" fmla="*/ 186164 h 920231"/>
              <a:gd name="connsiteX82" fmla="*/ 7065221 w 9517857"/>
              <a:gd name="connsiteY82" fmla="*/ 229406 h 920231"/>
              <a:gd name="connsiteX83" fmla="*/ 7358195 w 9517857"/>
              <a:gd name="connsiteY83" fmla="*/ 253615 h 920231"/>
              <a:gd name="connsiteX84" fmla="*/ 7565449 w 9517857"/>
              <a:gd name="connsiteY84" fmla="*/ 260825 h 920231"/>
              <a:gd name="connsiteX85" fmla="*/ 7599285 w 9517857"/>
              <a:gd name="connsiteY85" fmla="*/ 267896 h 920231"/>
              <a:gd name="connsiteX86" fmla="*/ 7644411 w 9517857"/>
              <a:gd name="connsiteY86" fmla="*/ 260861 h 920231"/>
              <a:gd name="connsiteX87" fmla="*/ 7825110 w 9517857"/>
              <a:gd name="connsiteY87" fmla="*/ 230984 h 920231"/>
              <a:gd name="connsiteX88" fmla="*/ 7965805 w 9517857"/>
              <a:gd name="connsiteY88" fmla="*/ 202230 h 920231"/>
              <a:gd name="connsiteX89" fmla="*/ 8147401 w 9517857"/>
              <a:gd name="connsiteY89" fmla="*/ 207492 h 920231"/>
              <a:gd name="connsiteX90" fmla="*/ 8256033 w 9517857"/>
              <a:gd name="connsiteY90" fmla="*/ 195588 h 920231"/>
              <a:gd name="connsiteX91" fmla="*/ 8410677 w 9517857"/>
              <a:gd name="connsiteY91" fmla="*/ 174042 h 920231"/>
              <a:gd name="connsiteX92" fmla="*/ 8617841 w 9517857"/>
              <a:gd name="connsiteY92" fmla="*/ 157042 h 920231"/>
              <a:gd name="connsiteX93" fmla="*/ 8715976 w 9517857"/>
              <a:gd name="connsiteY93" fmla="*/ 180249 h 920231"/>
              <a:gd name="connsiteX94" fmla="*/ 8778827 w 9517857"/>
              <a:gd name="connsiteY94" fmla="*/ 174811 h 920231"/>
              <a:gd name="connsiteX95" fmla="*/ 8840778 w 9517857"/>
              <a:gd name="connsiteY95" fmla="*/ 145024 h 920231"/>
              <a:gd name="connsiteX96" fmla="*/ 9010380 w 9517857"/>
              <a:gd name="connsiteY96" fmla="*/ 93766 h 920231"/>
              <a:gd name="connsiteX97" fmla="*/ 9110856 w 9517857"/>
              <a:gd name="connsiteY97" fmla="*/ 72872 h 920231"/>
              <a:gd name="connsiteX98" fmla="*/ 9268817 w 9517857"/>
              <a:gd name="connsiteY98" fmla="*/ 54957 h 920231"/>
              <a:gd name="connsiteX99" fmla="*/ 9316667 w 9517857"/>
              <a:gd name="connsiteY99" fmla="*/ 46922 h 920231"/>
              <a:gd name="connsiteX100" fmla="*/ 9428209 w 9517857"/>
              <a:gd name="connsiteY100" fmla="*/ 31798 h 920231"/>
              <a:gd name="connsiteX101" fmla="*/ 9488916 w 9517857"/>
              <a:gd name="connsiteY101"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807816 w 9517857"/>
              <a:gd name="connsiteY58" fmla="*/ 0 h 920231"/>
              <a:gd name="connsiteX59" fmla="*/ 4826683 w 9517857"/>
              <a:gd name="connsiteY59" fmla="*/ 165317 h 920231"/>
              <a:gd name="connsiteX60" fmla="*/ 4827826 w 9517857"/>
              <a:gd name="connsiteY60" fmla="*/ 248852 h 920231"/>
              <a:gd name="connsiteX61" fmla="*/ 4892569 w 9517857"/>
              <a:gd name="connsiteY61" fmla="*/ 251808 h 920231"/>
              <a:gd name="connsiteX62" fmla="*/ 4896611 w 9517857"/>
              <a:gd name="connsiteY62" fmla="*/ 242323 h 920231"/>
              <a:gd name="connsiteX63" fmla="*/ 4917286 w 9517857"/>
              <a:gd name="connsiteY63" fmla="*/ 245534 h 920231"/>
              <a:gd name="connsiteX64" fmla="*/ 4981173 w 9517857"/>
              <a:gd name="connsiteY64" fmla="*/ 248978 h 920231"/>
              <a:gd name="connsiteX65" fmla="*/ 5060397 w 9517857"/>
              <a:gd name="connsiteY65" fmla="*/ 265563 h 920231"/>
              <a:gd name="connsiteX66" fmla="*/ 5252996 w 9517857"/>
              <a:gd name="connsiteY66" fmla="*/ 272530 h 920231"/>
              <a:gd name="connsiteX67" fmla="*/ 5358056 w 9517857"/>
              <a:gd name="connsiteY67" fmla="*/ 249123 h 920231"/>
              <a:gd name="connsiteX68" fmla="*/ 5426496 w 9517857"/>
              <a:gd name="connsiteY68" fmla="*/ 237017 h 920231"/>
              <a:gd name="connsiteX69" fmla="*/ 5497161 w 9517857"/>
              <a:gd name="connsiteY69" fmla="*/ 230683 h 920231"/>
              <a:gd name="connsiteX70" fmla="*/ 5826043 w 9517857"/>
              <a:gd name="connsiteY70" fmla="*/ 149948 h 920231"/>
              <a:gd name="connsiteX71" fmla="*/ 6013415 w 9517857"/>
              <a:gd name="connsiteY71" fmla="*/ 139191 h 920231"/>
              <a:gd name="connsiteX72" fmla="*/ 6080994 w 9517857"/>
              <a:gd name="connsiteY72" fmla="*/ 144813 h 920231"/>
              <a:gd name="connsiteX73" fmla="*/ 6194152 w 9517857"/>
              <a:gd name="connsiteY73" fmla="*/ 153647 h 920231"/>
              <a:gd name="connsiteX74" fmla="*/ 6281379 w 9517857"/>
              <a:gd name="connsiteY74" fmla="*/ 183501 h 920231"/>
              <a:gd name="connsiteX75" fmla="*/ 6374947 w 9517857"/>
              <a:gd name="connsiteY75" fmla="*/ 181674 h 920231"/>
              <a:gd name="connsiteX76" fmla="*/ 6448518 w 9517857"/>
              <a:gd name="connsiteY76" fmla="*/ 166253 h 920231"/>
              <a:gd name="connsiteX77" fmla="*/ 6544700 w 9517857"/>
              <a:gd name="connsiteY77" fmla="*/ 169036 h 920231"/>
              <a:gd name="connsiteX78" fmla="*/ 6648353 w 9517857"/>
              <a:gd name="connsiteY78" fmla="*/ 174125 h 920231"/>
              <a:gd name="connsiteX79" fmla="*/ 6736227 w 9517857"/>
              <a:gd name="connsiteY79" fmla="*/ 175091 h 920231"/>
              <a:gd name="connsiteX80" fmla="*/ 6977218 w 9517857"/>
              <a:gd name="connsiteY80" fmla="*/ 186164 h 920231"/>
              <a:gd name="connsiteX81" fmla="*/ 7065221 w 9517857"/>
              <a:gd name="connsiteY81" fmla="*/ 229406 h 920231"/>
              <a:gd name="connsiteX82" fmla="*/ 7358195 w 9517857"/>
              <a:gd name="connsiteY82" fmla="*/ 253615 h 920231"/>
              <a:gd name="connsiteX83" fmla="*/ 7565449 w 9517857"/>
              <a:gd name="connsiteY83" fmla="*/ 260825 h 920231"/>
              <a:gd name="connsiteX84" fmla="*/ 7599285 w 9517857"/>
              <a:gd name="connsiteY84" fmla="*/ 267896 h 920231"/>
              <a:gd name="connsiteX85" fmla="*/ 7644411 w 9517857"/>
              <a:gd name="connsiteY85" fmla="*/ 260861 h 920231"/>
              <a:gd name="connsiteX86" fmla="*/ 7825110 w 9517857"/>
              <a:gd name="connsiteY86" fmla="*/ 230984 h 920231"/>
              <a:gd name="connsiteX87" fmla="*/ 7965805 w 9517857"/>
              <a:gd name="connsiteY87" fmla="*/ 202230 h 920231"/>
              <a:gd name="connsiteX88" fmla="*/ 8147401 w 9517857"/>
              <a:gd name="connsiteY88" fmla="*/ 207492 h 920231"/>
              <a:gd name="connsiteX89" fmla="*/ 8256033 w 9517857"/>
              <a:gd name="connsiteY89" fmla="*/ 195588 h 920231"/>
              <a:gd name="connsiteX90" fmla="*/ 8410677 w 9517857"/>
              <a:gd name="connsiteY90" fmla="*/ 174042 h 920231"/>
              <a:gd name="connsiteX91" fmla="*/ 8617841 w 9517857"/>
              <a:gd name="connsiteY91" fmla="*/ 157042 h 920231"/>
              <a:gd name="connsiteX92" fmla="*/ 8715976 w 9517857"/>
              <a:gd name="connsiteY92" fmla="*/ 180249 h 920231"/>
              <a:gd name="connsiteX93" fmla="*/ 8778827 w 9517857"/>
              <a:gd name="connsiteY93" fmla="*/ 174811 h 920231"/>
              <a:gd name="connsiteX94" fmla="*/ 8840778 w 9517857"/>
              <a:gd name="connsiteY94" fmla="*/ 145024 h 920231"/>
              <a:gd name="connsiteX95" fmla="*/ 9010380 w 9517857"/>
              <a:gd name="connsiteY95" fmla="*/ 93766 h 920231"/>
              <a:gd name="connsiteX96" fmla="*/ 9110856 w 9517857"/>
              <a:gd name="connsiteY96" fmla="*/ 72872 h 920231"/>
              <a:gd name="connsiteX97" fmla="*/ 9268817 w 9517857"/>
              <a:gd name="connsiteY97" fmla="*/ 54957 h 920231"/>
              <a:gd name="connsiteX98" fmla="*/ 9316667 w 9517857"/>
              <a:gd name="connsiteY98" fmla="*/ 46922 h 920231"/>
              <a:gd name="connsiteX99" fmla="*/ 9428209 w 9517857"/>
              <a:gd name="connsiteY99" fmla="*/ 31798 h 920231"/>
              <a:gd name="connsiteX100" fmla="*/ 9488916 w 9517857"/>
              <a:gd name="connsiteY100"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807816 w 9517857"/>
              <a:gd name="connsiteY57" fmla="*/ 0 h 920231"/>
              <a:gd name="connsiteX58" fmla="*/ 4826683 w 9517857"/>
              <a:gd name="connsiteY58" fmla="*/ 165317 h 920231"/>
              <a:gd name="connsiteX59" fmla="*/ 4827826 w 9517857"/>
              <a:gd name="connsiteY59" fmla="*/ 248852 h 920231"/>
              <a:gd name="connsiteX60" fmla="*/ 4892569 w 9517857"/>
              <a:gd name="connsiteY60" fmla="*/ 251808 h 920231"/>
              <a:gd name="connsiteX61" fmla="*/ 4896611 w 9517857"/>
              <a:gd name="connsiteY61" fmla="*/ 242323 h 920231"/>
              <a:gd name="connsiteX62" fmla="*/ 4917286 w 9517857"/>
              <a:gd name="connsiteY62" fmla="*/ 245534 h 920231"/>
              <a:gd name="connsiteX63" fmla="*/ 4981173 w 9517857"/>
              <a:gd name="connsiteY63" fmla="*/ 248978 h 920231"/>
              <a:gd name="connsiteX64" fmla="*/ 5060397 w 9517857"/>
              <a:gd name="connsiteY64" fmla="*/ 265563 h 920231"/>
              <a:gd name="connsiteX65" fmla="*/ 5252996 w 9517857"/>
              <a:gd name="connsiteY65" fmla="*/ 272530 h 920231"/>
              <a:gd name="connsiteX66" fmla="*/ 5358056 w 9517857"/>
              <a:gd name="connsiteY66" fmla="*/ 249123 h 920231"/>
              <a:gd name="connsiteX67" fmla="*/ 5426496 w 9517857"/>
              <a:gd name="connsiteY67" fmla="*/ 237017 h 920231"/>
              <a:gd name="connsiteX68" fmla="*/ 5497161 w 9517857"/>
              <a:gd name="connsiteY68" fmla="*/ 230683 h 920231"/>
              <a:gd name="connsiteX69" fmla="*/ 5826043 w 9517857"/>
              <a:gd name="connsiteY69" fmla="*/ 149948 h 920231"/>
              <a:gd name="connsiteX70" fmla="*/ 6013415 w 9517857"/>
              <a:gd name="connsiteY70" fmla="*/ 139191 h 920231"/>
              <a:gd name="connsiteX71" fmla="*/ 6080994 w 9517857"/>
              <a:gd name="connsiteY71" fmla="*/ 144813 h 920231"/>
              <a:gd name="connsiteX72" fmla="*/ 6194152 w 9517857"/>
              <a:gd name="connsiteY72" fmla="*/ 153647 h 920231"/>
              <a:gd name="connsiteX73" fmla="*/ 6281379 w 9517857"/>
              <a:gd name="connsiteY73" fmla="*/ 183501 h 920231"/>
              <a:gd name="connsiteX74" fmla="*/ 6374947 w 9517857"/>
              <a:gd name="connsiteY74" fmla="*/ 181674 h 920231"/>
              <a:gd name="connsiteX75" fmla="*/ 6448518 w 9517857"/>
              <a:gd name="connsiteY75" fmla="*/ 166253 h 920231"/>
              <a:gd name="connsiteX76" fmla="*/ 6544700 w 9517857"/>
              <a:gd name="connsiteY76" fmla="*/ 169036 h 920231"/>
              <a:gd name="connsiteX77" fmla="*/ 6648353 w 9517857"/>
              <a:gd name="connsiteY77" fmla="*/ 174125 h 920231"/>
              <a:gd name="connsiteX78" fmla="*/ 6736227 w 9517857"/>
              <a:gd name="connsiteY78" fmla="*/ 175091 h 920231"/>
              <a:gd name="connsiteX79" fmla="*/ 6977218 w 9517857"/>
              <a:gd name="connsiteY79" fmla="*/ 186164 h 920231"/>
              <a:gd name="connsiteX80" fmla="*/ 7065221 w 9517857"/>
              <a:gd name="connsiteY80" fmla="*/ 229406 h 920231"/>
              <a:gd name="connsiteX81" fmla="*/ 7358195 w 9517857"/>
              <a:gd name="connsiteY81" fmla="*/ 253615 h 920231"/>
              <a:gd name="connsiteX82" fmla="*/ 7565449 w 9517857"/>
              <a:gd name="connsiteY82" fmla="*/ 260825 h 920231"/>
              <a:gd name="connsiteX83" fmla="*/ 7599285 w 9517857"/>
              <a:gd name="connsiteY83" fmla="*/ 267896 h 920231"/>
              <a:gd name="connsiteX84" fmla="*/ 7644411 w 9517857"/>
              <a:gd name="connsiteY84" fmla="*/ 260861 h 920231"/>
              <a:gd name="connsiteX85" fmla="*/ 7825110 w 9517857"/>
              <a:gd name="connsiteY85" fmla="*/ 230984 h 920231"/>
              <a:gd name="connsiteX86" fmla="*/ 7965805 w 9517857"/>
              <a:gd name="connsiteY86" fmla="*/ 202230 h 920231"/>
              <a:gd name="connsiteX87" fmla="*/ 8147401 w 9517857"/>
              <a:gd name="connsiteY87" fmla="*/ 207492 h 920231"/>
              <a:gd name="connsiteX88" fmla="*/ 8256033 w 9517857"/>
              <a:gd name="connsiteY88" fmla="*/ 195588 h 920231"/>
              <a:gd name="connsiteX89" fmla="*/ 8410677 w 9517857"/>
              <a:gd name="connsiteY89" fmla="*/ 174042 h 920231"/>
              <a:gd name="connsiteX90" fmla="*/ 8617841 w 9517857"/>
              <a:gd name="connsiteY90" fmla="*/ 157042 h 920231"/>
              <a:gd name="connsiteX91" fmla="*/ 8715976 w 9517857"/>
              <a:gd name="connsiteY91" fmla="*/ 180249 h 920231"/>
              <a:gd name="connsiteX92" fmla="*/ 8778827 w 9517857"/>
              <a:gd name="connsiteY92" fmla="*/ 174811 h 920231"/>
              <a:gd name="connsiteX93" fmla="*/ 8840778 w 9517857"/>
              <a:gd name="connsiteY93" fmla="*/ 145024 h 920231"/>
              <a:gd name="connsiteX94" fmla="*/ 9010380 w 9517857"/>
              <a:gd name="connsiteY94" fmla="*/ 93766 h 920231"/>
              <a:gd name="connsiteX95" fmla="*/ 9110856 w 9517857"/>
              <a:gd name="connsiteY95" fmla="*/ 72872 h 920231"/>
              <a:gd name="connsiteX96" fmla="*/ 9268817 w 9517857"/>
              <a:gd name="connsiteY96" fmla="*/ 54957 h 920231"/>
              <a:gd name="connsiteX97" fmla="*/ 9316667 w 9517857"/>
              <a:gd name="connsiteY97" fmla="*/ 46922 h 920231"/>
              <a:gd name="connsiteX98" fmla="*/ 9428209 w 9517857"/>
              <a:gd name="connsiteY98" fmla="*/ 31798 h 920231"/>
              <a:gd name="connsiteX99" fmla="*/ 9488916 w 9517857"/>
              <a:gd name="connsiteY99"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807816 w 9517857"/>
              <a:gd name="connsiteY56" fmla="*/ 0 h 920231"/>
              <a:gd name="connsiteX57" fmla="*/ 4826683 w 9517857"/>
              <a:gd name="connsiteY57" fmla="*/ 165317 h 920231"/>
              <a:gd name="connsiteX58" fmla="*/ 4827826 w 9517857"/>
              <a:gd name="connsiteY58" fmla="*/ 248852 h 920231"/>
              <a:gd name="connsiteX59" fmla="*/ 4892569 w 9517857"/>
              <a:gd name="connsiteY59" fmla="*/ 251808 h 920231"/>
              <a:gd name="connsiteX60" fmla="*/ 4896611 w 9517857"/>
              <a:gd name="connsiteY60" fmla="*/ 242323 h 920231"/>
              <a:gd name="connsiteX61" fmla="*/ 4917286 w 9517857"/>
              <a:gd name="connsiteY61" fmla="*/ 245534 h 920231"/>
              <a:gd name="connsiteX62" fmla="*/ 4981173 w 9517857"/>
              <a:gd name="connsiteY62" fmla="*/ 248978 h 920231"/>
              <a:gd name="connsiteX63" fmla="*/ 5060397 w 9517857"/>
              <a:gd name="connsiteY63" fmla="*/ 265563 h 920231"/>
              <a:gd name="connsiteX64" fmla="*/ 5252996 w 9517857"/>
              <a:gd name="connsiteY64" fmla="*/ 272530 h 920231"/>
              <a:gd name="connsiteX65" fmla="*/ 5358056 w 9517857"/>
              <a:gd name="connsiteY65" fmla="*/ 249123 h 920231"/>
              <a:gd name="connsiteX66" fmla="*/ 5426496 w 9517857"/>
              <a:gd name="connsiteY66" fmla="*/ 237017 h 920231"/>
              <a:gd name="connsiteX67" fmla="*/ 5497161 w 9517857"/>
              <a:gd name="connsiteY67" fmla="*/ 230683 h 920231"/>
              <a:gd name="connsiteX68" fmla="*/ 5826043 w 9517857"/>
              <a:gd name="connsiteY68" fmla="*/ 149948 h 920231"/>
              <a:gd name="connsiteX69" fmla="*/ 6013415 w 9517857"/>
              <a:gd name="connsiteY69" fmla="*/ 139191 h 920231"/>
              <a:gd name="connsiteX70" fmla="*/ 6080994 w 9517857"/>
              <a:gd name="connsiteY70" fmla="*/ 144813 h 920231"/>
              <a:gd name="connsiteX71" fmla="*/ 6194152 w 9517857"/>
              <a:gd name="connsiteY71" fmla="*/ 153647 h 920231"/>
              <a:gd name="connsiteX72" fmla="*/ 6281379 w 9517857"/>
              <a:gd name="connsiteY72" fmla="*/ 183501 h 920231"/>
              <a:gd name="connsiteX73" fmla="*/ 6374947 w 9517857"/>
              <a:gd name="connsiteY73" fmla="*/ 181674 h 920231"/>
              <a:gd name="connsiteX74" fmla="*/ 6448518 w 9517857"/>
              <a:gd name="connsiteY74" fmla="*/ 166253 h 920231"/>
              <a:gd name="connsiteX75" fmla="*/ 6544700 w 9517857"/>
              <a:gd name="connsiteY75" fmla="*/ 169036 h 920231"/>
              <a:gd name="connsiteX76" fmla="*/ 6648353 w 9517857"/>
              <a:gd name="connsiteY76" fmla="*/ 174125 h 920231"/>
              <a:gd name="connsiteX77" fmla="*/ 6736227 w 9517857"/>
              <a:gd name="connsiteY77" fmla="*/ 175091 h 920231"/>
              <a:gd name="connsiteX78" fmla="*/ 6977218 w 9517857"/>
              <a:gd name="connsiteY78" fmla="*/ 186164 h 920231"/>
              <a:gd name="connsiteX79" fmla="*/ 7065221 w 9517857"/>
              <a:gd name="connsiteY79" fmla="*/ 229406 h 920231"/>
              <a:gd name="connsiteX80" fmla="*/ 7358195 w 9517857"/>
              <a:gd name="connsiteY80" fmla="*/ 253615 h 920231"/>
              <a:gd name="connsiteX81" fmla="*/ 7565449 w 9517857"/>
              <a:gd name="connsiteY81" fmla="*/ 260825 h 920231"/>
              <a:gd name="connsiteX82" fmla="*/ 7599285 w 9517857"/>
              <a:gd name="connsiteY82" fmla="*/ 267896 h 920231"/>
              <a:gd name="connsiteX83" fmla="*/ 7644411 w 9517857"/>
              <a:gd name="connsiteY83" fmla="*/ 260861 h 920231"/>
              <a:gd name="connsiteX84" fmla="*/ 7825110 w 9517857"/>
              <a:gd name="connsiteY84" fmla="*/ 230984 h 920231"/>
              <a:gd name="connsiteX85" fmla="*/ 7965805 w 9517857"/>
              <a:gd name="connsiteY85" fmla="*/ 202230 h 920231"/>
              <a:gd name="connsiteX86" fmla="*/ 8147401 w 9517857"/>
              <a:gd name="connsiteY86" fmla="*/ 207492 h 920231"/>
              <a:gd name="connsiteX87" fmla="*/ 8256033 w 9517857"/>
              <a:gd name="connsiteY87" fmla="*/ 195588 h 920231"/>
              <a:gd name="connsiteX88" fmla="*/ 8410677 w 9517857"/>
              <a:gd name="connsiteY88" fmla="*/ 174042 h 920231"/>
              <a:gd name="connsiteX89" fmla="*/ 8617841 w 9517857"/>
              <a:gd name="connsiteY89" fmla="*/ 157042 h 920231"/>
              <a:gd name="connsiteX90" fmla="*/ 8715976 w 9517857"/>
              <a:gd name="connsiteY90" fmla="*/ 180249 h 920231"/>
              <a:gd name="connsiteX91" fmla="*/ 8778827 w 9517857"/>
              <a:gd name="connsiteY91" fmla="*/ 174811 h 920231"/>
              <a:gd name="connsiteX92" fmla="*/ 8840778 w 9517857"/>
              <a:gd name="connsiteY92" fmla="*/ 145024 h 920231"/>
              <a:gd name="connsiteX93" fmla="*/ 9010380 w 9517857"/>
              <a:gd name="connsiteY93" fmla="*/ 93766 h 920231"/>
              <a:gd name="connsiteX94" fmla="*/ 9110856 w 9517857"/>
              <a:gd name="connsiteY94" fmla="*/ 72872 h 920231"/>
              <a:gd name="connsiteX95" fmla="*/ 9268817 w 9517857"/>
              <a:gd name="connsiteY95" fmla="*/ 54957 h 920231"/>
              <a:gd name="connsiteX96" fmla="*/ 9316667 w 9517857"/>
              <a:gd name="connsiteY96" fmla="*/ 46922 h 920231"/>
              <a:gd name="connsiteX97" fmla="*/ 9428209 w 9517857"/>
              <a:gd name="connsiteY97" fmla="*/ 31798 h 920231"/>
              <a:gd name="connsiteX98" fmla="*/ 9488916 w 9517857"/>
              <a:gd name="connsiteY98"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807816 w 9517857"/>
              <a:gd name="connsiteY55" fmla="*/ 0 h 920231"/>
              <a:gd name="connsiteX56" fmla="*/ 4826683 w 9517857"/>
              <a:gd name="connsiteY56" fmla="*/ 165317 h 920231"/>
              <a:gd name="connsiteX57" fmla="*/ 4827826 w 9517857"/>
              <a:gd name="connsiteY57" fmla="*/ 248852 h 920231"/>
              <a:gd name="connsiteX58" fmla="*/ 4892569 w 9517857"/>
              <a:gd name="connsiteY58" fmla="*/ 251808 h 920231"/>
              <a:gd name="connsiteX59" fmla="*/ 4896611 w 9517857"/>
              <a:gd name="connsiteY59" fmla="*/ 242323 h 920231"/>
              <a:gd name="connsiteX60" fmla="*/ 4917286 w 9517857"/>
              <a:gd name="connsiteY60" fmla="*/ 245534 h 920231"/>
              <a:gd name="connsiteX61" fmla="*/ 4981173 w 9517857"/>
              <a:gd name="connsiteY61" fmla="*/ 248978 h 920231"/>
              <a:gd name="connsiteX62" fmla="*/ 5060397 w 9517857"/>
              <a:gd name="connsiteY62" fmla="*/ 265563 h 920231"/>
              <a:gd name="connsiteX63" fmla="*/ 5252996 w 9517857"/>
              <a:gd name="connsiteY63" fmla="*/ 272530 h 920231"/>
              <a:gd name="connsiteX64" fmla="*/ 5358056 w 9517857"/>
              <a:gd name="connsiteY64" fmla="*/ 249123 h 920231"/>
              <a:gd name="connsiteX65" fmla="*/ 5426496 w 9517857"/>
              <a:gd name="connsiteY65" fmla="*/ 237017 h 920231"/>
              <a:gd name="connsiteX66" fmla="*/ 5497161 w 9517857"/>
              <a:gd name="connsiteY66" fmla="*/ 230683 h 920231"/>
              <a:gd name="connsiteX67" fmla="*/ 5826043 w 9517857"/>
              <a:gd name="connsiteY67" fmla="*/ 149948 h 920231"/>
              <a:gd name="connsiteX68" fmla="*/ 6013415 w 9517857"/>
              <a:gd name="connsiteY68" fmla="*/ 139191 h 920231"/>
              <a:gd name="connsiteX69" fmla="*/ 6080994 w 9517857"/>
              <a:gd name="connsiteY69" fmla="*/ 144813 h 920231"/>
              <a:gd name="connsiteX70" fmla="*/ 6194152 w 9517857"/>
              <a:gd name="connsiteY70" fmla="*/ 153647 h 920231"/>
              <a:gd name="connsiteX71" fmla="*/ 6281379 w 9517857"/>
              <a:gd name="connsiteY71" fmla="*/ 183501 h 920231"/>
              <a:gd name="connsiteX72" fmla="*/ 6374947 w 9517857"/>
              <a:gd name="connsiteY72" fmla="*/ 181674 h 920231"/>
              <a:gd name="connsiteX73" fmla="*/ 6448518 w 9517857"/>
              <a:gd name="connsiteY73" fmla="*/ 166253 h 920231"/>
              <a:gd name="connsiteX74" fmla="*/ 6544700 w 9517857"/>
              <a:gd name="connsiteY74" fmla="*/ 169036 h 920231"/>
              <a:gd name="connsiteX75" fmla="*/ 6648353 w 9517857"/>
              <a:gd name="connsiteY75" fmla="*/ 174125 h 920231"/>
              <a:gd name="connsiteX76" fmla="*/ 6736227 w 9517857"/>
              <a:gd name="connsiteY76" fmla="*/ 175091 h 920231"/>
              <a:gd name="connsiteX77" fmla="*/ 6977218 w 9517857"/>
              <a:gd name="connsiteY77" fmla="*/ 186164 h 920231"/>
              <a:gd name="connsiteX78" fmla="*/ 7065221 w 9517857"/>
              <a:gd name="connsiteY78" fmla="*/ 229406 h 920231"/>
              <a:gd name="connsiteX79" fmla="*/ 7358195 w 9517857"/>
              <a:gd name="connsiteY79" fmla="*/ 253615 h 920231"/>
              <a:gd name="connsiteX80" fmla="*/ 7565449 w 9517857"/>
              <a:gd name="connsiteY80" fmla="*/ 260825 h 920231"/>
              <a:gd name="connsiteX81" fmla="*/ 7599285 w 9517857"/>
              <a:gd name="connsiteY81" fmla="*/ 267896 h 920231"/>
              <a:gd name="connsiteX82" fmla="*/ 7644411 w 9517857"/>
              <a:gd name="connsiteY82" fmla="*/ 260861 h 920231"/>
              <a:gd name="connsiteX83" fmla="*/ 7825110 w 9517857"/>
              <a:gd name="connsiteY83" fmla="*/ 230984 h 920231"/>
              <a:gd name="connsiteX84" fmla="*/ 7965805 w 9517857"/>
              <a:gd name="connsiteY84" fmla="*/ 202230 h 920231"/>
              <a:gd name="connsiteX85" fmla="*/ 8147401 w 9517857"/>
              <a:gd name="connsiteY85" fmla="*/ 207492 h 920231"/>
              <a:gd name="connsiteX86" fmla="*/ 8256033 w 9517857"/>
              <a:gd name="connsiteY86" fmla="*/ 195588 h 920231"/>
              <a:gd name="connsiteX87" fmla="*/ 8410677 w 9517857"/>
              <a:gd name="connsiteY87" fmla="*/ 174042 h 920231"/>
              <a:gd name="connsiteX88" fmla="*/ 8617841 w 9517857"/>
              <a:gd name="connsiteY88" fmla="*/ 157042 h 920231"/>
              <a:gd name="connsiteX89" fmla="*/ 8715976 w 9517857"/>
              <a:gd name="connsiteY89" fmla="*/ 180249 h 920231"/>
              <a:gd name="connsiteX90" fmla="*/ 8778827 w 9517857"/>
              <a:gd name="connsiteY90" fmla="*/ 174811 h 920231"/>
              <a:gd name="connsiteX91" fmla="*/ 8840778 w 9517857"/>
              <a:gd name="connsiteY91" fmla="*/ 145024 h 920231"/>
              <a:gd name="connsiteX92" fmla="*/ 9010380 w 9517857"/>
              <a:gd name="connsiteY92" fmla="*/ 93766 h 920231"/>
              <a:gd name="connsiteX93" fmla="*/ 9110856 w 9517857"/>
              <a:gd name="connsiteY93" fmla="*/ 72872 h 920231"/>
              <a:gd name="connsiteX94" fmla="*/ 9268817 w 9517857"/>
              <a:gd name="connsiteY94" fmla="*/ 54957 h 920231"/>
              <a:gd name="connsiteX95" fmla="*/ 9316667 w 9517857"/>
              <a:gd name="connsiteY95" fmla="*/ 46922 h 920231"/>
              <a:gd name="connsiteX96" fmla="*/ 9428209 w 9517857"/>
              <a:gd name="connsiteY96" fmla="*/ 31798 h 920231"/>
              <a:gd name="connsiteX97" fmla="*/ 9488916 w 9517857"/>
              <a:gd name="connsiteY97"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6423 w 9517857"/>
              <a:gd name="connsiteY4" fmla="*/ 249794 h 920231"/>
              <a:gd name="connsiteX5" fmla="*/ 4686133 w 9517857"/>
              <a:gd name="connsiteY5" fmla="*/ 248602 h 920231"/>
              <a:gd name="connsiteX6" fmla="*/ 4686423 w 9517857"/>
              <a:gd name="connsiteY6" fmla="*/ 249794 h 920231"/>
              <a:gd name="connsiteX7" fmla="*/ 9488916 w 9517857"/>
              <a:gd name="connsiteY7" fmla="*/ 1875 h 920231"/>
              <a:gd name="connsiteX8" fmla="*/ 9517857 w 9517857"/>
              <a:gd name="connsiteY8" fmla="*/ 1887 h 920231"/>
              <a:gd name="connsiteX9" fmla="*/ 9517857 w 9517857"/>
              <a:gd name="connsiteY9" fmla="*/ 920231 h 920231"/>
              <a:gd name="connsiteX10" fmla="*/ 14604 w 9517857"/>
              <a:gd name="connsiteY10" fmla="*/ 920231 h 920231"/>
              <a:gd name="connsiteX11" fmla="*/ 12841 w 9517857"/>
              <a:gd name="connsiteY11" fmla="*/ 919638 h 920231"/>
              <a:gd name="connsiteX12" fmla="*/ 93 w 9517857"/>
              <a:gd name="connsiteY12" fmla="*/ 914346 h 920231"/>
              <a:gd name="connsiteX13" fmla="*/ 58674 w 9517857"/>
              <a:gd name="connsiteY13" fmla="*/ 892197 h 920231"/>
              <a:gd name="connsiteX14" fmla="*/ 275005 w 9517857"/>
              <a:gd name="connsiteY14" fmla="*/ 809104 h 920231"/>
              <a:gd name="connsiteX15" fmla="*/ 587824 w 9517857"/>
              <a:gd name="connsiteY15" fmla="*/ 800070 h 920231"/>
              <a:gd name="connsiteX16" fmla="*/ 727985 w 9517857"/>
              <a:gd name="connsiteY16" fmla="*/ 721701 h 920231"/>
              <a:gd name="connsiteX17" fmla="*/ 778982 w 9517857"/>
              <a:gd name="connsiteY17" fmla="*/ 712017 h 920231"/>
              <a:gd name="connsiteX18" fmla="*/ 849944 w 9517857"/>
              <a:gd name="connsiteY18" fmla="*/ 719862 h 920231"/>
              <a:gd name="connsiteX19" fmla="*/ 901402 w 9517857"/>
              <a:gd name="connsiteY19" fmla="*/ 730920 h 920231"/>
              <a:gd name="connsiteX20" fmla="*/ 930946 w 9517857"/>
              <a:gd name="connsiteY20" fmla="*/ 735921 h 920231"/>
              <a:gd name="connsiteX21" fmla="*/ 986250 w 9517857"/>
              <a:gd name="connsiteY21" fmla="*/ 715405 h 920231"/>
              <a:gd name="connsiteX22" fmla="*/ 1013752 w 9517857"/>
              <a:gd name="connsiteY22" fmla="*/ 715236 h 920231"/>
              <a:gd name="connsiteX23" fmla="*/ 1023734 w 9517857"/>
              <a:gd name="connsiteY23" fmla="*/ 720446 h 920231"/>
              <a:gd name="connsiteX24" fmla="*/ 1063207 w 9517857"/>
              <a:gd name="connsiteY24" fmla="*/ 717526 h 920231"/>
              <a:gd name="connsiteX25" fmla="*/ 1081980 w 9517857"/>
              <a:gd name="connsiteY25" fmla="*/ 740330 h 920231"/>
              <a:gd name="connsiteX26" fmla="*/ 1218120 w 9517857"/>
              <a:gd name="connsiteY26" fmla="*/ 715155 h 920231"/>
              <a:gd name="connsiteX27" fmla="*/ 1397459 w 9517857"/>
              <a:gd name="connsiteY27" fmla="*/ 693065 h 920231"/>
              <a:gd name="connsiteX28" fmla="*/ 1580688 w 9517857"/>
              <a:gd name="connsiteY28" fmla="*/ 695572 h 920231"/>
              <a:gd name="connsiteX29" fmla="*/ 1772334 w 9517857"/>
              <a:gd name="connsiteY29" fmla="*/ 712515 h 920231"/>
              <a:gd name="connsiteX30" fmla="*/ 2002561 w 9517857"/>
              <a:gd name="connsiteY30" fmla="*/ 661792 h 920231"/>
              <a:gd name="connsiteX31" fmla="*/ 2135144 w 9517857"/>
              <a:gd name="connsiteY31" fmla="*/ 638376 h 920231"/>
              <a:gd name="connsiteX32" fmla="*/ 2440292 w 9517857"/>
              <a:gd name="connsiteY32" fmla="*/ 595737 h 920231"/>
              <a:gd name="connsiteX33" fmla="*/ 2547829 w 9517857"/>
              <a:gd name="connsiteY33" fmla="*/ 568025 h 920231"/>
              <a:gd name="connsiteX34" fmla="*/ 2658055 w 9517857"/>
              <a:gd name="connsiteY34" fmla="*/ 580602 h 920231"/>
              <a:gd name="connsiteX35" fmla="*/ 2693698 w 9517857"/>
              <a:gd name="connsiteY35" fmla="*/ 561904 h 920231"/>
              <a:gd name="connsiteX36" fmla="*/ 2699673 w 9517857"/>
              <a:gd name="connsiteY36" fmla="*/ 558275 h 920231"/>
              <a:gd name="connsiteX37" fmla="*/ 2727306 w 9517857"/>
              <a:gd name="connsiteY37" fmla="*/ 552573 h 920231"/>
              <a:gd name="connsiteX38" fmla="*/ 2730451 w 9517857"/>
              <a:gd name="connsiteY38" fmla="*/ 539933 h 920231"/>
              <a:gd name="connsiteX39" fmla="*/ 2768713 w 9517857"/>
              <a:gd name="connsiteY39" fmla="*/ 523450 h 920231"/>
              <a:gd name="connsiteX40" fmla="*/ 2820868 w 9517857"/>
              <a:gd name="connsiteY40" fmla="*/ 516035 h 920231"/>
              <a:gd name="connsiteX41" fmla="*/ 3073635 w 9517857"/>
              <a:gd name="connsiteY41" fmla="*/ 493169 h 920231"/>
              <a:gd name="connsiteX42" fmla="*/ 3222071 w 9517857"/>
              <a:gd name="connsiteY42" fmla="*/ 472434 h 920231"/>
              <a:gd name="connsiteX43" fmla="*/ 3274069 w 9517857"/>
              <a:gd name="connsiteY43" fmla="*/ 453480 h 920231"/>
              <a:gd name="connsiteX44" fmla="*/ 3349632 w 9517857"/>
              <a:gd name="connsiteY44" fmla="*/ 434458 h 920231"/>
              <a:gd name="connsiteX45" fmla="*/ 3479593 w 9517857"/>
              <a:gd name="connsiteY45" fmla="*/ 392312 h 920231"/>
              <a:gd name="connsiteX46" fmla="*/ 3651428 w 9517857"/>
              <a:gd name="connsiteY46" fmla="*/ 363682 h 920231"/>
              <a:gd name="connsiteX47" fmla="*/ 3750023 w 9517857"/>
              <a:gd name="connsiteY47" fmla="*/ 372553 h 920231"/>
              <a:gd name="connsiteX48" fmla="*/ 3844133 w 9517857"/>
              <a:gd name="connsiteY48" fmla="*/ 362523 h 920231"/>
              <a:gd name="connsiteX49" fmla="*/ 3933803 w 9517857"/>
              <a:gd name="connsiteY49" fmla="*/ 359190 h 920231"/>
              <a:gd name="connsiteX50" fmla="*/ 4266740 w 9517857"/>
              <a:gd name="connsiteY50" fmla="*/ 363329 h 920231"/>
              <a:gd name="connsiteX51" fmla="*/ 4430770 w 9517857"/>
              <a:gd name="connsiteY51" fmla="*/ 344518 h 920231"/>
              <a:gd name="connsiteX52" fmla="*/ 4512664 w 9517857"/>
              <a:gd name="connsiteY52" fmla="*/ 321823 h 920231"/>
              <a:gd name="connsiteX53" fmla="*/ 4616423 w 9517857"/>
              <a:gd name="connsiteY53" fmla="*/ 292789 h 920231"/>
              <a:gd name="connsiteX54" fmla="*/ 4807816 w 9517857"/>
              <a:gd name="connsiteY54" fmla="*/ 0 h 920231"/>
              <a:gd name="connsiteX55" fmla="*/ 4826683 w 9517857"/>
              <a:gd name="connsiteY55" fmla="*/ 165317 h 920231"/>
              <a:gd name="connsiteX56" fmla="*/ 4827826 w 9517857"/>
              <a:gd name="connsiteY56" fmla="*/ 248852 h 920231"/>
              <a:gd name="connsiteX57" fmla="*/ 4892569 w 9517857"/>
              <a:gd name="connsiteY57" fmla="*/ 251808 h 920231"/>
              <a:gd name="connsiteX58" fmla="*/ 4896611 w 9517857"/>
              <a:gd name="connsiteY58" fmla="*/ 242323 h 920231"/>
              <a:gd name="connsiteX59" fmla="*/ 4917286 w 9517857"/>
              <a:gd name="connsiteY59" fmla="*/ 245534 h 920231"/>
              <a:gd name="connsiteX60" fmla="*/ 4981173 w 9517857"/>
              <a:gd name="connsiteY60" fmla="*/ 248978 h 920231"/>
              <a:gd name="connsiteX61" fmla="*/ 5060397 w 9517857"/>
              <a:gd name="connsiteY61" fmla="*/ 265563 h 920231"/>
              <a:gd name="connsiteX62" fmla="*/ 5252996 w 9517857"/>
              <a:gd name="connsiteY62" fmla="*/ 272530 h 920231"/>
              <a:gd name="connsiteX63" fmla="*/ 5358056 w 9517857"/>
              <a:gd name="connsiteY63" fmla="*/ 249123 h 920231"/>
              <a:gd name="connsiteX64" fmla="*/ 5426496 w 9517857"/>
              <a:gd name="connsiteY64" fmla="*/ 237017 h 920231"/>
              <a:gd name="connsiteX65" fmla="*/ 5497161 w 9517857"/>
              <a:gd name="connsiteY65" fmla="*/ 230683 h 920231"/>
              <a:gd name="connsiteX66" fmla="*/ 5826043 w 9517857"/>
              <a:gd name="connsiteY66" fmla="*/ 149948 h 920231"/>
              <a:gd name="connsiteX67" fmla="*/ 6013415 w 9517857"/>
              <a:gd name="connsiteY67" fmla="*/ 139191 h 920231"/>
              <a:gd name="connsiteX68" fmla="*/ 6080994 w 9517857"/>
              <a:gd name="connsiteY68" fmla="*/ 144813 h 920231"/>
              <a:gd name="connsiteX69" fmla="*/ 6194152 w 9517857"/>
              <a:gd name="connsiteY69" fmla="*/ 153647 h 920231"/>
              <a:gd name="connsiteX70" fmla="*/ 6281379 w 9517857"/>
              <a:gd name="connsiteY70" fmla="*/ 183501 h 920231"/>
              <a:gd name="connsiteX71" fmla="*/ 6374947 w 9517857"/>
              <a:gd name="connsiteY71" fmla="*/ 181674 h 920231"/>
              <a:gd name="connsiteX72" fmla="*/ 6448518 w 9517857"/>
              <a:gd name="connsiteY72" fmla="*/ 166253 h 920231"/>
              <a:gd name="connsiteX73" fmla="*/ 6544700 w 9517857"/>
              <a:gd name="connsiteY73" fmla="*/ 169036 h 920231"/>
              <a:gd name="connsiteX74" fmla="*/ 6648353 w 9517857"/>
              <a:gd name="connsiteY74" fmla="*/ 174125 h 920231"/>
              <a:gd name="connsiteX75" fmla="*/ 6736227 w 9517857"/>
              <a:gd name="connsiteY75" fmla="*/ 175091 h 920231"/>
              <a:gd name="connsiteX76" fmla="*/ 6977218 w 9517857"/>
              <a:gd name="connsiteY76" fmla="*/ 186164 h 920231"/>
              <a:gd name="connsiteX77" fmla="*/ 7065221 w 9517857"/>
              <a:gd name="connsiteY77" fmla="*/ 229406 h 920231"/>
              <a:gd name="connsiteX78" fmla="*/ 7358195 w 9517857"/>
              <a:gd name="connsiteY78" fmla="*/ 253615 h 920231"/>
              <a:gd name="connsiteX79" fmla="*/ 7565449 w 9517857"/>
              <a:gd name="connsiteY79" fmla="*/ 260825 h 920231"/>
              <a:gd name="connsiteX80" fmla="*/ 7599285 w 9517857"/>
              <a:gd name="connsiteY80" fmla="*/ 267896 h 920231"/>
              <a:gd name="connsiteX81" fmla="*/ 7644411 w 9517857"/>
              <a:gd name="connsiteY81" fmla="*/ 260861 h 920231"/>
              <a:gd name="connsiteX82" fmla="*/ 7825110 w 9517857"/>
              <a:gd name="connsiteY82" fmla="*/ 230984 h 920231"/>
              <a:gd name="connsiteX83" fmla="*/ 7965805 w 9517857"/>
              <a:gd name="connsiteY83" fmla="*/ 202230 h 920231"/>
              <a:gd name="connsiteX84" fmla="*/ 8147401 w 9517857"/>
              <a:gd name="connsiteY84" fmla="*/ 207492 h 920231"/>
              <a:gd name="connsiteX85" fmla="*/ 8256033 w 9517857"/>
              <a:gd name="connsiteY85" fmla="*/ 195588 h 920231"/>
              <a:gd name="connsiteX86" fmla="*/ 8410677 w 9517857"/>
              <a:gd name="connsiteY86" fmla="*/ 174042 h 920231"/>
              <a:gd name="connsiteX87" fmla="*/ 8617841 w 9517857"/>
              <a:gd name="connsiteY87" fmla="*/ 157042 h 920231"/>
              <a:gd name="connsiteX88" fmla="*/ 8715976 w 9517857"/>
              <a:gd name="connsiteY88" fmla="*/ 180249 h 920231"/>
              <a:gd name="connsiteX89" fmla="*/ 8778827 w 9517857"/>
              <a:gd name="connsiteY89" fmla="*/ 174811 h 920231"/>
              <a:gd name="connsiteX90" fmla="*/ 8840778 w 9517857"/>
              <a:gd name="connsiteY90" fmla="*/ 145024 h 920231"/>
              <a:gd name="connsiteX91" fmla="*/ 9010380 w 9517857"/>
              <a:gd name="connsiteY91" fmla="*/ 93766 h 920231"/>
              <a:gd name="connsiteX92" fmla="*/ 9110856 w 9517857"/>
              <a:gd name="connsiteY92" fmla="*/ 72872 h 920231"/>
              <a:gd name="connsiteX93" fmla="*/ 9268817 w 9517857"/>
              <a:gd name="connsiteY93" fmla="*/ 54957 h 920231"/>
              <a:gd name="connsiteX94" fmla="*/ 9316667 w 9517857"/>
              <a:gd name="connsiteY94" fmla="*/ 46922 h 920231"/>
              <a:gd name="connsiteX95" fmla="*/ 9428209 w 9517857"/>
              <a:gd name="connsiteY95" fmla="*/ 31798 h 920231"/>
              <a:gd name="connsiteX96" fmla="*/ 9488916 w 9517857"/>
              <a:gd name="connsiteY96"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9488916 w 9517857"/>
              <a:gd name="connsiteY4" fmla="*/ 1875 h 920231"/>
              <a:gd name="connsiteX5" fmla="*/ 9517857 w 9517857"/>
              <a:gd name="connsiteY5" fmla="*/ 1887 h 920231"/>
              <a:gd name="connsiteX6" fmla="*/ 9517857 w 9517857"/>
              <a:gd name="connsiteY6" fmla="*/ 920231 h 920231"/>
              <a:gd name="connsiteX7" fmla="*/ 14604 w 9517857"/>
              <a:gd name="connsiteY7" fmla="*/ 920231 h 920231"/>
              <a:gd name="connsiteX8" fmla="*/ 12841 w 9517857"/>
              <a:gd name="connsiteY8" fmla="*/ 919638 h 920231"/>
              <a:gd name="connsiteX9" fmla="*/ 93 w 9517857"/>
              <a:gd name="connsiteY9" fmla="*/ 914346 h 920231"/>
              <a:gd name="connsiteX10" fmla="*/ 58674 w 9517857"/>
              <a:gd name="connsiteY10" fmla="*/ 892197 h 920231"/>
              <a:gd name="connsiteX11" fmla="*/ 275005 w 9517857"/>
              <a:gd name="connsiteY11" fmla="*/ 809104 h 920231"/>
              <a:gd name="connsiteX12" fmla="*/ 587824 w 9517857"/>
              <a:gd name="connsiteY12" fmla="*/ 800070 h 920231"/>
              <a:gd name="connsiteX13" fmla="*/ 727985 w 9517857"/>
              <a:gd name="connsiteY13" fmla="*/ 721701 h 920231"/>
              <a:gd name="connsiteX14" fmla="*/ 778982 w 9517857"/>
              <a:gd name="connsiteY14" fmla="*/ 712017 h 920231"/>
              <a:gd name="connsiteX15" fmla="*/ 849944 w 9517857"/>
              <a:gd name="connsiteY15" fmla="*/ 719862 h 920231"/>
              <a:gd name="connsiteX16" fmla="*/ 901402 w 9517857"/>
              <a:gd name="connsiteY16" fmla="*/ 730920 h 920231"/>
              <a:gd name="connsiteX17" fmla="*/ 930946 w 9517857"/>
              <a:gd name="connsiteY17" fmla="*/ 735921 h 920231"/>
              <a:gd name="connsiteX18" fmla="*/ 986250 w 9517857"/>
              <a:gd name="connsiteY18" fmla="*/ 715405 h 920231"/>
              <a:gd name="connsiteX19" fmla="*/ 1013752 w 9517857"/>
              <a:gd name="connsiteY19" fmla="*/ 715236 h 920231"/>
              <a:gd name="connsiteX20" fmla="*/ 1023734 w 9517857"/>
              <a:gd name="connsiteY20" fmla="*/ 720446 h 920231"/>
              <a:gd name="connsiteX21" fmla="*/ 1063207 w 9517857"/>
              <a:gd name="connsiteY21" fmla="*/ 717526 h 920231"/>
              <a:gd name="connsiteX22" fmla="*/ 1081980 w 9517857"/>
              <a:gd name="connsiteY22" fmla="*/ 740330 h 920231"/>
              <a:gd name="connsiteX23" fmla="*/ 1218120 w 9517857"/>
              <a:gd name="connsiteY23" fmla="*/ 715155 h 920231"/>
              <a:gd name="connsiteX24" fmla="*/ 1397459 w 9517857"/>
              <a:gd name="connsiteY24" fmla="*/ 693065 h 920231"/>
              <a:gd name="connsiteX25" fmla="*/ 1580688 w 9517857"/>
              <a:gd name="connsiteY25" fmla="*/ 695572 h 920231"/>
              <a:gd name="connsiteX26" fmla="*/ 1772334 w 9517857"/>
              <a:gd name="connsiteY26" fmla="*/ 712515 h 920231"/>
              <a:gd name="connsiteX27" fmla="*/ 2002561 w 9517857"/>
              <a:gd name="connsiteY27" fmla="*/ 661792 h 920231"/>
              <a:gd name="connsiteX28" fmla="*/ 2135144 w 9517857"/>
              <a:gd name="connsiteY28" fmla="*/ 638376 h 920231"/>
              <a:gd name="connsiteX29" fmla="*/ 2440292 w 9517857"/>
              <a:gd name="connsiteY29" fmla="*/ 595737 h 920231"/>
              <a:gd name="connsiteX30" fmla="*/ 2547829 w 9517857"/>
              <a:gd name="connsiteY30" fmla="*/ 568025 h 920231"/>
              <a:gd name="connsiteX31" fmla="*/ 2658055 w 9517857"/>
              <a:gd name="connsiteY31" fmla="*/ 580602 h 920231"/>
              <a:gd name="connsiteX32" fmla="*/ 2693698 w 9517857"/>
              <a:gd name="connsiteY32" fmla="*/ 561904 h 920231"/>
              <a:gd name="connsiteX33" fmla="*/ 2699673 w 9517857"/>
              <a:gd name="connsiteY33" fmla="*/ 558275 h 920231"/>
              <a:gd name="connsiteX34" fmla="*/ 2727306 w 9517857"/>
              <a:gd name="connsiteY34" fmla="*/ 552573 h 920231"/>
              <a:gd name="connsiteX35" fmla="*/ 2730451 w 9517857"/>
              <a:gd name="connsiteY35" fmla="*/ 539933 h 920231"/>
              <a:gd name="connsiteX36" fmla="*/ 2768713 w 9517857"/>
              <a:gd name="connsiteY36" fmla="*/ 523450 h 920231"/>
              <a:gd name="connsiteX37" fmla="*/ 2820868 w 9517857"/>
              <a:gd name="connsiteY37" fmla="*/ 516035 h 920231"/>
              <a:gd name="connsiteX38" fmla="*/ 3073635 w 9517857"/>
              <a:gd name="connsiteY38" fmla="*/ 493169 h 920231"/>
              <a:gd name="connsiteX39" fmla="*/ 3222071 w 9517857"/>
              <a:gd name="connsiteY39" fmla="*/ 472434 h 920231"/>
              <a:gd name="connsiteX40" fmla="*/ 3274069 w 9517857"/>
              <a:gd name="connsiteY40" fmla="*/ 453480 h 920231"/>
              <a:gd name="connsiteX41" fmla="*/ 3349632 w 9517857"/>
              <a:gd name="connsiteY41" fmla="*/ 434458 h 920231"/>
              <a:gd name="connsiteX42" fmla="*/ 3479593 w 9517857"/>
              <a:gd name="connsiteY42" fmla="*/ 392312 h 920231"/>
              <a:gd name="connsiteX43" fmla="*/ 3651428 w 9517857"/>
              <a:gd name="connsiteY43" fmla="*/ 363682 h 920231"/>
              <a:gd name="connsiteX44" fmla="*/ 3750023 w 9517857"/>
              <a:gd name="connsiteY44" fmla="*/ 372553 h 920231"/>
              <a:gd name="connsiteX45" fmla="*/ 3844133 w 9517857"/>
              <a:gd name="connsiteY45" fmla="*/ 362523 h 920231"/>
              <a:gd name="connsiteX46" fmla="*/ 3933803 w 9517857"/>
              <a:gd name="connsiteY46" fmla="*/ 359190 h 920231"/>
              <a:gd name="connsiteX47" fmla="*/ 4266740 w 9517857"/>
              <a:gd name="connsiteY47" fmla="*/ 363329 h 920231"/>
              <a:gd name="connsiteX48" fmla="*/ 4430770 w 9517857"/>
              <a:gd name="connsiteY48" fmla="*/ 344518 h 920231"/>
              <a:gd name="connsiteX49" fmla="*/ 4512664 w 9517857"/>
              <a:gd name="connsiteY49" fmla="*/ 321823 h 920231"/>
              <a:gd name="connsiteX50" fmla="*/ 4616423 w 9517857"/>
              <a:gd name="connsiteY50" fmla="*/ 292789 h 920231"/>
              <a:gd name="connsiteX51" fmla="*/ 4807816 w 9517857"/>
              <a:gd name="connsiteY51" fmla="*/ 0 h 920231"/>
              <a:gd name="connsiteX52" fmla="*/ 4826683 w 9517857"/>
              <a:gd name="connsiteY52" fmla="*/ 165317 h 920231"/>
              <a:gd name="connsiteX53" fmla="*/ 4827826 w 9517857"/>
              <a:gd name="connsiteY53" fmla="*/ 248852 h 920231"/>
              <a:gd name="connsiteX54" fmla="*/ 4892569 w 9517857"/>
              <a:gd name="connsiteY54" fmla="*/ 251808 h 920231"/>
              <a:gd name="connsiteX55" fmla="*/ 4896611 w 9517857"/>
              <a:gd name="connsiteY55" fmla="*/ 242323 h 920231"/>
              <a:gd name="connsiteX56" fmla="*/ 4917286 w 9517857"/>
              <a:gd name="connsiteY56" fmla="*/ 245534 h 920231"/>
              <a:gd name="connsiteX57" fmla="*/ 4981173 w 9517857"/>
              <a:gd name="connsiteY57" fmla="*/ 248978 h 920231"/>
              <a:gd name="connsiteX58" fmla="*/ 5060397 w 9517857"/>
              <a:gd name="connsiteY58" fmla="*/ 265563 h 920231"/>
              <a:gd name="connsiteX59" fmla="*/ 5252996 w 9517857"/>
              <a:gd name="connsiteY59" fmla="*/ 272530 h 920231"/>
              <a:gd name="connsiteX60" fmla="*/ 5358056 w 9517857"/>
              <a:gd name="connsiteY60" fmla="*/ 249123 h 920231"/>
              <a:gd name="connsiteX61" fmla="*/ 5426496 w 9517857"/>
              <a:gd name="connsiteY61" fmla="*/ 237017 h 920231"/>
              <a:gd name="connsiteX62" fmla="*/ 5497161 w 9517857"/>
              <a:gd name="connsiteY62" fmla="*/ 230683 h 920231"/>
              <a:gd name="connsiteX63" fmla="*/ 5826043 w 9517857"/>
              <a:gd name="connsiteY63" fmla="*/ 149948 h 920231"/>
              <a:gd name="connsiteX64" fmla="*/ 6013415 w 9517857"/>
              <a:gd name="connsiteY64" fmla="*/ 139191 h 920231"/>
              <a:gd name="connsiteX65" fmla="*/ 6080994 w 9517857"/>
              <a:gd name="connsiteY65" fmla="*/ 144813 h 920231"/>
              <a:gd name="connsiteX66" fmla="*/ 6194152 w 9517857"/>
              <a:gd name="connsiteY66" fmla="*/ 153647 h 920231"/>
              <a:gd name="connsiteX67" fmla="*/ 6281379 w 9517857"/>
              <a:gd name="connsiteY67" fmla="*/ 183501 h 920231"/>
              <a:gd name="connsiteX68" fmla="*/ 6374947 w 9517857"/>
              <a:gd name="connsiteY68" fmla="*/ 181674 h 920231"/>
              <a:gd name="connsiteX69" fmla="*/ 6448518 w 9517857"/>
              <a:gd name="connsiteY69" fmla="*/ 166253 h 920231"/>
              <a:gd name="connsiteX70" fmla="*/ 6544700 w 9517857"/>
              <a:gd name="connsiteY70" fmla="*/ 169036 h 920231"/>
              <a:gd name="connsiteX71" fmla="*/ 6648353 w 9517857"/>
              <a:gd name="connsiteY71" fmla="*/ 174125 h 920231"/>
              <a:gd name="connsiteX72" fmla="*/ 6736227 w 9517857"/>
              <a:gd name="connsiteY72" fmla="*/ 175091 h 920231"/>
              <a:gd name="connsiteX73" fmla="*/ 6977218 w 9517857"/>
              <a:gd name="connsiteY73" fmla="*/ 186164 h 920231"/>
              <a:gd name="connsiteX74" fmla="*/ 7065221 w 9517857"/>
              <a:gd name="connsiteY74" fmla="*/ 229406 h 920231"/>
              <a:gd name="connsiteX75" fmla="*/ 7358195 w 9517857"/>
              <a:gd name="connsiteY75" fmla="*/ 253615 h 920231"/>
              <a:gd name="connsiteX76" fmla="*/ 7565449 w 9517857"/>
              <a:gd name="connsiteY76" fmla="*/ 260825 h 920231"/>
              <a:gd name="connsiteX77" fmla="*/ 7599285 w 9517857"/>
              <a:gd name="connsiteY77" fmla="*/ 267896 h 920231"/>
              <a:gd name="connsiteX78" fmla="*/ 7644411 w 9517857"/>
              <a:gd name="connsiteY78" fmla="*/ 260861 h 920231"/>
              <a:gd name="connsiteX79" fmla="*/ 7825110 w 9517857"/>
              <a:gd name="connsiteY79" fmla="*/ 230984 h 920231"/>
              <a:gd name="connsiteX80" fmla="*/ 7965805 w 9517857"/>
              <a:gd name="connsiteY80" fmla="*/ 202230 h 920231"/>
              <a:gd name="connsiteX81" fmla="*/ 8147401 w 9517857"/>
              <a:gd name="connsiteY81" fmla="*/ 207492 h 920231"/>
              <a:gd name="connsiteX82" fmla="*/ 8256033 w 9517857"/>
              <a:gd name="connsiteY82" fmla="*/ 195588 h 920231"/>
              <a:gd name="connsiteX83" fmla="*/ 8410677 w 9517857"/>
              <a:gd name="connsiteY83" fmla="*/ 174042 h 920231"/>
              <a:gd name="connsiteX84" fmla="*/ 8617841 w 9517857"/>
              <a:gd name="connsiteY84" fmla="*/ 157042 h 920231"/>
              <a:gd name="connsiteX85" fmla="*/ 8715976 w 9517857"/>
              <a:gd name="connsiteY85" fmla="*/ 180249 h 920231"/>
              <a:gd name="connsiteX86" fmla="*/ 8778827 w 9517857"/>
              <a:gd name="connsiteY86" fmla="*/ 174811 h 920231"/>
              <a:gd name="connsiteX87" fmla="*/ 8840778 w 9517857"/>
              <a:gd name="connsiteY87" fmla="*/ 145024 h 920231"/>
              <a:gd name="connsiteX88" fmla="*/ 9010380 w 9517857"/>
              <a:gd name="connsiteY88" fmla="*/ 93766 h 920231"/>
              <a:gd name="connsiteX89" fmla="*/ 9110856 w 9517857"/>
              <a:gd name="connsiteY89" fmla="*/ 72872 h 920231"/>
              <a:gd name="connsiteX90" fmla="*/ 9268817 w 9517857"/>
              <a:gd name="connsiteY90" fmla="*/ 54957 h 920231"/>
              <a:gd name="connsiteX91" fmla="*/ 9316667 w 9517857"/>
              <a:gd name="connsiteY91" fmla="*/ 46922 h 920231"/>
              <a:gd name="connsiteX92" fmla="*/ 9428209 w 9517857"/>
              <a:gd name="connsiteY92" fmla="*/ 31798 h 920231"/>
              <a:gd name="connsiteX93" fmla="*/ 9488916 w 9517857"/>
              <a:gd name="connsiteY93" fmla="*/ 1875 h 920231"/>
              <a:gd name="connsiteX0" fmla="*/ 4687244 w 9517857"/>
              <a:gd name="connsiteY0" fmla="*/ 253173 h 920231"/>
              <a:gd name="connsiteX1" fmla="*/ 4689051 w 9517857"/>
              <a:gd name="connsiteY1" fmla="*/ 252843 h 920231"/>
              <a:gd name="connsiteX2" fmla="*/ 4687244 w 9517857"/>
              <a:gd name="connsiteY2" fmla="*/ 253173 h 920231"/>
              <a:gd name="connsiteX3" fmla="*/ 9488916 w 9517857"/>
              <a:gd name="connsiteY3" fmla="*/ 1875 h 920231"/>
              <a:gd name="connsiteX4" fmla="*/ 9517857 w 9517857"/>
              <a:gd name="connsiteY4" fmla="*/ 1887 h 920231"/>
              <a:gd name="connsiteX5" fmla="*/ 9517857 w 9517857"/>
              <a:gd name="connsiteY5" fmla="*/ 920231 h 920231"/>
              <a:gd name="connsiteX6" fmla="*/ 14604 w 9517857"/>
              <a:gd name="connsiteY6" fmla="*/ 920231 h 920231"/>
              <a:gd name="connsiteX7" fmla="*/ 12841 w 9517857"/>
              <a:gd name="connsiteY7" fmla="*/ 919638 h 920231"/>
              <a:gd name="connsiteX8" fmla="*/ 93 w 9517857"/>
              <a:gd name="connsiteY8" fmla="*/ 914346 h 920231"/>
              <a:gd name="connsiteX9" fmla="*/ 58674 w 9517857"/>
              <a:gd name="connsiteY9" fmla="*/ 892197 h 920231"/>
              <a:gd name="connsiteX10" fmla="*/ 275005 w 9517857"/>
              <a:gd name="connsiteY10" fmla="*/ 809104 h 920231"/>
              <a:gd name="connsiteX11" fmla="*/ 587824 w 9517857"/>
              <a:gd name="connsiteY11" fmla="*/ 800070 h 920231"/>
              <a:gd name="connsiteX12" fmla="*/ 727985 w 9517857"/>
              <a:gd name="connsiteY12" fmla="*/ 721701 h 920231"/>
              <a:gd name="connsiteX13" fmla="*/ 778982 w 9517857"/>
              <a:gd name="connsiteY13" fmla="*/ 712017 h 920231"/>
              <a:gd name="connsiteX14" fmla="*/ 849944 w 9517857"/>
              <a:gd name="connsiteY14" fmla="*/ 719862 h 920231"/>
              <a:gd name="connsiteX15" fmla="*/ 901402 w 9517857"/>
              <a:gd name="connsiteY15" fmla="*/ 730920 h 920231"/>
              <a:gd name="connsiteX16" fmla="*/ 930946 w 9517857"/>
              <a:gd name="connsiteY16" fmla="*/ 735921 h 920231"/>
              <a:gd name="connsiteX17" fmla="*/ 986250 w 9517857"/>
              <a:gd name="connsiteY17" fmla="*/ 715405 h 920231"/>
              <a:gd name="connsiteX18" fmla="*/ 1013752 w 9517857"/>
              <a:gd name="connsiteY18" fmla="*/ 715236 h 920231"/>
              <a:gd name="connsiteX19" fmla="*/ 1023734 w 9517857"/>
              <a:gd name="connsiteY19" fmla="*/ 720446 h 920231"/>
              <a:gd name="connsiteX20" fmla="*/ 1063207 w 9517857"/>
              <a:gd name="connsiteY20" fmla="*/ 717526 h 920231"/>
              <a:gd name="connsiteX21" fmla="*/ 1081980 w 9517857"/>
              <a:gd name="connsiteY21" fmla="*/ 740330 h 920231"/>
              <a:gd name="connsiteX22" fmla="*/ 1218120 w 9517857"/>
              <a:gd name="connsiteY22" fmla="*/ 715155 h 920231"/>
              <a:gd name="connsiteX23" fmla="*/ 1397459 w 9517857"/>
              <a:gd name="connsiteY23" fmla="*/ 693065 h 920231"/>
              <a:gd name="connsiteX24" fmla="*/ 1580688 w 9517857"/>
              <a:gd name="connsiteY24" fmla="*/ 695572 h 920231"/>
              <a:gd name="connsiteX25" fmla="*/ 1772334 w 9517857"/>
              <a:gd name="connsiteY25" fmla="*/ 712515 h 920231"/>
              <a:gd name="connsiteX26" fmla="*/ 2002561 w 9517857"/>
              <a:gd name="connsiteY26" fmla="*/ 661792 h 920231"/>
              <a:gd name="connsiteX27" fmla="*/ 2135144 w 9517857"/>
              <a:gd name="connsiteY27" fmla="*/ 638376 h 920231"/>
              <a:gd name="connsiteX28" fmla="*/ 2440292 w 9517857"/>
              <a:gd name="connsiteY28" fmla="*/ 595737 h 920231"/>
              <a:gd name="connsiteX29" fmla="*/ 2547829 w 9517857"/>
              <a:gd name="connsiteY29" fmla="*/ 568025 h 920231"/>
              <a:gd name="connsiteX30" fmla="*/ 2658055 w 9517857"/>
              <a:gd name="connsiteY30" fmla="*/ 580602 h 920231"/>
              <a:gd name="connsiteX31" fmla="*/ 2693698 w 9517857"/>
              <a:gd name="connsiteY31" fmla="*/ 561904 h 920231"/>
              <a:gd name="connsiteX32" fmla="*/ 2699673 w 9517857"/>
              <a:gd name="connsiteY32" fmla="*/ 558275 h 920231"/>
              <a:gd name="connsiteX33" fmla="*/ 2727306 w 9517857"/>
              <a:gd name="connsiteY33" fmla="*/ 552573 h 920231"/>
              <a:gd name="connsiteX34" fmla="*/ 2730451 w 9517857"/>
              <a:gd name="connsiteY34" fmla="*/ 539933 h 920231"/>
              <a:gd name="connsiteX35" fmla="*/ 2768713 w 9517857"/>
              <a:gd name="connsiteY35" fmla="*/ 523450 h 920231"/>
              <a:gd name="connsiteX36" fmla="*/ 2820868 w 9517857"/>
              <a:gd name="connsiteY36" fmla="*/ 516035 h 920231"/>
              <a:gd name="connsiteX37" fmla="*/ 3073635 w 9517857"/>
              <a:gd name="connsiteY37" fmla="*/ 493169 h 920231"/>
              <a:gd name="connsiteX38" fmla="*/ 3222071 w 9517857"/>
              <a:gd name="connsiteY38" fmla="*/ 472434 h 920231"/>
              <a:gd name="connsiteX39" fmla="*/ 3274069 w 9517857"/>
              <a:gd name="connsiteY39" fmla="*/ 453480 h 920231"/>
              <a:gd name="connsiteX40" fmla="*/ 3349632 w 9517857"/>
              <a:gd name="connsiteY40" fmla="*/ 434458 h 920231"/>
              <a:gd name="connsiteX41" fmla="*/ 3479593 w 9517857"/>
              <a:gd name="connsiteY41" fmla="*/ 392312 h 920231"/>
              <a:gd name="connsiteX42" fmla="*/ 3651428 w 9517857"/>
              <a:gd name="connsiteY42" fmla="*/ 363682 h 920231"/>
              <a:gd name="connsiteX43" fmla="*/ 3750023 w 9517857"/>
              <a:gd name="connsiteY43" fmla="*/ 372553 h 920231"/>
              <a:gd name="connsiteX44" fmla="*/ 3844133 w 9517857"/>
              <a:gd name="connsiteY44" fmla="*/ 362523 h 920231"/>
              <a:gd name="connsiteX45" fmla="*/ 3933803 w 9517857"/>
              <a:gd name="connsiteY45" fmla="*/ 359190 h 920231"/>
              <a:gd name="connsiteX46" fmla="*/ 4266740 w 9517857"/>
              <a:gd name="connsiteY46" fmla="*/ 363329 h 920231"/>
              <a:gd name="connsiteX47" fmla="*/ 4430770 w 9517857"/>
              <a:gd name="connsiteY47" fmla="*/ 344518 h 920231"/>
              <a:gd name="connsiteX48" fmla="*/ 4512664 w 9517857"/>
              <a:gd name="connsiteY48" fmla="*/ 321823 h 920231"/>
              <a:gd name="connsiteX49" fmla="*/ 4616423 w 9517857"/>
              <a:gd name="connsiteY49" fmla="*/ 292789 h 920231"/>
              <a:gd name="connsiteX50" fmla="*/ 4807816 w 9517857"/>
              <a:gd name="connsiteY50" fmla="*/ 0 h 920231"/>
              <a:gd name="connsiteX51" fmla="*/ 4826683 w 9517857"/>
              <a:gd name="connsiteY51" fmla="*/ 165317 h 920231"/>
              <a:gd name="connsiteX52" fmla="*/ 4827826 w 9517857"/>
              <a:gd name="connsiteY52" fmla="*/ 248852 h 920231"/>
              <a:gd name="connsiteX53" fmla="*/ 4892569 w 9517857"/>
              <a:gd name="connsiteY53" fmla="*/ 251808 h 920231"/>
              <a:gd name="connsiteX54" fmla="*/ 4896611 w 9517857"/>
              <a:gd name="connsiteY54" fmla="*/ 242323 h 920231"/>
              <a:gd name="connsiteX55" fmla="*/ 4917286 w 9517857"/>
              <a:gd name="connsiteY55" fmla="*/ 245534 h 920231"/>
              <a:gd name="connsiteX56" fmla="*/ 4981173 w 9517857"/>
              <a:gd name="connsiteY56" fmla="*/ 248978 h 920231"/>
              <a:gd name="connsiteX57" fmla="*/ 5060397 w 9517857"/>
              <a:gd name="connsiteY57" fmla="*/ 265563 h 920231"/>
              <a:gd name="connsiteX58" fmla="*/ 5252996 w 9517857"/>
              <a:gd name="connsiteY58" fmla="*/ 272530 h 920231"/>
              <a:gd name="connsiteX59" fmla="*/ 5358056 w 9517857"/>
              <a:gd name="connsiteY59" fmla="*/ 249123 h 920231"/>
              <a:gd name="connsiteX60" fmla="*/ 5426496 w 9517857"/>
              <a:gd name="connsiteY60" fmla="*/ 237017 h 920231"/>
              <a:gd name="connsiteX61" fmla="*/ 5497161 w 9517857"/>
              <a:gd name="connsiteY61" fmla="*/ 230683 h 920231"/>
              <a:gd name="connsiteX62" fmla="*/ 5826043 w 9517857"/>
              <a:gd name="connsiteY62" fmla="*/ 149948 h 920231"/>
              <a:gd name="connsiteX63" fmla="*/ 6013415 w 9517857"/>
              <a:gd name="connsiteY63" fmla="*/ 139191 h 920231"/>
              <a:gd name="connsiteX64" fmla="*/ 6080994 w 9517857"/>
              <a:gd name="connsiteY64" fmla="*/ 144813 h 920231"/>
              <a:gd name="connsiteX65" fmla="*/ 6194152 w 9517857"/>
              <a:gd name="connsiteY65" fmla="*/ 153647 h 920231"/>
              <a:gd name="connsiteX66" fmla="*/ 6281379 w 9517857"/>
              <a:gd name="connsiteY66" fmla="*/ 183501 h 920231"/>
              <a:gd name="connsiteX67" fmla="*/ 6374947 w 9517857"/>
              <a:gd name="connsiteY67" fmla="*/ 181674 h 920231"/>
              <a:gd name="connsiteX68" fmla="*/ 6448518 w 9517857"/>
              <a:gd name="connsiteY68" fmla="*/ 166253 h 920231"/>
              <a:gd name="connsiteX69" fmla="*/ 6544700 w 9517857"/>
              <a:gd name="connsiteY69" fmla="*/ 169036 h 920231"/>
              <a:gd name="connsiteX70" fmla="*/ 6648353 w 9517857"/>
              <a:gd name="connsiteY70" fmla="*/ 174125 h 920231"/>
              <a:gd name="connsiteX71" fmla="*/ 6736227 w 9517857"/>
              <a:gd name="connsiteY71" fmla="*/ 175091 h 920231"/>
              <a:gd name="connsiteX72" fmla="*/ 6977218 w 9517857"/>
              <a:gd name="connsiteY72" fmla="*/ 186164 h 920231"/>
              <a:gd name="connsiteX73" fmla="*/ 7065221 w 9517857"/>
              <a:gd name="connsiteY73" fmla="*/ 229406 h 920231"/>
              <a:gd name="connsiteX74" fmla="*/ 7358195 w 9517857"/>
              <a:gd name="connsiteY74" fmla="*/ 253615 h 920231"/>
              <a:gd name="connsiteX75" fmla="*/ 7565449 w 9517857"/>
              <a:gd name="connsiteY75" fmla="*/ 260825 h 920231"/>
              <a:gd name="connsiteX76" fmla="*/ 7599285 w 9517857"/>
              <a:gd name="connsiteY76" fmla="*/ 267896 h 920231"/>
              <a:gd name="connsiteX77" fmla="*/ 7644411 w 9517857"/>
              <a:gd name="connsiteY77" fmla="*/ 260861 h 920231"/>
              <a:gd name="connsiteX78" fmla="*/ 7825110 w 9517857"/>
              <a:gd name="connsiteY78" fmla="*/ 230984 h 920231"/>
              <a:gd name="connsiteX79" fmla="*/ 7965805 w 9517857"/>
              <a:gd name="connsiteY79" fmla="*/ 202230 h 920231"/>
              <a:gd name="connsiteX80" fmla="*/ 8147401 w 9517857"/>
              <a:gd name="connsiteY80" fmla="*/ 207492 h 920231"/>
              <a:gd name="connsiteX81" fmla="*/ 8256033 w 9517857"/>
              <a:gd name="connsiteY81" fmla="*/ 195588 h 920231"/>
              <a:gd name="connsiteX82" fmla="*/ 8410677 w 9517857"/>
              <a:gd name="connsiteY82" fmla="*/ 174042 h 920231"/>
              <a:gd name="connsiteX83" fmla="*/ 8617841 w 9517857"/>
              <a:gd name="connsiteY83" fmla="*/ 157042 h 920231"/>
              <a:gd name="connsiteX84" fmla="*/ 8715976 w 9517857"/>
              <a:gd name="connsiteY84" fmla="*/ 180249 h 920231"/>
              <a:gd name="connsiteX85" fmla="*/ 8778827 w 9517857"/>
              <a:gd name="connsiteY85" fmla="*/ 174811 h 920231"/>
              <a:gd name="connsiteX86" fmla="*/ 8840778 w 9517857"/>
              <a:gd name="connsiteY86" fmla="*/ 145024 h 920231"/>
              <a:gd name="connsiteX87" fmla="*/ 9010380 w 9517857"/>
              <a:gd name="connsiteY87" fmla="*/ 93766 h 920231"/>
              <a:gd name="connsiteX88" fmla="*/ 9110856 w 9517857"/>
              <a:gd name="connsiteY88" fmla="*/ 72872 h 920231"/>
              <a:gd name="connsiteX89" fmla="*/ 9268817 w 9517857"/>
              <a:gd name="connsiteY89" fmla="*/ 54957 h 920231"/>
              <a:gd name="connsiteX90" fmla="*/ 9316667 w 9517857"/>
              <a:gd name="connsiteY90" fmla="*/ 46922 h 920231"/>
              <a:gd name="connsiteX91" fmla="*/ 9428209 w 9517857"/>
              <a:gd name="connsiteY91" fmla="*/ 31798 h 920231"/>
              <a:gd name="connsiteX92" fmla="*/ 9488916 w 9517857"/>
              <a:gd name="connsiteY92" fmla="*/ 1875 h 920231"/>
              <a:gd name="connsiteX0" fmla="*/ 9488916 w 9517857"/>
              <a:gd name="connsiteY0" fmla="*/ 1875 h 920231"/>
              <a:gd name="connsiteX1" fmla="*/ 9517857 w 9517857"/>
              <a:gd name="connsiteY1" fmla="*/ 1887 h 920231"/>
              <a:gd name="connsiteX2" fmla="*/ 9517857 w 9517857"/>
              <a:gd name="connsiteY2" fmla="*/ 920231 h 920231"/>
              <a:gd name="connsiteX3" fmla="*/ 14604 w 9517857"/>
              <a:gd name="connsiteY3" fmla="*/ 920231 h 920231"/>
              <a:gd name="connsiteX4" fmla="*/ 12841 w 9517857"/>
              <a:gd name="connsiteY4" fmla="*/ 919638 h 920231"/>
              <a:gd name="connsiteX5" fmla="*/ 93 w 9517857"/>
              <a:gd name="connsiteY5" fmla="*/ 914346 h 920231"/>
              <a:gd name="connsiteX6" fmla="*/ 58674 w 9517857"/>
              <a:gd name="connsiteY6" fmla="*/ 892197 h 920231"/>
              <a:gd name="connsiteX7" fmla="*/ 275005 w 9517857"/>
              <a:gd name="connsiteY7" fmla="*/ 809104 h 920231"/>
              <a:gd name="connsiteX8" fmla="*/ 587824 w 9517857"/>
              <a:gd name="connsiteY8" fmla="*/ 800070 h 920231"/>
              <a:gd name="connsiteX9" fmla="*/ 727985 w 9517857"/>
              <a:gd name="connsiteY9" fmla="*/ 721701 h 920231"/>
              <a:gd name="connsiteX10" fmla="*/ 778982 w 9517857"/>
              <a:gd name="connsiteY10" fmla="*/ 712017 h 920231"/>
              <a:gd name="connsiteX11" fmla="*/ 849944 w 9517857"/>
              <a:gd name="connsiteY11" fmla="*/ 719862 h 920231"/>
              <a:gd name="connsiteX12" fmla="*/ 901402 w 9517857"/>
              <a:gd name="connsiteY12" fmla="*/ 730920 h 920231"/>
              <a:gd name="connsiteX13" fmla="*/ 930946 w 9517857"/>
              <a:gd name="connsiteY13" fmla="*/ 735921 h 920231"/>
              <a:gd name="connsiteX14" fmla="*/ 986250 w 9517857"/>
              <a:gd name="connsiteY14" fmla="*/ 715405 h 920231"/>
              <a:gd name="connsiteX15" fmla="*/ 1013752 w 9517857"/>
              <a:gd name="connsiteY15" fmla="*/ 715236 h 920231"/>
              <a:gd name="connsiteX16" fmla="*/ 1023734 w 9517857"/>
              <a:gd name="connsiteY16" fmla="*/ 720446 h 920231"/>
              <a:gd name="connsiteX17" fmla="*/ 1063207 w 9517857"/>
              <a:gd name="connsiteY17" fmla="*/ 717526 h 920231"/>
              <a:gd name="connsiteX18" fmla="*/ 1081980 w 9517857"/>
              <a:gd name="connsiteY18" fmla="*/ 740330 h 920231"/>
              <a:gd name="connsiteX19" fmla="*/ 1218120 w 9517857"/>
              <a:gd name="connsiteY19" fmla="*/ 715155 h 920231"/>
              <a:gd name="connsiteX20" fmla="*/ 1397459 w 9517857"/>
              <a:gd name="connsiteY20" fmla="*/ 693065 h 920231"/>
              <a:gd name="connsiteX21" fmla="*/ 1580688 w 9517857"/>
              <a:gd name="connsiteY21" fmla="*/ 695572 h 920231"/>
              <a:gd name="connsiteX22" fmla="*/ 1772334 w 9517857"/>
              <a:gd name="connsiteY22" fmla="*/ 712515 h 920231"/>
              <a:gd name="connsiteX23" fmla="*/ 2002561 w 9517857"/>
              <a:gd name="connsiteY23" fmla="*/ 661792 h 920231"/>
              <a:gd name="connsiteX24" fmla="*/ 2135144 w 9517857"/>
              <a:gd name="connsiteY24" fmla="*/ 638376 h 920231"/>
              <a:gd name="connsiteX25" fmla="*/ 2440292 w 9517857"/>
              <a:gd name="connsiteY25" fmla="*/ 595737 h 920231"/>
              <a:gd name="connsiteX26" fmla="*/ 2547829 w 9517857"/>
              <a:gd name="connsiteY26" fmla="*/ 568025 h 920231"/>
              <a:gd name="connsiteX27" fmla="*/ 2658055 w 9517857"/>
              <a:gd name="connsiteY27" fmla="*/ 580602 h 920231"/>
              <a:gd name="connsiteX28" fmla="*/ 2693698 w 9517857"/>
              <a:gd name="connsiteY28" fmla="*/ 561904 h 920231"/>
              <a:gd name="connsiteX29" fmla="*/ 2699673 w 9517857"/>
              <a:gd name="connsiteY29" fmla="*/ 558275 h 920231"/>
              <a:gd name="connsiteX30" fmla="*/ 2727306 w 9517857"/>
              <a:gd name="connsiteY30" fmla="*/ 552573 h 920231"/>
              <a:gd name="connsiteX31" fmla="*/ 2730451 w 9517857"/>
              <a:gd name="connsiteY31" fmla="*/ 539933 h 920231"/>
              <a:gd name="connsiteX32" fmla="*/ 2768713 w 9517857"/>
              <a:gd name="connsiteY32" fmla="*/ 523450 h 920231"/>
              <a:gd name="connsiteX33" fmla="*/ 2820868 w 9517857"/>
              <a:gd name="connsiteY33" fmla="*/ 516035 h 920231"/>
              <a:gd name="connsiteX34" fmla="*/ 3073635 w 9517857"/>
              <a:gd name="connsiteY34" fmla="*/ 493169 h 920231"/>
              <a:gd name="connsiteX35" fmla="*/ 3222071 w 9517857"/>
              <a:gd name="connsiteY35" fmla="*/ 472434 h 920231"/>
              <a:gd name="connsiteX36" fmla="*/ 3274069 w 9517857"/>
              <a:gd name="connsiteY36" fmla="*/ 453480 h 920231"/>
              <a:gd name="connsiteX37" fmla="*/ 3349632 w 9517857"/>
              <a:gd name="connsiteY37" fmla="*/ 434458 h 920231"/>
              <a:gd name="connsiteX38" fmla="*/ 3479593 w 9517857"/>
              <a:gd name="connsiteY38" fmla="*/ 392312 h 920231"/>
              <a:gd name="connsiteX39" fmla="*/ 3651428 w 9517857"/>
              <a:gd name="connsiteY39" fmla="*/ 363682 h 920231"/>
              <a:gd name="connsiteX40" fmla="*/ 3750023 w 9517857"/>
              <a:gd name="connsiteY40" fmla="*/ 372553 h 920231"/>
              <a:gd name="connsiteX41" fmla="*/ 3844133 w 9517857"/>
              <a:gd name="connsiteY41" fmla="*/ 362523 h 920231"/>
              <a:gd name="connsiteX42" fmla="*/ 3933803 w 9517857"/>
              <a:gd name="connsiteY42" fmla="*/ 359190 h 920231"/>
              <a:gd name="connsiteX43" fmla="*/ 4266740 w 9517857"/>
              <a:gd name="connsiteY43" fmla="*/ 363329 h 920231"/>
              <a:gd name="connsiteX44" fmla="*/ 4430770 w 9517857"/>
              <a:gd name="connsiteY44" fmla="*/ 344518 h 920231"/>
              <a:gd name="connsiteX45" fmla="*/ 4512664 w 9517857"/>
              <a:gd name="connsiteY45" fmla="*/ 321823 h 920231"/>
              <a:gd name="connsiteX46" fmla="*/ 4616423 w 9517857"/>
              <a:gd name="connsiteY46" fmla="*/ 292789 h 920231"/>
              <a:gd name="connsiteX47" fmla="*/ 4807816 w 9517857"/>
              <a:gd name="connsiteY47" fmla="*/ 0 h 920231"/>
              <a:gd name="connsiteX48" fmla="*/ 4826683 w 9517857"/>
              <a:gd name="connsiteY48" fmla="*/ 165317 h 920231"/>
              <a:gd name="connsiteX49" fmla="*/ 4827826 w 9517857"/>
              <a:gd name="connsiteY49" fmla="*/ 248852 h 920231"/>
              <a:gd name="connsiteX50" fmla="*/ 4892569 w 9517857"/>
              <a:gd name="connsiteY50" fmla="*/ 251808 h 920231"/>
              <a:gd name="connsiteX51" fmla="*/ 4896611 w 9517857"/>
              <a:gd name="connsiteY51" fmla="*/ 242323 h 920231"/>
              <a:gd name="connsiteX52" fmla="*/ 4917286 w 9517857"/>
              <a:gd name="connsiteY52" fmla="*/ 245534 h 920231"/>
              <a:gd name="connsiteX53" fmla="*/ 4981173 w 9517857"/>
              <a:gd name="connsiteY53" fmla="*/ 248978 h 920231"/>
              <a:gd name="connsiteX54" fmla="*/ 5060397 w 9517857"/>
              <a:gd name="connsiteY54" fmla="*/ 265563 h 920231"/>
              <a:gd name="connsiteX55" fmla="*/ 5252996 w 9517857"/>
              <a:gd name="connsiteY55" fmla="*/ 272530 h 920231"/>
              <a:gd name="connsiteX56" fmla="*/ 5358056 w 9517857"/>
              <a:gd name="connsiteY56" fmla="*/ 249123 h 920231"/>
              <a:gd name="connsiteX57" fmla="*/ 5426496 w 9517857"/>
              <a:gd name="connsiteY57" fmla="*/ 237017 h 920231"/>
              <a:gd name="connsiteX58" fmla="*/ 5497161 w 9517857"/>
              <a:gd name="connsiteY58" fmla="*/ 230683 h 920231"/>
              <a:gd name="connsiteX59" fmla="*/ 5826043 w 9517857"/>
              <a:gd name="connsiteY59" fmla="*/ 149948 h 920231"/>
              <a:gd name="connsiteX60" fmla="*/ 6013415 w 9517857"/>
              <a:gd name="connsiteY60" fmla="*/ 139191 h 920231"/>
              <a:gd name="connsiteX61" fmla="*/ 6080994 w 9517857"/>
              <a:gd name="connsiteY61" fmla="*/ 144813 h 920231"/>
              <a:gd name="connsiteX62" fmla="*/ 6194152 w 9517857"/>
              <a:gd name="connsiteY62" fmla="*/ 153647 h 920231"/>
              <a:gd name="connsiteX63" fmla="*/ 6281379 w 9517857"/>
              <a:gd name="connsiteY63" fmla="*/ 183501 h 920231"/>
              <a:gd name="connsiteX64" fmla="*/ 6374947 w 9517857"/>
              <a:gd name="connsiteY64" fmla="*/ 181674 h 920231"/>
              <a:gd name="connsiteX65" fmla="*/ 6448518 w 9517857"/>
              <a:gd name="connsiteY65" fmla="*/ 166253 h 920231"/>
              <a:gd name="connsiteX66" fmla="*/ 6544700 w 9517857"/>
              <a:gd name="connsiteY66" fmla="*/ 169036 h 920231"/>
              <a:gd name="connsiteX67" fmla="*/ 6648353 w 9517857"/>
              <a:gd name="connsiteY67" fmla="*/ 174125 h 920231"/>
              <a:gd name="connsiteX68" fmla="*/ 6736227 w 9517857"/>
              <a:gd name="connsiteY68" fmla="*/ 175091 h 920231"/>
              <a:gd name="connsiteX69" fmla="*/ 6977218 w 9517857"/>
              <a:gd name="connsiteY69" fmla="*/ 186164 h 920231"/>
              <a:gd name="connsiteX70" fmla="*/ 7065221 w 9517857"/>
              <a:gd name="connsiteY70" fmla="*/ 229406 h 920231"/>
              <a:gd name="connsiteX71" fmla="*/ 7358195 w 9517857"/>
              <a:gd name="connsiteY71" fmla="*/ 253615 h 920231"/>
              <a:gd name="connsiteX72" fmla="*/ 7565449 w 9517857"/>
              <a:gd name="connsiteY72" fmla="*/ 260825 h 920231"/>
              <a:gd name="connsiteX73" fmla="*/ 7599285 w 9517857"/>
              <a:gd name="connsiteY73" fmla="*/ 267896 h 920231"/>
              <a:gd name="connsiteX74" fmla="*/ 7644411 w 9517857"/>
              <a:gd name="connsiteY74" fmla="*/ 260861 h 920231"/>
              <a:gd name="connsiteX75" fmla="*/ 7825110 w 9517857"/>
              <a:gd name="connsiteY75" fmla="*/ 230984 h 920231"/>
              <a:gd name="connsiteX76" fmla="*/ 7965805 w 9517857"/>
              <a:gd name="connsiteY76" fmla="*/ 202230 h 920231"/>
              <a:gd name="connsiteX77" fmla="*/ 8147401 w 9517857"/>
              <a:gd name="connsiteY77" fmla="*/ 207492 h 920231"/>
              <a:gd name="connsiteX78" fmla="*/ 8256033 w 9517857"/>
              <a:gd name="connsiteY78" fmla="*/ 195588 h 920231"/>
              <a:gd name="connsiteX79" fmla="*/ 8410677 w 9517857"/>
              <a:gd name="connsiteY79" fmla="*/ 174042 h 920231"/>
              <a:gd name="connsiteX80" fmla="*/ 8617841 w 9517857"/>
              <a:gd name="connsiteY80" fmla="*/ 157042 h 920231"/>
              <a:gd name="connsiteX81" fmla="*/ 8715976 w 9517857"/>
              <a:gd name="connsiteY81" fmla="*/ 180249 h 920231"/>
              <a:gd name="connsiteX82" fmla="*/ 8778827 w 9517857"/>
              <a:gd name="connsiteY82" fmla="*/ 174811 h 920231"/>
              <a:gd name="connsiteX83" fmla="*/ 8840778 w 9517857"/>
              <a:gd name="connsiteY83" fmla="*/ 145024 h 920231"/>
              <a:gd name="connsiteX84" fmla="*/ 9010380 w 9517857"/>
              <a:gd name="connsiteY84" fmla="*/ 93766 h 920231"/>
              <a:gd name="connsiteX85" fmla="*/ 9110856 w 9517857"/>
              <a:gd name="connsiteY85" fmla="*/ 72872 h 920231"/>
              <a:gd name="connsiteX86" fmla="*/ 9268817 w 9517857"/>
              <a:gd name="connsiteY86" fmla="*/ 54957 h 920231"/>
              <a:gd name="connsiteX87" fmla="*/ 9316667 w 9517857"/>
              <a:gd name="connsiteY87" fmla="*/ 46922 h 920231"/>
              <a:gd name="connsiteX88" fmla="*/ 9428209 w 9517857"/>
              <a:gd name="connsiteY88" fmla="*/ 31798 h 920231"/>
              <a:gd name="connsiteX89" fmla="*/ 9488916 w 9517857"/>
              <a:gd name="connsiteY89" fmla="*/ 1875 h 920231"/>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826683 w 9517857"/>
              <a:gd name="connsiteY48" fmla="*/ 163442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750023 w 9517857"/>
              <a:gd name="connsiteY39" fmla="*/ 370678 h 918356"/>
              <a:gd name="connsiteX40" fmla="*/ 3844133 w 9517857"/>
              <a:gd name="connsiteY40" fmla="*/ 360648 h 918356"/>
              <a:gd name="connsiteX41" fmla="*/ 3933803 w 9517857"/>
              <a:gd name="connsiteY41" fmla="*/ 357315 h 918356"/>
              <a:gd name="connsiteX42" fmla="*/ 4266740 w 9517857"/>
              <a:gd name="connsiteY42" fmla="*/ 361454 h 918356"/>
              <a:gd name="connsiteX43" fmla="*/ 4430770 w 9517857"/>
              <a:gd name="connsiteY43" fmla="*/ 342643 h 918356"/>
              <a:gd name="connsiteX44" fmla="*/ 4512664 w 9517857"/>
              <a:gd name="connsiteY44" fmla="*/ 319948 h 918356"/>
              <a:gd name="connsiteX45" fmla="*/ 4616423 w 9517857"/>
              <a:gd name="connsiteY45" fmla="*/ 290914 h 918356"/>
              <a:gd name="connsiteX46" fmla="*/ 4689163 w 9517857"/>
              <a:gd name="connsiteY46" fmla="*/ 272812 h 918356"/>
              <a:gd name="connsiteX47" fmla="*/ 4783273 w 9517857"/>
              <a:gd name="connsiteY47" fmla="*/ 248463 h 918356"/>
              <a:gd name="connsiteX48" fmla="*/ 4836507 w 9517857"/>
              <a:gd name="connsiteY48" fmla="*/ 256788 h 918356"/>
              <a:gd name="connsiteX49" fmla="*/ 4892569 w 9517857"/>
              <a:gd name="connsiteY49" fmla="*/ 249933 h 918356"/>
              <a:gd name="connsiteX50" fmla="*/ 4896611 w 9517857"/>
              <a:gd name="connsiteY50" fmla="*/ 240448 h 918356"/>
              <a:gd name="connsiteX51" fmla="*/ 4917286 w 9517857"/>
              <a:gd name="connsiteY51" fmla="*/ 243659 h 918356"/>
              <a:gd name="connsiteX52" fmla="*/ 4981173 w 9517857"/>
              <a:gd name="connsiteY52" fmla="*/ 247103 h 918356"/>
              <a:gd name="connsiteX53" fmla="*/ 5060397 w 9517857"/>
              <a:gd name="connsiteY53" fmla="*/ 263688 h 918356"/>
              <a:gd name="connsiteX54" fmla="*/ 5252996 w 9517857"/>
              <a:gd name="connsiteY54" fmla="*/ 270655 h 918356"/>
              <a:gd name="connsiteX55" fmla="*/ 5358056 w 9517857"/>
              <a:gd name="connsiteY55" fmla="*/ 247248 h 918356"/>
              <a:gd name="connsiteX56" fmla="*/ 5426496 w 9517857"/>
              <a:gd name="connsiteY56" fmla="*/ 235142 h 918356"/>
              <a:gd name="connsiteX57" fmla="*/ 5497161 w 9517857"/>
              <a:gd name="connsiteY57" fmla="*/ 228808 h 918356"/>
              <a:gd name="connsiteX58" fmla="*/ 5826043 w 9517857"/>
              <a:gd name="connsiteY58" fmla="*/ 148073 h 918356"/>
              <a:gd name="connsiteX59" fmla="*/ 6007627 w 9517857"/>
              <a:gd name="connsiteY59" fmla="*/ 147126 h 918356"/>
              <a:gd name="connsiteX60" fmla="*/ 6080994 w 9517857"/>
              <a:gd name="connsiteY60" fmla="*/ 142938 h 918356"/>
              <a:gd name="connsiteX61" fmla="*/ 6194152 w 9517857"/>
              <a:gd name="connsiteY61" fmla="*/ 151772 h 918356"/>
              <a:gd name="connsiteX62" fmla="*/ 6281379 w 9517857"/>
              <a:gd name="connsiteY62" fmla="*/ 181626 h 918356"/>
              <a:gd name="connsiteX63" fmla="*/ 6489033 w 9517857"/>
              <a:gd name="connsiteY63" fmla="*/ 167648 h 918356"/>
              <a:gd name="connsiteX64" fmla="*/ 6544700 w 9517857"/>
              <a:gd name="connsiteY64" fmla="*/ 167161 h 918356"/>
              <a:gd name="connsiteX65" fmla="*/ 6648353 w 9517857"/>
              <a:gd name="connsiteY65" fmla="*/ 172250 h 918356"/>
              <a:gd name="connsiteX66" fmla="*/ 6736227 w 9517857"/>
              <a:gd name="connsiteY66" fmla="*/ 173216 h 918356"/>
              <a:gd name="connsiteX67" fmla="*/ 6977218 w 9517857"/>
              <a:gd name="connsiteY67" fmla="*/ 184289 h 918356"/>
              <a:gd name="connsiteX68" fmla="*/ 7065221 w 9517857"/>
              <a:gd name="connsiteY68" fmla="*/ 227531 h 918356"/>
              <a:gd name="connsiteX69" fmla="*/ 7358195 w 9517857"/>
              <a:gd name="connsiteY69" fmla="*/ 251740 h 918356"/>
              <a:gd name="connsiteX70" fmla="*/ 7565449 w 9517857"/>
              <a:gd name="connsiteY70" fmla="*/ 258950 h 918356"/>
              <a:gd name="connsiteX71" fmla="*/ 7599285 w 9517857"/>
              <a:gd name="connsiteY71" fmla="*/ 266021 h 918356"/>
              <a:gd name="connsiteX72" fmla="*/ 7644411 w 9517857"/>
              <a:gd name="connsiteY72" fmla="*/ 258986 h 918356"/>
              <a:gd name="connsiteX73" fmla="*/ 7825110 w 9517857"/>
              <a:gd name="connsiteY73" fmla="*/ 229109 h 918356"/>
              <a:gd name="connsiteX74" fmla="*/ 7965805 w 9517857"/>
              <a:gd name="connsiteY74" fmla="*/ 200355 h 918356"/>
              <a:gd name="connsiteX75" fmla="*/ 8147401 w 9517857"/>
              <a:gd name="connsiteY75" fmla="*/ 205617 h 918356"/>
              <a:gd name="connsiteX76" fmla="*/ 8256033 w 9517857"/>
              <a:gd name="connsiteY76" fmla="*/ 193713 h 918356"/>
              <a:gd name="connsiteX77" fmla="*/ 8410677 w 9517857"/>
              <a:gd name="connsiteY77" fmla="*/ 172167 h 918356"/>
              <a:gd name="connsiteX78" fmla="*/ 8617841 w 9517857"/>
              <a:gd name="connsiteY78" fmla="*/ 155167 h 918356"/>
              <a:gd name="connsiteX79" fmla="*/ 8715976 w 9517857"/>
              <a:gd name="connsiteY79" fmla="*/ 178374 h 918356"/>
              <a:gd name="connsiteX80" fmla="*/ 8778827 w 9517857"/>
              <a:gd name="connsiteY80" fmla="*/ 172936 h 918356"/>
              <a:gd name="connsiteX81" fmla="*/ 8855248 w 9517857"/>
              <a:gd name="connsiteY81" fmla="*/ 143149 h 918356"/>
              <a:gd name="connsiteX82" fmla="*/ 9010380 w 9517857"/>
              <a:gd name="connsiteY82" fmla="*/ 91891 h 918356"/>
              <a:gd name="connsiteX83" fmla="*/ 9110856 w 9517857"/>
              <a:gd name="connsiteY83" fmla="*/ 70997 h 918356"/>
              <a:gd name="connsiteX84" fmla="*/ 9268817 w 9517857"/>
              <a:gd name="connsiteY84" fmla="*/ 53082 h 918356"/>
              <a:gd name="connsiteX85" fmla="*/ 9316667 w 9517857"/>
              <a:gd name="connsiteY85" fmla="*/ 45047 h 918356"/>
              <a:gd name="connsiteX86" fmla="*/ 9428209 w 9517857"/>
              <a:gd name="connsiteY86" fmla="*/ 29923 h 918356"/>
              <a:gd name="connsiteX87" fmla="*/ 9488916 w 9517857"/>
              <a:gd name="connsiteY8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844133 w 9517857"/>
              <a:gd name="connsiteY39" fmla="*/ 360648 h 918356"/>
              <a:gd name="connsiteX40" fmla="*/ 3933803 w 9517857"/>
              <a:gd name="connsiteY40" fmla="*/ 357315 h 918356"/>
              <a:gd name="connsiteX41" fmla="*/ 4266740 w 9517857"/>
              <a:gd name="connsiteY41" fmla="*/ 361454 h 918356"/>
              <a:gd name="connsiteX42" fmla="*/ 4430770 w 9517857"/>
              <a:gd name="connsiteY42" fmla="*/ 342643 h 918356"/>
              <a:gd name="connsiteX43" fmla="*/ 4512664 w 9517857"/>
              <a:gd name="connsiteY43" fmla="*/ 319948 h 918356"/>
              <a:gd name="connsiteX44" fmla="*/ 4616423 w 9517857"/>
              <a:gd name="connsiteY44" fmla="*/ 290914 h 918356"/>
              <a:gd name="connsiteX45" fmla="*/ 4689163 w 9517857"/>
              <a:gd name="connsiteY45" fmla="*/ 272812 h 918356"/>
              <a:gd name="connsiteX46" fmla="*/ 4783273 w 9517857"/>
              <a:gd name="connsiteY46" fmla="*/ 248463 h 918356"/>
              <a:gd name="connsiteX47" fmla="*/ 4836507 w 9517857"/>
              <a:gd name="connsiteY47" fmla="*/ 256788 h 918356"/>
              <a:gd name="connsiteX48" fmla="*/ 4892569 w 9517857"/>
              <a:gd name="connsiteY48" fmla="*/ 249933 h 918356"/>
              <a:gd name="connsiteX49" fmla="*/ 4896611 w 9517857"/>
              <a:gd name="connsiteY49" fmla="*/ 240448 h 918356"/>
              <a:gd name="connsiteX50" fmla="*/ 4917286 w 9517857"/>
              <a:gd name="connsiteY50" fmla="*/ 243659 h 918356"/>
              <a:gd name="connsiteX51" fmla="*/ 4981173 w 9517857"/>
              <a:gd name="connsiteY51" fmla="*/ 247103 h 918356"/>
              <a:gd name="connsiteX52" fmla="*/ 5060397 w 9517857"/>
              <a:gd name="connsiteY52" fmla="*/ 263688 h 918356"/>
              <a:gd name="connsiteX53" fmla="*/ 5252996 w 9517857"/>
              <a:gd name="connsiteY53" fmla="*/ 270655 h 918356"/>
              <a:gd name="connsiteX54" fmla="*/ 5358056 w 9517857"/>
              <a:gd name="connsiteY54" fmla="*/ 247248 h 918356"/>
              <a:gd name="connsiteX55" fmla="*/ 5426496 w 9517857"/>
              <a:gd name="connsiteY55" fmla="*/ 235142 h 918356"/>
              <a:gd name="connsiteX56" fmla="*/ 5497161 w 9517857"/>
              <a:gd name="connsiteY56" fmla="*/ 228808 h 918356"/>
              <a:gd name="connsiteX57" fmla="*/ 5826043 w 9517857"/>
              <a:gd name="connsiteY57" fmla="*/ 148073 h 918356"/>
              <a:gd name="connsiteX58" fmla="*/ 6007627 w 9517857"/>
              <a:gd name="connsiteY58" fmla="*/ 147126 h 918356"/>
              <a:gd name="connsiteX59" fmla="*/ 6080994 w 9517857"/>
              <a:gd name="connsiteY59" fmla="*/ 142938 h 918356"/>
              <a:gd name="connsiteX60" fmla="*/ 6194152 w 9517857"/>
              <a:gd name="connsiteY60" fmla="*/ 151772 h 918356"/>
              <a:gd name="connsiteX61" fmla="*/ 6281379 w 9517857"/>
              <a:gd name="connsiteY61" fmla="*/ 181626 h 918356"/>
              <a:gd name="connsiteX62" fmla="*/ 6489033 w 9517857"/>
              <a:gd name="connsiteY62" fmla="*/ 167648 h 918356"/>
              <a:gd name="connsiteX63" fmla="*/ 6544700 w 9517857"/>
              <a:gd name="connsiteY63" fmla="*/ 167161 h 918356"/>
              <a:gd name="connsiteX64" fmla="*/ 6648353 w 9517857"/>
              <a:gd name="connsiteY64" fmla="*/ 172250 h 918356"/>
              <a:gd name="connsiteX65" fmla="*/ 6736227 w 9517857"/>
              <a:gd name="connsiteY65" fmla="*/ 173216 h 918356"/>
              <a:gd name="connsiteX66" fmla="*/ 6977218 w 9517857"/>
              <a:gd name="connsiteY66" fmla="*/ 184289 h 918356"/>
              <a:gd name="connsiteX67" fmla="*/ 7065221 w 9517857"/>
              <a:gd name="connsiteY67" fmla="*/ 227531 h 918356"/>
              <a:gd name="connsiteX68" fmla="*/ 7358195 w 9517857"/>
              <a:gd name="connsiteY68" fmla="*/ 251740 h 918356"/>
              <a:gd name="connsiteX69" fmla="*/ 7565449 w 9517857"/>
              <a:gd name="connsiteY69" fmla="*/ 258950 h 918356"/>
              <a:gd name="connsiteX70" fmla="*/ 7599285 w 9517857"/>
              <a:gd name="connsiteY70" fmla="*/ 266021 h 918356"/>
              <a:gd name="connsiteX71" fmla="*/ 7644411 w 9517857"/>
              <a:gd name="connsiteY71" fmla="*/ 258986 h 918356"/>
              <a:gd name="connsiteX72" fmla="*/ 7825110 w 9517857"/>
              <a:gd name="connsiteY72" fmla="*/ 229109 h 918356"/>
              <a:gd name="connsiteX73" fmla="*/ 7965805 w 9517857"/>
              <a:gd name="connsiteY73" fmla="*/ 200355 h 918356"/>
              <a:gd name="connsiteX74" fmla="*/ 8147401 w 9517857"/>
              <a:gd name="connsiteY74" fmla="*/ 205617 h 918356"/>
              <a:gd name="connsiteX75" fmla="*/ 8256033 w 9517857"/>
              <a:gd name="connsiteY75" fmla="*/ 193713 h 918356"/>
              <a:gd name="connsiteX76" fmla="*/ 8410677 w 9517857"/>
              <a:gd name="connsiteY76" fmla="*/ 172167 h 918356"/>
              <a:gd name="connsiteX77" fmla="*/ 8617841 w 9517857"/>
              <a:gd name="connsiteY77" fmla="*/ 155167 h 918356"/>
              <a:gd name="connsiteX78" fmla="*/ 8715976 w 9517857"/>
              <a:gd name="connsiteY78" fmla="*/ 178374 h 918356"/>
              <a:gd name="connsiteX79" fmla="*/ 8778827 w 9517857"/>
              <a:gd name="connsiteY79" fmla="*/ 172936 h 918356"/>
              <a:gd name="connsiteX80" fmla="*/ 8855248 w 9517857"/>
              <a:gd name="connsiteY80" fmla="*/ 143149 h 918356"/>
              <a:gd name="connsiteX81" fmla="*/ 9010380 w 9517857"/>
              <a:gd name="connsiteY81" fmla="*/ 91891 h 918356"/>
              <a:gd name="connsiteX82" fmla="*/ 9110856 w 9517857"/>
              <a:gd name="connsiteY82" fmla="*/ 70997 h 918356"/>
              <a:gd name="connsiteX83" fmla="*/ 9268817 w 9517857"/>
              <a:gd name="connsiteY83" fmla="*/ 53082 h 918356"/>
              <a:gd name="connsiteX84" fmla="*/ 9316667 w 9517857"/>
              <a:gd name="connsiteY84" fmla="*/ 45047 h 918356"/>
              <a:gd name="connsiteX85" fmla="*/ 9428209 w 9517857"/>
              <a:gd name="connsiteY85" fmla="*/ 29923 h 918356"/>
              <a:gd name="connsiteX86" fmla="*/ 9488916 w 9517857"/>
              <a:gd name="connsiteY8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78982 w 9517857"/>
              <a:gd name="connsiteY9" fmla="*/ 710142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142754 w 9517857"/>
              <a:gd name="connsiteY17" fmla="*/ 725374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02561 w 9517857"/>
              <a:gd name="connsiteY21" fmla="*/ 659917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2820868 w 9517857"/>
              <a:gd name="connsiteY28" fmla="*/ 514160 h 918356"/>
              <a:gd name="connsiteX29" fmla="*/ 3073635 w 9517857"/>
              <a:gd name="connsiteY29" fmla="*/ 491294 h 918356"/>
              <a:gd name="connsiteX30" fmla="*/ 3222071 w 9517857"/>
              <a:gd name="connsiteY30" fmla="*/ 470559 h 918356"/>
              <a:gd name="connsiteX31" fmla="*/ 3274069 w 9517857"/>
              <a:gd name="connsiteY31" fmla="*/ 451605 h 918356"/>
              <a:gd name="connsiteX32" fmla="*/ 3349632 w 9517857"/>
              <a:gd name="connsiteY32" fmla="*/ 432583 h 918356"/>
              <a:gd name="connsiteX33" fmla="*/ 3479593 w 9517857"/>
              <a:gd name="connsiteY33" fmla="*/ 390437 h 918356"/>
              <a:gd name="connsiteX34" fmla="*/ 3651428 w 9517857"/>
              <a:gd name="connsiteY34" fmla="*/ 361807 h 918356"/>
              <a:gd name="connsiteX35" fmla="*/ 3844133 w 9517857"/>
              <a:gd name="connsiteY35" fmla="*/ 360648 h 918356"/>
              <a:gd name="connsiteX36" fmla="*/ 3933803 w 9517857"/>
              <a:gd name="connsiteY36" fmla="*/ 357315 h 918356"/>
              <a:gd name="connsiteX37" fmla="*/ 4266740 w 9517857"/>
              <a:gd name="connsiteY37" fmla="*/ 361454 h 918356"/>
              <a:gd name="connsiteX38" fmla="*/ 4430770 w 9517857"/>
              <a:gd name="connsiteY38" fmla="*/ 342643 h 918356"/>
              <a:gd name="connsiteX39" fmla="*/ 4512664 w 9517857"/>
              <a:gd name="connsiteY39" fmla="*/ 319948 h 918356"/>
              <a:gd name="connsiteX40" fmla="*/ 4616423 w 9517857"/>
              <a:gd name="connsiteY40" fmla="*/ 290914 h 918356"/>
              <a:gd name="connsiteX41" fmla="*/ 4689163 w 9517857"/>
              <a:gd name="connsiteY41" fmla="*/ 272812 h 918356"/>
              <a:gd name="connsiteX42" fmla="*/ 4783273 w 9517857"/>
              <a:gd name="connsiteY42" fmla="*/ 248463 h 918356"/>
              <a:gd name="connsiteX43" fmla="*/ 4836507 w 9517857"/>
              <a:gd name="connsiteY43" fmla="*/ 256788 h 918356"/>
              <a:gd name="connsiteX44" fmla="*/ 4892569 w 9517857"/>
              <a:gd name="connsiteY44" fmla="*/ 249933 h 918356"/>
              <a:gd name="connsiteX45" fmla="*/ 4896611 w 9517857"/>
              <a:gd name="connsiteY45" fmla="*/ 240448 h 918356"/>
              <a:gd name="connsiteX46" fmla="*/ 4917286 w 9517857"/>
              <a:gd name="connsiteY46" fmla="*/ 243659 h 918356"/>
              <a:gd name="connsiteX47" fmla="*/ 4981173 w 9517857"/>
              <a:gd name="connsiteY47" fmla="*/ 247103 h 918356"/>
              <a:gd name="connsiteX48" fmla="*/ 5060397 w 9517857"/>
              <a:gd name="connsiteY48" fmla="*/ 263688 h 918356"/>
              <a:gd name="connsiteX49" fmla="*/ 5252996 w 9517857"/>
              <a:gd name="connsiteY49" fmla="*/ 270655 h 918356"/>
              <a:gd name="connsiteX50" fmla="*/ 5358056 w 9517857"/>
              <a:gd name="connsiteY50" fmla="*/ 247248 h 918356"/>
              <a:gd name="connsiteX51" fmla="*/ 5426496 w 9517857"/>
              <a:gd name="connsiteY51" fmla="*/ 235142 h 918356"/>
              <a:gd name="connsiteX52" fmla="*/ 5497161 w 9517857"/>
              <a:gd name="connsiteY52" fmla="*/ 228808 h 918356"/>
              <a:gd name="connsiteX53" fmla="*/ 5826043 w 9517857"/>
              <a:gd name="connsiteY53" fmla="*/ 148073 h 918356"/>
              <a:gd name="connsiteX54" fmla="*/ 6007627 w 9517857"/>
              <a:gd name="connsiteY54" fmla="*/ 147126 h 918356"/>
              <a:gd name="connsiteX55" fmla="*/ 6080994 w 9517857"/>
              <a:gd name="connsiteY55" fmla="*/ 142938 h 918356"/>
              <a:gd name="connsiteX56" fmla="*/ 6194152 w 9517857"/>
              <a:gd name="connsiteY56" fmla="*/ 151772 h 918356"/>
              <a:gd name="connsiteX57" fmla="*/ 6281379 w 9517857"/>
              <a:gd name="connsiteY57" fmla="*/ 181626 h 918356"/>
              <a:gd name="connsiteX58" fmla="*/ 6489033 w 9517857"/>
              <a:gd name="connsiteY58" fmla="*/ 167648 h 918356"/>
              <a:gd name="connsiteX59" fmla="*/ 6544700 w 9517857"/>
              <a:gd name="connsiteY59" fmla="*/ 167161 h 918356"/>
              <a:gd name="connsiteX60" fmla="*/ 6648353 w 9517857"/>
              <a:gd name="connsiteY60" fmla="*/ 172250 h 918356"/>
              <a:gd name="connsiteX61" fmla="*/ 6736227 w 9517857"/>
              <a:gd name="connsiteY61" fmla="*/ 173216 h 918356"/>
              <a:gd name="connsiteX62" fmla="*/ 6977218 w 9517857"/>
              <a:gd name="connsiteY62" fmla="*/ 184289 h 918356"/>
              <a:gd name="connsiteX63" fmla="*/ 7065221 w 9517857"/>
              <a:gd name="connsiteY63" fmla="*/ 227531 h 918356"/>
              <a:gd name="connsiteX64" fmla="*/ 7358195 w 9517857"/>
              <a:gd name="connsiteY64" fmla="*/ 251740 h 918356"/>
              <a:gd name="connsiteX65" fmla="*/ 7565449 w 9517857"/>
              <a:gd name="connsiteY65" fmla="*/ 258950 h 918356"/>
              <a:gd name="connsiteX66" fmla="*/ 7599285 w 9517857"/>
              <a:gd name="connsiteY66" fmla="*/ 266021 h 918356"/>
              <a:gd name="connsiteX67" fmla="*/ 7644411 w 9517857"/>
              <a:gd name="connsiteY67" fmla="*/ 258986 h 918356"/>
              <a:gd name="connsiteX68" fmla="*/ 7825110 w 9517857"/>
              <a:gd name="connsiteY68" fmla="*/ 229109 h 918356"/>
              <a:gd name="connsiteX69" fmla="*/ 7965805 w 9517857"/>
              <a:gd name="connsiteY69" fmla="*/ 200355 h 918356"/>
              <a:gd name="connsiteX70" fmla="*/ 8147401 w 9517857"/>
              <a:gd name="connsiteY70" fmla="*/ 205617 h 918356"/>
              <a:gd name="connsiteX71" fmla="*/ 8256033 w 9517857"/>
              <a:gd name="connsiteY71" fmla="*/ 193713 h 918356"/>
              <a:gd name="connsiteX72" fmla="*/ 8410677 w 9517857"/>
              <a:gd name="connsiteY72" fmla="*/ 172167 h 918356"/>
              <a:gd name="connsiteX73" fmla="*/ 8614948 w 9517857"/>
              <a:gd name="connsiteY73" fmla="*/ 168247 h 918356"/>
              <a:gd name="connsiteX74" fmla="*/ 8715976 w 9517857"/>
              <a:gd name="connsiteY74" fmla="*/ 178374 h 918356"/>
              <a:gd name="connsiteX75" fmla="*/ 8778827 w 9517857"/>
              <a:gd name="connsiteY75" fmla="*/ 172936 h 918356"/>
              <a:gd name="connsiteX76" fmla="*/ 8855248 w 9517857"/>
              <a:gd name="connsiteY76" fmla="*/ 143149 h 918356"/>
              <a:gd name="connsiteX77" fmla="*/ 9010380 w 9517857"/>
              <a:gd name="connsiteY77" fmla="*/ 91891 h 918356"/>
              <a:gd name="connsiteX78" fmla="*/ 9110856 w 9517857"/>
              <a:gd name="connsiteY78" fmla="*/ 70997 h 918356"/>
              <a:gd name="connsiteX79" fmla="*/ 9268817 w 9517857"/>
              <a:gd name="connsiteY79" fmla="*/ 53082 h 918356"/>
              <a:gd name="connsiteX80" fmla="*/ 9316667 w 9517857"/>
              <a:gd name="connsiteY80" fmla="*/ 45047 h 918356"/>
              <a:gd name="connsiteX81" fmla="*/ 9428209 w 9517857"/>
              <a:gd name="connsiteY81" fmla="*/ 29923 h 918356"/>
              <a:gd name="connsiteX82" fmla="*/ 9488916 w 9517857"/>
              <a:gd name="connsiteY8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727306 w 9517857"/>
              <a:gd name="connsiteY26" fmla="*/ 550698 h 918356"/>
              <a:gd name="connsiteX27" fmla="*/ 3073635 w 9517857"/>
              <a:gd name="connsiteY27" fmla="*/ 491294 h 918356"/>
              <a:gd name="connsiteX28" fmla="*/ 3222071 w 9517857"/>
              <a:gd name="connsiteY28" fmla="*/ 470559 h 918356"/>
              <a:gd name="connsiteX29" fmla="*/ 3274069 w 9517857"/>
              <a:gd name="connsiteY29" fmla="*/ 451605 h 918356"/>
              <a:gd name="connsiteX30" fmla="*/ 3349632 w 9517857"/>
              <a:gd name="connsiteY30" fmla="*/ 432583 h 918356"/>
              <a:gd name="connsiteX31" fmla="*/ 3479593 w 9517857"/>
              <a:gd name="connsiteY31" fmla="*/ 390437 h 918356"/>
              <a:gd name="connsiteX32" fmla="*/ 3651428 w 9517857"/>
              <a:gd name="connsiteY32" fmla="*/ 361807 h 918356"/>
              <a:gd name="connsiteX33" fmla="*/ 3844133 w 9517857"/>
              <a:gd name="connsiteY33" fmla="*/ 360648 h 918356"/>
              <a:gd name="connsiteX34" fmla="*/ 3933803 w 9517857"/>
              <a:gd name="connsiteY34" fmla="*/ 357315 h 918356"/>
              <a:gd name="connsiteX35" fmla="*/ 4266740 w 9517857"/>
              <a:gd name="connsiteY35" fmla="*/ 361454 h 918356"/>
              <a:gd name="connsiteX36" fmla="*/ 4430770 w 9517857"/>
              <a:gd name="connsiteY36" fmla="*/ 342643 h 918356"/>
              <a:gd name="connsiteX37" fmla="*/ 4512664 w 9517857"/>
              <a:gd name="connsiteY37" fmla="*/ 319948 h 918356"/>
              <a:gd name="connsiteX38" fmla="*/ 4616423 w 9517857"/>
              <a:gd name="connsiteY38" fmla="*/ 290914 h 918356"/>
              <a:gd name="connsiteX39" fmla="*/ 4689163 w 9517857"/>
              <a:gd name="connsiteY39" fmla="*/ 272812 h 918356"/>
              <a:gd name="connsiteX40" fmla="*/ 4783273 w 9517857"/>
              <a:gd name="connsiteY40" fmla="*/ 248463 h 918356"/>
              <a:gd name="connsiteX41" fmla="*/ 4836507 w 9517857"/>
              <a:gd name="connsiteY41" fmla="*/ 256788 h 918356"/>
              <a:gd name="connsiteX42" fmla="*/ 4892569 w 9517857"/>
              <a:gd name="connsiteY42" fmla="*/ 249933 h 918356"/>
              <a:gd name="connsiteX43" fmla="*/ 4896611 w 9517857"/>
              <a:gd name="connsiteY43" fmla="*/ 240448 h 918356"/>
              <a:gd name="connsiteX44" fmla="*/ 4917286 w 9517857"/>
              <a:gd name="connsiteY44" fmla="*/ 243659 h 918356"/>
              <a:gd name="connsiteX45" fmla="*/ 4981173 w 9517857"/>
              <a:gd name="connsiteY45" fmla="*/ 247103 h 918356"/>
              <a:gd name="connsiteX46" fmla="*/ 5060397 w 9517857"/>
              <a:gd name="connsiteY46" fmla="*/ 263688 h 918356"/>
              <a:gd name="connsiteX47" fmla="*/ 5252996 w 9517857"/>
              <a:gd name="connsiteY47" fmla="*/ 270655 h 918356"/>
              <a:gd name="connsiteX48" fmla="*/ 5358056 w 9517857"/>
              <a:gd name="connsiteY48" fmla="*/ 247248 h 918356"/>
              <a:gd name="connsiteX49" fmla="*/ 5426496 w 9517857"/>
              <a:gd name="connsiteY49" fmla="*/ 235142 h 918356"/>
              <a:gd name="connsiteX50" fmla="*/ 5497161 w 9517857"/>
              <a:gd name="connsiteY50" fmla="*/ 228808 h 918356"/>
              <a:gd name="connsiteX51" fmla="*/ 5826043 w 9517857"/>
              <a:gd name="connsiteY51" fmla="*/ 148073 h 918356"/>
              <a:gd name="connsiteX52" fmla="*/ 6007627 w 9517857"/>
              <a:gd name="connsiteY52" fmla="*/ 147126 h 918356"/>
              <a:gd name="connsiteX53" fmla="*/ 6080994 w 9517857"/>
              <a:gd name="connsiteY53" fmla="*/ 142938 h 918356"/>
              <a:gd name="connsiteX54" fmla="*/ 6194152 w 9517857"/>
              <a:gd name="connsiteY54" fmla="*/ 151772 h 918356"/>
              <a:gd name="connsiteX55" fmla="*/ 6281379 w 9517857"/>
              <a:gd name="connsiteY55" fmla="*/ 181626 h 918356"/>
              <a:gd name="connsiteX56" fmla="*/ 6489033 w 9517857"/>
              <a:gd name="connsiteY56" fmla="*/ 167648 h 918356"/>
              <a:gd name="connsiteX57" fmla="*/ 6544700 w 9517857"/>
              <a:gd name="connsiteY57" fmla="*/ 167161 h 918356"/>
              <a:gd name="connsiteX58" fmla="*/ 6648353 w 9517857"/>
              <a:gd name="connsiteY58" fmla="*/ 172250 h 918356"/>
              <a:gd name="connsiteX59" fmla="*/ 6736227 w 9517857"/>
              <a:gd name="connsiteY59" fmla="*/ 173216 h 918356"/>
              <a:gd name="connsiteX60" fmla="*/ 6977218 w 9517857"/>
              <a:gd name="connsiteY60" fmla="*/ 184289 h 918356"/>
              <a:gd name="connsiteX61" fmla="*/ 7065221 w 9517857"/>
              <a:gd name="connsiteY61" fmla="*/ 227531 h 918356"/>
              <a:gd name="connsiteX62" fmla="*/ 7358195 w 9517857"/>
              <a:gd name="connsiteY62" fmla="*/ 251740 h 918356"/>
              <a:gd name="connsiteX63" fmla="*/ 7565449 w 9517857"/>
              <a:gd name="connsiteY63" fmla="*/ 258950 h 918356"/>
              <a:gd name="connsiteX64" fmla="*/ 7599285 w 9517857"/>
              <a:gd name="connsiteY64" fmla="*/ 266021 h 918356"/>
              <a:gd name="connsiteX65" fmla="*/ 7644411 w 9517857"/>
              <a:gd name="connsiteY65" fmla="*/ 258986 h 918356"/>
              <a:gd name="connsiteX66" fmla="*/ 7825110 w 9517857"/>
              <a:gd name="connsiteY66" fmla="*/ 229109 h 918356"/>
              <a:gd name="connsiteX67" fmla="*/ 7965805 w 9517857"/>
              <a:gd name="connsiteY67" fmla="*/ 200355 h 918356"/>
              <a:gd name="connsiteX68" fmla="*/ 8147401 w 9517857"/>
              <a:gd name="connsiteY68" fmla="*/ 205617 h 918356"/>
              <a:gd name="connsiteX69" fmla="*/ 8256033 w 9517857"/>
              <a:gd name="connsiteY69" fmla="*/ 193713 h 918356"/>
              <a:gd name="connsiteX70" fmla="*/ 8410677 w 9517857"/>
              <a:gd name="connsiteY70" fmla="*/ 172167 h 918356"/>
              <a:gd name="connsiteX71" fmla="*/ 8614948 w 9517857"/>
              <a:gd name="connsiteY71" fmla="*/ 168247 h 918356"/>
              <a:gd name="connsiteX72" fmla="*/ 8715976 w 9517857"/>
              <a:gd name="connsiteY72" fmla="*/ 178374 h 918356"/>
              <a:gd name="connsiteX73" fmla="*/ 8778827 w 9517857"/>
              <a:gd name="connsiteY73" fmla="*/ 172936 h 918356"/>
              <a:gd name="connsiteX74" fmla="*/ 8855248 w 9517857"/>
              <a:gd name="connsiteY74" fmla="*/ 143149 h 918356"/>
              <a:gd name="connsiteX75" fmla="*/ 9010380 w 9517857"/>
              <a:gd name="connsiteY75" fmla="*/ 91891 h 918356"/>
              <a:gd name="connsiteX76" fmla="*/ 9110856 w 9517857"/>
              <a:gd name="connsiteY76" fmla="*/ 70997 h 918356"/>
              <a:gd name="connsiteX77" fmla="*/ 9268817 w 9517857"/>
              <a:gd name="connsiteY77" fmla="*/ 53082 h 918356"/>
              <a:gd name="connsiteX78" fmla="*/ 9316667 w 9517857"/>
              <a:gd name="connsiteY78" fmla="*/ 45047 h 918356"/>
              <a:gd name="connsiteX79" fmla="*/ 9428209 w 9517857"/>
              <a:gd name="connsiteY79" fmla="*/ 29923 h 918356"/>
              <a:gd name="connsiteX80" fmla="*/ 9488916 w 9517857"/>
              <a:gd name="connsiteY8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080994 w 9517857"/>
              <a:gd name="connsiteY52" fmla="*/ 142938 h 918356"/>
              <a:gd name="connsiteX53" fmla="*/ 6194152 w 9517857"/>
              <a:gd name="connsiteY53" fmla="*/ 151772 h 918356"/>
              <a:gd name="connsiteX54" fmla="*/ 6281379 w 9517857"/>
              <a:gd name="connsiteY54" fmla="*/ 181626 h 918356"/>
              <a:gd name="connsiteX55" fmla="*/ 6489033 w 9517857"/>
              <a:gd name="connsiteY55" fmla="*/ 167648 h 918356"/>
              <a:gd name="connsiteX56" fmla="*/ 6544700 w 9517857"/>
              <a:gd name="connsiteY56" fmla="*/ 167161 h 918356"/>
              <a:gd name="connsiteX57" fmla="*/ 6648353 w 9517857"/>
              <a:gd name="connsiteY57" fmla="*/ 172250 h 918356"/>
              <a:gd name="connsiteX58" fmla="*/ 6736227 w 9517857"/>
              <a:gd name="connsiteY58" fmla="*/ 173216 h 918356"/>
              <a:gd name="connsiteX59" fmla="*/ 6977218 w 9517857"/>
              <a:gd name="connsiteY59" fmla="*/ 184289 h 918356"/>
              <a:gd name="connsiteX60" fmla="*/ 7065221 w 9517857"/>
              <a:gd name="connsiteY60" fmla="*/ 227531 h 918356"/>
              <a:gd name="connsiteX61" fmla="*/ 7358195 w 9517857"/>
              <a:gd name="connsiteY61" fmla="*/ 251740 h 918356"/>
              <a:gd name="connsiteX62" fmla="*/ 7565449 w 9517857"/>
              <a:gd name="connsiteY62" fmla="*/ 258950 h 918356"/>
              <a:gd name="connsiteX63" fmla="*/ 7599285 w 9517857"/>
              <a:gd name="connsiteY63" fmla="*/ 266021 h 918356"/>
              <a:gd name="connsiteX64" fmla="*/ 7644411 w 9517857"/>
              <a:gd name="connsiteY64" fmla="*/ 258986 h 918356"/>
              <a:gd name="connsiteX65" fmla="*/ 7825110 w 9517857"/>
              <a:gd name="connsiteY65" fmla="*/ 229109 h 918356"/>
              <a:gd name="connsiteX66" fmla="*/ 7965805 w 9517857"/>
              <a:gd name="connsiteY66" fmla="*/ 200355 h 918356"/>
              <a:gd name="connsiteX67" fmla="*/ 8147401 w 9517857"/>
              <a:gd name="connsiteY67" fmla="*/ 205617 h 918356"/>
              <a:gd name="connsiteX68" fmla="*/ 8256033 w 9517857"/>
              <a:gd name="connsiteY68" fmla="*/ 193713 h 918356"/>
              <a:gd name="connsiteX69" fmla="*/ 8410677 w 9517857"/>
              <a:gd name="connsiteY69" fmla="*/ 172167 h 918356"/>
              <a:gd name="connsiteX70" fmla="*/ 8614948 w 9517857"/>
              <a:gd name="connsiteY70" fmla="*/ 168247 h 918356"/>
              <a:gd name="connsiteX71" fmla="*/ 8715976 w 9517857"/>
              <a:gd name="connsiteY71" fmla="*/ 178374 h 918356"/>
              <a:gd name="connsiteX72" fmla="*/ 8778827 w 9517857"/>
              <a:gd name="connsiteY72" fmla="*/ 172936 h 918356"/>
              <a:gd name="connsiteX73" fmla="*/ 8855248 w 9517857"/>
              <a:gd name="connsiteY73" fmla="*/ 143149 h 918356"/>
              <a:gd name="connsiteX74" fmla="*/ 9010380 w 9517857"/>
              <a:gd name="connsiteY74" fmla="*/ 91891 h 918356"/>
              <a:gd name="connsiteX75" fmla="*/ 9110856 w 9517857"/>
              <a:gd name="connsiteY75" fmla="*/ 70997 h 918356"/>
              <a:gd name="connsiteX76" fmla="*/ 9268817 w 9517857"/>
              <a:gd name="connsiteY76" fmla="*/ 53082 h 918356"/>
              <a:gd name="connsiteX77" fmla="*/ 9316667 w 9517857"/>
              <a:gd name="connsiteY77" fmla="*/ 45047 h 918356"/>
              <a:gd name="connsiteX78" fmla="*/ 9428209 w 9517857"/>
              <a:gd name="connsiteY78" fmla="*/ 29923 h 918356"/>
              <a:gd name="connsiteX79" fmla="*/ 9488916 w 9517857"/>
              <a:gd name="connsiteY7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410677 w 9517857"/>
              <a:gd name="connsiteY68" fmla="*/ 172167 h 918356"/>
              <a:gd name="connsiteX69" fmla="*/ 8614948 w 9517857"/>
              <a:gd name="connsiteY69" fmla="*/ 168247 h 918356"/>
              <a:gd name="connsiteX70" fmla="*/ 8715976 w 9517857"/>
              <a:gd name="connsiteY70" fmla="*/ 178374 h 918356"/>
              <a:gd name="connsiteX71" fmla="*/ 8778827 w 9517857"/>
              <a:gd name="connsiteY71" fmla="*/ 172936 h 918356"/>
              <a:gd name="connsiteX72" fmla="*/ 8855248 w 9517857"/>
              <a:gd name="connsiteY72" fmla="*/ 143149 h 918356"/>
              <a:gd name="connsiteX73" fmla="*/ 9010380 w 9517857"/>
              <a:gd name="connsiteY73" fmla="*/ 91891 h 918356"/>
              <a:gd name="connsiteX74" fmla="*/ 9110856 w 9517857"/>
              <a:gd name="connsiteY74" fmla="*/ 70997 h 918356"/>
              <a:gd name="connsiteX75" fmla="*/ 9268817 w 9517857"/>
              <a:gd name="connsiteY75" fmla="*/ 53082 h 918356"/>
              <a:gd name="connsiteX76" fmla="*/ 9316667 w 9517857"/>
              <a:gd name="connsiteY76" fmla="*/ 45047 h 918356"/>
              <a:gd name="connsiteX77" fmla="*/ 9428209 w 9517857"/>
              <a:gd name="connsiteY77" fmla="*/ 29923 h 918356"/>
              <a:gd name="connsiteX78" fmla="*/ 9488916 w 9517857"/>
              <a:gd name="connsiteY7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896611 w 9517857"/>
              <a:gd name="connsiteY40" fmla="*/ 240448 h 918356"/>
              <a:gd name="connsiteX41" fmla="*/ 4917286 w 9517857"/>
              <a:gd name="connsiteY41" fmla="*/ 243659 h 918356"/>
              <a:gd name="connsiteX42" fmla="*/ 4981173 w 9517857"/>
              <a:gd name="connsiteY42" fmla="*/ 247103 h 918356"/>
              <a:gd name="connsiteX43" fmla="*/ 5060397 w 9517857"/>
              <a:gd name="connsiteY43" fmla="*/ 263688 h 918356"/>
              <a:gd name="connsiteX44" fmla="*/ 5252996 w 9517857"/>
              <a:gd name="connsiteY44" fmla="*/ 270655 h 918356"/>
              <a:gd name="connsiteX45" fmla="*/ 5358056 w 9517857"/>
              <a:gd name="connsiteY45" fmla="*/ 247248 h 918356"/>
              <a:gd name="connsiteX46" fmla="*/ 5426496 w 9517857"/>
              <a:gd name="connsiteY46" fmla="*/ 235142 h 918356"/>
              <a:gd name="connsiteX47" fmla="*/ 5497161 w 9517857"/>
              <a:gd name="connsiteY47" fmla="*/ 228808 h 918356"/>
              <a:gd name="connsiteX48" fmla="*/ 5826043 w 9517857"/>
              <a:gd name="connsiteY48" fmla="*/ 148073 h 918356"/>
              <a:gd name="connsiteX49" fmla="*/ 6007627 w 9517857"/>
              <a:gd name="connsiteY49" fmla="*/ 147126 h 918356"/>
              <a:gd name="connsiteX50" fmla="*/ 6194152 w 9517857"/>
              <a:gd name="connsiteY50" fmla="*/ 151772 h 918356"/>
              <a:gd name="connsiteX51" fmla="*/ 6281379 w 9517857"/>
              <a:gd name="connsiteY51" fmla="*/ 181626 h 918356"/>
              <a:gd name="connsiteX52" fmla="*/ 6489033 w 9517857"/>
              <a:gd name="connsiteY52" fmla="*/ 167648 h 918356"/>
              <a:gd name="connsiteX53" fmla="*/ 6544700 w 9517857"/>
              <a:gd name="connsiteY53" fmla="*/ 167161 h 918356"/>
              <a:gd name="connsiteX54" fmla="*/ 6648353 w 9517857"/>
              <a:gd name="connsiteY54" fmla="*/ 172250 h 918356"/>
              <a:gd name="connsiteX55" fmla="*/ 6736227 w 9517857"/>
              <a:gd name="connsiteY55" fmla="*/ 173216 h 918356"/>
              <a:gd name="connsiteX56" fmla="*/ 6977218 w 9517857"/>
              <a:gd name="connsiteY56" fmla="*/ 184289 h 918356"/>
              <a:gd name="connsiteX57" fmla="*/ 7065221 w 9517857"/>
              <a:gd name="connsiteY57" fmla="*/ 227531 h 918356"/>
              <a:gd name="connsiteX58" fmla="*/ 7358195 w 9517857"/>
              <a:gd name="connsiteY58" fmla="*/ 251740 h 918356"/>
              <a:gd name="connsiteX59" fmla="*/ 7565449 w 9517857"/>
              <a:gd name="connsiteY59" fmla="*/ 258950 h 918356"/>
              <a:gd name="connsiteX60" fmla="*/ 7599285 w 9517857"/>
              <a:gd name="connsiteY60" fmla="*/ 266021 h 918356"/>
              <a:gd name="connsiteX61" fmla="*/ 7644411 w 9517857"/>
              <a:gd name="connsiteY61" fmla="*/ 258986 h 918356"/>
              <a:gd name="connsiteX62" fmla="*/ 7965805 w 9517857"/>
              <a:gd name="connsiteY62" fmla="*/ 200355 h 918356"/>
              <a:gd name="connsiteX63" fmla="*/ 8147401 w 9517857"/>
              <a:gd name="connsiteY63" fmla="*/ 205617 h 918356"/>
              <a:gd name="connsiteX64" fmla="*/ 8256033 w 9517857"/>
              <a:gd name="connsiteY64" fmla="*/ 193713 h 918356"/>
              <a:gd name="connsiteX65" fmla="*/ 8614948 w 9517857"/>
              <a:gd name="connsiteY65" fmla="*/ 168247 h 918356"/>
              <a:gd name="connsiteX66" fmla="*/ 8715976 w 9517857"/>
              <a:gd name="connsiteY66" fmla="*/ 178374 h 918356"/>
              <a:gd name="connsiteX67" fmla="*/ 8778827 w 9517857"/>
              <a:gd name="connsiteY67" fmla="*/ 172936 h 918356"/>
              <a:gd name="connsiteX68" fmla="*/ 8855248 w 9517857"/>
              <a:gd name="connsiteY68" fmla="*/ 143149 h 918356"/>
              <a:gd name="connsiteX69" fmla="*/ 9010380 w 9517857"/>
              <a:gd name="connsiteY69" fmla="*/ 91891 h 918356"/>
              <a:gd name="connsiteX70" fmla="*/ 9110856 w 9517857"/>
              <a:gd name="connsiteY70" fmla="*/ 70997 h 918356"/>
              <a:gd name="connsiteX71" fmla="*/ 9268817 w 9517857"/>
              <a:gd name="connsiteY71" fmla="*/ 53082 h 918356"/>
              <a:gd name="connsiteX72" fmla="*/ 9316667 w 9517857"/>
              <a:gd name="connsiteY72" fmla="*/ 45047 h 918356"/>
              <a:gd name="connsiteX73" fmla="*/ 9428209 w 9517857"/>
              <a:gd name="connsiteY73" fmla="*/ 29923 h 918356"/>
              <a:gd name="connsiteX74" fmla="*/ 9488916 w 9517857"/>
              <a:gd name="connsiteY7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917286 w 9517857"/>
              <a:gd name="connsiteY40" fmla="*/ 243659 h 918356"/>
              <a:gd name="connsiteX41" fmla="*/ 4981173 w 9517857"/>
              <a:gd name="connsiteY41" fmla="*/ 247103 h 918356"/>
              <a:gd name="connsiteX42" fmla="*/ 5060397 w 9517857"/>
              <a:gd name="connsiteY42" fmla="*/ 263688 h 918356"/>
              <a:gd name="connsiteX43" fmla="*/ 5252996 w 9517857"/>
              <a:gd name="connsiteY43" fmla="*/ 270655 h 918356"/>
              <a:gd name="connsiteX44" fmla="*/ 5358056 w 9517857"/>
              <a:gd name="connsiteY44" fmla="*/ 247248 h 918356"/>
              <a:gd name="connsiteX45" fmla="*/ 5426496 w 9517857"/>
              <a:gd name="connsiteY45" fmla="*/ 235142 h 918356"/>
              <a:gd name="connsiteX46" fmla="*/ 5497161 w 9517857"/>
              <a:gd name="connsiteY46" fmla="*/ 228808 h 918356"/>
              <a:gd name="connsiteX47" fmla="*/ 5826043 w 9517857"/>
              <a:gd name="connsiteY47" fmla="*/ 148073 h 918356"/>
              <a:gd name="connsiteX48" fmla="*/ 6007627 w 9517857"/>
              <a:gd name="connsiteY48" fmla="*/ 147126 h 918356"/>
              <a:gd name="connsiteX49" fmla="*/ 6194152 w 9517857"/>
              <a:gd name="connsiteY49" fmla="*/ 151772 h 918356"/>
              <a:gd name="connsiteX50" fmla="*/ 6281379 w 9517857"/>
              <a:gd name="connsiteY50" fmla="*/ 181626 h 918356"/>
              <a:gd name="connsiteX51" fmla="*/ 6489033 w 9517857"/>
              <a:gd name="connsiteY51" fmla="*/ 167648 h 918356"/>
              <a:gd name="connsiteX52" fmla="*/ 6544700 w 9517857"/>
              <a:gd name="connsiteY52" fmla="*/ 167161 h 918356"/>
              <a:gd name="connsiteX53" fmla="*/ 6648353 w 9517857"/>
              <a:gd name="connsiteY53" fmla="*/ 172250 h 918356"/>
              <a:gd name="connsiteX54" fmla="*/ 6736227 w 9517857"/>
              <a:gd name="connsiteY54" fmla="*/ 173216 h 918356"/>
              <a:gd name="connsiteX55" fmla="*/ 6977218 w 9517857"/>
              <a:gd name="connsiteY55" fmla="*/ 184289 h 918356"/>
              <a:gd name="connsiteX56" fmla="*/ 7065221 w 9517857"/>
              <a:gd name="connsiteY56" fmla="*/ 227531 h 918356"/>
              <a:gd name="connsiteX57" fmla="*/ 7358195 w 9517857"/>
              <a:gd name="connsiteY57" fmla="*/ 251740 h 918356"/>
              <a:gd name="connsiteX58" fmla="*/ 7565449 w 9517857"/>
              <a:gd name="connsiteY58" fmla="*/ 258950 h 918356"/>
              <a:gd name="connsiteX59" fmla="*/ 7599285 w 9517857"/>
              <a:gd name="connsiteY59" fmla="*/ 266021 h 918356"/>
              <a:gd name="connsiteX60" fmla="*/ 7644411 w 9517857"/>
              <a:gd name="connsiteY60" fmla="*/ 258986 h 918356"/>
              <a:gd name="connsiteX61" fmla="*/ 7965805 w 9517857"/>
              <a:gd name="connsiteY61" fmla="*/ 200355 h 918356"/>
              <a:gd name="connsiteX62" fmla="*/ 8147401 w 9517857"/>
              <a:gd name="connsiteY62" fmla="*/ 205617 h 918356"/>
              <a:gd name="connsiteX63" fmla="*/ 8256033 w 9517857"/>
              <a:gd name="connsiteY63" fmla="*/ 193713 h 918356"/>
              <a:gd name="connsiteX64" fmla="*/ 8614948 w 9517857"/>
              <a:gd name="connsiteY64" fmla="*/ 168247 h 918356"/>
              <a:gd name="connsiteX65" fmla="*/ 8715976 w 9517857"/>
              <a:gd name="connsiteY65" fmla="*/ 178374 h 918356"/>
              <a:gd name="connsiteX66" fmla="*/ 8778827 w 9517857"/>
              <a:gd name="connsiteY66" fmla="*/ 172936 h 918356"/>
              <a:gd name="connsiteX67" fmla="*/ 8855248 w 9517857"/>
              <a:gd name="connsiteY67" fmla="*/ 143149 h 918356"/>
              <a:gd name="connsiteX68" fmla="*/ 9010380 w 9517857"/>
              <a:gd name="connsiteY68" fmla="*/ 91891 h 918356"/>
              <a:gd name="connsiteX69" fmla="*/ 9110856 w 9517857"/>
              <a:gd name="connsiteY69" fmla="*/ 70997 h 918356"/>
              <a:gd name="connsiteX70" fmla="*/ 9268817 w 9517857"/>
              <a:gd name="connsiteY70" fmla="*/ 53082 h 918356"/>
              <a:gd name="connsiteX71" fmla="*/ 9316667 w 9517857"/>
              <a:gd name="connsiteY71" fmla="*/ 45047 h 918356"/>
              <a:gd name="connsiteX72" fmla="*/ 9428209 w 9517857"/>
              <a:gd name="connsiteY72" fmla="*/ 29923 h 918356"/>
              <a:gd name="connsiteX73" fmla="*/ 9488916 w 9517857"/>
              <a:gd name="connsiteY7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17286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08371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349632 w 9517857"/>
              <a:gd name="connsiteY28" fmla="*/ 432583 h 918356"/>
              <a:gd name="connsiteX29" fmla="*/ 3479593 w 9517857"/>
              <a:gd name="connsiteY29" fmla="*/ 390437 h 918356"/>
              <a:gd name="connsiteX30" fmla="*/ 3651428 w 9517857"/>
              <a:gd name="connsiteY30" fmla="*/ 361807 h 918356"/>
              <a:gd name="connsiteX31" fmla="*/ 3844133 w 9517857"/>
              <a:gd name="connsiteY31" fmla="*/ 360648 h 918356"/>
              <a:gd name="connsiteX32" fmla="*/ 3933803 w 9517857"/>
              <a:gd name="connsiteY32" fmla="*/ 357315 h 918356"/>
              <a:gd name="connsiteX33" fmla="*/ 4266740 w 9517857"/>
              <a:gd name="connsiteY33" fmla="*/ 361454 h 918356"/>
              <a:gd name="connsiteX34" fmla="*/ 4512664 w 9517857"/>
              <a:gd name="connsiteY34" fmla="*/ 319948 h 918356"/>
              <a:gd name="connsiteX35" fmla="*/ 4616423 w 9517857"/>
              <a:gd name="connsiteY35" fmla="*/ 290914 h 918356"/>
              <a:gd name="connsiteX36" fmla="*/ 4689163 w 9517857"/>
              <a:gd name="connsiteY36" fmla="*/ 272812 h 918356"/>
              <a:gd name="connsiteX37" fmla="*/ 4783273 w 9517857"/>
              <a:gd name="connsiteY37" fmla="*/ 248463 h 918356"/>
              <a:gd name="connsiteX38" fmla="*/ 4908371 w 9517857"/>
              <a:gd name="connsiteY38" fmla="*/ 243659 h 918356"/>
              <a:gd name="connsiteX39" fmla="*/ 4981173 w 9517857"/>
              <a:gd name="connsiteY39" fmla="*/ 247103 h 918356"/>
              <a:gd name="connsiteX40" fmla="*/ 5060397 w 9517857"/>
              <a:gd name="connsiteY40" fmla="*/ 263688 h 918356"/>
              <a:gd name="connsiteX41" fmla="*/ 5252996 w 9517857"/>
              <a:gd name="connsiteY41" fmla="*/ 270655 h 918356"/>
              <a:gd name="connsiteX42" fmla="*/ 5358056 w 9517857"/>
              <a:gd name="connsiteY42" fmla="*/ 247248 h 918356"/>
              <a:gd name="connsiteX43" fmla="*/ 5426496 w 9517857"/>
              <a:gd name="connsiteY43" fmla="*/ 235142 h 918356"/>
              <a:gd name="connsiteX44" fmla="*/ 5497161 w 9517857"/>
              <a:gd name="connsiteY44" fmla="*/ 228808 h 918356"/>
              <a:gd name="connsiteX45" fmla="*/ 5826043 w 9517857"/>
              <a:gd name="connsiteY45" fmla="*/ 148073 h 918356"/>
              <a:gd name="connsiteX46" fmla="*/ 6007627 w 9517857"/>
              <a:gd name="connsiteY46" fmla="*/ 147126 h 918356"/>
              <a:gd name="connsiteX47" fmla="*/ 6194152 w 9517857"/>
              <a:gd name="connsiteY47" fmla="*/ 151772 h 918356"/>
              <a:gd name="connsiteX48" fmla="*/ 6281379 w 9517857"/>
              <a:gd name="connsiteY48" fmla="*/ 181626 h 918356"/>
              <a:gd name="connsiteX49" fmla="*/ 6489033 w 9517857"/>
              <a:gd name="connsiteY49" fmla="*/ 167648 h 918356"/>
              <a:gd name="connsiteX50" fmla="*/ 6544700 w 9517857"/>
              <a:gd name="connsiteY50" fmla="*/ 167161 h 918356"/>
              <a:gd name="connsiteX51" fmla="*/ 6648353 w 9517857"/>
              <a:gd name="connsiteY51" fmla="*/ 172250 h 918356"/>
              <a:gd name="connsiteX52" fmla="*/ 6736227 w 9517857"/>
              <a:gd name="connsiteY52" fmla="*/ 173216 h 918356"/>
              <a:gd name="connsiteX53" fmla="*/ 6977218 w 9517857"/>
              <a:gd name="connsiteY53" fmla="*/ 184289 h 918356"/>
              <a:gd name="connsiteX54" fmla="*/ 7065221 w 9517857"/>
              <a:gd name="connsiteY54" fmla="*/ 227531 h 918356"/>
              <a:gd name="connsiteX55" fmla="*/ 7358195 w 9517857"/>
              <a:gd name="connsiteY55" fmla="*/ 251740 h 918356"/>
              <a:gd name="connsiteX56" fmla="*/ 7565449 w 9517857"/>
              <a:gd name="connsiteY56" fmla="*/ 258950 h 918356"/>
              <a:gd name="connsiteX57" fmla="*/ 7599285 w 9517857"/>
              <a:gd name="connsiteY57" fmla="*/ 266021 h 918356"/>
              <a:gd name="connsiteX58" fmla="*/ 7644411 w 9517857"/>
              <a:gd name="connsiteY58" fmla="*/ 258986 h 918356"/>
              <a:gd name="connsiteX59" fmla="*/ 7965805 w 9517857"/>
              <a:gd name="connsiteY59" fmla="*/ 200355 h 918356"/>
              <a:gd name="connsiteX60" fmla="*/ 8147401 w 9517857"/>
              <a:gd name="connsiteY60" fmla="*/ 205617 h 918356"/>
              <a:gd name="connsiteX61" fmla="*/ 8256033 w 9517857"/>
              <a:gd name="connsiteY61" fmla="*/ 193713 h 918356"/>
              <a:gd name="connsiteX62" fmla="*/ 8614948 w 9517857"/>
              <a:gd name="connsiteY62" fmla="*/ 168247 h 918356"/>
              <a:gd name="connsiteX63" fmla="*/ 8715976 w 9517857"/>
              <a:gd name="connsiteY63" fmla="*/ 178374 h 918356"/>
              <a:gd name="connsiteX64" fmla="*/ 8778827 w 9517857"/>
              <a:gd name="connsiteY64" fmla="*/ 172936 h 918356"/>
              <a:gd name="connsiteX65" fmla="*/ 8855248 w 9517857"/>
              <a:gd name="connsiteY65" fmla="*/ 143149 h 918356"/>
              <a:gd name="connsiteX66" fmla="*/ 9010380 w 9517857"/>
              <a:gd name="connsiteY66" fmla="*/ 91891 h 918356"/>
              <a:gd name="connsiteX67" fmla="*/ 9110856 w 9517857"/>
              <a:gd name="connsiteY67" fmla="*/ 70997 h 918356"/>
              <a:gd name="connsiteX68" fmla="*/ 9268817 w 9517857"/>
              <a:gd name="connsiteY68" fmla="*/ 53082 h 918356"/>
              <a:gd name="connsiteX69" fmla="*/ 9316667 w 9517857"/>
              <a:gd name="connsiteY69" fmla="*/ 45047 h 918356"/>
              <a:gd name="connsiteX70" fmla="*/ 9428209 w 9517857"/>
              <a:gd name="connsiteY70" fmla="*/ 29923 h 918356"/>
              <a:gd name="connsiteX71" fmla="*/ 9488916 w 9517857"/>
              <a:gd name="connsiteY7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5060397 w 9517857"/>
              <a:gd name="connsiteY35" fmla="*/ 263688 h 918356"/>
              <a:gd name="connsiteX36" fmla="*/ 5252996 w 9517857"/>
              <a:gd name="connsiteY36" fmla="*/ 270655 h 918356"/>
              <a:gd name="connsiteX37" fmla="*/ 5358056 w 9517857"/>
              <a:gd name="connsiteY37" fmla="*/ 247248 h 918356"/>
              <a:gd name="connsiteX38" fmla="*/ 5426496 w 9517857"/>
              <a:gd name="connsiteY38" fmla="*/ 235142 h 918356"/>
              <a:gd name="connsiteX39" fmla="*/ 5497161 w 9517857"/>
              <a:gd name="connsiteY39" fmla="*/ 228808 h 918356"/>
              <a:gd name="connsiteX40" fmla="*/ 5826043 w 9517857"/>
              <a:gd name="connsiteY40" fmla="*/ 148073 h 918356"/>
              <a:gd name="connsiteX41" fmla="*/ 6007627 w 9517857"/>
              <a:gd name="connsiteY41" fmla="*/ 147126 h 918356"/>
              <a:gd name="connsiteX42" fmla="*/ 6194152 w 9517857"/>
              <a:gd name="connsiteY42" fmla="*/ 151772 h 918356"/>
              <a:gd name="connsiteX43" fmla="*/ 6281379 w 9517857"/>
              <a:gd name="connsiteY43" fmla="*/ 181626 h 918356"/>
              <a:gd name="connsiteX44" fmla="*/ 6489033 w 9517857"/>
              <a:gd name="connsiteY44" fmla="*/ 167648 h 918356"/>
              <a:gd name="connsiteX45" fmla="*/ 6544700 w 9517857"/>
              <a:gd name="connsiteY45" fmla="*/ 167161 h 918356"/>
              <a:gd name="connsiteX46" fmla="*/ 6648353 w 9517857"/>
              <a:gd name="connsiteY46" fmla="*/ 172250 h 918356"/>
              <a:gd name="connsiteX47" fmla="*/ 6736227 w 9517857"/>
              <a:gd name="connsiteY47" fmla="*/ 173216 h 918356"/>
              <a:gd name="connsiteX48" fmla="*/ 6977218 w 9517857"/>
              <a:gd name="connsiteY48" fmla="*/ 184289 h 918356"/>
              <a:gd name="connsiteX49" fmla="*/ 7065221 w 9517857"/>
              <a:gd name="connsiteY49" fmla="*/ 227531 h 918356"/>
              <a:gd name="connsiteX50" fmla="*/ 7358195 w 9517857"/>
              <a:gd name="connsiteY50" fmla="*/ 251740 h 918356"/>
              <a:gd name="connsiteX51" fmla="*/ 7565449 w 9517857"/>
              <a:gd name="connsiteY51" fmla="*/ 258950 h 918356"/>
              <a:gd name="connsiteX52" fmla="*/ 7599285 w 9517857"/>
              <a:gd name="connsiteY52" fmla="*/ 266021 h 918356"/>
              <a:gd name="connsiteX53" fmla="*/ 7644411 w 9517857"/>
              <a:gd name="connsiteY53" fmla="*/ 258986 h 918356"/>
              <a:gd name="connsiteX54" fmla="*/ 7965805 w 9517857"/>
              <a:gd name="connsiteY54" fmla="*/ 200355 h 918356"/>
              <a:gd name="connsiteX55" fmla="*/ 8147401 w 9517857"/>
              <a:gd name="connsiteY55" fmla="*/ 205617 h 918356"/>
              <a:gd name="connsiteX56" fmla="*/ 8256033 w 9517857"/>
              <a:gd name="connsiteY56" fmla="*/ 193713 h 918356"/>
              <a:gd name="connsiteX57" fmla="*/ 8614948 w 9517857"/>
              <a:gd name="connsiteY57" fmla="*/ 168247 h 918356"/>
              <a:gd name="connsiteX58" fmla="*/ 8715976 w 9517857"/>
              <a:gd name="connsiteY58" fmla="*/ 178374 h 918356"/>
              <a:gd name="connsiteX59" fmla="*/ 8778827 w 9517857"/>
              <a:gd name="connsiteY59" fmla="*/ 172936 h 918356"/>
              <a:gd name="connsiteX60" fmla="*/ 8855248 w 9517857"/>
              <a:gd name="connsiteY60" fmla="*/ 143149 h 918356"/>
              <a:gd name="connsiteX61" fmla="*/ 9010380 w 9517857"/>
              <a:gd name="connsiteY61" fmla="*/ 91891 h 918356"/>
              <a:gd name="connsiteX62" fmla="*/ 9110856 w 9517857"/>
              <a:gd name="connsiteY62" fmla="*/ 70997 h 918356"/>
              <a:gd name="connsiteX63" fmla="*/ 9268817 w 9517857"/>
              <a:gd name="connsiteY63" fmla="*/ 53082 h 918356"/>
              <a:gd name="connsiteX64" fmla="*/ 9316667 w 9517857"/>
              <a:gd name="connsiteY64" fmla="*/ 45047 h 918356"/>
              <a:gd name="connsiteX65" fmla="*/ 9428209 w 9517857"/>
              <a:gd name="connsiteY65" fmla="*/ 29923 h 918356"/>
              <a:gd name="connsiteX66" fmla="*/ 9488916 w 9517857"/>
              <a:gd name="connsiteY6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65449 w 9517857"/>
              <a:gd name="connsiteY50" fmla="*/ 258950 h 918356"/>
              <a:gd name="connsiteX51" fmla="*/ 7599285 w 9517857"/>
              <a:gd name="connsiteY51" fmla="*/ 266021 h 918356"/>
              <a:gd name="connsiteX52" fmla="*/ 7644411 w 9517857"/>
              <a:gd name="connsiteY52" fmla="*/ 258986 h 918356"/>
              <a:gd name="connsiteX53" fmla="*/ 7965805 w 9517857"/>
              <a:gd name="connsiteY53" fmla="*/ 200355 h 918356"/>
              <a:gd name="connsiteX54" fmla="*/ 8147401 w 9517857"/>
              <a:gd name="connsiteY54" fmla="*/ 205617 h 918356"/>
              <a:gd name="connsiteX55" fmla="*/ 8256033 w 9517857"/>
              <a:gd name="connsiteY55" fmla="*/ 193713 h 918356"/>
              <a:gd name="connsiteX56" fmla="*/ 8614948 w 9517857"/>
              <a:gd name="connsiteY56" fmla="*/ 168247 h 918356"/>
              <a:gd name="connsiteX57" fmla="*/ 8715976 w 9517857"/>
              <a:gd name="connsiteY57" fmla="*/ 178374 h 918356"/>
              <a:gd name="connsiteX58" fmla="*/ 8778827 w 9517857"/>
              <a:gd name="connsiteY58" fmla="*/ 172936 h 918356"/>
              <a:gd name="connsiteX59" fmla="*/ 8855248 w 9517857"/>
              <a:gd name="connsiteY59" fmla="*/ 143149 h 918356"/>
              <a:gd name="connsiteX60" fmla="*/ 9010380 w 9517857"/>
              <a:gd name="connsiteY60" fmla="*/ 91891 h 918356"/>
              <a:gd name="connsiteX61" fmla="*/ 9110856 w 9517857"/>
              <a:gd name="connsiteY61" fmla="*/ 70997 h 918356"/>
              <a:gd name="connsiteX62" fmla="*/ 9268817 w 9517857"/>
              <a:gd name="connsiteY62" fmla="*/ 53082 h 918356"/>
              <a:gd name="connsiteX63" fmla="*/ 9316667 w 9517857"/>
              <a:gd name="connsiteY63" fmla="*/ 45047 h 918356"/>
              <a:gd name="connsiteX64" fmla="*/ 9428209 w 9517857"/>
              <a:gd name="connsiteY64" fmla="*/ 29923 h 918356"/>
              <a:gd name="connsiteX65" fmla="*/ 9488916 w 9517857"/>
              <a:gd name="connsiteY6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33497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83605 w 9517857"/>
              <a:gd name="connsiteY38" fmla="*/ 195207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4284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96957 w 9536165"/>
              <a:gd name="connsiteY43" fmla="*/ 18549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36165" h="918773">
                <a:moveTo>
                  <a:pt x="9507224" y="0"/>
                </a:moveTo>
                <a:cubicBezTo>
                  <a:pt x="9507224" y="4"/>
                  <a:pt x="9536165" y="8"/>
                  <a:pt x="9536165" y="12"/>
                </a:cubicBezTo>
                <a:lnTo>
                  <a:pt x="9536165" y="918356"/>
                </a:lnTo>
                <a:lnTo>
                  <a:pt x="32912" y="918356"/>
                </a:lnTo>
                <a:lnTo>
                  <a:pt x="31149" y="917763"/>
                </a:lnTo>
                <a:cubicBezTo>
                  <a:pt x="22840" y="914864"/>
                  <a:pt x="-26000" y="924677"/>
                  <a:pt x="18401" y="912471"/>
                </a:cubicBezTo>
                <a:cubicBezTo>
                  <a:pt x="62802" y="900265"/>
                  <a:pt x="187716" y="897149"/>
                  <a:pt x="297557" y="844528"/>
                </a:cubicBezTo>
                <a:cubicBezTo>
                  <a:pt x="326535" y="843386"/>
                  <a:pt x="481670" y="797521"/>
                  <a:pt x="606132" y="798195"/>
                </a:cubicBezTo>
                <a:cubicBezTo>
                  <a:pt x="690128" y="782014"/>
                  <a:pt x="727557" y="774541"/>
                  <a:pt x="771244" y="761173"/>
                </a:cubicBezTo>
                <a:cubicBezTo>
                  <a:pt x="771451" y="760438"/>
                  <a:pt x="873832" y="731802"/>
                  <a:pt x="874040" y="731068"/>
                </a:cubicBezTo>
                <a:lnTo>
                  <a:pt x="919710" y="729045"/>
                </a:lnTo>
                <a:lnTo>
                  <a:pt x="949254" y="734046"/>
                </a:lnTo>
                <a:lnTo>
                  <a:pt x="1004558" y="713530"/>
                </a:lnTo>
                <a:lnTo>
                  <a:pt x="1032060" y="713361"/>
                </a:lnTo>
                <a:lnTo>
                  <a:pt x="1161062" y="725374"/>
                </a:lnTo>
                <a:cubicBezTo>
                  <a:pt x="1180242" y="741488"/>
                  <a:pt x="1211306" y="730741"/>
                  <a:pt x="1236428" y="713280"/>
                </a:cubicBezTo>
                <a:cubicBezTo>
                  <a:pt x="1306445" y="728145"/>
                  <a:pt x="1459574" y="705318"/>
                  <a:pt x="1598996" y="693697"/>
                </a:cubicBezTo>
                <a:cubicBezTo>
                  <a:pt x="1738418" y="682076"/>
                  <a:pt x="1971637" y="673234"/>
                  <a:pt x="2072960" y="643555"/>
                </a:cubicBezTo>
                <a:cubicBezTo>
                  <a:pt x="2216227" y="626916"/>
                  <a:pt x="2260521" y="602231"/>
                  <a:pt x="2458600" y="593862"/>
                </a:cubicBezTo>
                <a:cubicBezTo>
                  <a:pt x="2516362" y="570795"/>
                  <a:pt x="2506122" y="582373"/>
                  <a:pt x="2566137" y="566150"/>
                </a:cubicBezTo>
                <a:cubicBezTo>
                  <a:pt x="2608371" y="560511"/>
                  <a:pt x="2682093" y="562604"/>
                  <a:pt x="2712006" y="560029"/>
                </a:cubicBezTo>
                <a:lnTo>
                  <a:pt x="2745614" y="550698"/>
                </a:lnTo>
                <a:cubicBezTo>
                  <a:pt x="2867000" y="554400"/>
                  <a:pt x="2976500" y="511095"/>
                  <a:pt x="3091943" y="491294"/>
                </a:cubicBezTo>
                <a:cubicBezTo>
                  <a:pt x="3125180" y="496624"/>
                  <a:pt x="3224093" y="487718"/>
                  <a:pt x="3240379" y="470559"/>
                </a:cubicBezTo>
                <a:cubicBezTo>
                  <a:pt x="3286379" y="460774"/>
                  <a:pt x="3325020" y="445937"/>
                  <a:pt x="3367940" y="432583"/>
                </a:cubicBezTo>
                <a:cubicBezTo>
                  <a:pt x="3414154" y="408723"/>
                  <a:pt x="3427186" y="437201"/>
                  <a:pt x="3493658" y="403530"/>
                </a:cubicBezTo>
                <a:cubicBezTo>
                  <a:pt x="3543093" y="408416"/>
                  <a:pt x="3576653" y="395584"/>
                  <a:pt x="3669736" y="382756"/>
                </a:cubicBezTo>
                <a:cubicBezTo>
                  <a:pt x="3730493" y="377791"/>
                  <a:pt x="3802648" y="369253"/>
                  <a:pt x="3849710" y="368504"/>
                </a:cubicBezTo>
                <a:cubicBezTo>
                  <a:pt x="3880340" y="366277"/>
                  <a:pt x="3912732" y="355381"/>
                  <a:pt x="3952111" y="357315"/>
                </a:cubicBezTo>
                <a:cubicBezTo>
                  <a:pt x="4088821" y="389944"/>
                  <a:pt x="4182475" y="339623"/>
                  <a:pt x="4285048" y="337887"/>
                </a:cubicBezTo>
                <a:cubicBezTo>
                  <a:pt x="4381525" y="331659"/>
                  <a:pt x="4437035" y="331705"/>
                  <a:pt x="4530972" y="319948"/>
                </a:cubicBezTo>
                <a:cubicBezTo>
                  <a:pt x="4588319" y="315138"/>
                  <a:pt x="4580320" y="325856"/>
                  <a:pt x="4638975" y="301389"/>
                </a:cubicBezTo>
                <a:cubicBezTo>
                  <a:pt x="4684076" y="289475"/>
                  <a:pt x="4744435" y="300857"/>
                  <a:pt x="4793093" y="292981"/>
                </a:cubicBezTo>
                <a:cubicBezTo>
                  <a:pt x="4831113" y="288122"/>
                  <a:pt x="4863128" y="293978"/>
                  <a:pt x="4943653" y="280320"/>
                </a:cubicBezTo>
                <a:cubicBezTo>
                  <a:pt x="5021940" y="284019"/>
                  <a:pt x="5196357" y="283488"/>
                  <a:pt x="5271304" y="270655"/>
                </a:cubicBezTo>
                <a:cubicBezTo>
                  <a:pt x="5307148" y="241872"/>
                  <a:pt x="5305313" y="287921"/>
                  <a:pt x="5376364" y="247248"/>
                </a:cubicBezTo>
                <a:cubicBezTo>
                  <a:pt x="5380060" y="250257"/>
                  <a:pt x="5421620" y="238215"/>
                  <a:pt x="5444804" y="235142"/>
                </a:cubicBezTo>
                <a:cubicBezTo>
                  <a:pt x="5467987" y="232069"/>
                  <a:pt x="5491857" y="245611"/>
                  <a:pt x="5515469" y="228808"/>
                </a:cubicBezTo>
                <a:cubicBezTo>
                  <a:pt x="5627276" y="179307"/>
                  <a:pt x="5699081" y="212994"/>
                  <a:pt x="5801913" y="195207"/>
                </a:cubicBezTo>
                <a:cubicBezTo>
                  <a:pt x="5918997" y="180300"/>
                  <a:pt x="5926656" y="206172"/>
                  <a:pt x="6034423" y="175931"/>
                </a:cubicBezTo>
                <a:cubicBezTo>
                  <a:pt x="6095774" y="176547"/>
                  <a:pt x="6171079" y="169589"/>
                  <a:pt x="6216704" y="175339"/>
                </a:cubicBezTo>
                <a:cubicBezTo>
                  <a:pt x="6244561" y="191539"/>
                  <a:pt x="6282014" y="156680"/>
                  <a:pt x="6299687" y="181626"/>
                </a:cubicBezTo>
                <a:cubicBezTo>
                  <a:pt x="6342081" y="183727"/>
                  <a:pt x="6402628" y="177479"/>
                  <a:pt x="6452173" y="178123"/>
                </a:cubicBezTo>
                <a:cubicBezTo>
                  <a:pt x="6501718" y="178767"/>
                  <a:pt x="6545695" y="175313"/>
                  <a:pt x="6596957" y="185491"/>
                </a:cubicBezTo>
                <a:cubicBezTo>
                  <a:pt x="6660799" y="187509"/>
                  <a:pt x="6652066" y="182074"/>
                  <a:pt x="6754535" y="194165"/>
                </a:cubicBezTo>
                <a:cubicBezTo>
                  <a:pt x="6832271" y="185233"/>
                  <a:pt x="6897964" y="204864"/>
                  <a:pt x="6987039" y="207857"/>
                </a:cubicBezTo>
                <a:cubicBezTo>
                  <a:pt x="7050245" y="211886"/>
                  <a:pt x="7018618" y="220217"/>
                  <a:pt x="7083529" y="227531"/>
                </a:cubicBezTo>
                <a:cubicBezTo>
                  <a:pt x="7148440" y="234845"/>
                  <a:pt x="7301505" y="241480"/>
                  <a:pt x="7376503" y="251740"/>
                </a:cubicBezTo>
                <a:cubicBezTo>
                  <a:pt x="7501171" y="251440"/>
                  <a:pt x="7501549" y="278242"/>
                  <a:pt x="7617593" y="266021"/>
                </a:cubicBezTo>
                <a:cubicBezTo>
                  <a:pt x="7629924" y="262940"/>
                  <a:pt x="7620633" y="281791"/>
                  <a:pt x="7662719" y="258986"/>
                </a:cubicBezTo>
                <a:cubicBezTo>
                  <a:pt x="7726778" y="261472"/>
                  <a:pt x="7900282" y="219724"/>
                  <a:pt x="7984113" y="210829"/>
                </a:cubicBezTo>
                <a:cubicBezTo>
                  <a:pt x="8057748" y="234162"/>
                  <a:pt x="8081959" y="191475"/>
                  <a:pt x="8165709" y="205617"/>
                </a:cubicBezTo>
                <a:cubicBezTo>
                  <a:pt x="8184761" y="196610"/>
                  <a:pt x="8243356" y="207099"/>
                  <a:pt x="8274341" y="193713"/>
                </a:cubicBezTo>
                <a:cubicBezTo>
                  <a:pt x="8352265" y="187485"/>
                  <a:pt x="8428830" y="174161"/>
                  <a:pt x="8633256" y="168247"/>
                </a:cubicBezTo>
                <a:cubicBezTo>
                  <a:pt x="8661465" y="173528"/>
                  <a:pt x="8670526" y="162682"/>
                  <a:pt x="8721553" y="157425"/>
                </a:cubicBezTo>
                <a:cubicBezTo>
                  <a:pt x="8742771" y="167267"/>
                  <a:pt x="8756317" y="165943"/>
                  <a:pt x="8797135" y="149368"/>
                </a:cubicBezTo>
                <a:cubicBezTo>
                  <a:pt x="8824617" y="142425"/>
                  <a:pt x="8834964" y="152728"/>
                  <a:pt x="8873556" y="143149"/>
                </a:cubicBezTo>
                <a:cubicBezTo>
                  <a:pt x="8912148" y="133570"/>
                  <a:pt x="9008335" y="124198"/>
                  <a:pt x="9028688" y="91891"/>
                </a:cubicBezTo>
                <a:cubicBezTo>
                  <a:pt x="9045411" y="89553"/>
                  <a:pt x="9110574" y="72386"/>
                  <a:pt x="9129164" y="70997"/>
                </a:cubicBezTo>
                <a:cubicBezTo>
                  <a:pt x="9172286" y="71359"/>
                  <a:pt x="9228117" y="53285"/>
                  <a:pt x="9287125" y="53082"/>
                </a:cubicBezTo>
                <a:cubicBezTo>
                  <a:pt x="9297444" y="58888"/>
                  <a:pt x="9311044" y="36520"/>
                  <a:pt x="9334975" y="45047"/>
                </a:cubicBezTo>
                <a:cubicBezTo>
                  <a:pt x="9370494" y="45862"/>
                  <a:pt x="9408316" y="39799"/>
                  <a:pt x="9446517" y="29923"/>
                </a:cubicBezTo>
                <a:lnTo>
                  <a:pt x="9507224"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0" name="Freeform: Shape 29">
            <a:extLst>
              <a:ext uri="{FF2B5EF4-FFF2-40B4-BE49-F238E27FC236}">
                <a16:creationId xmlns:a16="http://schemas.microsoft.com/office/drawing/2014/main" id="{19D0E688-E23E-43B0-9C68-AE7A86343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8316">
            <a:off x="7444320" y="638361"/>
            <a:ext cx="3886968" cy="453088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374006 w 4534331"/>
              <a:gd name="connsiteY20" fmla="*/ 1313892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855 w 4534331"/>
              <a:gd name="connsiteY21" fmla="*/ 534277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638 w 4534331"/>
              <a:gd name="connsiteY32" fmla="*/ 5184267 h 5262724"/>
              <a:gd name="connsiteX33" fmla="*/ 8057 w 4534331"/>
              <a:gd name="connsiteY33" fmla="*/ 5181119 h 5262724"/>
              <a:gd name="connsiteX34" fmla="*/ 7430 w 4534331"/>
              <a:gd name="connsiteY34" fmla="*/ 5169338 h 5262724"/>
              <a:gd name="connsiteX35" fmla="*/ 6848 w 4534331"/>
              <a:gd name="connsiteY35" fmla="*/ 5166190 h 5262724"/>
              <a:gd name="connsiteX36" fmla="*/ 7115 w 4534331"/>
              <a:gd name="connsiteY36" fmla="*/ 5163448 h 5262724"/>
              <a:gd name="connsiteX37" fmla="*/ 5686 w 4534331"/>
              <a:gd name="connsiteY37" fmla="*/ 5159891 h 5262724"/>
              <a:gd name="connsiteX38" fmla="*/ 11075 w 4534331"/>
              <a:gd name="connsiteY38" fmla="*/ 5096442 h 5262724"/>
              <a:gd name="connsiteX39" fmla="*/ 78405 w 4534331"/>
              <a:gd name="connsiteY39" fmla="*/ 3822170 h 5262724"/>
              <a:gd name="connsiteX40" fmla="*/ 300639 w 4534331"/>
              <a:gd name="connsiteY40" fmla="*/ 0 h 5262724"/>
              <a:gd name="connsiteX41" fmla="*/ 3291735 w 4534331"/>
              <a:gd name="connsiteY41" fmla="*/ 163268 h 5262724"/>
              <a:gd name="connsiteX42" fmla="*/ 4117066 w 4534331"/>
              <a:gd name="connsiteY42" fmla="*/ 218247 h 5262724"/>
              <a:gd name="connsiteX43" fmla="*/ 4488693 w 4534331"/>
              <a:gd name="connsiteY4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057 w 4534331"/>
              <a:gd name="connsiteY32" fmla="*/ 5181119 h 5262724"/>
              <a:gd name="connsiteX33" fmla="*/ 7430 w 4534331"/>
              <a:gd name="connsiteY33" fmla="*/ 5169338 h 5262724"/>
              <a:gd name="connsiteX34" fmla="*/ 6848 w 4534331"/>
              <a:gd name="connsiteY34" fmla="*/ 5166190 h 5262724"/>
              <a:gd name="connsiteX35" fmla="*/ 7115 w 4534331"/>
              <a:gd name="connsiteY35" fmla="*/ 5163448 h 5262724"/>
              <a:gd name="connsiteX36" fmla="*/ 5686 w 4534331"/>
              <a:gd name="connsiteY36" fmla="*/ 5159891 h 5262724"/>
              <a:gd name="connsiteX37" fmla="*/ 11075 w 4534331"/>
              <a:gd name="connsiteY37" fmla="*/ 5096442 h 5262724"/>
              <a:gd name="connsiteX38" fmla="*/ 78405 w 4534331"/>
              <a:gd name="connsiteY38" fmla="*/ 3822170 h 5262724"/>
              <a:gd name="connsiteX39" fmla="*/ 300639 w 4534331"/>
              <a:gd name="connsiteY39" fmla="*/ 0 h 5262724"/>
              <a:gd name="connsiteX40" fmla="*/ 3291735 w 4534331"/>
              <a:gd name="connsiteY40" fmla="*/ 163268 h 5262724"/>
              <a:gd name="connsiteX41" fmla="*/ 4117066 w 4534331"/>
              <a:gd name="connsiteY41" fmla="*/ 218247 h 5262724"/>
              <a:gd name="connsiteX42" fmla="*/ 4488693 w 4534331"/>
              <a:gd name="connsiteY4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5686 w 4534331"/>
              <a:gd name="connsiteY35" fmla="*/ 5159891 h 5262724"/>
              <a:gd name="connsiteX36" fmla="*/ 11075 w 4534331"/>
              <a:gd name="connsiteY36" fmla="*/ 5096442 h 5262724"/>
              <a:gd name="connsiteX37" fmla="*/ 78405 w 4534331"/>
              <a:gd name="connsiteY37" fmla="*/ 3822170 h 5262724"/>
              <a:gd name="connsiteX38" fmla="*/ 300639 w 4534331"/>
              <a:gd name="connsiteY38" fmla="*/ 0 h 5262724"/>
              <a:gd name="connsiteX39" fmla="*/ 3291735 w 4534331"/>
              <a:gd name="connsiteY39" fmla="*/ 163268 h 5262724"/>
              <a:gd name="connsiteX40" fmla="*/ 4117066 w 4534331"/>
              <a:gd name="connsiteY40" fmla="*/ 218247 h 5262724"/>
              <a:gd name="connsiteX41" fmla="*/ 4488693 w 4534331"/>
              <a:gd name="connsiteY4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11075 w 4534331"/>
              <a:gd name="connsiteY35" fmla="*/ 5096442 h 5262724"/>
              <a:gd name="connsiteX36" fmla="*/ 78405 w 4534331"/>
              <a:gd name="connsiteY36" fmla="*/ 3822170 h 5262724"/>
              <a:gd name="connsiteX37" fmla="*/ 300639 w 4534331"/>
              <a:gd name="connsiteY37" fmla="*/ 0 h 5262724"/>
              <a:gd name="connsiteX38" fmla="*/ 3291735 w 4534331"/>
              <a:gd name="connsiteY38" fmla="*/ 163268 h 5262724"/>
              <a:gd name="connsiteX39" fmla="*/ 4117066 w 4534331"/>
              <a:gd name="connsiteY39" fmla="*/ 218247 h 5262724"/>
              <a:gd name="connsiteX40" fmla="*/ 4488693 w 4534331"/>
              <a:gd name="connsiteY4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11075 w 4534331"/>
              <a:gd name="connsiteY34" fmla="*/ 5096442 h 5262724"/>
              <a:gd name="connsiteX35" fmla="*/ 78405 w 4534331"/>
              <a:gd name="connsiteY35" fmla="*/ 3822170 h 5262724"/>
              <a:gd name="connsiteX36" fmla="*/ 300639 w 4534331"/>
              <a:gd name="connsiteY36" fmla="*/ 0 h 5262724"/>
              <a:gd name="connsiteX37" fmla="*/ 3291735 w 4534331"/>
              <a:gd name="connsiteY37" fmla="*/ 163268 h 5262724"/>
              <a:gd name="connsiteX38" fmla="*/ 4117066 w 4534331"/>
              <a:gd name="connsiteY38" fmla="*/ 218247 h 5262724"/>
              <a:gd name="connsiteX39" fmla="*/ 4488693 w 4534331"/>
              <a:gd name="connsiteY3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7430 w 4534331"/>
              <a:gd name="connsiteY31" fmla="*/ 5169338 h 5262724"/>
              <a:gd name="connsiteX32" fmla="*/ 6848 w 4534331"/>
              <a:gd name="connsiteY32" fmla="*/ 5166190 h 5262724"/>
              <a:gd name="connsiteX33" fmla="*/ 11075 w 4534331"/>
              <a:gd name="connsiteY33" fmla="*/ 5096442 h 5262724"/>
              <a:gd name="connsiteX34" fmla="*/ 78405 w 4534331"/>
              <a:gd name="connsiteY34" fmla="*/ 3822170 h 5262724"/>
              <a:gd name="connsiteX35" fmla="*/ 300639 w 4534331"/>
              <a:gd name="connsiteY35" fmla="*/ 0 h 5262724"/>
              <a:gd name="connsiteX36" fmla="*/ 3291735 w 4534331"/>
              <a:gd name="connsiteY36" fmla="*/ 163268 h 5262724"/>
              <a:gd name="connsiteX37" fmla="*/ 4117066 w 4534331"/>
              <a:gd name="connsiteY37" fmla="*/ 218247 h 5262724"/>
              <a:gd name="connsiteX38" fmla="*/ 4488693 w 4534331"/>
              <a:gd name="connsiteY38"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7430 w 4534331"/>
              <a:gd name="connsiteY30" fmla="*/ 5169338 h 5262724"/>
              <a:gd name="connsiteX31" fmla="*/ 6848 w 4534331"/>
              <a:gd name="connsiteY31" fmla="*/ 5166190 h 5262724"/>
              <a:gd name="connsiteX32" fmla="*/ 11075 w 4534331"/>
              <a:gd name="connsiteY32" fmla="*/ 5096442 h 5262724"/>
              <a:gd name="connsiteX33" fmla="*/ 78405 w 4534331"/>
              <a:gd name="connsiteY33" fmla="*/ 3822170 h 5262724"/>
              <a:gd name="connsiteX34" fmla="*/ 300639 w 4534331"/>
              <a:gd name="connsiteY34" fmla="*/ 0 h 5262724"/>
              <a:gd name="connsiteX35" fmla="*/ 3291735 w 4534331"/>
              <a:gd name="connsiteY35" fmla="*/ 163268 h 5262724"/>
              <a:gd name="connsiteX36" fmla="*/ 4117066 w 4534331"/>
              <a:gd name="connsiteY36" fmla="*/ 218247 h 5262724"/>
              <a:gd name="connsiteX37" fmla="*/ 4488693 w 4534331"/>
              <a:gd name="connsiteY37"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7430 w 4534331"/>
              <a:gd name="connsiteY29" fmla="*/ 5169338 h 5262724"/>
              <a:gd name="connsiteX30" fmla="*/ 6848 w 4534331"/>
              <a:gd name="connsiteY30" fmla="*/ 5166190 h 5262724"/>
              <a:gd name="connsiteX31" fmla="*/ 11075 w 4534331"/>
              <a:gd name="connsiteY31" fmla="*/ 5096442 h 5262724"/>
              <a:gd name="connsiteX32" fmla="*/ 78405 w 4534331"/>
              <a:gd name="connsiteY32" fmla="*/ 3822170 h 5262724"/>
              <a:gd name="connsiteX33" fmla="*/ 300639 w 4534331"/>
              <a:gd name="connsiteY33" fmla="*/ 0 h 5262724"/>
              <a:gd name="connsiteX34" fmla="*/ 3291735 w 4534331"/>
              <a:gd name="connsiteY34" fmla="*/ 163268 h 5262724"/>
              <a:gd name="connsiteX35" fmla="*/ 4117066 w 4534331"/>
              <a:gd name="connsiteY35" fmla="*/ 218247 h 5262724"/>
              <a:gd name="connsiteX36" fmla="*/ 4488693 w 4534331"/>
              <a:gd name="connsiteY36"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7430 w 4534331"/>
              <a:gd name="connsiteY28" fmla="*/ 5169338 h 5262724"/>
              <a:gd name="connsiteX29" fmla="*/ 6848 w 4534331"/>
              <a:gd name="connsiteY29" fmla="*/ 5166190 h 5262724"/>
              <a:gd name="connsiteX30" fmla="*/ 11075 w 4534331"/>
              <a:gd name="connsiteY30" fmla="*/ 5096442 h 5262724"/>
              <a:gd name="connsiteX31" fmla="*/ 78405 w 4534331"/>
              <a:gd name="connsiteY31" fmla="*/ 3822170 h 5262724"/>
              <a:gd name="connsiteX32" fmla="*/ 300639 w 4534331"/>
              <a:gd name="connsiteY32" fmla="*/ 0 h 5262724"/>
              <a:gd name="connsiteX33" fmla="*/ 3291735 w 4534331"/>
              <a:gd name="connsiteY33" fmla="*/ 163268 h 5262724"/>
              <a:gd name="connsiteX34" fmla="*/ 4117066 w 4534331"/>
              <a:gd name="connsiteY34" fmla="*/ 218247 h 5262724"/>
              <a:gd name="connsiteX35" fmla="*/ 4488693 w 4534331"/>
              <a:gd name="connsiteY35"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7430 w 4534331"/>
              <a:gd name="connsiteY27" fmla="*/ 5169338 h 5262724"/>
              <a:gd name="connsiteX28" fmla="*/ 6848 w 4534331"/>
              <a:gd name="connsiteY28" fmla="*/ 5166190 h 5262724"/>
              <a:gd name="connsiteX29" fmla="*/ 11075 w 4534331"/>
              <a:gd name="connsiteY29" fmla="*/ 5096442 h 5262724"/>
              <a:gd name="connsiteX30" fmla="*/ 78405 w 4534331"/>
              <a:gd name="connsiteY30" fmla="*/ 3822170 h 5262724"/>
              <a:gd name="connsiteX31" fmla="*/ 300639 w 4534331"/>
              <a:gd name="connsiteY31" fmla="*/ 0 h 5262724"/>
              <a:gd name="connsiteX32" fmla="*/ 3291735 w 4534331"/>
              <a:gd name="connsiteY32" fmla="*/ 163268 h 5262724"/>
              <a:gd name="connsiteX33" fmla="*/ 4117066 w 4534331"/>
              <a:gd name="connsiteY33" fmla="*/ 218247 h 5262724"/>
              <a:gd name="connsiteX34" fmla="*/ 4488693 w 4534331"/>
              <a:gd name="connsiteY34"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7430 w 4534331"/>
              <a:gd name="connsiteY26" fmla="*/ 5169338 h 5262724"/>
              <a:gd name="connsiteX27" fmla="*/ 6848 w 4534331"/>
              <a:gd name="connsiteY27" fmla="*/ 5166190 h 5262724"/>
              <a:gd name="connsiteX28" fmla="*/ 11075 w 4534331"/>
              <a:gd name="connsiteY28" fmla="*/ 5096442 h 5262724"/>
              <a:gd name="connsiteX29" fmla="*/ 78405 w 4534331"/>
              <a:gd name="connsiteY29" fmla="*/ 3822170 h 5262724"/>
              <a:gd name="connsiteX30" fmla="*/ 300639 w 4534331"/>
              <a:gd name="connsiteY30" fmla="*/ 0 h 5262724"/>
              <a:gd name="connsiteX31" fmla="*/ 3291735 w 4534331"/>
              <a:gd name="connsiteY31" fmla="*/ 163268 h 5262724"/>
              <a:gd name="connsiteX32" fmla="*/ 4117066 w 4534331"/>
              <a:gd name="connsiteY32" fmla="*/ 218247 h 5262724"/>
              <a:gd name="connsiteX33" fmla="*/ 4488693 w 4534331"/>
              <a:gd name="connsiteY3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6848 w 4534331"/>
              <a:gd name="connsiteY26" fmla="*/ 5166190 h 5262724"/>
              <a:gd name="connsiteX27" fmla="*/ 11075 w 4534331"/>
              <a:gd name="connsiteY27" fmla="*/ 5096442 h 5262724"/>
              <a:gd name="connsiteX28" fmla="*/ 78405 w 4534331"/>
              <a:gd name="connsiteY28" fmla="*/ 3822170 h 5262724"/>
              <a:gd name="connsiteX29" fmla="*/ 300639 w 4534331"/>
              <a:gd name="connsiteY29" fmla="*/ 0 h 5262724"/>
              <a:gd name="connsiteX30" fmla="*/ 3291735 w 4534331"/>
              <a:gd name="connsiteY30" fmla="*/ 163268 h 5262724"/>
              <a:gd name="connsiteX31" fmla="*/ 4117066 w 4534331"/>
              <a:gd name="connsiteY31" fmla="*/ 218247 h 5262724"/>
              <a:gd name="connsiteX32" fmla="*/ 4488693 w 4534331"/>
              <a:gd name="connsiteY3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11075 w 4534331"/>
              <a:gd name="connsiteY26" fmla="*/ 5096442 h 5262724"/>
              <a:gd name="connsiteX27" fmla="*/ 78405 w 4534331"/>
              <a:gd name="connsiteY27" fmla="*/ 3822170 h 5262724"/>
              <a:gd name="connsiteX28" fmla="*/ 300639 w 4534331"/>
              <a:gd name="connsiteY28" fmla="*/ 0 h 5262724"/>
              <a:gd name="connsiteX29" fmla="*/ 3291735 w 4534331"/>
              <a:gd name="connsiteY29" fmla="*/ 163268 h 5262724"/>
              <a:gd name="connsiteX30" fmla="*/ 4117066 w 4534331"/>
              <a:gd name="connsiteY30" fmla="*/ 218247 h 5262724"/>
              <a:gd name="connsiteX31" fmla="*/ 4488693 w 4534331"/>
              <a:gd name="connsiteY3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11075 w 4534331"/>
              <a:gd name="connsiteY25" fmla="*/ 5096442 h 5262724"/>
              <a:gd name="connsiteX26" fmla="*/ 78405 w 4534331"/>
              <a:gd name="connsiteY26" fmla="*/ 3822170 h 5262724"/>
              <a:gd name="connsiteX27" fmla="*/ 300639 w 4534331"/>
              <a:gd name="connsiteY27" fmla="*/ 0 h 5262724"/>
              <a:gd name="connsiteX28" fmla="*/ 3291735 w 4534331"/>
              <a:gd name="connsiteY28" fmla="*/ 163268 h 5262724"/>
              <a:gd name="connsiteX29" fmla="*/ 4117066 w 4534331"/>
              <a:gd name="connsiteY29" fmla="*/ 218247 h 5262724"/>
              <a:gd name="connsiteX30" fmla="*/ 4488693 w 4534331"/>
              <a:gd name="connsiteY3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11075 w 4534331"/>
              <a:gd name="connsiteY24" fmla="*/ 5096442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6847 w 4534331"/>
              <a:gd name="connsiteY24" fmla="*/ 5049278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6914 w 4532552"/>
              <a:gd name="connsiteY0" fmla="*/ 238623 h 5262724"/>
              <a:gd name="connsiteX1" fmla="*/ 4514676 w 4532552"/>
              <a:gd name="connsiteY1" fmla="*/ 260377 h 5262724"/>
              <a:gd name="connsiteX2" fmla="*/ 4512910 w 4532552"/>
              <a:gd name="connsiteY2" fmla="*/ 292054 h 5262724"/>
              <a:gd name="connsiteX3" fmla="*/ 4515819 w 4532552"/>
              <a:gd name="connsiteY3" fmla="*/ 293767 h 5262724"/>
              <a:gd name="connsiteX4" fmla="*/ 4532177 w 4532552"/>
              <a:gd name="connsiteY4" fmla="*/ 325268 h 5262724"/>
              <a:gd name="connsiteX5" fmla="*/ 4510009 w 4532552"/>
              <a:gd name="connsiteY5" fmla="*/ 382780 h 5262724"/>
              <a:gd name="connsiteX6" fmla="*/ 4506536 w 4532552"/>
              <a:gd name="connsiteY6" fmla="*/ 406346 h 5262724"/>
              <a:gd name="connsiteX7" fmla="*/ 4501452 w 4532552"/>
              <a:gd name="connsiteY7" fmla="*/ 497471 h 5262724"/>
              <a:gd name="connsiteX8" fmla="*/ 4500805 w 4532552"/>
              <a:gd name="connsiteY8" fmla="*/ 543780 h 5262724"/>
              <a:gd name="connsiteX9" fmla="*/ 4497719 w 4532552"/>
              <a:gd name="connsiteY9" fmla="*/ 572177 h 5262724"/>
              <a:gd name="connsiteX10" fmla="*/ 4497052 w 4532552"/>
              <a:gd name="connsiteY10" fmla="*/ 576349 h 5262724"/>
              <a:gd name="connsiteX11" fmla="*/ 4484170 w 4532552"/>
              <a:gd name="connsiteY11" fmla="*/ 807322 h 5262724"/>
              <a:gd name="connsiteX12" fmla="*/ 4485876 w 4532552"/>
              <a:gd name="connsiteY12" fmla="*/ 812145 h 5262724"/>
              <a:gd name="connsiteX13" fmla="*/ 4483734 w 4532552"/>
              <a:gd name="connsiteY13" fmla="*/ 835920 h 5262724"/>
              <a:gd name="connsiteX14" fmla="*/ 4482140 w 4532552"/>
              <a:gd name="connsiteY14" fmla="*/ 843687 h 5262724"/>
              <a:gd name="connsiteX15" fmla="*/ 4475929 w 4532552"/>
              <a:gd name="connsiteY15" fmla="*/ 955057 h 5262724"/>
              <a:gd name="connsiteX16" fmla="*/ 4477997 w 4532552"/>
              <a:gd name="connsiteY16" fmla="*/ 955955 h 5262724"/>
              <a:gd name="connsiteX17" fmla="*/ 4482099 w 4532552"/>
              <a:gd name="connsiteY17" fmla="*/ 992052 h 5262724"/>
              <a:gd name="connsiteX18" fmla="*/ 4477321 w 4532552"/>
              <a:gd name="connsiteY18" fmla="*/ 1090349 h 5262724"/>
              <a:gd name="connsiteX19" fmla="*/ 4474967 w 4532552"/>
              <a:gd name="connsiteY19" fmla="*/ 1103658 h 5262724"/>
              <a:gd name="connsiteX20" fmla="*/ 4434615 w 4532552"/>
              <a:gd name="connsiteY20" fmla="*/ 1106892 h 5262724"/>
              <a:gd name="connsiteX21" fmla="*/ 845076 w 4532552"/>
              <a:gd name="connsiteY21" fmla="*/ 526104 h 5262724"/>
              <a:gd name="connsiteX22" fmla="*/ 53726 w 4532552"/>
              <a:gd name="connsiteY22" fmla="*/ 5262724 h 5262724"/>
              <a:gd name="connsiteX23" fmla="*/ 0 w 4532552"/>
              <a:gd name="connsiteY23" fmla="*/ 5133379 h 5262724"/>
              <a:gd name="connsiteX24" fmla="*/ 5068 w 4532552"/>
              <a:gd name="connsiteY24" fmla="*/ 5049278 h 5262724"/>
              <a:gd name="connsiteX25" fmla="*/ 76626 w 4532552"/>
              <a:gd name="connsiteY25" fmla="*/ 3822170 h 5262724"/>
              <a:gd name="connsiteX26" fmla="*/ 298860 w 4532552"/>
              <a:gd name="connsiteY26" fmla="*/ 0 h 5262724"/>
              <a:gd name="connsiteX27" fmla="*/ 3289956 w 4532552"/>
              <a:gd name="connsiteY27" fmla="*/ 163268 h 5262724"/>
              <a:gd name="connsiteX28" fmla="*/ 4115287 w 4532552"/>
              <a:gd name="connsiteY28" fmla="*/ 218247 h 5262724"/>
              <a:gd name="connsiteX29" fmla="*/ 4486914 w 4532552"/>
              <a:gd name="connsiteY29" fmla="*/ 238623 h 5262724"/>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76626 w 4532552"/>
              <a:gd name="connsiteY25" fmla="*/ 3822170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5372 w 4532552"/>
              <a:gd name="connsiteY20" fmla="*/ 1102807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32552" h="5162437">
                <a:moveTo>
                  <a:pt x="4486914" y="238623"/>
                </a:moveTo>
                <a:lnTo>
                  <a:pt x="4514676" y="260377"/>
                </a:lnTo>
                <a:cubicBezTo>
                  <a:pt x="4514088" y="270937"/>
                  <a:pt x="4513499" y="281495"/>
                  <a:pt x="4512910" y="292054"/>
                </a:cubicBezTo>
                <a:lnTo>
                  <a:pt x="4515819" y="293767"/>
                </a:lnTo>
                <a:cubicBezTo>
                  <a:pt x="4525377" y="295470"/>
                  <a:pt x="4534537" y="282474"/>
                  <a:pt x="4532177" y="325268"/>
                </a:cubicBezTo>
                <a:cubicBezTo>
                  <a:pt x="4521581" y="345709"/>
                  <a:pt x="4514596" y="364640"/>
                  <a:pt x="4510009" y="382780"/>
                </a:cubicBezTo>
                <a:lnTo>
                  <a:pt x="4506536" y="406346"/>
                </a:lnTo>
                <a:lnTo>
                  <a:pt x="4501452" y="497471"/>
                </a:lnTo>
                <a:cubicBezTo>
                  <a:pt x="4501236" y="512907"/>
                  <a:pt x="4501021" y="528344"/>
                  <a:pt x="4500805" y="543780"/>
                </a:cubicBezTo>
                <a:cubicBezTo>
                  <a:pt x="4500535" y="548693"/>
                  <a:pt x="4499446" y="559198"/>
                  <a:pt x="4497719" y="572177"/>
                </a:cubicBezTo>
                <a:cubicBezTo>
                  <a:pt x="4497497" y="573568"/>
                  <a:pt x="4497274" y="574958"/>
                  <a:pt x="4497052" y="576349"/>
                </a:cubicBezTo>
                <a:lnTo>
                  <a:pt x="4484170" y="807322"/>
                </a:lnTo>
                <a:lnTo>
                  <a:pt x="4485876" y="812145"/>
                </a:lnTo>
                <a:cubicBezTo>
                  <a:pt x="4486375" y="819672"/>
                  <a:pt x="4485299" y="827715"/>
                  <a:pt x="4483734" y="835920"/>
                </a:cubicBezTo>
                <a:lnTo>
                  <a:pt x="4482140" y="843687"/>
                </a:lnTo>
                <a:lnTo>
                  <a:pt x="4475929" y="955057"/>
                </a:lnTo>
                <a:lnTo>
                  <a:pt x="4477997" y="955955"/>
                </a:lnTo>
                <a:cubicBezTo>
                  <a:pt x="4479432" y="962298"/>
                  <a:pt x="4482211" y="969654"/>
                  <a:pt x="4482099" y="992052"/>
                </a:cubicBezTo>
                <a:cubicBezTo>
                  <a:pt x="4471306" y="1019290"/>
                  <a:pt x="4491677" y="1056551"/>
                  <a:pt x="4477321" y="1090349"/>
                </a:cubicBezTo>
                <a:cubicBezTo>
                  <a:pt x="4476393" y="1093457"/>
                  <a:pt x="4475579" y="1098191"/>
                  <a:pt x="4474967" y="1103658"/>
                </a:cubicBezTo>
                <a:lnTo>
                  <a:pt x="4435372" y="1102807"/>
                </a:lnTo>
                <a:lnTo>
                  <a:pt x="850015" y="522756"/>
                </a:lnTo>
                <a:lnTo>
                  <a:pt x="59332" y="5162437"/>
                </a:lnTo>
                <a:lnTo>
                  <a:pt x="0" y="5133379"/>
                </a:lnTo>
                <a:lnTo>
                  <a:pt x="5068" y="5049278"/>
                </a:lnTo>
                <a:lnTo>
                  <a:pt x="69774" y="3812518"/>
                </a:lnTo>
                <a:cubicBezTo>
                  <a:pt x="144356" y="2535737"/>
                  <a:pt x="224278" y="1276781"/>
                  <a:pt x="298860" y="0"/>
                </a:cubicBezTo>
                <a:cubicBezTo>
                  <a:pt x="622244" y="31145"/>
                  <a:pt x="2654137" y="125531"/>
                  <a:pt x="3289956" y="163268"/>
                </a:cubicBezTo>
                <a:lnTo>
                  <a:pt x="4115287" y="218247"/>
                </a:lnTo>
                <a:lnTo>
                  <a:pt x="4486914" y="238623"/>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2" name="Freeform: Shape 31">
            <a:extLst>
              <a:ext uri="{FF2B5EF4-FFF2-40B4-BE49-F238E27FC236}">
                <a16:creationId xmlns:a16="http://schemas.microsoft.com/office/drawing/2014/main" id="{16A81337-D121-4D4C-AF57-21F875DFB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794616" y="1362728"/>
            <a:ext cx="3823422" cy="4731259"/>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7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4 h 5515902"/>
              <a:gd name="connsiteX30" fmla="*/ 4355379 w 4457507"/>
              <a:gd name="connsiteY30" fmla="*/ 1981807 h 5515902"/>
              <a:gd name="connsiteX31" fmla="*/ 4362696 w 4457507"/>
              <a:gd name="connsiteY31" fmla="*/ 1931205 h 5515902"/>
              <a:gd name="connsiteX32" fmla="*/ 4366817 w 4457507"/>
              <a:gd name="connsiteY32" fmla="*/ 1920397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3 h 5515902"/>
              <a:gd name="connsiteX43" fmla="*/ 4359725 w 4457507"/>
              <a:gd name="connsiteY43" fmla="*/ 1546992 h 5515902"/>
              <a:gd name="connsiteX44" fmla="*/ 4359144 w 4457507"/>
              <a:gd name="connsiteY44" fmla="*/ 1543968 h 5515902"/>
              <a:gd name="connsiteX45" fmla="*/ 4360158 w 4457507"/>
              <a:gd name="connsiteY45" fmla="*/ 1532722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4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8 h 5515902"/>
              <a:gd name="connsiteX79" fmla="*/ 4350188 w 4457507"/>
              <a:gd name="connsiteY79" fmla="*/ 134972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57507" h="5515902">
                <a:moveTo>
                  <a:pt x="127458" y="103043"/>
                </a:moveTo>
                <a:lnTo>
                  <a:pt x="118742" y="3939905"/>
                </a:lnTo>
                <a:lnTo>
                  <a:pt x="122936" y="5215949"/>
                </a:lnTo>
                <a:lnTo>
                  <a:pt x="121112" y="5279599"/>
                </a:lnTo>
                <a:cubicBezTo>
                  <a:pt x="120244" y="5282148"/>
                  <a:pt x="122382" y="5281604"/>
                  <a:pt x="122738" y="5283070"/>
                </a:cubicBezTo>
                <a:cubicBezTo>
                  <a:pt x="122897" y="5283727"/>
                  <a:pt x="122540" y="5285058"/>
                  <a:pt x="122625" y="5285823"/>
                </a:cubicBezTo>
                <a:cubicBezTo>
                  <a:pt x="122759" y="5287034"/>
                  <a:pt x="123129" y="5287897"/>
                  <a:pt x="123382" y="5288933"/>
                </a:cubicBezTo>
                <a:cubicBezTo>
                  <a:pt x="123034" y="5297338"/>
                  <a:pt x="122835" y="5293127"/>
                  <a:pt x="124669" y="5300661"/>
                </a:cubicBezTo>
                <a:lnTo>
                  <a:pt x="125425" y="5303772"/>
                </a:lnTo>
                <a:cubicBezTo>
                  <a:pt x="125164" y="5310081"/>
                  <a:pt x="125291" y="5302539"/>
                  <a:pt x="126069" y="5309635"/>
                </a:cubicBezTo>
                <a:cubicBezTo>
                  <a:pt x="126152" y="5310401"/>
                  <a:pt x="125870" y="5311622"/>
                  <a:pt x="125955" y="5312388"/>
                </a:cubicBezTo>
                <a:cubicBezTo>
                  <a:pt x="126088" y="5313599"/>
                  <a:pt x="126461" y="5314461"/>
                  <a:pt x="126712" y="5315499"/>
                </a:cubicBezTo>
                <a:cubicBezTo>
                  <a:pt x="126364" y="5323910"/>
                  <a:pt x="126715" y="5310938"/>
                  <a:pt x="127356" y="5321362"/>
                </a:cubicBezTo>
                <a:cubicBezTo>
                  <a:pt x="127455" y="5322987"/>
                  <a:pt x="127204" y="5325032"/>
                  <a:pt x="127129" y="5326866"/>
                </a:cubicBezTo>
                <a:lnTo>
                  <a:pt x="127014" y="5329618"/>
                </a:lnTo>
                <a:cubicBezTo>
                  <a:pt x="126975" y="5330535"/>
                  <a:pt x="127366" y="5331241"/>
                  <a:pt x="126900" y="5332368"/>
                </a:cubicBezTo>
                <a:lnTo>
                  <a:pt x="123074" y="5339183"/>
                </a:lnTo>
                <a:lnTo>
                  <a:pt x="121026" y="5379531"/>
                </a:lnTo>
                <a:lnTo>
                  <a:pt x="430537" y="5379238"/>
                </a:lnTo>
                <a:cubicBezTo>
                  <a:pt x="1834716" y="5387383"/>
                  <a:pt x="4249515" y="5419645"/>
                  <a:pt x="4355361" y="5411414"/>
                </a:cubicBezTo>
                <a:cubicBezTo>
                  <a:pt x="4358281" y="5387665"/>
                  <a:pt x="4355324" y="5369816"/>
                  <a:pt x="4355306" y="5349018"/>
                </a:cubicBezTo>
                <a:lnTo>
                  <a:pt x="4359780" y="5346069"/>
                </a:lnTo>
                <a:cubicBezTo>
                  <a:pt x="4367716" y="5337134"/>
                  <a:pt x="4376313" y="5318322"/>
                  <a:pt x="4376306" y="5310763"/>
                </a:cubicBezTo>
                <a:cubicBezTo>
                  <a:pt x="4355447" y="5267791"/>
                  <a:pt x="4370193" y="5233317"/>
                  <a:pt x="4367882" y="5211003"/>
                </a:cubicBezTo>
                <a:cubicBezTo>
                  <a:pt x="4365570" y="5188687"/>
                  <a:pt x="4368638" y="5184429"/>
                  <a:pt x="4362441" y="5176871"/>
                </a:cubicBezTo>
                <a:lnTo>
                  <a:pt x="4355121" y="5140605"/>
                </a:lnTo>
                <a:lnTo>
                  <a:pt x="4353716" y="3503001"/>
                </a:lnTo>
                <a:cubicBezTo>
                  <a:pt x="4359944" y="3484225"/>
                  <a:pt x="4361878" y="3334053"/>
                  <a:pt x="4355640" y="3340314"/>
                </a:cubicBezTo>
                <a:cubicBezTo>
                  <a:pt x="4354173" y="3261754"/>
                  <a:pt x="4355635" y="3165504"/>
                  <a:pt x="4354169" y="3086943"/>
                </a:cubicBezTo>
                <a:cubicBezTo>
                  <a:pt x="4338359" y="2741070"/>
                  <a:pt x="4351965" y="2383383"/>
                  <a:pt x="4350863" y="2031604"/>
                </a:cubicBezTo>
                <a:lnTo>
                  <a:pt x="4355379" y="1981807"/>
                </a:lnTo>
                <a:lnTo>
                  <a:pt x="4362696" y="1931205"/>
                </a:lnTo>
                <a:lnTo>
                  <a:pt x="4366817" y="1920397"/>
                </a:lnTo>
                <a:lnTo>
                  <a:pt x="4363276" y="1907788"/>
                </a:lnTo>
                <a:cubicBezTo>
                  <a:pt x="4362235" y="1906240"/>
                  <a:pt x="4361066" y="1904977"/>
                  <a:pt x="4359810" y="1904041"/>
                </a:cubicBezTo>
                <a:lnTo>
                  <a:pt x="4366646" y="1863789"/>
                </a:lnTo>
                <a:lnTo>
                  <a:pt x="4366834" y="1858923"/>
                </a:lnTo>
                <a:cubicBezTo>
                  <a:pt x="4366499" y="1847740"/>
                  <a:pt x="4366164" y="1836559"/>
                  <a:pt x="4365829" y="1825376"/>
                </a:cubicBezTo>
                <a:cubicBezTo>
                  <a:pt x="4364138" y="1808743"/>
                  <a:pt x="4362447" y="1792112"/>
                  <a:pt x="4360756" y="1775480"/>
                </a:cubicBezTo>
                <a:lnTo>
                  <a:pt x="4350764" y="1751897"/>
                </a:lnTo>
                <a:lnTo>
                  <a:pt x="4350710" y="1599932"/>
                </a:lnTo>
                <a:lnTo>
                  <a:pt x="4352750" y="1599691"/>
                </a:lnTo>
                <a:cubicBezTo>
                  <a:pt x="4354837" y="1590544"/>
                  <a:pt x="4347532" y="1561850"/>
                  <a:pt x="4362203" y="1564293"/>
                </a:cubicBezTo>
                <a:cubicBezTo>
                  <a:pt x="4361830" y="1558489"/>
                  <a:pt x="4360854" y="1552763"/>
                  <a:pt x="4359725" y="1546992"/>
                </a:cubicBezTo>
                <a:cubicBezTo>
                  <a:pt x="4359532" y="1545983"/>
                  <a:pt x="4359338" y="1544976"/>
                  <a:pt x="4359144" y="1543968"/>
                </a:cubicBezTo>
                <a:lnTo>
                  <a:pt x="4360158" y="1532722"/>
                </a:lnTo>
                <a:lnTo>
                  <a:pt x="4356271" y="1528488"/>
                </a:lnTo>
                <a:lnTo>
                  <a:pt x="4357838" y="1490397"/>
                </a:lnTo>
                <a:cubicBezTo>
                  <a:pt x="4368378" y="1474114"/>
                  <a:pt x="4363511" y="1443331"/>
                  <a:pt x="4368153" y="1417799"/>
                </a:cubicBezTo>
                <a:lnTo>
                  <a:pt x="4372393" y="1406611"/>
                </a:lnTo>
                <a:lnTo>
                  <a:pt x="4379105" y="1332589"/>
                </a:lnTo>
                <a:lnTo>
                  <a:pt x="4386422" y="1281989"/>
                </a:lnTo>
                <a:lnTo>
                  <a:pt x="4390544" y="1271180"/>
                </a:lnTo>
                <a:lnTo>
                  <a:pt x="4387002" y="1258572"/>
                </a:lnTo>
                <a:cubicBezTo>
                  <a:pt x="4385961" y="1257023"/>
                  <a:pt x="4384791" y="1255762"/>
                  <a:pt x="4383536" y="1254825"/>
                </a:cubicBezTo>
                <a:lnTo>
                  <a:pt x="4390372" y="1214574"/>
                </a:lnTo>
                <a:cubicBezTo>
                  <a:pt x="4390434" y="1212951"/>
                  <a:pt x="4390498" y="1211329"/>
                  <a:pt x="4390560" y="1209707"/>
                </a:cubicBezTo>
                <a:cubicBezTo>
                  <a:pt x="4390225" y="1198524"/>
                  <a:pt x="4389890" y="1187341"/>
                  <a:pt x="4389554" y="1176159"/>
                </a:cubicBezTo>
                <a:lnTo>
                  <a:pt x="4384483" y="1126265"/>
                </a:lnTo>
                <a:cubicBezTo>
                  <a:pt x="4380583" y="1109764"/>
                  <a:pt x="4364675" y="1094873"/>
                  <a:pt x="4372782" y="1074492"/>
                </a:cubicBezTo>
                <a:cubicBezTo>
                  <a:pt x="4363789" y="1079012"/>
                  <a:pt x="4375622" y="1050289"/>
                  <a:pt x="4368023" y="1044600"/>
                </a:cubicBezTo>
                <a:cubicBezTo>
                  <a:pt x="4361707" y="1041260"/>
                  <a:pt x="4363824" y="1031767"/>
                  <a:pt x="4362564" y="1023807"/>
                </a:cubicBezTo>
                <a:cubicBezTo>
                  <a:pt x="4356675" y="1016860"/>
                  <a:pt x="4356400" y="978351"/>
                  <a:pt x="4359409" y="965734"/>
                </a:cubicBezTo>
                <a:cubicBezTo>
                  <a:pt x="4371848" y="931184"/>
                  <a:pt x="4349421" y="895123"/>
                  <a:pt x="4358670" y="867324"/>
                </a:cubicBezTo>
                <a:cubicBezTo>
                  <a:pt x="4357527" y="844954"/>
                  <a:pt x="4354340" y="837765"/>
                  <a:pt x="4352551" y="831512"/>
                </a:cubicBezTo>
                <a:lnTo>
                  <a:pt x="4350436" y="830732"/>
                </a:lnTo>
                <a:lnTo>
                  <a:pt x="4350396" y="719189"/>
                </a:lnTo>
                <a:lnTo>
                  <a:pt x="4351552" y="711345"/>
                </a:lnTo>
                <a:cubicBezTo>
                  <a:pt x="4352655" y="703065"/>
                  <a:pt x="4353279" y="694974"/>
                  <a:pt x="4352358" y="687487"/>
                </a:cubicBezTo>
                <a:lnTo>
                  <a:pt x="4350384" y="682767"/>
                </a:lnTo>
                <a:lnTo>
                  <a:pt x="4350301" y="451435"/>
                </a:lnTo>
                <a:lnTo>
                  <a:pt x="4350733" y="447233"/>
                </a:lnTo>
                <a:cubicBezTo>
                  <a:pt x="4351729" y="434177"/>
                  <a:pt x="4352228" y="423628"/>
                  <a:pt x="4352222" y="418707"/>
                </a:cubicBezTo>
                <a:cubicBezTo>
                  <a:pt x="4351573" y="403283"/>
                  <a:pt x="4350922" y="387859"/>
                  <a:pt x="4350273" y="372435"/>
                </a:cubicBezTo>
                <a:lnTo>
                  <a:pt x="4350241" y="281168"/>
                </a:lnTo>
                <a:lnTo>
                  <a:pt x="4352388" y="257444"/>
                </a:lnTo>
                <a:cubicBezTo>
                  <a:pt x="4355951" y="239076"/>
                  <a:pt x="4361864" y="219783"/>
                  <a:pt x="4371298" y="198781"/>
                </a:cubicBezTo>
                <a:cubicBezTo>
                  <a:pt x="4371256" y="155921"/>
                  <a:pt x="4362839" y="169410"/>
                  <a:pt x="4353201" y="168246"/>
                </a:cubicBezTo>
                <a:lnTo>
                  <a:pt x="4350200" y="166698"/>
                </a:lnTo>
                <a:cubicBezTo>
                  <a:pt x="4350196" y="156123"/>
                  <a:pt x="4350193" y="145548"/>
                  <a:pt x="4350188" y="134972"/>
                </a:cubicBezTo>
                <a:lnTo>
                  <a:pt x="4321251" y="114809"/>
                </a:lnTo>
                <a:lnTo>
                  <a:pt x="3949065" y="115293"/>
                </a:lnTo>
                <a:lnTo>
                  <a:pt x="3121950" y="106657"/>
                </a:lnTo>
                <a:cubicBezTo>
                  <a:pt x="2485016" y="104616"/>
                  <a:pt x="452079" y="116014"/>
                  <a:pt x="127458" y="103043"/>
                </a:cubicBezTo>
                <a:close/>
                <a:moveTo>
                  <a:pt x="0" y="0"/>
                </a:moveTo>
                <a:lnTo>
                  <a:pt x="4457507" y="0"/>
                </a:lnTo>
                <a:lnTo>
                  <a:pt x="4457507" y="5515902"/>
                </a:lnTo>
                <a:lnTo>
                  <a:pt x="0" y="5515902"/>
                </a:lnTo>
                <a:close/>
              </a:path>
            </a:pathLst>
          </a:custGeom>
          <a:solidFill>
            <a:srgbClr val="EFEEE9"/>
          </a:solidFill>
          <a:ln>
            <a:noFill/>
          </a:ln>
          <a:effectLst>
            <a:outerShdw blurRad="76200" dir="1380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33375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4"/>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ncient palace gate">
            <a:extLst>
              <a:ext uri="{FF2B5EF4-FFF2-40B4-BE49-F238E27FC236}">
                <a16:creationId xmlns:a16="http://schemas.microsoft.com/office/drawing/2014/main" id="{0CFF270E-6420-5D62-5398-416419A2D950}"/>
              </a:ext>
            </a:extLst>
          </p:cNvPr>
          <p:cNvPicPr>
            <a:picLocks noChangeAspect="1"/>
          </p:cNvPicPr>
          <p:nvPr/>
        </p:nvPicPr>
        <p:blipFill>
          <a:blip r:embed="rId5"/>
          <a:srcRect t="6715" r="-19" b="-6111"/>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47151E0F-80EE-2DBC-8086-2D3BFED504F0}"/>
              </a:ext>
            </a:extLst>
          </p:cNvPr>
          <p:cNvSpPr>
            <a:spLocks noGrp="1"/>
          </p:cNvSpPr>
          <p:nvPr>
            <p:ph type="title"/>
          </p:nvPr>
        </p:nvSpPr>
        <p:spPr>
          <a:xfrm>
            <a:off x="1219201" y="86372"/>
            <a:ext cx="7143429" cy="1706583"/>
          </a:xfrm>
        </p:spPr>
        <p:txBody>
          <a:bodyPr anchor="ctr">
            <a:normAutofit/>
          </a:bodyPr>
          <a:lstStyle/>
          <a:p>
            <a:r>
              <a:rPr lang="en-US" i="0" dirty="0">
                <a:latin typeface="Consolas"/>
              </a:rPr>
              <a:t>Hadith 1: Faith is Yemeni </a:t>
            </a:r>
            <a:r>
              <a:rPr lang="ar-SA" b="0" i="0" dirty="0">
                <a:solidFill>
                  <a:srgbClr val="000000"/>
                </a:solidFill>
                <a:effectLst/>
                <a:latin typeface="KFGQPC Uthman Taha Naskh"/>
              </a:rPr>
              <a:t>"‏ الإِيمَانُ يَمَانٍ</a:t>
            </a:r>
            <a:endParaRPr lang="en-US" dirty="0"/>
          </a:p>
        </p:txBody>
      </p:sp>
      <p:sp>
        <p:nvSpPr>
          <p:cNvPr id="3" name="Content Placeholder 2">
            <a:extLst>
              <a:ext uri="{FF2B5EF4-FFF2-40B4-BE49-F238E27FC236}">
                <a16:creationId xmlns:a16="http://schemas.microsoft.com/office/drawing/2014/main" id="{7476651F-6CE5-53E3-FBE0-865D09653CC6}"/>
              </a:ext>
            </a:extLst>
          </p:cNvPr>
          <p:cNvSpPr>
            <a:spLocks noGrp="1"/>
          </p:cNvSpPr>
          <p:nvPr>
            <p:ph idx="1"/>
          </p:nvPr>
        </p:nvSpPr>
        <p:spPr>
          <a:xfrm>
            <a:off x="186813" y="1792955"/>
            <a:ext cx="7360055" cy="4531645"/>
          </a:xfrm>
        </p:spPr>
        <p:txBody>
          <a:bodyPr vert="horz" lIns="91440" tIns="45720" rIns="91440" bIns="45720" rtlCol="0" anchor="ctr">
            <a:normAutofit/>
          </a:bodyPr>
          <a:lstStyle/>
          <a:p>
            <a:pPr marL="0" indent="0">
              <a:buNone/>
            </a:pPr>
            <a:r>
              <a:rPr lang="en-US" sz="1800" dirty="0">
                <a:ea typeface="+mn-lt"/>
                <a:cs typeface="+mn-lt"/>
              </a:rPr>
              <a:t>Apparent meaning: praise for the people of Yemen! 1</a:t>
            </a:r>
            <a:r>
              <a:rPr lang="en-US" sz="1800" baseline="30000" dirty="0">
                <a:ea typeface="+mn-lt"/>
                <a:cs typeface="+mn-lt"/>
              </a:rPr>
              <a:t>st</a:t>
            </a:r>
            <a:r>
              <a:rPr lang="en-US" sz="1800" dirty="0">
                <a:ea typeface="+mn-lt"/>
                <a:cs typeface="+mn-lt"/>
              </a:rPr>
              <a:t> to respond to the call for Hajj. 1</a:t>
            </a:r>
            <a:r>
              <a:rPr lang="en-US" sz="1800" baseline="30000" dirty="0">
                <a:ea typeface="+mn-lt"/>
                <a:cs typeface="+mn-lt"/>
              </a:rPr>
              <a:t>st</a:t>
            </a:r>
            <a:r>
              <a:rPr lang="en-US" sz="1800" dirty="0">
                <a:ea typeface="+mn-lt"/>
                <a:cs typeface="+mn-lt"/>
              </a:rPr>
              <a:t> to initiate the shaking of hands.   </a:t>
            </a:r>
          </a:p>
          <a:p>
            <a:r>
              <a:rPr lang="en-US" sz="1800" dirty="0">
                <a:ea typeface="+mn-lt"/>
                <a:cs typeface="+mn-lt"/>
              </a:rPr>
              <a:t>At that time, Yemenis were receptive of the message and the prophet SAW had high hopes for them</a:t>
            </a:r>
          </a:p>
          <a:p>
            <a:pPr marL="0" indent="0">
              <a:buNone/>
            </a:pPr>
            <a:r>
              <a:rPr lang="en-US" sz="1800" dirty="0">
                <a:ea typeface="+mn-lt"/>
                <a:cs typeface="+mn-lt"/>
              </a:rPr>
              <a:t>Other interpretations: </a:t>
            </a:r>
            <a:r>
              <a:rPr lang="en-US" sz="1800" dirty="0" err="1">
                <a:ea typeface="+mn-lt"/>
                <a:cs typeface="+mn-lt"/>
              </a:rPr>
              <a:t>Makkans</a:t>
            </a:r>
            <a:r>
              <a:rPr lang="en-US" sz="1800" dirty="0">
                <a:ea typeface="+mn-lt"/>
                <a:cs typeface="+mn-lt"/>
              </a:rPr>
              <a:t>/Ansaris</a:t>
            </a:r>
          </a:p>
          <a:p>
            <a:pPr>
              <a:buFontTx/>
              <a:buChar char="-"/>
            </a:pPr>
            <a:r>
              <a:rPr lang="en-GB" sz="2000" dirty="0" err="1"/>
              <a:t>Uways</a:t>
            </a:r>
            <a:r>
              <a:rPr lang="en-GB" sz="2000" dirty="0"/>
              <a:t> al-Qarni (r) Story: he is coming with Yemeni reinforcements. Mother.</a:t>
            </a:r>
            <a:endParaRPr lang="en-US" sz="1800" dirty="0">
              <a:ea typeface="+mn-lt"/>
              <a:cs typeface="+mn-lt"/>
            </a:endParaRPr>
          </a:p>
          <a:p>
            <a:r>
              <a:rPr lang="en-US" sz="1800" dirty="0">
                <a:ea typeface="+mn-lt"/>
                <a:cs typeface="+mn-lt"/>
              </a:rPr>
              <a:t>• Takeaway: Consider, what do we want to be known by?</a:t>
            </a:r>
            <a:endParaRPr lang="en-US" sz="1800" dirty="0"/>
          </a:p>
        </p:txBody>
      </p:sp>
    </p:spTree>
    <p:extLst>
      <p:ext uri="{BB962C8B-B14F-4D97-AF65-F5344CB8AC3E}">
        <p14:creationId xmlns:p14="http://schemas.microsoft.com/office/powerpoint/2010/main" val="30839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372</Words>
  <Application>Microsoft Office PowerPoint</Application>
  <PresentationFormat>Widescreen</PresentationFormat>
  <Paragraphs>31</Paragraphs>
  <Slides>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Aptos</vt:lpstr>
      <vt:lpstr>Arial</vt:lpstr>
      <vt:lpstr>Consolas</vt:lpstr>
      <vt:lpstr>Franklin Gothic Heavy</vt:lpstr>
      <vt:lpstr>Google Sans</vt:lpstr>
      <vt:lpstr>KFGQPC Uthman Taha Naskh</vt:lpstr>
      <vt:lpstr>AfterhoursVTI</vt:lpstr>
      <vt:lpstr>Hadith  Series </vt:lpstr>
      <vt:lpstr>Introduction to the book</vt:lpstr>
      <vt:lpstr>Hadith 1: </vt:lpstr>
      <vt:lpstr>Hadith 1: Faith is Yemeni الإِيمَانُ يَمَانٍ</vt:lpstr>
      <vt:lpstr>Hadith 1: Faith is Yemeni "‏ الإِيمَانُ يَمَانٍ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Asjad Rahman</dc:creator>
  <cp:lastModifiedBy>Asjad Rahman</cp:lastModifiedBy>
  <cp:revision>1</cp:revision>
  <dcterms:created xsi:type="dcterms:W3CDTF">2024-11-17T20:16:15Z</dcterms:created>
  <dcterms:modified xsi:type="dcterms:W3CDTF">2024-11-17T20:18:59Z</dcterms:modified>
</cp:coreProperties>
</file>