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15_B7D1A795.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6" r:id="rId3"/>
    <p:sldId id="257" r:id="rId4"/>
    <p:sldId id="258" r:id="rId5"/>
    <p:sldId id="275" r:id="rId6"/>
    <p:sldId id="276" r:id="rId7"/>
    <p:sldId id="277" r:id="rId8"/>
    <p:sldId id="259" r:id="rId9"/>
    <p:sldId id="278" r:id="rId10"/>
    <p:sldId id="260" r:id="rId11"/>
    <p:sldId id="279" r:id="rId12"/>
    <p:sldId id="280"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CA89271-A9E3-A82C-9ECD-FB6859A79DFC}" name="Asjad Rahman" initials="AR" userId="f55fa93e07d7fc77"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69"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8/10/relationships/authors" Targe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omments/modernComment_115_B7D1A795.xml><?xml version="1.0" encoding="utf-8"?>
<p188:cmLst xmlns:a="http://schemas.openxmlformats.org/drawingml/2006/main" xmlns:r="http://schemas.openxmlformats.org/officeDocument/2006/relationships" xmlns:p188="http://schemas.microsoft.com/office/powerpoint/2018/8/main">
  <p188:cm id="{E0825453-0542-4172-A2D2-7084F7A4A49D}" authorId="{ACA89271-A9E3-A82C-9ECD-FB6859A79DFC}" created="2024-10-31T14:17:05.429">
    <pc:sldMkLst xmlns:pc="http://schemas.microsoft.com/office/powerpoint/2013/main/command">
      <pc:docMk/>
      <pc:sldMk cId="3083970453" sldId="258"/>
    </pc:sldMkLst>
    <p188:txBody>
      <a:bodyPr/>
      <a:lstStyle/>
      <a:p>
        <a:r>
          <a:rPr lang="en-GB"/>
          <a:t>Test comment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0CEC5-7EA5-4DA5-BC98-94B3FA34E3DC}" type="datetimeFigureOut">
              <a:rPr lang="en-GB" smtClean="0"/>
              <a:t>24/11/2024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E57BE8-6440-4C96-A885-559321A504F5}" type="slidenum">
              <a:rPr lang="en-GB" smtClean="0"/>
              <a:t>‹#›</a:t>
            </a:fld>
            <a:endParaRPr lang="en-GB"/>
          </a:p>
        </p:txBody>
      </p:sp>
    </p:spTree>
    <p:extLst>
      <p:ext uri="{BB962C8B-B14F-4D97-AF65-F5344CB8AC3E}">
        <p14:creationId xmlns:p14="http://schemas.microsoft.com/office/powerpoint/2010/main" val="3935613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158218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a note to learn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151735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3C5AE98-3888-47A2-BA17-78CC127DAB39}" type="slidenum">
              <a:rPr kumimoji="0" lang="en-GB"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18187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6657C-F0A4-59EA-B454-6263D4101A0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20867F59-43D6-42B0-5948-B44E79B0F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FE1379A1-10C6-747C-712B-1F8C9CF7A83B}"/>
              </a:ext>
            </a:extLst>
          </p:cNvPr>
          <p:cNvSpPr>
            <a:spLocks noGrp="1"/>
          </p:cNvSpPr>
          <p:nvPr>
            <p:ph type="dt" sz="half" idx="10"/>
          </p:nvPr>
        </p:nvSpPr>
        <p:spPr/>
        <p:txBody>
          <a:bodyPr/>
          <a:lstStyle/>
          <a:p>
            <a:fld id="{1FCB4BA3-14C6-422A-9621-E0210805AFE3}" type="datetimeFigureOut">
              <a:rPr lang="en-GB" smtClean="0"/>
              <a:t>24/11/2024</a:t>
            </a:fld>
            <a:endParaRPr lang="en-GB"/>
          </a:p>
        </p:txBody>
      </p:sp>
      <p:sp>
        <p:nvSpPr>
          <p:cNvPr id="5" name="Footer Placeholder 4">
            <a:extLst>
              <a:ext uri="{FF2B5EF4-FFF2-40B4-BE49-F238E27FC236}">
                <a16:creationId xmlns:a16="http://schemas.microsoft.com/office/drawing/2014/main" id="{6240A038-E5E2-0577-D5DD-B9B91D9651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0B97F3-38D3-C04E-0237-C3EEE0096ACA}"/>
              </a:ext>
            </a:extLst>
          </p:cNvPr>
          <p:cNvSpPr>
            <a:spLocks noGrp="1"/>
          </p:cNvSpPr>
          <p:nvPr>
            <p:ph type="sldNum" sz="quarter" idx="12"/>
          </p:nvPr>
        </p:nvSpPr>
        <p:spPr/>
        <p:txBody>
          <a:bodyPr/>
          <a:lstStyle/>
          <a:p>
            <a:fld id="{DDC7A494-348D-4468-B8E2-E41A6C86AA97}" type="slidenum">
              <a:rPr lang="en-GB" smtClean="0"/>
              <a:t>‹#›</a:t>
            </a:fld>
            <a:endParaRPr lang="en-GB"/>
          </a:p>
        </p:txBody>
      </p:sp>
    </p:spTree>
    <p:extLst>
      <p:ext uri="{BB962C8B-B14F-4D97-AF65-F5344CB8AC3E}">
        <p14:creationId xmlns:p14="http://schemas.microsoft.com/office/powerpoint/2010/main" val="2391787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E5219-FA29-BCF2-493C-655BABCB4872}"/>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9045812-A37A-581F-22DD-BFE0A3F9E06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CC42EBE-E63F-97DE-489D-0DB0A0C37C04}"/>
              </a:ext>
            </a:extLst>
          </p:cNvPr>
          <p:cNvSpPr>
            <a:spLocks noGrp="1"/>
          </p:cNvSpPr>
          <p:nvPr>
            <p:ph type="dt" sz="half" idx="10"/>
          </p:nvPr>
        </p:nvSpPr>
        <p:spPr/>
        <p:txBody>
          <a:bodyPr/>
          <a:lstStyle/>
          <a:p>
            <a:fld id="{1FCB4BA3-14C6-422A-9621-E0210805AFE3}" type="datetimeFigureOut">
              <a:rPr lang="en-GB" smtClean="0"/>
              <a:t>24/11/2024</a:t>
            </a:fld>
            <a:endParaRPr lang="en-GB"/>
          </a:p>
        </p:txBody>
      </p:sp>
      <p:sp>
        <p:nvSpPr>
          <p:cNvPr id="5" name="Footer Placeholder 4">
            <a:extLst>
              <a:ext uri="{FF2B5EF4-FFF2-40B4-BE49-F238E27FC236}">
                <a16:creationId xmlns:a16="http://schemas.microsoft.com/office/drawing/2014/main" id="{200D759F-4C29-FDC4-7946-0B74462ECB9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1BB1D4-FF06-7974-91C2-F7EFA54C4840}"/>
              </a:ext>
            </a:extLst>
          </p:cNvPr>
          <p:cNvSpPr>
            <a:spLocks noGrp="1"/>
          </p:cNvSpPr>
          <p:nvPr>
            <p:ph type="sldNum" sz="quarter" idx="12"/>
          </p:nvPr>
        </p:nvSpPr>
        <p:spPr/>
        <p:txBody>
          <a:bodyPr/>
          <a:lstStyle/>
          <a:p>
            <a:fld id="{DDC7A494-348D-4468-B8E2-E41A6C86AA97}" type="slidenum">
              <a:rPr lang="en-GB" smtClean="0"/>
              <a:t>‹#›</a:t>
            </a:fld>
            <a:endParaRPr lang="en-GB"/>
          </a:p>
        </p:txBody>
      </p:sp>
    </p:spTree>
    <p:extLst>
      <p:ext uri="{BB962C8B-B14F-4D97-AF65-F5344CB8AC3E}">
        <p14:creationId xmlns:p14="http://schemas.microsoft.com/office/powerpoint/2010/main" val="3590402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0310B7-8470-ABFB-5775-95657C686CD2}"/>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BEF7D25-7E8E-94B7-1D37-BF6A6438E33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0AE9D1E-6E75-147F-9B59-C14B1A2BA34D}"/>
              </a:ext>
            </a:extLst>
          </p:cNvPr>
          <p:cNvSpPr>
            <a:spLocks noGrp="1"/>
          </p:cNvSpPr>
          <p:nvPr>
            <p:ph type="dt" sz="half" idx="10"/>
          </p:nvPr>
        </p:nvSpPr>
        <p:spPr/>
        <p:txBody>
          <a:bodyPr/>
          <a:lstStyle/>
          <a:p>
            <a:fld id="{1FCB4BA3-14C6-422A-9621-E0210805AFE3}" type="datetimeFigureOut">
              <a:rPr lang="en-GB" smtClean="0"/>
              <a:t>24/11/2024</a:t>
            </a:fld>
            <a:endParaRPr lang="en-GB"/>
          </a:p>
        </p:txBody>
      </p:sp>
      <p:sp>
        <p:nvSpPr>
          <p:cNvPr id="5" name="Footer Placeholder 4">
            <a:extLst>
              <a:ext uri="{FF2B5EF4-FFF2-40B4-BE49-F238E27FC236}">
                <a16:creationId xmlns:a16="http://schemas.microsoft.com/office/drawing/2014/main" id="{0B3D6722-598A-2928-8FC7-AB1FF3AC23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2BF01E-FE80-46CE-F367-8CD63B676214}"/>
              </a:ext>
            </a:extLst>
          </p:cNvPr>
          <p:cNvSpPr>
            <a:spLocks noGrp="1"/>
          </p:cNvSpPr>
          <p:nvPr>
            <p:ph type="sldNum" sz="quarter" idx="12"/>
          </p:nvPr>
        </p:nvSpPr>
        <p:spPr/>
        <p:txBody>
          <a:bodyPr/>
          <a:lstStyle/>
          <a:p>
            <a:fld id="{DDC7A494-348D-4468-B8E2-E41A6C86AA97}" type="slidenum">
              <a:rPr lang="en-GB" smtClean="0"/>
              <a:t>‹#›</a:t>
            </a:fld>
            <a:endParaRPr lang="en-GB"/>
          </a:p>
        </p:txBody>
      </p:sp>
    </p:spTree>
    <p:extLst>
      <p:ext uri="{BB962C8B-B14F-4D97-AF65-F5344CB8AC3E}">
        <p14:creationId xmlns:p14="http://schemas.microsoft.com/office/powerpoint/2010/main" val="37838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1C56-8A72-4858-851C-F15B634C74F2}"/>
              </a:ext>
            </a:extLst>
          </p:cNvPr>
          <p:cNvSpPr>
            <a:spLocks noGrp="1"/>
          </p:cNvSpPr>
          <p:nvPr>
            <p:ph type="ctrTitle"/>
          </p:nvPr>
        </p:nvSpPr>
        <p:spPr>
          <a:xfrm>
            <a:off x="1219200" y="1122362"/>
            <a:ext cx="8876022" cy="3744209"/>
          </a:xfrm>
        </p:spPr>
        <p:txBody>
          <a:bodyPr anchor="b">
            <a:normAutofit/>
          </a:bodyPr>
          <a:lstStyle>
            <a:lvl1pPr algn="l">
              <a:defRPr sz="5400"/>
            </a:lvl1pPr>
          </a:lstStyle>
          <a:p>
            <a:r>
              <a:rPr lang="en-US" dirty="0"/>
              <a:t>Click to edit Master title style</a:t>
            </a:r>
          </a:p>
        </p:txBody>
      </p:sp>
      <p:sp>
        <p:nvSpPr>
          <p:cNvPr id="3" name="Subtitle 2">
            <a:extLst>
              <a:ext uri="{FF2B5EF4-FFF2-40B4-BE49-F238E27FC236}">
                <a16:creationId xmlns:a16="http://schemas.microsoft.com/office/drawing/2014/main" id="{3C1834EB-45A5-426C-824A-8F07CA8F6DBE}"/>
              </a:ext>
            </a:extLst>
          </p:cNvPr>
          <p:cNvSpPr>
            <a:spLocks noGrp="1"/>
          </p:cNvSpPr>
          <p:nvPr>
            <p:ph type="subTitle" idx="1"/>
          </p:nvPr>
        </p:nvSpPr>
        <p:spPr>
          <a:xfrm>
            <a:off x="1219200" y="5230134"/>
            <a:ext cx="4876800" cy="942065"/>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93D55F2-5374-4778-B1EE-98996792D07B}"/>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5" name="Footer Placeholder 4">
            <a:extLst>
              <a:ext uri="{FF2B5EF4-FFF2-40B4-BE49-F238E27FC236}">
                <a16:creationId xmlns:a16="http://schemas.microsoft.com/office/drawing/2014/main" id="{944044F8-E727-4D63-B6D6-26482F83D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141F76-D956-4205-AD99-E91FD5FCC027}"/>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74582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11A1B-E09A-4F93-BC68-B160114AFCEA}"/>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0CC8C4A9-27ED-4E86-A256-5009E31342B6}"/>
              </a:ext>
            </a:extLst>
          </p:cNvPr>
          <p:cNvSpPr>
            <a:spLocks noGrp="1"/>
          </p:cNvSpPr>
          <p:nvPr>
            <p:ph idx="1"/>
          </p:nvPr>
        </p:nvSpPr>
        <p:spPr/>
        <p:txBody>
          <a:bodyPr/>
          <a:lstStyle>
            <a:lvl1pPr>
              <a:lnSpc>
                <a:spcPct val="120000"/>
              </a:lnSpc>
              <a:defRPr/>
            </a:lvl1pPr>
            <a:lvl2pPr>
              <a:lnSpc>
                <a:spcPct val="120000"/>
              </a:lnSpc>
              <a:defRPr/>
            </a:lvl2pPr>
            <a:lvl3pPr>
              <a:lnSpc>
                <a:spcPct val="120000"/>
              </a:lnSpc>
              <a:defRPr sz="1400"/>
            </a:lvl3pPr>
            <a:lvl4pPr>
              <a:lnSpc>
                <a:spcPct val="120000"/>
              </a:lnSpc>
              <a:defRPr sz="1200"/>
            </a:lvl4pPr>
            <a:lvl5pPr>
              <a:lnSpc>
                <a:spcPct val="120000"/>
              </a:lnSpc>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85CF91C-8771-4949-A397-928A5743EBC7}"/>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5" name="Footer Placeholder 4">
            <a:extLst>
              <a:ext uri="{FF2B5EF4-FFF2-40B4-BE49-F238E27FC236}">
                <a16:creationId xmlns:a16="http://schemas.microsoft.com/office/drawing/2014/main" id="{013EA0ED-4961-4254-B34E-71D14C4E0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97152-BD97-4A72-8B07-CD2BC57B84F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58078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EAF4-C10D-4650-9587-15DA8E9F9C08}"/>
              </a:ext>
            </a:extLst>
          </p:cNvPr>
          <p:cNvSpPr>
            <a:spLocks noGrp="1"/>
          </p:cNvSpPr>
          <p:nvPr>
            <p:ph type="title"/>
          </p:nvPr>
        </p:nvSpPr>
        <p:spPr>
          <a:xfrm>
            <a:off x="1219200" y="1368862"/>
            <a:ext cx="9486900" cy="3679656"/>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BBA1D5C2-6E93-4B23-A0CA-D5D7E735C718}"/>
              </a:ext>
            </a:extLst>
          </p:cNvPr>
          <p:cNvSpPr>
            <a:spLocks noGrp="1"/>
          </p:cNvSpPr>
          <p:nvPr>
            <p:ph type="body" idx="1"/>
          </p:nvPr>
        </p:nvSpPr>
        <p:spPr>
          <a:xfrm>
            <a:off x="1219200" y="5318974"/>
            <a:ext cx="9486900" cy="853225"/>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E815BFB-5D28-4ABE-AD37-0C6C3FD949FE}"/>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5" name="Footer Placeholder 4">
            <a:extLst>
              <a:ext uri="{FF2B5EF4-FFF2-40B4-BE49-F238E27FC236}">
                <a16:creationId xmlns:a16="http://schemas.microsoft.com/office/drawing/2014/main" id="{65A4035B-0539-4A03-87C0-22E52C98B2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327ADF-48C9-49CF-BD4D-82399BF64AD3}"/>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37440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1A2FB-0310-4935-B7F7-E47876CD4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7C14-52AB-4AAC-9038-29CF58EA6EA8}"/>
              </a:ext>
            </a:extLst>
          </p:cNvPr>
          <p:cNvSpPr>
            <a:spLocks noGrp="1"/>
          </p:cNvSpPr>
          <p:nvPr>
            <p:ph sz="half" idx="1"/>
          </p:nvPr>
        </p:nvSpPr>
        <p:spPr>
          <a:xfrm>
            <a:off x="1219200" y="2168278"/>
            <a:ext cx="4702921"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CB2E45A-DCC0-4701-9D67-EF56AECE3432}"/>
              </a:ext>
            </a:extLst>
          </p:cNvPr>
          <p:cNvSpPr>
            <a:spLocks noGrp="1"/>
          </p:cNvSpPr>
          <p:nvPr>
            <p:ph sz="half" idx="2"/>
          </p:nvPr>
        </p:nvSpPr>
        <p:spPr>
          <a:xfrm>
            <a:off x="6269880" y="2168278"/>
            <a:ext cx="4782699" cy="41563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11AF0813-A167-4D17-AA79-07BD9765FE0D}"/>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6" name="Footer Placeholder 5">
            <a:extLst>
              <a:ext uri="{FF2B5EF4-FFF2-40B4-BE49-F238E27FC236}">
                <a16:creationId xmlns:a16="http://schemas.microsoft.com/office/drawing/2014/main" id="{40A940D7-D4C1-4C24-95F3-29A849CEEE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49AB7-007E-4D4D-A2C1-2C5C3310C0B6}"/>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80809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B0184-BDFD-48DE-B858-B81887BFD302}"/>
              </a:ext>
            </a:extLst>
          </p:cNvPr>
          <p:cNvSpPr>
            <a:spLocks noGrp="1"/>
          </p:cNvSpPr>
          <p:nvPr>
            <p:ph type="title"/>
          </p:nvPr>
        </p:nvSpPr>
        <p:spPr>
          <a:xfrm>
            <a:off x="1219200" y="365125"/>
            <a:ext cx="9753599" cy="15779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1724FEB2-6EEC-49D4-9466-0F7A6EDB0CB6}"/>
              </a:ext>
            </a:extLst>
          </p:cNvPr>
          <p:cNvSpPr>
            <a:spLocks noGrp="1"/>
          </p:cNvSpPr>
          <p:nvPr>
            <p:ph type="body" idx="1"/>
          </p:nvPr>
        </p:nvSpPr>
        <p:spPr>
          <a:xfrm>
            <a:off x="1219201" y="2095930"/>
            <a:ext cx="4507931"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DE8CF0-BAB6-4BF2-836F-FED0AF88A8AA}"/>
              </a:ext>
            </a:extLst>
          </p:cNvPr>
          <p:cNvSpPr>
            <a:spLocks noGrp="1"/>
          </p:cNvSpPr>
          <p:nvPr>
            <p:ph sz="half" idx="2"/>
          </p:nvPr>
        </p:nvSpPr>
        <p:spPr>
          <a:xfrm>
            <a:off x="1219201" y="2938410"/>
            <a:ext cx="4507930"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F0751AB-FCF0-450B-A6DF-9B9A2AD2C24A}"/>
              </a:ext>
            </a:extLst>
          </p:cNvPr>
          <p:cNvSpPr>
            <a:spLocks noGrp="1"/>
          </p:cNvSpPr>
          <p:nvPr>
            <p:ph type="body" sz="quarter" idx="3"/>
          </p:nvPr>
        </p:nvSpPr>
        <p:spPr>
          <a:xfrm>
            <a:off x="6464867" y="2095930"/>
            <a:ext cx="4507932" cy="758650"/>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D3898E7-3130-4CE6-AA11-C9CC8214EA1D}"/>
              </a:ext>
            </a:extLst>
          </p:cNvPr>
          <p:cNvSpPr>
            <a:spLocks noGrp="1"/>
          </p:cNvSpPr>
          <p:nvPr>
            <p:ph sz="quarter" idx="4"/>
          </p:nvPr>
        </p:nvSpPr>
        <p:spPr>
          <a:xfrm>
            <a:off x="6464867" y="2938410"/>
            <a:ext cx="4507932" cy="338619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55D85675-9678-4CB3-9AAB-D727D2B58E7A}"/>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8" name="Footer Placeholder 7">
            <a:extLst>
              <a:ext uri="{FF2B5EF4-FFF2-40B4-BE49-F238E27FC236}">
                <a16:creationId xmlns:a16="http://schemas.microsoft.com/office/drawing/2014/main" id="{445F8314-1849-461A-AAF2-BF149646D5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738E-5865-473C-BAFB-BDB385C06931}"/>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252064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7AC40-59FF-4CE3-B49C-C824A784C5F7}"/>
              </a:ext>
            </a:extLst>
          </p:cNvPr>
          <p:cNvSpPr>
            <a:spLocks noGrp="1"/>
          </p:cNvSpPr>
          <p:nvPr>
            <p:ph type="title"/>
          </p:nvPr>
        </p:nvSpPr>
        <p:spPr>
          <a:xfrm>
            <a:off x="1219200" y="365125"/>
            <a:ext cx="9493249" cy="15779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F92FAB63-E9CE-4359-A54B-07AC7E9BBAE3}"/>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4" name="Footer Placeholder 3">
            <a:extLst>
              <a:ext uri="{FF2B5EF4-FFF2-40B4-BE49-F238E27FC236}">
                <a16:creationId xmlns:a16="http://schemas.microsoft.com/office/drawing/2014/main" id="{C7939854-5165-4C41-8DCA-D42DFD7D90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F1768E0-4535-4B0D-8B94-4C10740B0A6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06526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84678E3-D115-4E49-9ECB-656CF2319E94}"/>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3" name="Footer Placeholder 2">
            <a:extLst>
              <a:ext uri="{FF2B5EF4-FFF2-40B4-BE49-F238E27FC236}">
                <a16:creationId xmlns:a16="http://schemas.microsoft.com/office/drawing/2014/main" id="{E521E6FC-7F84-4673-81D6-B85FE26DA0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480318A-245C-4841-AB57-CEC5CC124D02}"/>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40721859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F847B-9D86-47FF-B24A-EEA5F73EA144}"/>
              </a:ext>
            </a:extLst>
          </p:cNvPr>
          <p:cNvSpPr>
            <a:spLocks noGrp="1"/>
          </p:cNvSpPr>
          <p:nvPr>
            <p:ph type="title"/>
          </p:nvPr>
        </p:nvSpPr>
        <p:spPr>
          <a:xfrm>
            <a:off x="1219200" y="457200"/>
            <a:ext cx="3776472" cy="2852928"/>
          </a:xfrm>
        </p:spPr>
        <p:txBody>
          <a:bodyPr anchor="b">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ADAC0675-AD2F-44DC-8FF3-4454258A5908}"/>
              </a:ext>
            </a:extLst>
          </p:cNvPr>
          <p:cNvSpPr>
            <a:spLocks noGrp="1"/>
          </p:cNvSpPr>
          <p:nvPr>
            <p:ph idx="1"/>
          </p:nvPr>
        </p:nvSpPr>
        <p:spPr>
          <a:xfrm>
            <a:off x="5557582" y="987425"/>
            <a:ext cx="5948618"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1D96356-C0F0-4C22-B9B6-C7E0BE4F3702}"/>
              </a:ext>
            </a:extLst>
          </p:cNvPr>
          <p:cNvSpPr>
            <a:spLocks noGrp="1"/>
          </p:cNvSpPr>
          <p:nvPr>
            <p:ph type="body" sz="half" idx="2"/>
          </p:nvPr>
        </p:nvSpPr>
        <p:spPr>
          <a:xfrm>
            <a:off x="1219200" y="3484210"/>
            <a:ext cx="3768934" cy="23847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F3EFD71-2ACA-4041-9EA2-86E7B81C314D}"/>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6" name="Footer Placeholder 5">
            <a:extLst>
              <a:ext uri="{FF2B5EF4-FFF2-40B4-BE49-F238E27FC236}">
                <a16:creationId xmlns:a16="http://schemas.microsoft.com/office/drawing/2014/main" id="{14ECACE3-32A8-4245-97AC-5797C147E7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D63845-314D-499C-BB75-CE9162BE6EE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119201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8AFF-1817-6CDD-F2C0-409EE53B79B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964F9011-A3F1-CE1D-1A07-2824155BA08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1AE1C4E-C176-4299-0D1E-2E045EFE1D8F}"/>
              </a:ext>
            </a:extLst>
          </p:cNvPr>
          <p:cNvSpPr>
            <a:spLocks noGrp="1"/>
          </p:cNvSpPr>
          <p:nvPr>
            <p:ph type="dt" sz="half" idx="10"/>
          </p:nvPr>
        </p:nvSpPr>
        <p:spPr/>
        <p:txBody>
          <a:bodyPr/>
          <a:lstStyle/>
          <a:p>
            <a:fld id="{1FCB4BA3-14C6-422A-9621-E0210805AFE3}" type="datetimeFigureOut">
              <a:rPr lang="en-GB" smtClean="0"/>
              <a:t>24/11/2024</a:t>
            </a:fld>
            <a:endParaRPr lang="en-GB"/>
          </a:p>
        </p:txBody>
      </p:sp>
      <p:sp>
        <p:nvSpPr>
          <p:cNvPr id="5" name="Footer Placeholder 4">
            <a:extLst>
              <a:ext uri="{FF2B5EF4-FFF2-40B4-BE49-F238E27FC236}">
                <a16:creationId xmlns:a16="http://schemas.microsoft.com/office/drawing/2014/main" id="{1978A83B-74C3-3A19-376D-255CCA85C9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CE9D158-CC71-F67B-B1A2-0248D38A8F4A}"/>
              </a:ext>
            </a:extLst>
          </p:cNvPr>
          <p:cNvSpPr>
            <a:spLocks noGrp="1"/>
          </p:cNvSpPr>
          <p:nvPr>
            <p:ph type="sldNum" sz="quarter" idx="12"/>
          </p:nvPr>
        </p:nvSpPr>
        <p:spPr/>
        <p:txBody>
          <a:bodyPr/>
          <a:lstStyle/>
          <a:p>
            <a:fld id="{DDC7A494-348D-4468-B8E2-E41A6C86AA97}" type="slidenum">
              <a:rPr lang="en-GB" smtClean="0"/>
              <a:t>‹#›</a:t>
            </a:fld>
            <a:endParaRPr lang="en-GB"/>
          </a:p>
        </p:txBody>
      </p:sp>
    </p:spTree>
    <p:extLst>
      <p:ext uri="{BB962C8B-B14F-4D97-AF65-F5344CB8AC3E}">
        <p14:creationId xmlns:p14="http://schemas.microsoft.com/office/powerpoint/2010/main" val="42818221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D3DB-B1F8-4892-96F7-0BE21DE637CD}"/>
              </a:ext>
            </a:extLst>
          </p:cNvPr>
          <p:cNvSpPr>
            <a:spLocks noGrp="1"/>
          </p:cNvSpPr>
          <p:nvPr>
            <p:ph type="title"/>
          </p:nvPr>
        </p:nvSpPr>
        <p:spPr>
          <a:xfrm>
            <a:off x="1219200" y="457200"/>
            <a:ext cx="3932349" cy="2852670"/>
          </a:xfrm>
        </p:spPr>
        <p:txBody>
          <a:bodyPr anchor="b">
            <a:noAutofit/>
          </a:bodyPr>
          <a:lstStyle>
            <a:lvl1pPr>
              <a:defRPr sz="4000"/>
            </a:lvl1pPr>
          </a:lstStyle>
          <a:p>
            <a:r>
              <a:rPr lang="en-US" dirty="0"/>
              <a:t>Click to edit Master title style</a:t>
            </a:r>
          </a:p>
        </p:txBody>
      </p:sp>
      <p:sp>
        <p:nvSpPr>
          <p:cNvPr id="3" name="Picture Placeholder 2">
            <a:extLst>
              <a:ext uri="{FF2B5EF4-FFF2-40B4-BE49-F238E27FC236}">
                <a16:creationId xmlns:a16="http://schemas.microsoft.com/office/drawing/2014/main" id="{A40AB405-B2E9-4C4B-930C-CF1B63342F1D}"/>
              </a:ext>
            </a:extLst>
          </p:cNvPr>
          <p:cNvSpPr>
            <a:spLocks noGrp="1"/>
          </p:cNvSpPr>
          <p:nvPr>
            <p:ph type="pic" idx="1"/>
          </p:nvPr>
        </p:nvSpPr>
        <p:spPr>
          <a:xfrm>
            <a:off x="5674810" y="657055"/>
            <a:ext cx="5831389" cy="55151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8AF82ED-5295-4670-A3A8-B7813FF4713F}"/>
              </a:ext>
            </a:extLst>
          </p:cNvPr>
          <p:cNvSpPr>
            <a:spLocks noGrp="1"/>
          </p:cNvSpPr>
          <p:nvPr>
            <p:ph type="body" sz="half" idx="2"/>
          </p:nvPr>
        </p:nvSpPr>
        <p:spPr>
          <a:xfrm>
            <a:off x="1219199" y="3484210"/>
            <a:ext cx="3768934" cy="23768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F8BCDD2-4389-41FA-BE68-6805E3290FCE}"/>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6" name="Footer Placeholder 5">
            <a:extLst>
              <a:ext uri="{FF2B5EF4-FFF2-40B4-BE49-F238E27FC236}">
                <a16:creationId xmlns:a16="http://schemas.microsoft.com/office/drawing/2014/main" id="{33C1D4C8-D966-41BE-B38F-54B9134FF7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A7339F-1169-4FB1-8FAA-781335ECB2AB}"/>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337202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A6D4F-1C6D-40FB-9A92-C86C4E15C0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67BDDB-F95B-4041-AA53-71BBCB26D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977052-C8EA-459E-9E10-8EE28C50E166}"/>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5" name="Footer Placeholder 4">
            <a:extLst>
              <a:ext uri="{FF2B5EF4-FFF2-40B4-BE49-F238E27FC236}">
                <a16:creationId xmlns:a16="http://schemas.microsoft.com/office/drawing/2014/main" id="{1F3E6650-E3AD-4C98-88FE-F5152966FE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54FED5-B228-4E3C-BFEE-0BC47D950694}"/>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9984000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0A243A-5463-4C65-85DA-03BECDAE63E2}"/>
              </a:ext>
            </a:extLst>
          </p:cNvPr>
          <p:cNvSpPr>
            <a:spLocks noGrp="1"/>
          </p:cNvSpPr>
          <p:nvPr>
            <p:ph type="title" orient="vert"/>
          </p:nvPr>
        </p:nvSpPr>
        <p:spPr>
          <a:xfrm>
            <a:off x="8831898" y="854169"/>
            <a:ext cx="2674301" cy="532279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9E10153C-6948-4108-8FF1-033F66D4CABA}"/>
              </a:ext>
            </a:extLst>
          </p:cNvPr>
          <p:cNvSpPr>
            <a:spLocks noGrp="1"/>
          </p:cNvSpPr>
          <p:nvPr>
            <p:ph type="body" orient="vert" idx="1"/>
          </p:nvPr>
        </p:nvSpPr>
        <p:spPr>
          <a:xfrm>
            <a:off x="685800" y="854169"/>
            <a:ext cx="7886700" cy="532279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345988-B24C-46FE-87B0-55D4FB7CBC42}"/>
              </a:ext>
            </a:extLst>
          </p:cNvPr>
          <p:cNvSpPr>
            <a:spLocks noGrp="1"/>
          </p:cNvSpPr>
          <p:nvPr>
            <p:ph type="dt" sz="half" idx="10"/>
          </p:nvPr>
        </p:nvSpPr>
        <p:spPr/>
        <p:txBody>
          <a:bodyPr/>
          <a:lstStyle/>
          <a:p>
            <a:fld id="{8C1E1FAD-7351-4908-963A-08EA8E4AB7A0}" type="datetimeFigureOut">
              <a:rPr lang="en-US" smtClean="0"/>
              <a:t>11/24/2024</a:t>
            </a:fld>
            <a:endParaRPr lang="en-US"/>
          </a:p>
        </p:txBody>
      </p:sp>
      <p:sp>
        <p:nvSpPr>
          <p:cNvPr id="5" name="Footer Placeholder 4">
            <a:extLst>
              <a:ext uri="{FF2B5EF4-FFF2-40B4-BE49-F238E27FC236}">
                <a16:creationId xmlns:a16="http://schemas.microsoft.com/office/drawing/2014/main" id="{493AB2DB-BD1F-41F7-AC5E-57249C270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81E3DB-BDAB-40CA-ABA3-A3662C06881F}"/>
              </a:ext>
            </a:extLst>
          </p:cNvPr>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25418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4BA46-6669-D9DF-B7C0-6AC81C7015CE}"/>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7A660E7-DA5E-A76C-B7A8-1F2D99FC440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88B471B-3620-F8D8-9CC0-FF1C2C14A0F6}"/>
              </a:ext>
            </a:extLst>
          </p:cNvPr>
          <p:cNvSpPr>
            <a:spLocks noGrp="1"/>
          </p:cNvSpPr>
          <p:nvPr>
            <p:ph type="dt" sz="half" idx="10"/>
          </p:nvPr>
        </p:nvSpPr>
        <p:spPr/>
        <p:txBody>
          <a:bodyPr/>
          <a:lstStyle/>
          <a:p>
            <a:fld id="{1FCB4BA3-14C6-422A-9621-E0210805AFE3}" type="datetimeFigureOut">
              <a:rPr lang="en-GB" smtClean="0"/>
              <a:t>24/11/2024</a:t>
            </a:fld>
            <a:endParaRPr lang="en-GB"/>
          </a:p>
        </p:txBody>
      </p:sp>
      <p:sp>
        <p:nvSpPr>
          <p:cNvPr id="5" name="Footer Placeholder 4">
            <a:extLst>
              <a:ext uri="{FF2B5EF4-FFF2-40B4-BE49-F238E27FC236}">
                <a16:creationId xmlns:a16="http://schemas.microsoft.com/office/drawing/2014/main" id="{D0513F32-94B2-190D-18EF-0BCBFFD2B1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0348D9-9451-AA5D-F8D4-25B31E7D1B10}"/>
              </a:ext>
            </a:extLst>
          </p:cNvPr>
          <p:cNvSpPr>
            <a:spLocks noGrp="1"/>
          </p:cNvSpPr>
          <p:nvPr>
            <p:ph type="sldNum" sz="quarter" idx="12"/>
          </p:nvPr>
        </p:nvSpPr>
        <p:spPr/>
        <p:txBody>
          <a:bodyPr/>
          <a:lstStyle/>
          <a:p>
            <a:fld id="{DDC7A494-348D-4468-B8E2-E41A6C86AA97}" type="slidenum">
              <a:rPr lang="en-GB" smtClean="0"/>
              <a:t>‹#›</a:t>
            </a:fld>
            <a:endParaRPr lang="en-GB"/>
          </a:p>
        </p:txBody>
      </p:sp>
    </p:spTree>
    <p:extLst>
      <p:ext uri="{BB962C8B-B14F-4D97-AF65-F5344CB8AC3E}">
        <p14:creationId xmlns:p14="http://schemas.microsoft.com/office/powerpoint/2010/main" val="7780942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AF11-C3E3-1AEA-318F-407BF83D9677}"/>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AC4B7F8-6DF0-90C4-BD8B-CB3687C6D96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B9D1AF1-A5A1-3CC7-D104-84B5EA6DCE0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C8BAA6EA-BDF9-9B04-5E53-D7FC2E76771F}"/>
              </a:ext>
            </a:extLst>
          </p:cNvPr>
          <p:cNvSpPr>
            <a:spLocks noGrp="1"/>
          </p:cNvSpPr>
          <p:nvPr>
            <p:ph type="dt" sz="half" idx="10"/>
          </p:nvPr>
        </p:nvSpPr>
        <p:spPr/>
        <p:txBody>
          <a:bodyPr/>
          <a:lstStyle/>
          <a:p>
            <a:fld id="{1FCB4BA3-14C6-422A-9621-E0210805AFE3}" type="datetimeFigureOut">
              <a:rPr lang="en-GB" smtClean="0"/>
              <a:t>24/11/2024</a:t>
            </a:fld>
            <a:endParaRPr lang="en-GB"/>
          </a:p>
        </p:txBody>
      </p:sp>
      <p:sp>
        <p:nvSpPr>
          <p:cNvPr id="6" name="Footer Placeholder 5">
            <a:extLst>
              <a:ext uri="{FF2B5EF4-FFF2-40B4-BE49-F238E27FC236}">
                <a16:creationId xmlns:a16="http://schemas.microsoft.com/office/drawing/2014/main" id="{D6F90EE2-469D-3CC4-C762-9434EB92919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473564C-BE2F-F555-D3FA-8C054AF7FEB1}"/>
              </a:ext>
            </a:extLst>
          </p:cNvPr>
          <p:cNvSpPr>
            <a:spLocks noGrp="1"/>
          </p:cNvSpPr>
          <p:nvPr>
            <p:ph type="sldNum" sz="quarter" idx="12"/>
          </p:nvPr>
        </p:nvSpPr>
        <p:spPr/>
        <p:txBody>
          <a:bodyPr/>
          <a:lstStyle/>
          <a:p>
            <a:fld id="{DDC7A494-348D-4468-B8E2-E41A6C86AA97}" type="slidenum">
              <a:rPr lang="en-GB" smtClean="0"/>
              <a:t>‹#›</a:t>
            </a:fld>
            <a:endParaRPr lang="en-GB"/>
          </a:p>
        </p:txBody>
      </p:sp>
    </p:spTree>
    <p:extLst>
      <p:ext uri="{BB962C8B-B14F-4D97-AF65-F5344CB8AC3E}">
        <p14:creationId xmlns:p14="http://schemas.microsoft.com/office/powerpoint/2010/main" val="2302051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F2E1F-546B-CDC6-7346-806349304E80}"/>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1F552B7B-B020-15AD-B6E1-6455E53C2B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5CC2A2B-7A33-F890-4598-F6FAA68B979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E82A586-E34C-32A0-284A-7E58EAA746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3A2C04-CC17-D84D-A8D9-68B1C7CA0CC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6B6A3831-D5C1-B658-10E2-E28082203162}"/>
              </a:ext>
            </a:extLst>
          </p:cNvPr>
          <p:cNvSpPr>
            <a:spLocks noGrp="1"/>
          </p:cNvSpPr>
          <p:nvPr>
            <p:ph type="dt" sz="half" idx="10"/>
          </p:nvPr>
        </p:nvSpPr>
        <p:spPr/>
        <p:txBody>
          <a:bodyPr/>
          <a:lstStyle/>
          <a:p>
            <a:fld id="{1FCB4BA3-14C6-422A-9621-E0210805AFE3}" type="datetimeFigureOut">
              <a:rPr lang="en-GB" smtClean="0"/>
              <a:t>24/11/2024</a:t>
            </a:fld>
            <a:endParaRPr lang="en-GB"/>
          </a:p>
        </p:txBody>
      </p:sp>
      <p:sp>
        <p:nvSpPr>
          <p:cNvPr id="8" name="Footer Placeholder 7">
            <a:extLst>
              <a:ext uri="{FF2B5EF4-FFF2-40B4-BE49-F238E27FC236}">
                <a16:creationId xmlns:a16="http://schemas.microsoft.com/office/drawing/2014/main" id="{28A81F1C-6656-BD5D-7777-600C8D29F2C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593EBA9-58B5-5F0D-FC0B-502B2B26C171}"/>
              </a:ext>
            </a:extLst>
          </p:cNvPr>
          <p:cNvSpPr>
            <a:spLocks noGrp="1"/>
          </p:cNvSpPr>
          <p:nvPr>
            <p:ph type="sldNum" sz="quarter" idx="12"/>
          </p:nvPr>
        </p:nvSpPr>
        <p:spPr/>
        <p:txBody>
          <a:bodyPr/>
          <a:lstStyle/>
          <a:p>
            <a:fld id="{DDC7A494-348D-4468-B8E2-E41A6C86AA97}" type="slidenum">
              <a:rPr lang="en-GB" smtClean="0"/>
              <a:t>‹#›</a:t>
            </a:fld>
            <a:endParaRPr lang="en-GB"/>
          </a:p>
        </p:txBody>
      </p:sp>
    </p:spTree>
    <p:extLst>
      <p:ext uri="{BB962C8B-B14F-4D97-AF65-F5344CB8AC3E}">
        <p14:creationId xmlns:p14="http://schemas.microsoft.com/office/powerpoint/2010/main" val="1351034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30CFD-9BE0-DB14-CE6A-BEF8DB8CEDE1}"/>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6371D05-AA9D-E8BC-1D88-706981E7309F}"/>
              </a:ext>
            </a:extLst>
          </p:cNvPr>
          <p:cNvSpPr>
            <a:spLocks noGrp="1"/>
          </p:cNvSpPr>
          <p:nvPr>
            <p:ph type="dt" sz="half" idx="10"/>
          </p:nvPr>
        </p:nvSpPr>
        <p:spPr/>
        <p:txBody>
          <a:bodyPr/>
          <a:lstStyle/>
          <a:p>
            <a:fld id="{1FCB4BA3-14C6-422A-9621-E0210805AFE3}" type="datetimeFigureOut">
              <a:rPr lang="en-GB" smtClean="0"/>
              <a:t>24/11/2024</a:t>
            </a:fld>
            <a:endParaRPr lang="en-GB"/>
          </a:p>
        </p:txBody>
      </p:sp>
      <p:sp>
        <p:nvSpPr>
          <p:cNvPr id="4" name="Footer Placeholder 3">
            <a:extLst>
              <a:ext uri="{FF2B5EF4-FFF2-40B4-BE49-F238E27FC236}">
                <a16:creationId xmlns:a16="http://schemas.microsoft.com/office/drawing/2014/main" id="{1BB8500B-5651-9030-1E9E-6999C5DE0A1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323AB5-4A60-0D26-419B-CE203AC3C4FC}"/>
              </a:ext>
            </a:extLst>
          </p:cNvPr>
          <p:cNvSpPr>
            <a:spLocks noGrp="1"/>
          </p:cNvSpPr>
          <p:nvPr>
            <p:ph type="sldNum" sz="quarter" idx="12"/>
          </p:nvPr>
        </p:nvSpPr>
        <p:spPr/>
        <p:txBody>
          <a:bodyPr/>
          <a:lstStyle/>
          <a:p>
            <a:fld id="{DDC7A494-348D-4468-B8E2-E41A6C86AA97}" type="slidenum">
              <a:rPr lang="en-GB" smtClean="0"/>
              <a:t>‹#›</a:t>
            </a:fld>
            <a:endParaRPr lang="en-GB"/>
          </a:p>
        </p:txBody>
      </p:sp>
    </p:spTree>
    <p:extLst>
      <p:ext uri="{BB962C8B-B14F-4D97-AF65-F5344CB8AC3E}">
        <p14:creationId xmlns:p14="http://schemas.microsoft.com/office/powerpoint/2010/main" val="4252152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B7F893-57EB-BF4B-9FD0-E4D78D522500}"/>
              </a:ext>
            </a:extLst>
          </p:cNvPr>
          <p:cNvSpPr>
            <a:spLocks noGrp="1"/>
          </p:cNvSpPr>
          <p:nvPr>
            <p:ph type="dt" sz="half" idx="10"/>
          </p:nvPr>
        </p:nvSpPr>
        <p:spPr/>
        <p:txBody>
          <a:bodyPr/>
          <a:lstStyle/>
          <a:p>
            <a:fld id="{1FCB4BA3-14C6-422A-9621-E0210805AFE3}" type="datetimeFigureOut">
              <a:rPr lang="en-GB" smtClean="0"/>
              <a:t>24/11/2024</a:t>
            </a:fld>
            <a:endParaRPr lang="en-GB"/>
          </a:p>
        </p:txBody>
      </p:sp>
      <p:sp>
        <p:nvSpPr>
          <p:cNvPr id="3" name="Footer Placeholder 2">
            <a:extLst>
              <a:ext uri="{FF2B5EF4-FFF2-40B4-BE49-F238E27FC236}">
                <a16:creationId xmlns:a16="http://schemas.microsoft.com/office/drawing/2014/main" id="{0A39E538-6494-0EA4-981B-D7B7B9D441C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0FE1082-E8E0-0A79-1157-BE8BF26391F9}"/>
              </a:ext>
            </a:extLst>
          </p:cNvPr>
          <p:cNvSpPr>
            <a:spLocks noGrp="1"/>
          </p:cNvSpPr>
          <p:nvPr>
            <p:ph type="sldNum" sz="quarter" idx="12"/>
          </p:nvPr>
        </p:nvSpPr>
        <p:spPr/>
        <p:txBody>
          <a:bodyPr/>
          <a:lstStyle/>
          <a:p>
            <a:fld id="{DDC7A494-348D-4468-B8E2-E41A6C86AA97}" type="slidenum">
              <a:rPr lang="en-GB" smtClean="0"/>
              <a:t>‹#›</a:t>
            </a:fld>
            <a:endParaRPr lang="en-GB"/>
          </a:p>
        </p:txBody>
      </p:sp>
    </p:spTree>
    <p:extLst>
      <p:ext uri="{BB962C8B-B14F-4D97-AF65-F5344CB8AC3E}">
        <p14:creationId xmlns:p14="http://schemas.microsoft.com/office/powerpoint/2010/main" val="44860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DECF-5653-97FF-D1F6-1056B2DDDF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8570686-75F8-A836-BA57-29D4C18739C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03AAD1C8-8423-5ECD-0B74-FBF5EF3648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541EDA9-950A-D49A-1E38-4197BCD497B1}"/>
              </a:ext>
            </a:extLst>
          </p:cNvPr>
          <p:cNvSpPr>
            <a:spLocks noGrp="1"/>
          </p:cNvSpPr>
          <p:nvPr>
            <p:ph type="dt" sz="half" idx="10"/>
          </p:nvPr>
        </p:nvSpPr>
        <p:spPr/>
        <p:txBody>
          <a:bodyPr/>
          <a:lstStyle/>
          <a:p>
            <a:fld id="{1FCB4BA3-14C6-422A-9621-E0210805AFE3}" type="datetimeFigureOut">
              <a:rPr lang="en-GB" smtClean="0"/>
              <a:t>24/11/2024</a:t>
            </a:fld>
            <a:endParaRPr lang="en-GB"/>
          </a:p>
        </p:txBody>
      </p:sp>
      <p:sp>
        <p:nvSpPr>
          <p:cNvPr id="6" name="Footer Placeholder 5">
            <a:extLst>
              <a:ext uri="{FF2B5EF4-FFF2-40B4-BE49-F238E27FC236}">
                <a16:creationId xmlns:a16="http://schemas.microsoft.com/office/drawing/2014/main" id="{85DE50D1-D959-8ED3-1D86-54FEA80DF1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F9C8109-370B-7D4F-F4A9-69C026FABD41}"/>
              </a:ext>
            </a:extLst>
          </p:cNvPr>
          <p:cNvSpPr>
            <a:spLocks noGrp="1"/>
          </p:cNvSpPr>
          <p:nvPr>
            <p:ph type="sldNum" sz="quarter" idx="12"/>
          </p:nvPr>
        </p:nvSpPr>
        <p:spPr/>
        <p:txBody>
          <a:bodyPr/>
          <a:lstStyle/>
          <a:p>
            <a:fld id="{DDC7A494-348D-4468-B8E2-E41A6C86AA97}" type="slidenum">
              <a:rPr lang="en-GB" smtClean="0"/>
              <a:t>‹#›</a:t>
            </a:fld>
            <a:endParaRPr lang="en-GB"/>
          </a:p>
        </p:txBody>
      </p:sp>
    </p:spTree>
    <p:extLst>
      <p:ext uri="{BB962C8B-B14F-4D97-AF65-F5344CB8AC3E}">
        <p14:creationId xmlns:p14="http://schemas.microsoft.com/office/powerpoint/2010/main" val="3966864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1FC9-F2CE-2B20-E650-2264FEBFEAA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E26A1BB8-26FD-5770-9BCA-BDDFAC8BE6F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96F28EC-19F5-65DA-ECCD-91F0E76812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B2313A8-E5B3-DF89-1084-5A8F0F5097BD}"/>
              </a:ext>
            </a:extLst>
          </p:cNvPr>
          <p:cNvSpPr>
            <a:spLocks noGrp="1"/>
          </p:cNvSpPr>
          <p:nvPr>
            <p:ph type="dt" sz="half" idx="10"/>
          </p:nvPr>
        </p:nvSpPr>
        <p:spPr/>
        <p:txBody>
          <a:bodyPr/>
          <a:lstStyle/>
          <a:p>
            <a:fld id="{1FCB4BA3-14C6-422A-9621-E0210805AFE3}" type="datetimeFigureOut">
              <a:rPr lang="en-GB" smtClean="0"/>
              <a:t>24/11/2024</a:t>
            </a:fld>
            <a:endParaRPr lang="en-GB"/>
          </a:p>
        </p:txBody>
      </p:sp>
      <p:sp>
        <p:nvSpPr>
          <p:cNvPr id="6" name="Footer Placeholder 5">
            <a:extLst>
              <a:ext uri="{FF2B5EF4-FFF2-40B4-BE49-F238E27FC236}">
                <a16:creationId xmlns:a16="http://schemas.microsoft.com/office/drawing/2014/main" id="{BB783AD1-E0F5-D479-A5A7-1564C36B9D5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8A6D434-F1D3-8DD3-3D8B-85E3F0E55D70}"/>
              </a:ext>
            </a:extLst>
          </p:cNvPr>
          <p:cNvSpPr>
            <a:spLocks noGrp="1"/>
          </p:cNvSpPr>
          <p:nvPr>
            <p:ph type="sldNum" sz="quarter" idx="12"/>
          </p:nvPr>
        </p:nvSpPr>
        <p:spPr/>
        <p:txBody>
          <a:bodyPr/>
          <a:lstStyle/>
          <a:p>
            <a:fld id="{DDC7A494-348D-4468-B8E2-E41A6C86AA97}" type="slidenum">
              <a:rPr lang="en-GB" smtClean="0"/>
              <a:t>‹#›</a:t>
            </a:fld>
            <a:endParaRPr lang="en-GB"/>
          </a:p>
        </p:txBody>
      </p:sp>
    </p:spTree>
    <p:extLst>
      <p:ext uri="{BB962C8B-B14F-4D97-AF65-F5344CB8AC3E}">
        <p14:creationId xmlns:p14="http://schemas.microsoft.com/office/powerpoint/2010/main" val="2969599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613C6C-64A2-D980-6EF3-21E17D1566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17E632DB-5802-3703-D709-4A44AA19A2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C903A39-023E-433C-1474-BDE4BC676C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CB4BA3-14C6-422A-9621-E0210805AFE3}" type="datetimeFigureOut">
              <a:rPr lang="en-GB" smtClean="0"/>
              <a:t>24/11/2024</a:t>
            </a:fld>
            <a:endParaRPr lang="en-GB"/>
          </a:p>
        </p:txBody>
      </p:sp>
      <p:sp>
        <p:nvSpPr>
          <p:cNvPr id="5" name="Footer Placeholder 4">
            <a:extLst>
              <a:ext uri="{FF2B5EF4-FFF2-40B4-BE49-F238E27FC236}">
                <a16:creationId xmlns:a16="http://schemas.microsoft.com/office/drawing/2014/main" id="{D74851CA-151B-0DDA-6461-07DF02B76B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DCFC273-BF55-0B4D-D8D1-D082D87280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C7A494-348D-4468-B8E2-E41A6C86AA97}" type="slidenum">
              <a:rPr lang="en-GB" smtClean="0"/>
              <a:t>‹#›</a:t>
            </a:fld>
            <a:endParaRPr lang="en-GB"/>
          </a:p>
        </p:txBody>
      </p:sp>
    </p:spTree>
    <p:extLst>
      <p:ext uri="{BB962C8B-B14F-4D97-AF65-F5344CB8AC3E}">
        <p14:creationId xmlns:p14="http://schemas.microsoft.com/office/powerpoint/2010/main" val="2899777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104591-A10E-46C3-952B-F25DCBDAD1BC}"/>
              </a:ext>
            </a:extLst>
          </p:cNvPr>
          <p:cNvSpPr>
            <a:spLocks noGrp="1"/>
          </p:cNvSpPr>
          <p:nvPr>
            <p:ph type="title"/>
          </p:nvPr>
        </p:nvSpPr>
        <p:spPr>
          <a:xfrm>
            <a:off x="1219200" y="365125"/>
            <a:ext cx="9493249" cy="157797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F77F62-7300-4B81-8F9B-D040A0EE1797}"/>
              </a:ext>
            </a:extLst>
          </p:cNvPr>
          <p:cNvSpPr>
            <a:spLocks noGrp="1"/>
          </p:cNvSpPr>
          <p:nvPr>
            <p:ph type="body" idx="1"/>
          </p:nvPr>
        </p:nvSpPr>
        <p:spPr>
          <a:xfrm>
            <a:off x="1219200" y="2318032"/>
            <a:ext cx="9493250" cy="400656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6252CF0-2C7E-4A4C-BD7E-B7CEFF0DC458}"/>
              </a:ext>
            </a:extLst>
          </p:cNvPr>
          <p:cNvSpPr>
            <a:spLocks noGrp="1"/>
          </p:cNvSpPr>
          <p:nvPr>
            <p:ph type="dt" sz="half" idx="2"/>
          </p:nvPr>
        </p:nvSpPr>
        <p:spPr>
          <a:xfrm>
            <a:off x="8362630" y="6356349"/>
            <a:ext cx="3063890" cy="365125"/>
          </a:xfrm>
          <a:prstGeom prst="rect">
            <a:avLst/>
          </a:prstGeom>
        </p:spPr>
        <p:txBody>
          <a:bodyPr vert="horz" lIns="91440" tIns="45720" rIns="91440" bIns="45720" rtlCol="0" anchor="ctr"/>
          <a:lstStyle>
            <a:lvl1pPr algn="r">
              <a:defRPr sz="1100">
                <a:solidFill>
                  <a:schemeClr val="tx1"/>
                </a:solidFill>
              </a:defRPr>
            </a:lvl1pPr>
          </a:lstStyle>
          <a:p>
            <a:fld id="{8C1E1FAD-7351-4908-963A-08EA8E4AB7A0}" type="datetimeFigureOut">
              <a:rPr lang="en-US" smtClean="0"/>
              <a:pPr/>
              <a:t>11/24/2024</a:t>
            </a:fld>
            <a:endParaRPr lang="en-US" dirty="0"/>
          </a:p>
        </p:txBody>
      </p:sp>
      <p:sp>
        <p:nvSpPr>
          <p:cNvPr id="5" name="Footer Placeholder 4">
            <a:extLst>
              <a:ext uri="{FF2B5EF4-FFF2-40B4-BE49-F238E27FC236}">
                <a16:creationId xmlns:a16="http://schemas.microsoft.com/office/drawing/2014/main" id="{D2B49E98-61B4-4398-B18F-534336EA1747}"/>
              </a:ext>
            </a:extLst>
          </p:cNvPr>
          <p:cNvSpPr>
            <a:spLocks noGrp="1"/>
          </p:cNvSpPr>
          <p:nvPr>
            <p:ph type="ftr" sz="quarter" idx="3"/>
          </p:nvPr>
        </p:nvSpPr>
        <p:spPr>
          <a:xfrm rot="5400000">
            <a:off x="10099372" y="4308656"/>
            <a:ext cx="3471256" cy="365125"/>
          </a:xfrm>
          <a:prstGeom prst="rect">
            <a:avLst/>
          </a:prstGeom>
        </p:spPr>
        <p:txBody>
          <a:bodyPr vert="horz" lIns="91440" tIns="45720" rIns="91440" bIns="45720" rtlCol="0" anchor="ctr"/>
          <a:lstStyle>
            <a:lvl1pPr algn="r">
              <a:defRPr sz="11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A676DC5D-5820-4314-ADE6-9CD1C7D4AB68}"/>
              </a:ext>
            </a:extLst>
          </p:cNvPr>
          <p:cNvSpPr>
            <a:spLocks noGrp="1"/>
          </p:cNvSpPr>
          <p:nvPr>
            <p:ph type="sldNum" sz="quarter" idx="4"/>
          </p:nvPr>
        </p:nvSpPr>
        <p:spPr>
          <a:xfrm>
            <a:off x="11396670" y="6356349"/>
            <a:ext cx="576133" cy="365125"/>
          </a:xfrm>
          <a:prstGeom prst="rect">
            <a:avLst/>
          </a:prstGeom>
        </p:spPr>
        <p:txBody>
          <a:bodyPr vert="horz" lIns="91440" tIns="45720" rIns="91440" bIns="45720" rtlCol="0" anchor="ctr"/>
          <a:lstStyle>
            <a:lvl1pPr algn="r">
              <a:defRPr sz="1100">
                <a:solidFill>
                  <a:schemeClr val="tx1"/>
                </a:solidFill>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356262042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4000" i="1" kern="1200">
          <a:solidFill>
            <a:srgbClr val="000000"/>
          </a:solidFill>
          <a:highlight>
            <a:srgbClr val="FFFF00"/>
          </a:highligh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Consolas" panose="020B0609020204030204" pitchFamily="49" charset="0"/>
        <a:buChar char="+"/>
        <a:defRPr sz="1400" kern="1200">
          <a:solidFill>
            <a:schemeClr val="tx1"/>
          </a:solidFill>
          <a:latin typeface="+mn-lt"/>
          <a:ea typeface="+mn-ea"/>
          <a:cs typeface="+mn-cs"/>
        </a:defRPr>
      </a:lvl2pPr>
      <a:lvl3pPr marL="64008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22960" indent="-228600" algn="l" defTabSz="914400" rtl="0" eaLnBrk="1" latinLnBrk="0" hangingPunct="1">
        <a:lnSpc>
          <a:spcPct val="120000"/>
        </a:lnSpc>
        <a:spcBef>
          <a:spcPts val="500"/>
        </a:spcBef>
        <a:buFont typeface="Consolas" panose="020B0609020204030204" pitchFamily="49" charset="0"/>
        <a:buChar char="+"/>
        <a:defRPr sz="1200" kern="1200">
          <a:solidFill>
            <a:schemeClr val="tx1"/>
          </a:solidFill>
          <a:latin typeface="+mn-lt"/>
          <a:ea typeface="+mn-ea"/>
          <a:cs typeface="+mn-cs"/>
        </a:defRPr>
      </a:lvl4pPr>
      <a:lvl5pPr marL="100584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hyperlink" Target="https://creativecommons.org/licenses/by-nc-sa/3.0/" TargetMode="External"/><Relationship Id="rId4" Type="http://schemas.openxmlformats.org/officeDocument/2006/relationships/hyperlink" Target="https://www.noulakaz.net/2014/02/21/manu-and-liverpool-fans-stop-being-insulting/"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3.xml"/><Relationship Id="rId5" Type="http://schemas.openxmlformats.org/officeDocument/2006/relationships/hyperlink" Target="https://svgsilh.com/image/2026066.html" TargetMode="External"/><Relationship Id="rId4" Type="http://schemas.openxmlformats.org/officeDocument/2006/relationships/image" Target="../media/image11.sv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microsoft.com/office/2018/10/relationships/comments" Target="../comments/modernComment_115_B7D1A795.xml"/><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5.jpe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hyperlink" Target="https://www.pexels.com/photo/hands-hands-holding-water-life-giving-water-mans-hands-268120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8A377-B39B-21C4-44D9-E5ABD0C08689}"/>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C5015FB-61D1-12DC-75A3-0C591275A9EC}"/>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42671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87A528-940B-4DB3-9366-57FFE5E2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3" name="Freeform: Shape 12">
            <a:extLst>
              <a:ext uri="{FF2B5EF4-FFF2-40B4-BE49-F238E27FC236}">
                <a16:creationId xmlns:a16="http://schemas.microsoft.com/office/drawing/2014/main" id="{96C4E5C2-E64B-4326-B50A-38BAAECD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12274">
            <a:off x="9857447" y="-98263"/>
            <a:ext cx="2832453" cy="7068065"/>
          </a:xfrm>
          <a:custGeom>
            <a:avLst/>
            <a:gdLst>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673653 w 2832453"/>
              <a:gd name="connsiteY16" fmla="*/ 6238646 h 7068065"/>
              <a:gd name="connsiteX17" fmla="*/ 673653 w 2832453"/>
              <a:gd name="connsiteY17" fmla="*/ 3411355 h 7068065"/>
              <a:gd name="connsiteX18" fmla="*/ 1048350 w 2832453"/>
              <a:gd name="connsiteY18" fmla="*/ 3411355 h 7068065"/>
              <a:gd name="connsiteX19" fmla="*/ 1044843 w 2832453"/>
              <a:gd name="connsiteY19" fmla="*/ 3396423 h 7068065"/>
              <a:gd name="connsiteX20" fmla="*/ 1044833 w 2832453"/>
              <a:gd name="connsiteY20" fmla="*/ 3372502 h 7068065"/>
              <a:gd name="connsiteX21" fmla="*/ 1040456 w 2832453"/>
              <a:gd name="connsiteY21" fmla="*/ 3336464 h 7068065"/>
              <a:gd name="connsiteX22" fmla="*/ 1020303 w 2832453"/>
              <a:gd name="connsiteY22" fmla="*/ 3274080 h 7068065"/>
              <a:gd name="connsiteX23" fmla="*/ 993402 w 2832453"/>
              <a:gd name="connsiteY23" fmla="*/ 3201478 h 7068065"/>
              <a:gd name="connsiteX24" fmla="*/ 969743 w 2832453"/>
              <a:gd name="connsiteY24" fmla="*/ 3145356 h 7068065"/>
              <a:gd name="connsiteX25" fmla="*/ 942626 w 2832453"/>
              <a:gd name="connsiteY25" fmla="*/ 3006779 h 7068065"/>
              <a:gd name="connsiteX26" fmla="*/ 940045 w 2832453"/>
              <a:gd name="connsiteY26" fmla="*/ 2986896 h 7068065"/>
              <a:gd name="connsiteX27" fmla="*/ 951472 w 2832453"/>
              <a:gd name="connsiteY27" fmla="*/ 2942700 h 7068065"/>
              <a:gd name="connsiteX28" fmla="*/ 928622 w 2832453"/>
              <a:gd name="connsiteY28" fmla="*/ 2806426 h 7068065"/>
              <a:gd name="connsiteX29" fmla="*/ 932496 w 2832453"/>
              <a:gd name="connsiteY29" fmla="*/ 2642976 h 7068065"/>
              <a:gd name="connsiteX30" fmla="*/ 913470 w 2832453"/>
              <a:gd name="connsiteY30" fmla="*/ 2434546 h 7068065"/>
              <a:gd name="connsiteX31" fmla="*/ 879271 w 2832453"/>
              <a:gd name="connsiteY31" fmla="*/ 2200027 h 7068065"/>
              <a:gd name="connsiteX32" fmla="*/ 865203 w 2832453"/>
              <a:gd name="connsiteY32" fmla="*/ 2164060 h 7068065"/>
              <a:gd name="connsiteX33" fmla="*/ 835966 w 2832453"/>
              <a:gd name="connsiteY33" fmla="*/ 2079446 h 7068065"/>
              <a:gd name="connsiteX34" fmla="*/ 819186 w 2832453"/>
              <a:gd name="connsiteY34" fmla="*/ 2035262 h 7068065"/>
              <a:gd name="connsiteX35" fmla="*/ 811617 w 2832453"/>
              <a:gd name="connsiteY35" fmla="*/ 1967807 h 7068065"/>
              <a:gd name="connsiteX36" fmla="*/ 806658 w 2832453"/>
              <a:gd name="connsiteY36" fmla="*/ 1961484 h 7068065"/>
              <a:gd name="connsiteX37" fmla="*/ 778232 w 2832453"/>
              <a:gd name="connsiteY37" fmla="*/ 1907774 h 7068065"/>
              <a:gd name="connsiteX38" fmla="*/ 767884 w 2832453"/>
              <a:gd name="connsiteY38" fmla="*/ 1874162 h 7068065"/>
              <a:gd name="connsiteX39" fmla="*/ 746293 w 2832453"/>
              <a:gd name="connsiteY39" fmla="*/ 1811364 h 7068065"/>
              <a:gd name="connsiteX40" fmla="*/ 731667 w 2832453"/>
              <a:gd name="connsiteY40" fmla="*/ 1774178 h 7068065"/>
              <a:gd name="connsiteX41" fmla="*/ 665008 w 2832453"/>
              <a:gd name="connsiteY41" fmla="*/ 1705612 h 7068065"/>
              <a:gd name="connsiteX42" fmla="*/ 596135 w 2832453"/>
              <a:gd name="connsiteY42" fmla="*/ 1607637 h 7068065"/>
              <a:gd name="connsiteX43" fmla="*/ 545478 w 2832453"/>
              <a:gd name="connsiteY43" fmla="*/ 1509187 h 7068065"/>
              <a:gd name="connsiteX44" fmla="*/ 509531 w 2832453"/>
              <a:gd name="connsiteY44" fmla="*/ 1406809 h 7068065"/>
              <a:gd name="connsiteX45" fmla="*/ 458961 w 2832453"/>
              <a:gd name="connsiteY45" fmla="*/ 1361448 h 7068065"/>
              <a:gd name="connsiteX46" fmla="*/ 387365 w 2832453"/>
              <a:gd name="connsiteY46" fmla="*/ 1177594 h 7068065"/>
              <a:gd name="connsiteX47" fmla="*/ 339692 w 2832453"/>
              <a:gd name="connsiteY47" fmla="*/ 934241 h 7068065"/>
              <a:gd name="connsiteX48" fmla="*/ 334081 w 2832453"/>
              <a:gd name="connsiteY48" fmla="*/ 885107 h 7068065"/>
              <a:gd name="connsiteX49" fmla="*/ 340329 w 2832453"/>
              <a:gd name="connsiteY49" fmla="*/ 854901 h 7068065"/>
              <a:gd name="connsiteX50" fmla="*/ 348544 w 2832453"/>
              <a:gd name="connsiteY50" fmla="*/ 790031 h 7068065"/>
              <a:gd name="connsiteX51" fmla="*/ 301106 w 2832453"/>
              <a:gd name="connsiteY51" fmla="*/ 658339 h 7068065"/>
              <a:gd name="connsiteX52" fmla="*/ 269591 w 2832453"/>
              <a:gd name="connsiteY52" fmla="*/ 601872 h 7068065"/>
              <a:gd name="connsiteX53" fmla="*/ 143947 w 2832453"/>
              <a:gd name="connsiteY53" fmla="*/ 477500 h 7068065"/>
              <a:gd name="connsiteX54" fmla="*/ 119442 w 2832453"/>
              <a:gd name="connsiteY54" fmla="*/ 427534 h 7068065"/>
              <a:gd name="connsiteX55" fmla="*/ 86890 w 2832453"/>
              <a:gd name="connsiteY55" fmla="*/ 380972 h 7068065"/>
              <a:gd name="connsiteX56" fmla="*/ 64563 w 2832453"/>
              <a:gd name="connsiteY56" fmla="*/ 344744 h 7068065"/>
              <a:gd name="connsiteX57" fmla="*/ 0 w 2832453"/>
              <a:gd name="connsiteY57" fmla="*/ 272642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673653 w 2832453"/>
              <a:gd name="connsiteY16" fmla="*/ 6238646 h 7068065"/>
              <a:gd name="connsiteX17" fmla="*/ 1048350 w 2832453"/>
              <a:gd name="connsiteY17" fmla="*/ 3411355 h 7068065"/>
              <a:gd name="connsiteX18" fmla="*/ 1044843 w 2832453"/>
              <a:gd name="connsiteY18" fmla="*/ 3396423 h 7068065"/>
              <a:gd name="connsiteX19" fmla="*/ 1044833 w 2832453"/>
              <a:gd name="connsiteY19" fmla="*/ 3372502 h 7068065"/>
              <a:gd name="connsiteX20" fmla="*/ 1040456 w 2832453"/>
              <a:gd name="connsiteY20" fmla="*/ 3336464 h 7068065"/>
              <a:gd name="connsiteX21" fmla="*/ 1020303 w 2832453"/>
              <a:gd name="connsiteY21" fmla="*/ 3274080 h 7068065"/>
              <a:gd name="connsiteX22" fmla="*/ 993402 w 2832453"/>
              <a:gd name="connsiteY22" fmla="*/ 3201478 h 7068065"/>
              <a:gd name="connsiteX23" fmla="*/ 969743 w 2832453"/>
              <a:gd name="connsiteY23" fmla="*/ 3145356 h 7068065"/>
              <a:gd name="connsiteX24" fmla="*/ 942626 w 2832453"/>
              <a:gd name="connsiteY24" fmla="*/ 3006779 h 7068065"/>
              <a:gd name="connsiteX25" fmla="*/ 940045 w 2832453"/>
              <a:gd name="connsiteY25" fmla="*/ 2986896 h 7068065"/>
              <a:gd name="connsiteX26" fmla="*/ 951472 w 2832453"/>
              <a:gd name="connsiteY26" fmla="*/ 2942700 h 7068065"/>
              <a:gd name="connsiteX27" fmla="*/ 928622 w 2832453"/>
              <a:gd name="connsiteY27" fmla="*/ 2806426 h 7068065"/>
              <a:gd name="connsiteX28" fmla="*/ 932496 w 2832453"/>
              <a:gd name="connsiteY28" fmla="*/ 2642976 h 7068065"/>
              <a:gd name="connsiteX29" fmla="*/ 913470 w 2832453"/>
              <a:gd name="connsiteY29" fmla="*/ 2434546 h 7068065"/>
              <a:gd name="connsiteX30" fmla="*/ 879271 w 2832453"/>
              <a:gd name="connsiteY30" fmla="*/ 2200027 h 7068065"/>
              <a:gd name="connsiteX31" fmla="*/ 865203 w 2832453"/>
              <a:gd name="connsiteY31" fmla="*/ 2164060 h 7068065"/>
              <a:gd name="connsiteX32" fmla="*/ 835966 w 2832453"/>
              <a:gd name="connsiteY32" fmla="*/ 2079446 h 7068065"/>
              <a:gd name="connsiteX33" fmla="*/ 819186 w 2832453"/>
              <a:gd name="connsiteY33" fmla="*/ 2035262 h 7068065"/>
              <a:gd name="connsiteX34" fmla="*/ 811617 w 2832453"/>
              <a:gd name="connsiteY34" fmla="*/ 1967807 h 7068065"/>
              <a:gd name="connsiteX35" fmla="*/ 806658 w 2832453"/>
              <a:gd name="connsiteY35" fmla="*/ 1961484 h 7068065"/>
              <a:gd name="connsiteX36" fmla="*/ 778232 w 2832453"/>
              <a:gd name="connsiteY36" fmla="*/ 1907774 h 7068065"/>
              <a:gd name="connsiteX37" fmla="*/ 767884 w 2832453"/>
              <a:gd name="connsiteY37" fmla="*/ 1874162 h 7068065"/>
              <a:gd name="connsiteX38" fmla="*/ 746293 w 2832453"/>
              <a:gd name="connsiteY38" fmla="*/ 1811364 h 7068065"/>
              <a:gd name="connsiteX39" fmla="*/ 731667 w 2832453"/>
              <a:gd name="connsiteY39" fmla="*/ 1774178 h 7068065"/>
              <a:gd name="connsiteX40" fmla="*/ 665008 w 2832453"/>
              <a:gd name="connsiteY40" fmla="*/ 1705612 h 7068065"/>
              <a:gd name="connsiteX41" fmla="*/ 596135 w 2832453"/>
              <a:gd name="connsiteY41" fmla="*/ 1607637 h 7068065"/>
              <a:gd name="connsiteX42" fmla="*/ 545478 w 2832453"/>
              <a:gd name="connsiteY42" fmla="*/ 1509187 h 7068065"/>
              <a:gd name="connsiteX43" fmla="*/ 509531 w 2832453"/>
              <a:gd name="connsiteY43" fmla="*/ 1406809 h 7068065"/>
              <a:gd name="connsiteX44" fmla="*/ 458961 w 2832453"/>
              <a:gd name="connsiteY44" fmla="*/ 1361448 h 7068065"/>
              <a:gd name="connsiteX45" fmla="*/ 387365 w 2832453"/>
              <a:gd name="connsiteY45" fmla="*/ 1177594 h 7068065"/>
              <a:gd name="connsiteX46" fmla="*/ 339692 w 2832453"/>
              <a:gd name="connsiteY46" fmla="*/ 934241 h 7068065"/>
              <a:gd name="connsiteX47" fmla="*/ 334081 w 2832453"/>
              <a:gd name="connsiteY47" fmla="*/ 885107 h 7068065"/>
              <a:gd name="connsiteX48" fmla="*/ 340329 w 2832453"/>
              <a:gd name="connsiteY48" fmla="*/ 854901 h 7068065"/>
              <a:gd name="connsiteX49" fmla="*/ 348544 w 2832453"/>
              <a:gd name="connsiteY49" fmla="*/ 790031 h 7068065"/>
              <a:gd name="connsiteX50" fmla="*/ 301106 w 2832453"/>
              <a:gd name="connsiteY50" fmla="*/ 658339 h 7068065"/>
              <a:gd name="connsiteX51" fmla="*/ 269591 w 2832453"/>
              <a:gd name="connsiteY51" fmla="*/ 601872 h 7068065"/>
              <a:gd name="connsiteX52" fmla="*/ 143947 w 2832453"/>
              <a:gd name="connsiteY52" fmla="*/ 477500 h 7068065"/>
              <a:gd name="connsiteX53" fmla="*/ 119442 w 2832453"/>
              <a:gd name="connsiteY53" fmla="*/ 427534 h 7068065"/>
              <a:gd name="connsiteX54" fmla="*/ 86890 w 2832453"/>
              <a:gd name="connsiteY54" fmla="*/ 380972 h 7068065"/>
              <a:gd name="connsiteX55" fmla="*/ 64563 w 2832453"/>
              <a:gd name="connsiteY55" fmla="*/ 344744 h 7068065"/>
              <a:gd name="connsiteX56" fmla="*/ 0 w 2832453"/>
              <a:gd name="connsiteY56" fmla="*/ 272642 h 7068065"/>
              <a:gd name="connsiteX57" fmla="*/ 1814290 w 2832453"/>
              <a:gd name="connsiteY57"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1048350 w 2832453"/>
              <a:gd name="connsiteY16" fmla="*/ 3411355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044843 w 2832453"/>
              <a:gd name="connsiteY17" fmla="*/ 3396423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40456 w 2832453"/>
              <a:gd name="connsiteY18" fmla="*/ 3336464 h 7068065"/>
              <a:gd name="connsiteX19" fmla="*/ 1020303 w 2832453"/>
              <a:gd name="connsiteY19" fmla="*/ 3274080 h 7068065"/>
              <a:gd name="connsiteX20" fmla="*/ 993402 w 2832453"/>
              <a:gd name="connsiteY20" fmla="*/ 3201478 h 7068065"/>
              <a:gd name="connsiteX21" fmla="*/ 969743 w 2832453"/>
              <a:gd name="connsiteY21" fmla="*/ 3145356 h 7068065"/>
              <a:gd name="connsiteX22" fmla="*/ 942626 w 2832453"/>
              <a:gd name="connsiteY22" fmla="*/ 3006779 h 7068065"/>
              <a:gd name="connsiteX23" fmla="*/ 940045 w 2832453"/>
              <a:gd name="connsiteY23" fmla="*/ 2986896 h 7068065"/>
              <a:gd name="connsiteX24" fmla="*/ 951472 w 2832453"/>
              <a:gd name="connsiteY24" fmla="*/ 2942700 h 7068065"/>
              <a:gd name="connsiteX25" fmla="*/ 928622 w 2832453"/>
              <a:gd name="connsiteY25" fmla="*/ 2806426 h 7068065"/>
              <a:gd name="connsiteX26" fmla="*/ 932496 w 2832453"/>
              <a:gd name="connsiteY26" fmla="*/ 2642976 h 7068065"/>
              <a:gd name="connsiteX27" fmla="*/ 913470 w 2832453"/>
              <a:gd name="connsiteY27" fmla="*/ 2434546 h 7068065"/>
              <a:gd name="connsiteX28" fmla="*/ 879271 w 2832453"/>
              <a:gd name="connsiteY28" fmla="*/ 2200027 h 7068065"/>
              <a:gd name="connsiteX29" fmla="*/ 865203 w 2832453"/>
              <a:gd name="connsiteY29" fmla="*/ 2164060 h 7068065"/>
              <a:gd name="connsiteX30" fmla="*/ 835966 w 2832453"/>
              <a:gd name="connsiteY30" fmla="*/ 2079446 h 7068065"/>
              <a:gd name="connsiteX31" fmla="*/ 819186 w 2832453"/>
              <a:gd name="connsiteY31" fmla="*/ 2035262 h 7068065"/>
              <a:gd name="connsiteX32" fmla="*/ 811617 w 2832453"/>
              <a:gd name="connsiteY32" fmla="*/ 1967807 h 7068065"/>
              <a:gd name="connsiteX33" fmla="*/ 806658 w 2832453"/>
              <a:gd name="connsiteY33" fmla="*/ 1961484 h 7068065"/>
              <a:gd name="connsiteX34" fmla="*/ 778232 w 2832453"/>
              <a:gd name="connsiteY34" fmla="*/ 1907774 h 7068065"/>
              <a:gd name="connsiteX35" fmla="*/ 767884 w 2832453"/>
              <a:gd name="connsiteY35" fmla="*/ 1874162 h 7068065"/>
              <a:gd name="connsiteX36" fmla="*/ 746293 w 2832453"/>
              <a:gd name="connsiteY36" fmla="*/ 1811364 h 7068065"/>
              <a:gd name="connsiteX37" fmla="*/ 731667 w 2832453"/>
              <a:gd name="connsiteY37" fmla="*/ 1774178 h 7068065"/>
              <a:gd name="connsiteX38" fmla="*/ 665008 w 2832453"/>
              <a:gd name="connsiteY38" fmla="*/ 1705612 h 7068065"/>
              <a:gd name="connsiteX39" fmla="*/ 596135 w 2832453"/>
              <a:gd name="connsiteY39" fmla="*/ 1607637 h 7068065"/>
              <a:gd name="connsiteX40" fmla="*/ 545478 w 2832453"/>
              <a:gd name="connsiteY40" fmla="*/ 1509187 h 7068065"/>
              <a:gd name="connsiteX41" fmla="*/ 509531 w 2832453"/>
              <a:gd name="connsiteY41" fmla="*/ 1406809 h 7068065"/>
              <a:gd name="connsiteX42" fmla="*/ 458961 w 2832453"/>
              <a:gd name="connsiteY42" fmla="*/ 1361448 h 7068065"/>
              <a:gd name="connsiteX43" fmla="*/ 387365 w 2832453"/>
              <a:gd name="connsiteY43" fmla="*/ 1177594 h 7068065"/>
              <a:gd name="connsiteX44" fmla="*/ 339692 w 2832453"/>
              <a:gd name="connsiteY44" fmla="*/ 934241 h 7068065"/>
              <a:gd name="connsiteX45" fmla="*/ 334081 w 2832453"/>
              <a:gd name="connsiteY45" fmla="*/ 885107 h 7068065"/>
              <a:gd name="connsiteX46" fmla="*/ 340329 w 2832453"/>
              <a:gd name="connsiteY46" fmla="*/ 854901 h 7068065"/>
              <a:gd name="connsiteX47" fmla="*/ 348544 w 2832453"/>
              <a:gd name="connsiteY47" fmla="*/ 790031 h 7068065"/>
              <a:gd name="connsiteX48" fmla="*/ 301106 w 2832453"/>
              <a:gd name="connsiteY48" fmla="*/ 658339 h 7068065"/>
              <a:gd name="connsiteX49" fmla="*/ 269591 w 2832453"/>
              <a:gd name="connsiteY49" fmla="*/ 601872 h 7068065"/>
              <a:gd name="connsiteX50" fmla="*/ 143947 w 2832453"/>
              <a:gd name="connsiteY50" fmla="*/ 477500 h 7068065"/>
              <a:gd name="connsiteX51" fmla="*/ 119442 w 2832453"/>
              <a:gd name="connsiteY51" fmla="*/ 427534 h 7068065"/>
              <a:gd name="connsiteX52" fmla="*/ 86890 w 2832453"/>
              <a:gd name="connsiteY52" fmla="*/ 380972 h 7068065"/>
              <a:gd name="connsiteX53" fmla="*/ 64563 w 2832453"/>
              <a:gd name="connsiteY53" fmla="*/ 344744 h 7068065"/>
              <a:gd name="connsiteX54" fmla="*/ 0 w 2832453"/>
              <a:gd name="connsiteY54" fmla="*/ 272642 h 7068065"/>
              <a:gd name="connsiteX55" fmla="*/ 1814290 w 2832453"/>
              <a:gd name="connsiteY55"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40456 w 2832453"/>
              <a:gd name="connsiteY18" fmla="*/ 3336464 h 7068065"/>
              <a:gd name="connsiteX19" fmla="*/ 1020303 w 2832453"/>
              <a:gd name="connsiteY19" fmla="*/ 3274080 h 7068065"/>
              <a:gd name="connsiteX20" fmla="*/ 993402 w 2832453"/>
              <a:gd name="connsiteY20" fmla="*/ 3201478 h 7068065"/>
              <a:gd name="connsiteX21" fmla="*/ 969743 w 2832453"/>
              <a:gd name="connsiteY21" fmla="*/ 3145356 h 7068065"/>
              <a:gd name="connsiteX22" fmla="*/ 942626 w 2832453"/>
              <a:gd name="connsiteY22" fmla="*/ 3006779 h 7068065"/>
              <a:gd name="connsiteX23" fmla="*/ 940045 w 2832453"/>
              <a:gd name="connsiteY23" fmla="*/ 2986896 h 7068065"/>
              <a:gd name="connsiteX24" fmla="*/ 951472 w 2832453"/>
              <a:gd name="connsiteY24" fmla="*/ 2942700 h 7068065"/>
              <a:gd name="connsiteX25" fmla="*/ 928622 w 2832453"/>
              <a:gd name="connsiteY25" fmla="*/ 2806426 h 7068065"/>
              <a:gd name="connsiteX26" fmla="*/ 932496 w 2832453"/>
              <a:gd name="connsiteY26" fmla="*/ 2642976 h 7068065"/>
              <a:gd name="connsiteX27" fmla="*/ 913470 w 2832453"/>
              <a:gd name="connsiteY27" fmla="*/ 2434546 h 7068065"/>
              <a:gd name="connsiteX28" fmla="*/ 879271 w 2832453"/>
              <a:gd name="connsiteY28" fmla="*/ 2200027 h 7068065"/>
              <a:gd name="connsiteX29" fmla="*/ 865203 w 2832453"/>
              <a:gd name="connsiteY29" fmla="*/ 2164060 h 7068065"/>
              <a:gd name="connsiteX30" fmla="*/ 835966 w 2832453"/>
              <a:gd name="connsiteY30" fmla="*/ 2079446 h 7068065"/>
              <a:gd name="connsiteX31" fmla="*/ 819186 w 2832453"/>
              <a:gd name="connsiteY31" fmla="*/ 2035262 h 7068065"/>
              <a:gd name="connsiteX32" fmla="*/ 811617 w 2832453"/>
              <a:gd name="connsiteY32" fmla="*/ 1967807 h 7068065"/>
              <a:gd name="connsiteX33" fmla="*/ 806658 w 2832453"/>
              <a:gd name="connsiteY33" fmla="*/ 1961484 h 7068065"/>
              <a:gd name="connsiteX34" fmla="*/ 778232 w 2832453"/>
              <a:gd name="connsiteY34" fmla="*/ 1907774 h 7068065"/>
              <a:gd name="connsiteX35" fmla="*/ 767884 w 2832453"/>
              <a:gd name="connsiteY35" fmla="*/ 1874162 h 7068065"/>
              <a:gd name="connsiteX36" fmla="*/ 746293 w 2832453"/>
              <a:gd name="connsiteY36" fmla="*/ 1811364 h 7068065"/>
              <a:gd name="connsiteX37" fmla="*/ 731667 w 2832453"/>
              <a:gd name="connsiteY37" fmla="*/ 1774178 h 7068065"/>
              <a:gd name="connsiteX38" fmla="*/ 665008 w 2832453"/>
              <a:gd name="connsiteY38" fmla="*/ 1705612 h 7068065"/>
              <a:gd name="connsiteX39" fmla="*/ 596135 w 2832453"/>
              <a:gd name="connsiteY39" fmla="*/ 1607637 h 7068065"/>
              <a:gd name="connsiteX40" fmla="*/ 545478 w 2832453"/>
              <a:gd name="connsiteY40" fmla="*/ 1509187 h 7068065"/>
              <a:gd name="connsiteX41" fmla="*/ 509531 w 2832453"/>
              <a:gd name="connsiteY41" fmla="*/ 1406809 h 7068065"/>
              <a:gd name="connsiteX42" fmla="*/ 458961 w 2832453"/>
              <a:gd name="connsiteY42" fmla="*/ 1361448 h 7068065"/>
              <a:gd name="connsiteX43" fmla="*/ 387365 w 2832453"/>
              <a:gd name="connsiteY43" fmla="*/ 1177594 h 7068065"/>
              <a:gd name="connsiteX44" fmla="*/ 339692 w 2832453"/>
              <a:gd name="connsiteY44" fmla="*/ 934241 h 7068065"/>
              <a:gd name="connsiteX45" fmla="*/ 334081 w 2832453"/>
              <a:gd name="connsiteY45" fmla="*/ 885107 h 7068065"/>
              <a:gd name="connsiteX46" fmla="*/ 340329 w 2832453"/>
              <a:gd name="connsiteY46" fmla="*/ 854901 h 7068065"/>
              <a:gd name="connsiteX47" fmla="*/ 348544 w 2832453"/>
              <a:gd name="connsiteY47" fmla="*/ 790031 h 7068065"/>
              <a:gd name="connsiteX48" fmla="*/ 301106 w 2832453"/>
              <a:gd name="connsiteY48" fmla="*/ 658339 h 7068065"/>
              <a:gd name="connsiteX49" fmla="*/ 269591 w 2832453"/>
              <a:gd name="connsiteY49" fmla="*/ 601872 h 7068065"/>
              <a:gd name="connsiteX50" fmla="*/ 143947 w 2832453"/>
              <a:gd name="connsiteY50" fmla="*/ 477500 h 7068065"/>
              <a:gd name="connsiteX51" fmla="*/ 119442 w 2832453"/>
              <a:gd name="connsiteY51" fmla="*/ 427534 h 7068065"/>
              <a:gd name="connsiteX52" fmla="*/ 86890 w 2832453"/>
              <a:gd name="connsiteY52" fmla="*/ 380972 h 7068065"/>
              <a:gd name="connsiteX53" fmla="*/ 64563 w 2832453"/>
              <a:gd name="connsiteY53" fmla="*/ 344744 h 7068065"/>
              <a:gd name="connsiteX54" fmla="*/ 0 w 2832453"/>
              <a:gd name="connsiteY54" fmla="*/ 272642 h 7068065"/>
              <a:gd name="connsiteX55" fmla="*/ 1814290 w 2832453"/>
              <a:gd name="connsiteY55"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69743 w 2832453"/>
              <a:gd name="connsiteY20" fmla="*/ 3145356 h 7068065"/>
              <a:gd name="connsiteX21" fmla="*/ 942626 w 2832453"/>
              <a:gd name="connsiteY21" fmla="*/ 3006779 h 7068065"/>
              <a:gd name="connsiteX22" fmla="*/ 940045 w 2832453"/>
              <a:gd name="connsiteY22" fmla="*/ 2986896 h 7068065"/>
              <a:gd name="connsiteX23" fmla="*/ 951472 w 2832453"/>
              <a:gd name="connsiteY23" fmla="*/ 2942700 h 7068065"/>
              <a:gd name="connsiteX24" fmla="*/ 928622 w 2832453"/>
              <a:gd name="connsiteY24" fmla="*/ 2806426 h 7068065"/>
              <a:gd name="connsiteX25" fmla="*/ 932496 w 2832453"/>
              <a:gd name="connsiteY25" fmla="*/ 2642976 h 7068065"/>
              <a:gd name="connsiteX26" fmla="*/ 913470 w 2832453"/>
              <a:gd name="connsiteY26" fmla="*/ 2434546 h 7068065"/>
              <a:gd name="connsiteX27" fmla="*/ 879271 w 2832453"/>
              <a:gd name="connsiteY27" fmla="*/ 2200027 h 7068065"/>
              <a:gd name="connsiteX28" fmla="*/ 865203 w 2832453"/>
              <a:gd name="connsiteY28" fmla="*/ 2164060 h 7068065"/>
              <a:gd name="connsiteX29" fmla="*/ 835966 w 2832453"/>
              <a:gd name="connsiteY29" fmla="*/ 2079446 h 7068065"/>
              <a:gd name="connsiteX30" fmla="*/ 819186 w 2832453"/>
              <a:gd name="connsiteY30" fmla="*/ 2035262 h 7068065"/>
              <a:gd name="connsiteX31" fmla="*/ 811617 w 2832453"/>
              <a:gd name="connsiteY31" fmla="*/ 1967807 h 7068065"/>
              <a:gd name="connsiteX32" fmla="*/ 806658 w 2832453"/>
              <a:gd name="connsiteY32" fmla="*/ 1961484 h 7068065"/>
              <a:gd name="connsiteX33" fmla="*/ 778232 w 2832453"/>
              <a:gd name="connsiteY33" fmla="*/ 1907774 h 7068065"/>
              <a:gd name="connsiteX34" fmla="*/ 767884 w 2832453"/>
              <a:gd name="connsiteY34" fmla="*/ 1874162 h 7068065"/>
              <a:gd name="connsiteX35" fmla="*/ 746293 w 2832453"/>
              <a:gd name="connsiteY35" fmla="*/ 1811364 h 7068065"/>
              <a:gd name="connsiteX36" fmla="*/ 731667 w 2832453"/>
              <a:gd name="connsiteY36" fmla="*/ 1774178 h 7068065"/>
              <a:gd name="connsiteX37" fmla="*/ 665008 w 2832453"/>
              <a:gd name="connsiteY37" fmla="*/ 1705612 h 7068065"/>
              <a:gd name="connsiteX38" fmla="*/ 596135 w 2832453"/>
              <a:gd name="connsiteY38" fmla="*/ 1607637 h 7068065"/>
              <a:gd name="connsiteX39" fmla="*/ 545478 w 2832453"/>
              <a:gd name="connsiteY39" fmla="*/ 1509187 h 7068065"/>
              <a:gd name="connsiteX40" fmla="*/ 509531 w 2832453"/>
              <a:gd name="connsiteY40" fmla="*/ 1406809 h 7068065"/>
              <a:gd name="connsiteX41" fmla="*/ 458961 w 2832453"/>
              <a:gd name="connsiteY41" fmla="*/ 1361448 h 7068065"/>
              <a:gd name="connsiteX42" fmla="*/ 387365 w 2832453"/>
              <a:gd name="connsiteY42" fmla="*/ 1177594 h 7068065"/>
              <a:gd name="connsiteX43" fmla="*/ 339692 w 2832453"/>
              <a:gd name="connsiteY43" fmla="*/ 934241 h 7068065"/>
              <a:gd name="connsiteX44" fmla="*/ 334081 w 2832453"/>
              <a:gd name="connsiteY44" fmla="*/ 885107 h 7068065"/>
              <a:gd name="connsiteX45" fmla="*/ 340329 w 2832453"/>
              <a:gd name="connsiteY45" fmla="*/ 854901 h 7068065"/>
              <a:gd name="connsiteX46" fmla="*/ 348544 w 2832453"/>
              <a:gd name="connsiteY46" fmla="*/ 790031 h 7068065"/>
              <a:gd name="connsiteX47" fmla="*/ 301106 w 2832453"/>
              <a:gd name="connsiteY47" fmla="*/ 658339 h 7068065"/>
              <a:gd name="connsiteX48" fmla="*/ 269591 w 2832453"/>
              <a:gd name="connsiteY48" fmla="*/ 601872 h 7068065"/>
              <a:gd name="connsiteX49" fmla="*/ 143947 w 2832453"/>
              <a:gd name="connsiteY49" fmla="*/ 477500 h 7068065"/>
              <a:gd name="connsiteX50" fmla="*/ 119442 w 2832453"/>
              <a:gd name="connsiteY50" fmla="*/ 427534 h 7068065"/>
              <a:gd name="connsiteX51" fmla="*/ 86890 w 2832453"/>
              <a:gd name="connsiteY51" fmla="*/ 380972 h 7068065"/>
              <a:gd name="connsiteX52" fmla="*/ 64563 w 2832453"/>
              <a:gd name="connsiteY52" fmla="*/ 344744 h 7068065"/>
              <a:gd name="connsiteX53" fmla="*/ 0 w 2832453"/>
              <a:gd name="connsiteY53" fmla="*/ 272642 h 7068065"/>
              <a:gd name="connsiteX54" fmla="*/ 1814290 w 2832453"/>
              <a:gd name="connsiteY54"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42626 w 2832453"/>
              <a:gd name="connsiteY20" fmla="*/ 3006779 h 7068065"/>
              <a:gd name="connsiteX21" fmla="*/ 940045 w 2832453"/>
              <a:gd name="connsiteY21" fmla="*/ 2986896 h 7068065"/>
              <a:gd name="connsiteX22" fmla="*/ 951472 w 2832453"/>
              <a:gd name="connsiteY22" fmla="*/ 2942700 h 7068065"/>
              <a:gd name="connsiteX23" fmla="*/ 928622 w 2832453"/>
              <a:gd name="connsiteY23" fmla="*/ 2806426 h 7068065"/>
              <a:gd name="connsiteX24" fmla="*/ 932496 w 2832453"/>
              <a:gd name="connsiteY24" fmla="*/ 2642976 h 7068065"/>
              <a:gd name="connsiteX25" fmla="*/ 913470 w 2832453"/>
              <a:gd name="connsiteY25" fmla="*/ 2434546 h 7068065"/>
              <a:gd name="connsiteX26" fmla="*/ 879271 w 2832453"/>
              <a:gd name="connsiteY26" fmla="*/ 2200027 h 7068065"/>
              <a:gd name="connsiteX27" fmla="*/ 865203 w 2832453"/>
              <a:gd name="connsiteY27" fmla="*/ 2164060 h 7068065"/>
              <a:gd name="connsiteX28" fmla="*/ 835966 w 2832453"/>
              <a:gd name="connsiteY28" fmla="*/ 2079446 h 7068065"/>
              <a:gd name="connsiteX29" fmla="*/ 819186 w 2832453"/>
              <a:gd name="connsiteY29" fmla="*/ 2035262 h 7068065"/>
              <a:gd name="connsiteX30" fmla="*/ 811617 w 2832453"/>
              <a:gd name="connsiteY30" fmla="*/ 1967807 h 7068065"/>
              <a:gd name="connsiteX31" fmla="*/ 806658 w 2832453"/>
              <a:gd name="connsiteY31" fmla="*/ 1961484 h 7068065"/>
              <a:gd name="connsiteX32" fmla="*/ 778232 w 2832453"/>
              <a:gd name="connsiteY32" fmla="*/ 1907774 h 7068065"/>
              <a:gd name="connsiteX33" fmla="*/ 767884 w 2832453"/>
              <a:gd name="connsiteY33" fmla="*/ 1874162 h 7068065"/>
              <a:gd name="connsiteX34" fmla="*/ 746293 w 2832453"/>
              <a:gd name="connsiteY34" fmla="*/ 1811364 h 7068065"/>
              <a:gd name="connsiteX35" fmla="*/ 731667 w 2832453"/>
              <a:gd name="connsiteY35" fmla="*/ 1774178 h 7068065"/>
              <a:gd name="connsiteX36" fmla="*/ 665008 w 2832453"/>
              <a:gd name="connsiteY36" fmla="*/ 1705612 h 7068065"/>
              <a:gd name="connsiteX37" fmla="*/ 596135 w 2832453"/>
              <a:gd name="connsiteY37" fmla="*/ 1607637 h 7068065"/>
              <a:gd name="connsiteX38" fmla="*/ 545478 w 2832453"/>
              <a:gd name="connsiteY38" fmla="*/ 1509187 h 7068065"/>
              <a:gd name="connsiteX39" fmla="*/ 509531 w 2832453"/>
              <a:gd name="connsiteY39" fmla="*/ 1406809 h 7068065"/>
              <a:gd name="connsiteX40" fmla="*/ 458961 w 2832453"/>
              <a:gd name="connsiteY40" fmla="*/ 1361448 h 7068065"/>
              <a:gd name="connsiteX41" fmla="*/ 387365 w 2832453"/>
              <a:gd name="connsiteY41" fmla="*/ 1177594 h 7068065"/>
              <a:gd name="connsiteX42" fmla="*/ 339692 w 2832453"/>
              <a:gd name="connsiteY42" fmla="*/ 934241 h 7068065"/>
              <a:gd name="connsiteX43" fmla="*/ 334081 w 2832453"/>
              <a:gd name="connsiteY43" fmla="*/ 885107 h 7068065"/>
              <a:gd name="connsiteX44" fmla="*/ 340329 w 2832453"/>
              <a:gd name="connsiteY44" fmla="*/ 854901 h 7068065"/>
              <a:gd name="connsiteX45" fmla="*/ 348544 w 2832453"/>
              <a:gd name="connsiteY45" fmla="*/ 790031 h 7068065"/>
              <a:gd name="connsiteX46" fmla="*/ 301106 w 2832453"/>
              <a:gd name="connsiteY46" fmla="*/ 658339 h 7068065"/>
              <a:gd name="connsiteX47" fmla="*/ 269591 w 2832453"/>
              <a:gd name="connsiteY47" fmla="*/ 601872 h 7068065"/>
              <a:gd name="connsiteX48" fmla="*/ 143947 w 2832453"/>
              <a:gd name="connsiteY48" fmla="*/ 477500 h 7068065"/>
              <a:gd name="connsiteX49" fmla="*/ 119442 w 2832453"/>
              <a:gd name="connsiteY49" fmla="*/ 427534 h 7068065"/>
              <a:gd name="connsiteX50" fmla="*/ 86890 w 2832453"/>
              <a:gd name="connsiteY50" fmla="*/ 380972 h 7068065"/>
              <a:gd name="connsiteX51" fmla="*/ 64563 w 2832453"/>
              <a:gd name="connsiteY51" fmla="*/ 344744 h 7068065"/>
              <a:gd name="connsiteX52" fmla="*/ 0 w 2832453"/>
              <a:gd name="connsiteY52" fmla="*/ 272642 h 7068065"/>
              <a:gd name="connsiteX53" fmla="*/ 1814290 w 2832453"/>
              <a:gd name="connsiteY53"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42626 w 2832453"/>
              <a:gd name="connsiteY20" fmla="*/ 3006779 h 7068065"/>
              <a:gd name="connsiteX21" fmla="*/ 951472 w 2832453"/>
              <a:gd name="connsiteY21" fmla="*/ 2942700 h 7068065"/>
              <a:gd name="connsiteX22" fmla="*/ 928622 w 2832453"/>
              <a:gd name="connsiteY22" fmla="*/ 2806426 h 7068065"/>
              <a:gd name="connsiteX23" fmla="*/ 932496 w 2832453"/>
              <a:gd name="connsiteY23" fmla="*/ 2642976 h 7068065"/>
              <a:gd name="connsiteX24" fmla="*/ 913470 w 2832453"/>
              <a:gd name="connsiteY24" fmla="*/ 2434546 h 7068065"/>
              <a:gd name="connsiteX25" fmla="*/ 879271 w 2832453"/>
              <a:gd name="connsiteY25" fmla="*/ 2200027 h 7068065"/>
              <a:gd name="connsiteX26" fmla="*/ 865203 w 2832453"/>
              <a:gd name="connsiteY26" fmla="*/ 2164060 h 7068065"/>
              <a:gd name="connsiteX27" fmla="*/ 835966 w 2832453"/>
              <a:gd name="connsiteY27" fmla="*/ 2079446 h 7068065"/>
              <a:gd name="connsiteX28" fmla="*/ 819186 w 2832453"/>
              <a:gd name="connsiteY28" fmla="*/ 2035262 h 7068065"/>
              <a:gd name="connsiteX29" fmla="*/ 811617 w 2832453"/>
              <a:gd name="connsiteY29" fmla="*/ 1967807 h 7068065"/>
              <a:gd name="connsiteX30" fmla="*/ 806658 w 2832453"/>
              <a:gd name="connsiteY30" fmla="*/ 1961484 h 7068065"/>
              <a:gd name="connsiteX31" fmla="*/ 778232 w 2832453"/>
              <a:gd name="connsiteY31" fmla="*/ 1907774 h 7068065"/>
              <a:gd name="connsiteX32" fmla="*/ 767884 w 2832453"/>
              <a:gd name="connsiteY32" fmla="*/ 1874162 h 7068065"/>
              <a:gd name="connsiteX33" fmla="*/ 746293 w 2832453"/>
              <a:gd name="connsiteY33" fmla="*/ 1811364 h 7068065"/>
              <a:gd name="connsiteX34" fmla="*/ 731667 w 2832453"/>
              <a:gd name="connsiteY34" fmla="*/ 1774178 h 7068065"/>
              <a:gd name="connsiteX35" fmla="*/ 665008 w 2832453"/>
              <a:gd name="connsiteY35" fmla="*/ 1705612 h 7068065"/>
              <a:gd name="connsiteX36" fmla="*/ 596135 w 2832453"/>
              <a:gd name="connsiteY36" fmla="*/ 1607637 h 7068065"/>
              <a:gd name="connsiteX37" fmla="*/ 545478 w 2832453"/>
              <a:gd name="connsiteY37" fmla="*/ 1509187 h 7068065"/>
              <a:gd name="connsiteX38" fmla="*/ 509531 w 2832453"/>
              <a:gd name="connsiteY38" fmla="*/ 1406809 h 7068065"/>
              <a:gd name="connsiteX39" fmla="*/ 458961 w 2832453"/>
              <a:gd name="connsiteY39" fmla="*/ 1361448 h 7068065"/>
              <a:gd name="connsiteX40" fmla="*/ 387365 w 2832453"/>
              <a:gd name="connsiteY40" fmla="*/ 1177594 h 7068065"/>
              <a:gd name="connsiteX41" fmla="*/ 339692 w 2832453"/>
              <a:gd name="connsiteY41" fmla="*/ 934241 h 7068065"/>
              <a:gd name="connsiteX42" fmla="*/ 334081 w 2832453"/>
              <a:gd name="connsiteY42" fmla="*/ 885107 h 7068065"/>
              <a:gd name="connsiteX43" fmla="*/ 340329 w 2832453"/>
              <a:gd name="connsiteY43" fmla="*/ 854901 h 7068065"/>
              <a:gd name="connsiteX44" fmla="*/ 348544 w 2832453"/>
              <a:gd name="connsiteY44" fmla="*/ 790031 h 7068065"/>
              <a:gd name="connsiteX45" fmla="*/ 301106 w 2832453"/>
              <a:gd name="connsiteY45" fmla="*/ 658339 h 7068065"/>
              <a:gd name="connsiteX46" fmla="*/ 269591 w 2832453"/>
              <a:gd name="connsiteY46" fmla="*/ 601872 h 7068065"/>
              <a:gd name="connsiteX47" fmla="*/ 143947 w 2832453"/>
              <a:gd name="connsiteY47" fmla="*/ 477500 h 7068065"/>
              <a:gd name="connsiteX48" fmla="*/ 119442 w 2832453"/>
              <a:gd name="connsiteY48" fmla="*/ 427534 h 7068065"/>
              <a:gd name="connsiteX49" fmla="*/ 86890 w 2832453"/>
              <a:gd name="connsiteY49" fmla="*/ 380972 h 7068065"/>
              <a:gd name="connsiteX50" fmla="*/ 64563 w 2832453"/>
              <a:gd name="connsiteY50" fmla="*/ 344744 h 7068065"/>
              <a:gd name="connsiteX51" fmla="*/ 0 w 2832453"/>
              <a:gd name="connsiteY51" fmla="*/ 272642 h 7068065"/>
              <a:gd name="connsiteX52" fmla="*/ 1814290 w 2832453"/>
              <a:gd name="connsiteY52"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42626 w 2832453"/>
              <a:gd name="connsiteY20" fmla="*/ 3006779 h 7068065"/>
              <a:gd name="connsiteX21" fmla="*/ 951472 w 2832453"/>
              <a:gd name="connsiteY21" fmla="*/ 2942700 h 7068065"/>
              <a:gd name="connsiteX22" fmla="*/ 928622 w 2832453"/>
              <a:gd name="connsiteY22" fmla="*/ 2806426 h 7068065"/>
              <a:gd name="connsiteX23" fmla="*/ 932496 w 2832453"/>
              <a:gd name="connsiteY23" fmla="*/ 2642976 h 7068065"/>
              <a:gd name="connsiteX24" fmla="*/ 913470 w 2832453"/>
              <a:gd name="connsiteY24" fmla="*/ 2434546 h 7068065"/>
              <a:gd name="connsiteX25" fmla="*/ 879271 w 2832453"/>
              <a:gd name="connsiteY25" fmla="*/ 2200027 h 7068065"/>
              <a:gd name="connsiteX26" fmla="*/ 865203 w 2832453"/>
              <a:gd name="connsiteY26" fmla="*/ 2164060 h 7068065"/>
              <a:gd name="connsiteX27" fmla="*/ 835966 w 2832453"/>
              <a:gd name="connsiteY27" fmla="*/ 2079446 h 7068065"/>
              <a:gd name="connsiteX28" fmla="*/ 819186 w 2832453"/>
              <a:gd name="connsiteY28" fmla="*/ 2035262 h 7068065"/>
              <a:gd name="connsiteX29" fmla="*/ 811617 w 2832453"/>
              <a:gd name="connsiteY29" fmla="*/ 1967807 h 7068065"/>
              <a:gd name="connsiteX30" fmla="*/ 806658 w 2832453"/>
              <a:gd name="connsiteY30" fmla="*/ 1961484 h 7068065"/>
              <a:gd name="connsiteX31" fmla="*/ 778232 w 2832453"/>
              <a:gd name="connsiteY31" fmla="*/ 1907774 h 7068065"/>
              <a:gd name="connsiteX32" fmla="*/ 767884 w 2832453"/>
              <a:gd name="connsiteY32" fmla="*/ 1874162 h 7068065"/>
              <a:gd name="connsiteX33" fmla="*/ 746293 w 2832453"/>
              <a:gd name="connsiteY33" fmla="*/ 1811364 h 7068065"/>
              <a:gd name="connsiteX34" fmla="*/ 731667 w 2832453"/>
              <a:gd name="connsiteY34" fmla="*/ 1774178 h 7068065"/>
              <a:gd name="connsiteX35" fmla="*/ 665008 w 2832453"/>
              <a:gd name="connsiteY35" fmla="*/ 1705612 h 7068065"/>
              <a:gd name="connsiteX36" fmla="*/ 596135 w 2832453"/>
              <a:gd name="connsiteY36" fmla="*/ 1607637 h 7068065"/>
              <a:gd name="connsiteX37" fmla="*/ 545478 w 2832453"/>
              <a:gd name="connsiteY37" fmla="*/ 1509187 h 7068065"/>
              <a:gd name="connsiteX38" fmla="*/ 509531 w 2832453"/>
              <a:gd name="connsiteY38" fmla="*/ 1406809 h 7068065"/>
              <a:gd name="connsiteX39" fmla="*/ 458961 w 2832453"/>
              <a:gd name="connsiteY39" fmla="*/ 1361448 h 7068065"/>
              <a:gd name="connsiteX40" fmla="*/ 387365 w 2832453"/>
              <a:gd name="connsiteY40" fmla="*/ 1177594 h 7068065"/>
              <a:gd name="connsiteX41" fmla="*/ 339692 w 2832453"/>
              <a:gd name="connsiteY41" fmla="*/ 934241 h 7068065"/>
              <a:gd name="connsiteX42" fmla="*/ 334081 w 2832453"/>
              <a:gd name="connsiteY42" fmla="*/ 885107 h 7068065"/>
              <a:gd name="connsiteX43" fmla="*/ 340329 w 2832453"/>
              <a:gd name="connsiteY43" fmla="*/ 854901 h 7068065"/>
              <a:gd name="connsiteX44" fmla="*/ 348544 w 2832453"/>
              <a:gd name="connsiteY44" fmla="*/ 790031 h 7068065"/>
              <a:gd name="connsiteX45" fmla="*/ 301106 w 2832453"/>
              <a:gd name="connsiteY45" fmla="*/ 658339 h 7068065"/>
              <a:gd name="connsiteX46" fmla="*/ 269591 w 2832453"/>
              <a:gd name="connsiteY46" fmla="*/ 601872 h 7068065"/>
              <a:gd name="connsiteX47" fmla="*/ 143947 w 2832453"/>
              <a:gd name="connsiteY47" fmla="*/ 477500 h 7068065"/>
              <a:gd name="connsiteX48" fmla="*/ 119442 w 2832453"/>
              <a:gd name="connsiteY48" fmla="*/ 427534 h 7068065"/>
              <a:gd name="connsiteX49" fmla="*/ 86890 w 2832453"/>
              <a:gd name="connsiteY49" fmla="*/ 380972 h 7068065"/>
              <a:gd name="connsiteX50" fmla="*/ 64563 w 2832453"/>
              <a:gd name="connsiteY50" fmla="*/ 344744 h 7068065"/>
              <a:gd name="connsiteX51" fmla="*/ 0 w 2832453"/>
              <a:gd name="connsiteY51" fmla="*/ 272642 h 7068065"/>
              <a:gd name="connsiteX52" fmla="*/ 1814290 w 2832453"/>
              <a:gd name="connsiteY52"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59617 w 2832453"/>
              <a:gd name="connsiteY13" fmla="*/ 631277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32453" h="7068065">
                <a:moveTo>
                  <a:pt x="1814290" y="0"/>
                </a:moveTo>
                <a:lnTo>
                  <a:pt x="2832453" y="6781999"/>
                </a:lnTo>
                <a:lnTo>
                  <a:pt x="926960" y="7068065"/>
                </a:lnTo>
                <a:lnTo>
                  <a:pt x="948427" y="7030606"/>
                </a:lnTo>
                <a:cubicBezTo>
                  <a:pt x="944708" y="6995541"/>
                  <a:pt x="930822" y="6946810"/>
                  <a:pt x="945881" y="6918617"/>
                </a:cubicBezTo>
                <a:cubicBezTo>
                  <a:pt x="944269" y="6883781"/>
                  <a:pt x="945682" y="6872592"/>
                  <a:pt x="933643" y="6827737"/>
                </a:cubicBezTo>
                <a:cubicBezTo>
                  <a:pt x="948507" y="6794349"/>
                  <a:pt x="901407" y="6814609"/>
                  <a:pt x="913917" y="6791162"/>
                </a:cubicBezTo>
                <a:cubicBezTo>
                  <a:pt x="905007" y="6768858"/>
                  <a:pt x="898497" y="6735141"/>
                  <a:pt x="894254" y="6715881"/>
                </a:cubicBezTo>
                <a:lnTo>
                  <a:pt x="888457" y="6675604"/>
                </a:lnTo>
                <a:cubicBezTo>
                  <a:pt x="885165" y="6623027"/>
                  <a:pt x="843120" y="6574062"/>
                  <a:pt x="832520" y="6551195"/>
                </a:cubicBezTo>
                <a:cubicBezTo>
                  <a:pt x="831597" y="6544008"/>
                  <a:pt x="825784" y="6545593"/>
                  <a:pt x="824861" y="6538406"/>
                </a:cubicBezTo>
                <a:cubicBezTo>
                  <a:pt x="823393" y="6524128"/>
                  <a:pt x="823236" y="6505635"/>
                  <a:pt x="821768" y="6491357"/>
                </a:cubicBezTo>
                <a:cubicBezTo>
                  <a:pt x="824500" y="6484704"/>
                  <a:pt x="836766" y="6463743"/>
                  <a:pt x="825924" y="6456978"/>
                </a:cubicBezTo>
                <a:cubicBezTo>
                  <a:pt x="830442" y="6364192"/>
                  <a:pt x="864277" y="6297488"/>
                  <a:pt x="839477" y="6178621"/>
                </a:cubicBezTo>
                <a:cubicBezTo>
                  <a:pt x="841183" y="6154965"/>
                  <a:pt x="960401" y="5974521"/>
                  <a:pt x="963788" y="5941436"/>
                </a:cubicBezTo>
                <a:cubicBezTo>
                  <a:pt x="962131" y="5805821"/>
                  <a:pt x="960475" y="5670207"/>
                  <a:pt x="958818" y="5534592"/>
                </a:cubicBezTo>
                <a:cubicBezTo>
                  <a:pt x="929700" y="4901290"/>
                  <a:pt x="1059339" y="4667947"/>
                  <a:pt x="1101226" y="4011574"/>
                </a:cubicBezTo>
                <a:cubicBezTo>
                  <a:pt x="1117319" y="3879275"/>
                  <a:pt x="1166219" y="3863983"/>
                  <a:pt x="1149504" y="3614678"/>
                </a:cubicBezTo>
                <a:cubicBezTo>
                  <a:pt x="1136017" y="3491762"/>
                  <a:pt x="1046320" y="3342947"/>
                  <a:pt x="1020303" y="3274080"/>
                </a:cubicBezTo>
                <a:cubicBezTo>
                  <a:pt x="1012461" y="3251582"/>
                  <a:pt x="1024701" y="3224315"/>
                  <a:pt x="1012642" y="3198590"/>
                </a:cubicBezTo>
                <a:cubicBezTo>
                  <a:pt x="1001170" y="3143360"/>
                  <a:pt x="965475" y="3008061"/>
                  <a:pt x="951472" y="2942700"/>
                </a:cubicBezTo>
                <a:cubicBezTo>
                  <a:pt x="949569" y="2912622"/>
                  <a:pt x="921941" y="2851247"/>
                  <a:pt x="928622" y="2806426"/>
                </a:cubicBezTo>
                <a:cubicBezTo>
                  <a:pt x="929092" y="2749248"/>
                  <a:pt x="935124" y="2683472"/>
                  <a:pt x="932496" y="2642976"/>
                </a:cubicBezTo>
                <a:cubicBezTo>
                  <a:pt x="929971" y="2580996"/>
                  <a:pt x="903825" y="2510841"/>
                  <a:pt x="913470" y="2434546"/>
                </a:cubicBezTo>
                <a:cubicBezTo>
                  <a:pt x="902071" y="2356373"/>
                  <a:pt x="934310" y="2377598"/>
                  <a:pt x="879271" y="2200027"/>
                </a:cubicBezTo>
                <a:lnTo>
                  <a:pt x="865203" y="2164060"/>
                </a:lnTo>
                <a:lnTo>
                  <a:pt x="835966" y="2079446"/>
                </a:lnTo>
                <a:lnTo>
                  <a:pt x="819186" y="2035262"/>
                </a:lnTo>
                <a:lnTo>
                  <a:pt x="811617" y="1967807"/>
                </a:lnTo>
                <a:lnTo>
                  <a:pt x="806658" y="1961484"/>
                </a:lnTo>
                <a:cubicBezTo>
                  <a:pt x="801094" y="1951478"/>
                  <a:pt x="784694" y="1922328"/>
                  <a:pt x="778232" y="1907774"/>
                </a:cubicBezTo>
                <a:lnTo>
                  <a:pt x="767884" y="1874162"/>
                </a:lnTo>
                <a:lnTo>
                  <a:pt x="746293" y="1811364"/>
                </a:lnTo>
                <a:cubicBezTo>
                  <a:pt x="737320" y="1799167"/>
                  <a:pt x="747260" y="1789490"/>
                  <a:pt x="731667" y="1774178"/>
                </a:cubicBezTo>
                <a:cubicBezTo>
                  <a:pt x="713267" y="1758853"/>
                  <a:pt x="683629" y="1725072"/>
                  <a:pt x="665008" y="1705612"/>
                </a:cubicBezTo>
                <a:cubicBezTo>
                  <a:pt x="642420" y="1677855"/>
                  <a:pt x="649772" y="1649760"/>
                  <a:pt x="596135" y="1607637"/>
                </a:cubicBezTo>
                <a:cubicBezTo>
                  <a:pt x="577018" y="1567932"/>
                  <a:pt x="541392" y="1535864"/>
                  <a:pt x="545478" y="1509187"/>
                </a:cubicBezTo>
                <a:cubicBezTo>
                  <a:pt x="546003" y="1476394"/>
                  <a:pt x="534747" y="1441242"/>
                  <a:pt x="509531" y="1406809"/>
                </a:cubicBezTo>
                <a:cubicBezTo>
                  <a:pt x="501740" y="1393016"/>
                  <a:pt x="473956" y="1383808"/>
                  <a:pt x="458961" y="1361448"/>
                </a:cubicBezTo>
                <a:cubicBezTo>
                  <a:pt x="436277" y="1302575"/>
                  <a:pt x="407243" y="1248795"/>
                  <a:pt x="387365" y="1177594"/>
                </a:cubicBezTo>
                <a:cubicBezTo>
                  <a:pt x="367487" y="1106393"/>
                  <a:pt x="399637" y="1131839"/>
                  <a:pt x="339692" y="934241"/>
                </a:cubicBezTo>
                <a:cubicBezTo>
                  <a:pt x="343683" y="928527"/>
                  <a:pt x="333167" y="890953"/>
                  <a:pt x="334081" y="885107"/>
                </a:cubicBezTo>
                <a:lnTo>
                  <a:pt x="340329" y="854901"/>
                </a:lnTo>
                <a:cubicBezTo>
                  <a:pt x="341337" y="841673"/>
                  <a:pt x="349218" y="803732"/>
                  <a:pt x="348544" y="790031"/>
                </a:cubicBezTo>
                <a:cubicBezTo>
                  <a:pt x="342008" y="757271"/>
                  <a:pt x="314265" y="689698"/>
                  <a:pt x="301106" y="658339"/>
                </a:cubicBezTo>
                <a:cubicBezTo>
                  <a:pt x="296172" y="657905"/>
                  <a:pt x="272210" y="606761"/>
                  <a:pt x="269591" y="601872"/>
                </a:cubicBezTo>
                <a:cubicBezTo>
                  <a:pt x="239825" y="567854"/>
                  <a:pt x="192534" y="543954"/>
                  <a:pt x="143947" y="477500"/>
                </a:cubicBezTo>
                <a:cubicBezTo>
                  <a:pt x="143492" y="475575"/>
                  <a:pt x="119897" y="429459"/>
                  <a:pt x="119442" y="427534"/>
                </a:cubicBezTo>
                <a:cubicBezTo>
                  <a:pt x="111976" y="407004"/>
                  <a:pt x="99947" y="408866"/>
                  <a:pt x="86890" y="380972"/>
                </a:cubicBezTo>
                <a:cubicBezTo>
                  <a:pt x="94896" y="364116"/>
                  <a:pt x="81323" y="351535"/>
                  <a:pt x="64563" y="344744"/>
                </a:cubicBezTo>
                <a:cubicBezTo>
                  <a:pt x="66903" y="314467"/>
                  <a:pt x="23240" y="287983"/>
                  <a:pt x="0" y="272642"/>
                </a:cubicBezTo>
                <a:lnTo>
                  <a:pt x="181429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5" name="Rectangle 19">
            <a:extLst>
              <a:ext uri="{FF2B5EF4-FFF2-40B4-BE49-F238E27FC236}">
                <a16:creationId xmlns:a16="http://schemas.microsoft.com/office/drawing/2014/main" id="{C5D5E9CC-2294-46D1-89D0-F8C6FA5C4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77869">
            <a:off x="8152150" y="2448754"/>
            <a:ext cx="3231322" cy="3642326"/>
          </a:xfrm>
          <a:custGeom>
            <a:avLst/>
            <a:gdLst>
              <a:gd name="connsiteX0" fmla="*/ 0 w 3307120"/>
              <a:gd name="connsiteY0" fmla="*/ 0 h 3750119"/>
              <a:gd name="connsiteX1" fmla="*/ 3307120 w 3307120"/>
              <a:gd name="connsiteY1" fmla="*/ 0 h 3750119"/>
              <a:gd name="connsiteX2" fmla="*/ 3307120 w 3307120"/>
              <a:gd name="connsiteY2" fmla="*/ 3750119 h 3750119"/>
              <a:gd name="connsiteX3" fmla="*/ 0 w 3307120"/>
              <a:gd name="connsiteY3" fmla="*/ 3750119 h 3750119"/>
              <a:gd name="connsiteX4" fmla="*/ 0 w 3307120"/>
              <a:gd name="connsiteY4" fmla="*/ 0 h 3750119"/>
              <a:gd name="connsiteX0" fmla="*/ 0 w 3307120"/>
              <a:gd name="connsiteY0" fmla="*/ 0 h 3750119"/>
              <a:gd name="connsiteX1" fmla="*/ 3307120 w 3307120"/>
              <a:gd name="connsiteY1" fmla="*/ 0 h 3750119"/>
              <a:gd name="connsiteX2" fmla="*/ 3307120 w 3307120"/>
              <a:gd name="connsiteY2" fmla="*/ 3750119 h 3750119"/>
              <a:gd name="connsiteX3" fmla="*/ 1662 w 3307120"/>
              <a:gd name="connsiteY3" fmla="*/ 3697208 h 3750119"/>
              <a:gd name="connsiteX4" fmla="*/ 0 w 3307120"/>
              <a:gd name="connsiteY4" fmla="*/ 0 h 3750119"/>
              <a:gd name="connsiteX0" fmla="*/ 0 w 3307120"/>
              <a:gd name="connsiteY0" fmla="*/ 0 h 3723777"/>
              <a:gd name="connsiteX1" fmla="*/ 3307120 w 3307120"/>
              <a:gd name="connsiteY1" fmla="*/ 0 h 3723777"/>
              <a:gd name="connsiteX2" fmla="*/ 3305755 w 3307120"/>
              <a:gd name="connsiteY2" fmla="*/ 3723777 h 3723777"/>
              <a:gd name="connsiteX3" fmla="*/ 1662 w 3307120"/>
              <a:gd name="connsiteY3" fmla="*/ 3697208 h 3723777"/>
              <a:gd name="connsiteX4" fmla="*/ 0 w 3307120"/>
              <a:gd name="connsiteY4" fmla="*/ 0 h 3723777"/>
              <a:gd name="connsiteX0" fmla="*/ 30207 w 3305458"/>
              <a:gd name="connsiteY0" fmla="*/ 20364 h 3723777"/>
              <a:gd name="connsiteX1" fmla="*/ 3305458 w 3305458"/>
              <a:gd name="connsiteY1" fmla="*/ 0 h 3723777"/>
              <a:gd name="connsiteX2" fmla="*/ 3304093 w 3305458"/>
              <a:gd name="connsiteY2" fmla="*/ 3723777 h 3723777"/>
              <a:gd name="connsiteX3" fmla="*/ 0 w 3305458"/>
              <a:gd name="connsiteY3" fmla="*/ 3697208 h 3723777"/>
              <a:gd name="connsiteX4" fmla="*/ 30207 w 3305458"/>
              <a:gd name="connsiteY4" fmla="*/ 20364 h 3723777"/>
              <a:gd name="connsiteX0" fmla="*/ 30207 w 3304093"/>
              <a:gd name="connsiteY0" fmla="*/ 0 h 3703413"/>
              <a:gd name="connsiteX1" fmla="*/ 3289034 w 3304093"/>
              <a:gd name="connsiteY1" fmla="*/ 2497 h 3703413"/>
              <a:gd name="connsiteX2" fmla="*/ 3304093 w 3304093"/>
              <a:gd name="connsiteY2" fmla="*/ 3703413 h 3703413"/>
              <a:gd name="connsiteX3" fmla="*/ 0 w 3304093"/>
              <a:gd name="connsiteY3" fmla="*/ 3676844 h 3703413"/>
              <a:gd name="connsiteX4" fmla="*/ 30207 w 3304093"/>
              <a:gd name="connsiteY4" fmla="*/ 0 h 3703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093" h="3703413">
                <a:moveTo>
                  <a:pt x="30207" y="0"/>
                </a:moveTo>
                <a:lnTo>
                  <a:pt x="3289034" y="2497"/>
                </a:lnTo>
                <a:cubicBezTo>
                  <a:pt x="3294054" y="1236136"/>
                  <a:pt x="3299073" y="2469774"/>
                  <a:pt x="3304093" y="3703413"/>
                </a:cubicBezTo>
                <a:lnTo>
                  <a:pt x="0" y="3676844"/>
                </a:lnTo>
                <a:lnTo>
                  <a:pt x="30207" y="0"/>
                </a:lnTo>
                <a:close/>
              </a:path>
            </a:pathLst>
          </a:custGeom>
          <a:solidFill>
            <a:srgbClr val="EFEEE9"/>
          </a:soli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7" name="Freeform: Shape 16">
            <a:extLst>
              <a:ext uri="{FF2B5EF4-FFF2-40B4-BE49-F238E27FC236}">
                <a16:creationId xmlns:a16="http://schemas.microsoft.com/office/drawing/2014/main" id="{5BABD217-EF3C-4AF3-9C20-A6619D21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85093">
            <a:off x="8192715" y="2470944"/>
            <a:ext cx="3186624" cy="3597948"/>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63924 w 4553364"/>
              <a:gd name="connsiteY58" fmla="*/ 5315626 h 5549951"/>
              <a:gd name="connsiteX59" fmla="*/ 4267458 w 4553364"/>
              <a:gd name="connsiteY59" fmla="*/ 5350090 h 5549951"/>
              <a:gd name="connsiteX60" fmla="*/ 4270290 w 4553364"/>
              <a:gd name="connsiteY60" fmla="*/ 5450399 h 5549951"/>
              <a:gd name="connsiteX61" fmla="*/ 4251733 w 4553364"/>
              <a:gd name="connsiteY61" fmla="*/ 5484804 h 5549951"/>
              <a:gd name="connsiteX62" fmla="*/ 4247081 w 4553364"/>
              <a:gd name="connsiteY62" fmla="*/ 5487504 h 5549951"/>
              <a:gd name="connsiteX63" fmla="*/ 4243624 w 4553364"/>
              <a:gd name="connsiteY63" fmla="*/ 5549951 h 5549951"/>
              <a:gd name="connsiteX64" fmla="*/ 0 w 4553364"/>
              <a:gd name="connsiteY64" fmla="*/ 5293146 h 5549951"/>
              <a:gd name="connsiteX65" fmla="*/ 4241 w 4553364"/>
              <a:gd name="connsiteY65" fmla="*/ 5239903 h 5549951"/>
              <a:gd name="connsiteX66" fmla="*/ 8461 w 4553364"/>
              <a:gd name="connsiteY66" fmla="*/ 5233298 h 5549951"/>
              <a:gd name="connsiteX67" fmla="*/ 8730 w 4553364"/>
              <a:gd name="connsiteY67" fmla="*/ 5230552 h 5549951"/>
              <a:gd name="connsiteX68" fmla="*/ 9000 w 4553364"/>
              <a:gd name="connsiteY68" fmla="*/ 5227804 h 5549951"/>
              <a:gd name="connsiteX69" fmla="*/ 9537 w 4553364"/>
              <a:gd name="connsiteY69" fmla="*/ 5222308 h 5549951"/>
              <a:gd name="connsiteX70" fmla="*/ 9222 w 4553364"/>
              <a:gd name="connsiteY70" fmla="*/ 5216405 h 5549951"/>
              <a:gd name="connsiteX71" fmla="*/ 8638 w 4553364"/>
              <a:gd name="connsiteY71" fmla="*/ 5213249 h 5549951"/>
              <a:gd name="connsiteX72" fmla="*/ 8907 w 4553364"/>
              <a:gd name="connsiteY72" fmla="*/ 5210500 h 5549951"/>
              <a:gd name="connsiteX73" fmla="*/ 8591 w 4553364"/>
              <a:gd name="connsiteY73" fmla="*/ 5204597 h 5549951"/>
              <a:gd name="connsiteX74" fmla="*/ 8008 w 4553364"/>
              <a:gd name="connsiteY74" fmla="*/ 5201441 h 5549951"/>
              <a:gd name="connsiteX75" fmla="*/ 7378 w 4553364"/>
              <a:gd name="connsiteY75" fmla="*/ 5189632 h 5549951"/>
              <a:gd name="connsiteX76" fmla="*/ 6794 w 4553364"/>
              <a:gd name="connsiteY76" fmla="*/ 5186477 h 5549951"/>
              <a:gd name="connsiteX77" fmla="*/ 7062 w 4553364"/>
              <a:gd name="connsiteY77" fmla="*/ 5183728 h 5549951"/>
              <a:gd name="connsiteX78" fmla="*/ 5627 w 4553364"/>
              <a:gd name="connsiteY78" fmla="*/ 5180163 h 5549951"/>
              <a:gd name="connsiteX79" fmla="*/ 11039 w 4553364"/>
              <a:gd name="connsiteY79" fmla="*/ 5116566 h 5549951"/>
              <a:gd name="connsiteX80" fmla="*/ 78653 w 4553364"/>
              <a:gd name="connsiteY80" fmla="*/ 3839310 h 5549951"/>
              <a:gd name="connsiteX81" fmla="*/ 303343 w 4553364"/>
              <a:gd name="connsiteY8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05820 w 4553364"/>
              <a:gd name="connsiteY28" fmla="*/ 1391762 h 5549951"/>
              <a:gd name="connsiteX29" fmla="*/ 4509084 w 4553364"/>
              <a:gd name="connsiteY29" fmla="*/ 1395707 h 5549951"/>
              <a:gd name="connsiteX30" fmla="*/ 4511926 w 4553364"/>
              <a:gd name="connsiteY30" fmla="*/ 1408524 h 5549951"/>
              <a:gd name="connsiteX31" fmla="*/ 4507185 w 4553364"/>
              <a:gd name="connsiteY31" fmla="*/ 1419109 h 5549951"/>
              <a:gd name="connsiteX32" fmla="*/ 4497001 w 4553364"/>
              <a:gd name="connsiteY32" fmla="*/ 1469337 h 5549951"/>
              <a:gd name="connsiteX33" fmla="*/ 4486104 w 4553364"/>
              <a:gd name="connsiteY33" fmla="*/ 1543038 h 5549951"/>
              <a:gd name="connsiteX34" fmla="*/ 4481223 w 4553364"/>
              <a:gd name="connsiteY34" fmla="*/ 1553997 h 5549951"/>
              <a:gd name="connsiteX35" fmla="*/ 4466795 w 4553364"/>
              <a:gd name="connsiteY35" fmla="*/ 1626071 h 5549951"/>
              <a:gd name="connsiteX36" fmla="*/ 4463080 w 4553364"/>
              <a:gd name="connsiteY36" fmla="*/ 1664103 h 5549951"/>
              <a:gd name="connsiteX37" fmla="*/ 4466740 w 4553364"/>
              <a:gd name="connsiteY37" fmla="*/ 1668558 h 5549951"/>
              <a:gd name="connsiteX38" fmla="*/ 4465090 w 4553364"/>
              <a:gd name="connsiteY38" fmla="*/ 1679756 h 5549951"/>
              <a:gd name="connsiteX39" fmla="*/ 4465502 w 4553364"/>
              <a:gd name="connsiteY39" fmla="*/ 1682815 h 5549951"/>
              <a:gd name="connsiteX40" fmla="*/ 4467013 w 4553364"/>
              <a:gd name="connsiteY40" fmla="*/ 1700268 h 5549951"/>
              <a:gd name="connsiteX41" fmla="*/ 4455543 w 4553364"/>
              <a:gd name="connsiteY41" fmla="*/ 1735163 h 5549951"/>
              <a:gd name="connsiteX42" fmla="*/ 4453483 w 4553364"/>
              <a:gd name="connsiteY42" fmla="*/ 1735289 h 5549951"/>
              <a:gd name="connsiteX43" fmla="*/ 4444985 w 4553364"/>
              <a:gd name="connsiteY43" fmla="*/ 1887374 h 5549951"/>
              <a:gd name="connsiteX44" fmla="*/ 4453676 w 4553364"/>
              <a:gd name="connsiteY44" fmla="*/ 1911536 h 5549951"/>
              <a:gd name="connsiteX45" fmla="*/ 4455954 w 4553364"/>
              <a:gd name="connsiteY45" fmla="*/ 1961755 h 5549951"/>
              <a:gd name="connsiteX46" fmla="*/ 4455073 w 4553364"/>
              <a:gd name="connsiteY46" fmla="*/ 1995384 h 5549951"/>
              <a:gd name="connsiteX47" fmla="*/ 4454611 w 4553364"/>
              <a:gd name="connsiteY47" fmla="*/ 2000244 h 5549951"/>
              <a:gd name="connsiteX48" fmla="*/ 4445491 w 4553364"/>
              <a:gd name="connsiteY48" fmla="*/ 2040142 h 5549951"/>
              <a:gd name="connsiteX49" fmla="*/ 4448756 w 4553364"/>
              <a:gd name="connsiteY49" fmla="*/ 2044087 h 5549951"/>
              <a:gd name="connsiteX50" fmla="*/ 4451597 w 4553364"/>
              <a:gd name="connsiteY50" fmla="*/ 2056904 h 5549951"/>
              <a:gd name="connsiteX51" fmla="*/ 4446856 w 4553364"/>
              <a:gd name="connsiteY51" fmla="*/ 2067489 h 5549951"/>
              <a:gd name="connsiteX52" fmla="*/ 4436672 w 4553364"/>
              <a:gd name="connsiteY52" fmla="*/ 2117719 h 5549951"/>
              <a:gd name="connsiteX53" fmla="*/ 4429341 w 4553364"/>
              <a:gd name="connsiteY53" fmla="*/ 2167300 h 5549951"/>
              <a:gd name="connsiteX54" fmla="*/ 4373258 w 4553364"/>
              <a:gd name="connsiteY54" fmla="*/ 3223633 h 5549951"/>
              <a:gd name="connsiteX55" fmla="*/ 4360472 w 4553364"/>
              <a:gd name="connsiteY55" fmla="*/ 3477281 h 5549951"/>
              <a:gd name="connsiteX56" fmla="*/ 4349387 w 4553364"/>
              <a:gd name="connsiteY56" fmla="*/ 3639984 h 5549951"/>
              <a:gd name="connsiteX57" fmla="*/ 4263924 w 4553364"/>
              <a:gd name="connsiteY57" fmla="*/ 5315626 h 5549951"/>
              <a:gd name="connsiteX58" fmla="*/ 4267458 w 4553364"/>
              <a:gd name="connsiteY58" fmla="*/ 5350090 h 5549951"/>
              <a:gd name="connsiteX59" fmla="*/ 4270290 w 4553364"/>
              <a:gd name="connsiteY59" fmla="*/ 5450399 h 5549951"/>
              <a:gd name="connsiteX60" fmla="*/ 4251733 w 4553364"/>
              <a:gd name="connsiteY60" fmla="*/ 5484804 h 5549951"/>
              <a:gd name="connsiteX61" fmla="*/ 4247081 w 4553364"/>
              <a:gd name="connsiteY61" fmla="*/ 5487504 h 5549951"/>
              <a:gd name="connsiteX62" fmla="*/ 4243624 w 4553364"/>
              <a:gd name="connsiteY62" fmla="*/ 5549951 h 5549951"/>
              <a:gd name="connsiteX63" fmla="*/ 0 w 4553364"/>
              <a:gd name="connsiteY63" fmla="*/ 5293146 h 5549951"/>
              <a:gd name="connsiteX64" fmla="*/ 4241 w 4553364"/>
              <a:gd name="connsiteY64" fmla="*/ 5239903 h 5549951"/>
              <a:gd name="connsiteX65" fmla="*/ 8461 w 4553364"/>
              <a:gd name="connsiteY65" fmla="*/ 5233298 h 5549951"/>
              <a:gd name="connsiteX66" fmla="*/ 8730 w 4553364"/>
              <a:gd name="connsiteY66" fmla="*/ 5230552 h 5549951"/>
              <a:gd name="connsiteX67" fmla="*/ 9000 w 4553364"/>
              <a:gd name="connsiteY67" fmla="*/ 5227804 h 5549951"/>
              <a:gd name="connsiteX68" fmla="*/ 9537 w 4553364"/>
              <a:gd name="connsiteY68" fmla="*/ 5222308 h 5549951"/>
              <a:gd name="connsiteX69" fmla="*/ 9222 w 4553364"/>
              <a:gd name="connsiteY69" fmla="*/ 5216405 h 5549951"/>
              <a:gd name="connsiteX70" fmla="*/ 8638 w 4553364"/>
              <a:gd name="connsiteY70" fmla="*/ 5213249 h 5549951"/>
              <a:gd name="connsiteX71" fmla="*/ 8907 w 4553364"/>
              <a:gd name="connsiteY71" fmla="*/ 5210500 h 5549951"/>
              <a:gd name="connsiteX72" fmla="*/ 8591 w 4553364"/>
              <a:gd name="connsiteY72" fmla="*/ 5204597 h 5549951"/>
              <a:gd name="connsiteX73" fmla="*/ 8008 w 4553364"/>
              <a:gd name="connsiteY73" fmla="*/ 5201441 h 5549951"/>
              <a:gd name="connsiteX74" fmla="*/ 7378 w 4553364"/>
              <a:gd name="connsiteY74" fmla="*/ 5189632 h 5549951"/>
              <a:gd name="connsiteX75" fmla="*/ 6794 w 4553364"/>
              <a:gd name="connsiteY75" fmla="*/ 5186477 h 5549951"/>
              <a:gd name="connsiteX76" fmla="*/ 7062 w 4553364"/>
              <a:gd name="connsiteY76" fmla="*/ 5183728 h 5549951"/>
              <a:gd name="connsiteX77" fmla="*/ 5627 w 4553364"/>
              <a:gd name="connsiteY77" fmla="*/ 5180163 h 5549951"/>
              <a:gd name="connsiteX78" fmla="*/ 11039 w 4553364"/>
              <a:gd name="connsiteY78" fmla="*/ 5116566 h 5549951"/>
              <a:gd name="connsiteX79" fmla="*/ 78653 w 4553364"/>
              <a:gd name="connsiteY79" fmla="*/ 3839310 h 5549951"/>
              <a:gd name="connsiteX80" fmla="*/ 303343 w 4553364"/>
              <a:gd name="connsiteY8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14005 w 4553364"/>
              <a:gd name="connsiteY24" fmla="*/ 1263157 h 5549951"/>
              <a:gd name="connsiteX25" fmla="*/ 4516282 w 4553364"/>
              <a:gd name="connsiteY25" fmla="*/ 1313374 h 5549951"/>
              <a:gd name="connsiteX26" fmla="*/ 4515402 w 4553364"/>
              <a:gd name="connsiteY26" fmla="*/ 1347004 h 5549951"/>
              <a:gd name="connsiteX27" fmla="*/ 4505820 w 4553364"/>
              <a:gd name="connsiteY27" fmla="*/ 1391762 h 5549951"/>
              <a:gd name="connsiteX28" fmla="*/ 4509084 w 4553364"/>
              <a:gd name="connsiteY28" fmla="*/ 1395707 h 5549951"/>
              <a:gd name="connsiteX29" fmla="*/ 4511926 w 4553364"/>
              <a:gd name="connsiteY29" fmla="*/ 1408524 h 5549951"/>
              <a:gd name="connsiteX30" fmla="*/ 4507185 w 4553364"/>
              <a:gd name="connsiteY30" fmla="*/ 1419109 h 5549951"/>
              <a:gd name="connsiteX31" fmla="*/ 4497001 w 4553364"/>
              <a:gd name="connsiteY31" fmla="*/ 1469337 h 5549951"/>
              <a:gd name="connsiteX32" fmla="*/ 4486104 w 4553364"/>
              <a:gd name="connsiteY32" fmla="*/ 1543038 h 5549951"/>
              <a:gd name="connsiteX33" fmla="*/ 4481223 w 4553364"/>
              <a:gd name="connsiteY33" fmla="*/ 1553997 h 5549951"/>
              <a:gd name="connsiteX34" fmla="*/ 4466795 w 4553364"/>
              <a:gd name="connsiteY34" fmla="*/ 1626071 h 5549951"/>
              <a:gd name="connsiteX35" fmla="*/ 4463080 w 4553364"/>
              <a:gd name="connsiteY35" fmla="*/ 1664103 h 5549951"/>
              <a:gd name="connsiteX36" fmla="*/ 4466740 w 4553364"/>
              <a:gd name="connsiteY36" fmla="*/ 1668558 h 5549951"/>
              <a:gd name="connsiteX37" fmla="*/ 4465090 w 4553364"/>
              <a:gd name="connsiteY37" fmla="*/ 1679756 h 5549951"/>
              <a:gd name="connsiteX38" fmla="*/ 4465502 w 4553364"/>
              <a:gd name="connsiteY38" fmla="*/ 1682815 h 5549951"/>
              <a:gd name="connsiteX39" fmla="*/ 4467013 w 4553364"/>
              <a:gd name="connsiteY39" fmla="*/ 1700268 h 5549951"/>
              <a:gd name="connsiteX40" fmla="*/ 4455543 w 4553364"/>
              <a:gd name="connsiteY40" fmla="*/ 1735163 h 5549951"/>
              <a:gd name="connsiteX41" fmla="*/ 4453483 w 4553364"/>
              <a:gd name="connsiteY41" fmla="*/ 1735289 h 5549951"/>
              <a:gd name="connsiteX42" fmla="*/ 4444985 w 4553364"/>
              <a:gd name="connsiteY42" fmla="*/ 1887374 h 5549951"/>
              <a:gd name="connsiteX43" fmla="*/ 4453676 w 4553364"/>
              <a:gd name="connsiteY43" fmla="*/ 1911536 h 5549951"/>
              <a:gd name="connsiteX44" fmla="*/ 4455954 w 4553364"/>
              <a:gd name="connsiteY44" fmla="*/ 1961755 h 5549951"/>
              <a:gd name="connsiteX45" fmla="*/ 4455073 w 4553364"/>
              <a:gd name="connsiteY45" fmla="*/ 1995384 h 5549951"/>
              <a:gd name="connsiteX46" fmla="*/ 4454611 w 4553364"/>
              <a:gd name="connsiteY46" fmla="*/ 2000244 h 5549951"/>
              <a:gd name="connsiteX47" fmla="*/ 4445491 w 4553364"/>
              <a:gd name="connsiteY47" fmla="*/ 2040142 h 5549951"/>
              <a:gd name="connsiteX48" fmla="*/ 4448756 w 4553364"/>
              <a:gd name="connsiteY48" fmla="*/ 2044087 h 5549951"/>
              <a:gd name="connsiteX49" fmla="*/ 4451597 w 4553364"/>
              <a:gd name="connsiteY49" fmla="*/ 2056904 h 5549951"/>
              <a:gd name="connsiteX50" fmla="*/ 4446856 w 4553364"/>
              <a:gd name="connsiteY50" fmla="*/ 2067489 h 5549951"/>
              <a:gd name="connsiteX51" fmla="*/ 4436672 w 4553364"/>
              <a:gd name="connsiteY51" fmla="*/ 2117719 h 5549951"/>
              <a:gd name="connsiteX52" fmla="*/ 4429341 w 4553364"/>
              <a:gd name="connsiteY52" fmla="*/ 2167300 h 5549951"/>
              <a:gd name="connsiteX53" fmla="*/ 4373258 w 4553364"/>
              <a:gd name="connsiteY53" fmla="*/ 3223633 h 5549951"/>
              <a:gd name="connsiteX54" fmla="*/ 4360472 w 4553364"/>
              <a:gd name="connsiteY54" fmla="*/ 3477281 h 5549951"/>
              <a:gd name="connsiteX55" fmla="*/ 4349387 w 4553364"/>
              <a:gd name="connsiteY55" fmla="*/ 3639984 h 5549951"/>
              <a:gd name="connsiteX56" fmla="*/ 4263924 w 4553364"/>
              <a:gd name="connsiteY56" fmla="*/ 5315626 h 5549951"/>
              <a:gd name="connsiteX57" fmla="*/ 4267458 w 4553364"/>
              <a:gd name="connsiteY57" fmla="*/ 5350090 h 5549951"/>
              <a:gd name="connsiteX58" fmla="*/ 4270290 w 4553364"/>
              <a:gd name="connsiteY58" fmla="*/ 5450399 h 5549951"/>
              <a:gd name="connsiteX59" fmla="*/ 4251733 w 4553364"/>
              <a:gd name="connsiteY59" fmla="*/ 5484804 h 5549951"/>
              <a:gd name="connsiteX60" fmla="*/ 4247081 w 4553364"/>
              <a:gd name="connsiteY60" fmla="*/ 5487504 h 5549951"/>
              <a:gd name="connsiteX61" fmla="*/ 4243624 w 4553364"/>
              <a:gd name="connsiteY61" fmla="*/ 5549951 h 5549951"/>
              <a:gd name="connsiteX62" fmla="*/ 0 w 4553364"/>
              <a:gd name="connsiteY62" fmla="*/ 5293146 h 5549951"/>
              <a:gd name="connsiteX63" fmla="*/ 4241 w 4553364"/>
              <a:gd name="connsiteY63" fmla="*/ 5239903 h 5549951"/>
              <a:gd name="connsiteX64" fmla="*/ 8461 w 4553364"/>
              <a:gd name="connsiteY64" fmla="*/ 5233298 h 5549951"/>
              <a:gd name="connsiteX65" fmla="*/ 8730 w 4553364"/>
              <a:gd name="connsiteY65" fmla="*/ 5230552 h 5549951"/>
              <a:gd name="connsiteX66" fmla="*/ 9000 w 4553364"/>
              <a:gd name="connsiteY66" fmla="*/ 5227804 h 5549951"/>
              <a:gd name="connsiteX67" fmla="*/ 9537 w 4553364"/>
              <a:gd name="connsiteY67" fmla="*/ 5222308 h 5549951"/>
              <a:gd name="connsiteX68" fmla="*/ 9222 w 4553364"/>
              <a:gd name="connsiteY68" fmla="*/ 5216405 h 5549951"/>
              <a:gd name="connsiteX69" fmla="*/ 8638 w 4553364"/>
              <a:gd name="connsiteY69" fmla="*/ 5213249 h 5549951"/>
              <a:gd name="connsiteX70" fmla="*/ 8907 w 4553364"/>
              <a:gd name="connsiteY70" fmla="*/ 5210500 h 5549951"/>
              <a:gd name="connsiteX71" fmla="*/ 8591 w 4553364"/>
              <a:gd name="connsiteY71" fmla="*/ 5204597 h 5549951"/>
              <a:gd name="connsiteX72" fmla="*/ 8008 w 4553364"/>
              <a:gd name="connsiteY72" fmla="*/ 5201441 h 5549951"/>
              <a:gd name="connsiteX73" fmla="*/ 7378 w 4553364"/>
              <a:gd name="connsiteY73" fmla="*/ 5189632 h 5549951"/>
              <a:gd name="connsiteX74" fmla="*/ 6794 w 4553364"/>
              <a:gd name="connsiteY74" fmla="*/ 5186477 h 5549951"/>
              <a:gd name="connsiteX75" fmla="*/ 7062 w 4553364"/>
              <a:gd name="connsiteY75" fmla="*/ 5183728 h 5549951"/>
              <a:gd name="connsiteX76" fmla="*/ 5627 w 4553364"/>
              <a:gd name="connsiteY76" fmla="*/ 5180163 h 5549951"/>
              <a:gd name="connsiteX77" fmla="*/ 11039 w 4553364"/>
              <a:gd name="connsiteY77" fmla="*/ 5116566 h 5549951"/>
              <a:gd name="connsiteX78" fmla="*/ 78653 w 4553364"/>
              <a:gd name="connsiteY78" fmla="*/ 3839310 h 5549951"/>
              <a:gd name="connsiteX79" fmla="*/ 303343 w 4553364"/>
              <a:gd name="connsiteY7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4005 w 4553364"/>
              <a:gd name="connsiteY23" fmla="*/ 1263157 h 5549951"/>
              <a:gd name="connsiteX24" fmla="*/ 4516282 w 4553364"/>
              <a:gd name="connsiteY24" fmla="*/ 1313374 h 5549951"/>
              <a:gd name="connsiteX25" fmla="*/ 4515402 w 4553364"/>
              <a:gd name="connsiteY25" fmla="*/ 1347004 h 5549951"/>
              <a:gd name="connsiteX26" fmla="*/ 4505820 w 4553364"/>
              <a:gd name="connsiteY26" fmla="*/ 1391762 h 5549951"/>
              <a:gd name="connsiteX27" fmla="*/ 4509084 w 4553364"/>
              <a:gd name="connsiteY27" fmla="*/ 1395707 h 5549951"/>
              <a:gd name="connsiteX28" fmla="*/ 4511926 w 4553364"/>
              <a:gd name="connsiteY28" fmla="*/ 1408524 h 5549951"/>
              <a:gd name="connsiteX29" fmla="*/ 4507185 w 4553364"/>
              <a:gd name="connsiteY29" fmla="*/ 1419109 h 5549951"/>
              <a:gd name="connsiteX30" fmla="*/ 4497001 w 4553364"/>
              <a:gd name="connsiteY30" fmla="*/ 1469337 h 5549951"/>
              <a:gd name="connsiteX31" fmla="*/ 4486104 w 4553364"/>
              <a:gd name="connsiteY31" fmla="*/ 1543038 h 5549951"/>
              <a:gd name="connsiteX32" fmla="*/ 4481223 w 4553364"/>
              <a:gd name="connsiteY32" fmla="*/ 1553997 h 5549951"/>
              <a:gd name="connsiteX33" fmla="*/ 4466795 w 4553364"/>
              <a:gd name="connsiteY33" fmla="*/ 1626071 h 5549951"/>
              <a:gd name="connsiteX34" fmla="*/ 4463080 w 4553364"/>
              <a:gd name="connsiteY34" fmla="*/ 1664103 h 5549951"/>
              <a:gd name="connsiteX35" fmla="*/ 4466740 w 4553364"/>
              <a:gd name="connsiteY35" fmla="*/ 1668558 h 5549951"/>
              <a:gd name="connsiteX36" fmla="*/ 4465090 w 4553364"/>
              <a:gd name="connsiteY36" fmla="*/ 1679756 h 5549951"/>
              <a:gd name="connsiteX37" fmla="*/ 4465502 w 4553364"/>
              <a:gd name="connsiteY37" fmla="*/ 1682815 h 5549951"/>
              <a:gd name="connsiteX38" fmla="*/ 4467013 w 4553364"/>
              <a:gd name="connsiteY38" fmla="*/ 1700268 h 5549951"/>
              <a:gd name="connsiteX39" fmla="*/ 4455543 w 4553364"/>
              <a:gd name="connsiteY39" fmla="*/ 1735163 h 5549951"/>
              <a:gd name="connsiteX40" fmla="*/ 4453483 w 4553364"/>
              <a:gd name="connsiteY40" fmla="*/ 1735289 h 5549951"/>
              <a:gd name="connsiteX41" fmla="*/ 4444985 w 4553364"/>
              <a:gd name="connsiteY41" fmla="*/ 1887374 h 5549951"/>
              <a:gd name="connsiteX42" fmla="*/ 4453676 w 4553364"/>
              <a:gd name="connsiteY42" fmla="*/ 1911536 h 5549951"/>
              <a:gd name="connsiteX43" fmla="*/ 4455954 w 4553364"/>
              <a:gd name="connsiteY43" fmla="*/ 1961755 h 5549951"/>
              <a:gd name="connsiteX44" fmla="*/ 4455073 w 4553364"/>
              <a:gd name="connsiteY44" fmla="*/ 1995384 h 5549951"/>
              <a:gd name="connsiteX45" fmla="*/ 4454611 w 4553364"/>
              <a:gd name="connsiteY45" fmla="*/ 2000244 h 5549951"/>
              <a:gd name="connsiteX46" fmla="*/ 4445491 w 4553364"/>
              <a:gd name="connsiteY46" fmla="*/ 2040142 h 5549951"/>
              <a:gd name="connsiteX47" fmla="*/ 4448756 w 4553364"/>
              <a:gd name="connsiteY47" fmla="*/ 2044087 h 5549951"/>
              <a:gd name="connsiteX48" fmla="*/ 4451597 w 4553364"/>
              <a:gd name="connsiteY48" fmla="*/ 2056904 h 5549951"/>
              <a:gd name="connsiteX49" fmla="*/ 4446856 w 4553364"/>
              <a:gd name="connsiteY49" fmla="*/ 2067489 h 5549951"/>
              <a:gd name="connsiteX50" fmla="*/ 4436672 w 4553364"/>
              <a:gd name="connsiteY50" fmla="*/ 2117719 h 5549951"/>
              <a:gd name="connsiteX51" fmla="*/ 4429341 w 4553364"/>
              <a:gd name="connsiteY51" fmla="*/ 2167300 h 5549951"/>
              <a:gd name="connsiteX52" fmla="*/ 4373258 w 4553364"/>
              <a:gd name="connsiteY52" fmla="*/ 3223633 h 5549951"/>
              <a:gd name="connsiteX53" fmla="*/ 4360472 w 4553364"/>
              <a:gd name="connsiteY53" fmla="*/ 3477281 h 5549951"/>
              <a:gd name="connsiteX54" fmla="*/ 4349387 w 4553364"/>
              <a:gd name="connsiteY54" fmla="*/ 3639984 h 5549951"/>
              <a:gd name="connsiteX55" fmla="*/ 4263924 w 4553364"/>
              <a:gd name="connsiteY55" fmla="*/ 5315626 h 5549951"/>
              <a:gd name="connsiteX56" fmla="*/ 4267458 w 4553364"/>
              <a:gd name="connsiteY56" fmla="*/ 5350090 h 5549951"/>
              <a:gd name="connsiteX57" fmla="*/ 4270290 w 4553364"/>
              <a:gd name="connsiteY57" fmla="*/ 5450399 h 5549951"/>
              <a:gd name="connsiteX58" fmla="*/ 4251733 w 4553364"/>
              <a:gd name="connsiteY58" fmla="*/ 5484804 h 5549951"/>
              <a:gd name="connsiteX59" fmla="*/ 4247081 w 4553364"/>
              <a:gd name="connsiteY59" fmla="*/ 5487504 h 5549951"/>
              <a:gd name="connsiteX60" fmla="*/ 4243624 w 4553364"/>
              <a:gd name="connsiteY60" fmla="*/ 5549951 h 5549951"/>
              <a:gd name="connsiteX61" fmla="*/ 0 w 4553364"/>
              <a:gd name="connsiteY61" fmla="*/ 5293146 h 5549951"/>
              <a:gd name="connsiteX62" fmla="*/ 4241 w 4553364"/>
              <a:gd name="connsiteY62" fmla="*/ 5239903 h 5549951"/>
              <a:gd name="connsiteX63" fmla="*/ 8461 w 4553364"/>
              <a:gd name="connsiteY63" fmla="*/ 5233298 h 5549951"/>
              <a:gd name="connsiteX64" fmla="*/ 8730 w 4553364"/>
              <a:gd name="connsiteY64" fmla="*/ 5230552 h 5549951"/>
              <a:gd name="connsiteX65" fmla="*/ 9000 w 4553364"/>
              <a:gd name="connsiteY65" fmla="*/ 5227804 h 5549951"/>
              <a:gd name="connsiteX66" fmla="*/ 9537 w 4553364"/>
              <a:gd name="connsiteY66" fmla="*/ 5222308 h 5549951"/>
              <a:gd name="connsiteX67" fmla="*/ 9222 w 4553364"/>
              <a:gd name="connsiteY67" fmla="*/ 5216405 h 5549951"/>
              <a:gd name="connsiteX68" fmla="*/ 8638 w 4553364"/>
              <a:gd name="connsiteY68" fmla="*/ 5213249 h 5549951"/>
              <a:gd name="connsiteX69" fmla="*/ 8907 w 4553364"/>
              <a:gd name="connsiteY69" fmla="*/ 5210500 h 5549951"/>
              <a:gd name="connsiteX70" fmla="*/ 8591 w 4553364"/>
              <a:gd name="connsiteY70" fmla="*/ 5204597 h 5549951"/>
              <a:gd name="connsiteX71" fmla="*/ 8008 w 4553364"/>
              <a:gd name="connsiteY71" fmla="*/ 5201441 h 5549951"/>
              <a:gd name="connsiteX72" fmla="*/ 7378 w 4553364"/>
              <a:gd name="connsiteY72" fmla="*/ 5189632 h 5549951"/>
              <a:gd name="connsiteX73" fmla="*/ 6794 w 4553364"/>
              <a:gd name="connsiteY73" fmla="*/ 5186477 h 5549951"/>
              <a:gd name="connsiteX74" fmla="*/ 7062 w 4553364"/>
              <a:gd name="connsiteY74" fmla="*/ 5183728 h 5549951"/>
              <a:gd name="connsiteX75" fmla="*/ 5627 w 4553364"/>
              <a:gd name="connsiteY75" fmla="*/ 5180163 h 5549951"/>
              <a:gd name="connsiteX76" fmla="*/ 11039 w 4553364"/>
              <a:gd name="connsiteY76" fmla="*/ 5116566 h 5549951"/>
              <a:gd name="connsiteX77" fmla="*/ 78653 w 4553364"/>
              <a:gd name="connsiteY77" fmla="*/ 3839310 h 5549951"/>
              <a:gd name="connsiteX78" fmla="*/ 303343 w 4553364"/>
              <a:gd name="connsiteY7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4005 w 4553364"/>
              <a:gd name="connsiteY23" fmla="*/ 1263157 h 5549951"/>
              <a:gd name="connsiteX24" fmla="*/ 4516282 w 4553364"/>
              <a:gd name="connsiteY24" fmla="*/ 1313374 h 5549951"/>
              <a:gd name="connsiteX25" fmla="*/ 4515402 w 4553364"/>
              <a:gd name="connsiteY25" fmla="*/ 1347004 h 5549951"/>
              <a:gd name="connsiteX26" fmla="*/ 4505820 w 4553364"/>
              <a:gd name="connsiteY26" fmla="*/ 1391762 h 5549951"/>
              <a:gd name="connsiteX27" fmla="*/ 4509084 w 4553364"/>
              <a:gd name="connsiteY27" fmla="*/ 1395707 h 5549951"/>
              <a:gd name="connsiteX28" fmla="*/ 4511926 w 4553364"/>
              <a:gd name="connsiteY28" fmla="*/ 1408524 h 5549951"/>
              <a:gd name="connsiteX29" fmla="*/ 4507185 w 4553364"/>
              <a:gd name="connsiteY29" fmla="*/ 1419109 h 5549951"/>
              <a:gd name="connsiteX30" fmla="*/ 4486104 w 4553364"/>
              <a:gd name="connsiteY30" fmla="*/ 1543038 h 5549951"/>
              <a:gd name="connsiteX31" fmla="*/ 4481223 w 4553364"/>
              <a:gd name="connsiteY31" fmla="*/ 1553997 h 5549951"/>
              <a:gd name="connsiteX32" fmla="*/ 4466795 w 4553364"/>
              <a:gd name="connsiteY32" fmla="*/ 1626071 h 5549951"/>
              <a:gd name="connsiteX33" fmla="*/ 4463080 w 4553364"/>
              <a:gd name="connsiteY33" fmla="*/ 1664103 h 5549951"/>
              <a:gd name="connsiteX34" fmla="*/ 4466740 w 4553364"/>
              <a:gd name="connsiteY34" fmla="*/ 1668558 h 5549951"/>
              <a:gd name="connsiteX35" fmla="*/ 4465090 w 4553364"/>
              <a:gd name="connsiteY35" fmla="*/ 1679756 h 5549951"/>
              <a:gd name="connsiteX36" fmla="*/ 4465502 w 4553364"/>
              <a:gd name="connsiteY36" fmla="*/ 1682815 h 5549951"/>
              <a:gd name="connsiteX37" fmla="*/ 4467013 w 4553364"/>
              <a:gd name="connsiteY37" fmla="*/ 1700268 h 5549951"/>
              <a:gd name="connsiteX38" fmla="*/ 4455543 w 4553364"/>
              <a:gd name="connsiteY38" fmla="*/ 1735163 h 5549951"/>
              <a:gd name="connsiteX39" fmla="*/ 4453483 w 4553364"/>
              <a:gd name="connsiteY39" fmla="*/ 1735289 h 5549951"/>
              <a:gd name="connsiteX40" fmla="*/ 4444985 w 4553364"/>
              <a:gd name="connsiteY40" fmla="*/ 1887374 h 5549951"/>
              <a:gd name="connsiteX41" fmla="*/ 4453676 w 4553364"/>
              <a:gd name="connsiteY41" fmla="*/ 1911536 h 5549951"/>
              <a:gd name="connsiteX42" fmla="*/ 4455954 w 4553364"/>
              <a:gd name="connsiteY42" fmla="*/ 1961755 h 5549951"/>
              <a:gd name="connsiteX43" fmla="*/ 4455073 w 4553364"/>
              <a:gd name="connsiteY43" fmla="*/ 1995384 h 5549951"/>
              <a:gd name="connsiteX44" fmla="*/ 4454611 w 4553364"/>
              <a:gd name="connsiteY44" fmla="*/ 2000244 h 5549951"/>
              <a:gd name="connsiteX45" fmla="*/ 4445491 w 4553364"/>
              <a:gd name="connsiteY45" fmla="*/ 2040142 h 5549951"/>
              <a:gd name="connsiteX46" fmla="*/ 4448756 w 4553364"/>
              <a:gd name="connsiteY46" fmla="*/ 2044087 h 5549951"/>
              <a:gd name="connsiteX47" fmla="*/ 4451597 w 4553364"/>
              <a:gd name="connsiteY47" fmla="*/ 2056904 h 5549951"/>
              <a:gd name="connsiteX48" fmla="*/ 4446856 w 4553364"/>
              <a:gd name="connsiteY48" fmla="*/ 2067489 h 5549951"/>
              <a:gd name="connsiteX49" fmla="*/ 4436672 w 4553364"/>
              <a:gd name="connsiteY49" fmla="*/ 2117719 h 5549951"/>
              <a:gd name="connsiteX50" fmla="*/ 4429341 w 4553364"/>
              <a:gd name="connsiteY50" fmla="*/ 2167300 h 5549951"/>
              <a:gd name="connsiteX51" fmla="*/ 4373258 w 4553364"/>
              <a:gd name="connsiteY51" fmla="*/ 3223633 h 5549951"/>
              <a:gd name="connsiteX52" fmla="*/ 4360472 w 4553364"/>
              <a:gd name="connsiteY52" fmla="*/ 3477281 h 5549951"/>
              <a:gd name="connsiteX53" fmla="*/ 4349387 w 4553364"/>
              <a:gd name="connsiteY53" fmla="*/ 3639984 h 5549951"/>
              <a:gd name="connsiteX54" fmla="*/ 4263924 w 4553364"/>
              <a:gd name="connsiteY54" fmla="*/ 5315626 h 5549951"/>
              <a:gd name="connsiteX55" fmla="*/ 4267458 w 4553364"/>
              <a:gd name="connsiteY55" fmla="*/ 5350090 h 5549951"/>
              <a:gd name="connsiteX56" fmla="*/ 4270290 w 4553364"/>
              <a:gd name="connsiteY56" fmla="*/ 5450399 h 5549951"/>
              <a:gd name="connsiteX57" fmla="*/ 4251733 w 4553364"/>
              <a:gd name="connsiteY57" fmla="*/ 5484804 h 5549951"/>
              <a:gd name="connsiteX58" fmla="*/ 4247081 w 4553364"/>
              <a:gd name="connsiteY58" fmla="*/ 5487504 h 5549951"/>
              <a:gd name="connsiteX59" fmla="*/ 4243624 w 4553364"/>
              <a:gd name="connsiteY59" fmla="*/ 5549951 h 5549951"/>
              <a:gd name="connsiteX60" fmla="*/ 0 w 4553364"/>
              <a:gd name="connsiteY60" fmla="*/ 5293146 h 5549951"/>
              <a:gd name="connsiteX61" fmla="*/ 4241 w 4553364"/>
              <a:gd name="connsiteY61" fmla="*/ 5239903 h 5549951"/>
              <a:gd name="connsiteX62" fmla="*/ 8461 w 4553364"/>
              <a:gd name="connsiteY62" fmla="*/ 5233298 h 5549951"/>
              <a:gd name="connsiteX63" fmla="*/ 8730 w 4553364"/>
              <a:gd name="connsiteY63" fmla="*/ 5230552 h 5549951"/>
              <a:gd name="connsiteX64" fmla="*/ 9000 w 4553364"/>
              <a:gd name="connsiteY64" fmla="*/ 5227804 h 5549951"/>
              <a:gd name="connsiteX65" fmla="*/ 9537 w 4553364"/>
              <a:gd name="connsiteY65" fmla="*/ 5222308 h 5549951"/>
              <a:gd name="connsiteX66" fmla="*/ 9222 w 4553364"/>
              <a:gd name="connsiteY66" fmla="*/ 5216405 h 5549951"/>
              <a:gd name="connsiteX67" fmla="*/ 8638 w 4553364"/>
              <a:gd name="connsiteY67" fmla="*/ 5213249 h 5549951"/>
              <a:gd name="connsiteX68" fmla="*/ 8907 w 4553364"/>
              <a:gd name="connsiteY68" fmla="*/ 5210500 h 5549951"/>
              <a:gd name="connsiteX69" fmla="*/ 8591 w 4553364"/>
              <a:gd name="connsiteY69" fmla="*/ 5204597 h 5549951"/>
              <a:gd name="connsiteX70" fmla="*/ 8008 w 4553364"/>
              <a:gd name="connsiteY70" fmla="*/ 5201441 h 5549951"/>
              <a:gd name="connsiteX71" fmla="*/ 7378 w 4553364"/>
              <a:gd name="connsiteY71" fmla="*/ 5189632 h 5549951"/>
              <a:gd name="connsiteX72" fmla="*/ 6794 w 4553364"/>
              <a:gd name="connsiteY72" fmla="*/ 5186477 h 5549951"/>
              <a:gd name="connsiteX73" fmla="*/ 7062 w 4553364"/>
              <a:gd name="connsiteY73" fmla="*/ 5183728 h 5549951"/>
              <a:gd name="connsiteX74" fmla="*/ 5627 w 4553364"/>
              <a:gd name="connsiteY74" fmla="*/ 5180163 h 5549951"/>
              <a:gd name="connsiteX75" fmla="*/ 11039 w 4553364"/>
              <a:gd name="connsiteY75" fmla="*/ 5116566 h 5549951"/>
              <a:gd name="connsiteX76" fmla="*/ 78653 w 4553364"/>
              <a:gd name="connsiteY76" fmla="*/ 3839310 h 5549951"/>
              <a:gd name="connsiteX77" fmla="*/ 303343 w 4553364"/>
              <a:gd name="connsiteY7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6282 w 4553364"/>
              <a:gd name="connsiteY23" fmla="*/ 1313374 h 5549951"/>
              <a:gd name="connsiteX24" fmla="*/ 4515402 w 4553364"/>
              <a:gd name="connsiteY24" fmla="*/ 1347004 h 5549951"/>
              <a:gd name="connsiteX25" fmla="*/ 4505820 w 4553364"/>
              <a:gd name="connsiteY25" fmla="*/ 1391762 h 5549951"/>
              <a:gd name="connsiteX26" fmla="*/ 4509084 w 4553364"/>
              <a:gd name="connsiteY26" fmla="*/ 1395707 h 5549951"/>
              <a:gd name="connsiteX27" fmla="*/ 4511926 w 4553364"/>
              <a:gd name="connsiteY27" fmla="*/ 1408524 h 5549951"/>
              <a:gd name="connsiteX28" fmla="*/ 4507185 w 4553364"/>
              <a:gd name="connsiteY28" fmla="*/ 1419109 h 5549951"/>
              <a:gd name="connsiteX29" fmla="*/ 4486104 w 4553364"/>
              <a:gd name="connsiteY29" fmla="*/ 1543038 h 5549951"/>
              <a:gd name="connsiteX30" fmla="*/ 4481223 w 4553364"/>
              <a:gd name="connsiteY30" fmla="*/ 1553997 h 5549951"/>
              <a:gd name="connsiteX31" fmla="*/ 4466795 w 4553364"/>
              <a:gd name="connsiteY31" fmla="*/ 1626071 h 5549951"/>
              <a:gd name="connsiteX32" fmla="*/ 4463080 w 4553364"/>
              <a:gd name="connsiteY32" fmla="*/ 1664103 h 5549951"/>
              <a:gd name="connsiteX33" fmla="*/ 4466740 w 4553364"/>
              <a:gd name="connsiteY33" fmla="*/ 1668558 h 5549951"/>
              <a:gd name="connsiteX34" fmla="*/ 4465090 w 4553364"/>
              <a:gd name="connsiteY34" fmla="*/ 1679756 h 5549951"/>
              <a:gd name="connsiteX35" fmla="*/ 4465502 w 4553364"/>
              <a:gd name="connsiteY35" fmla="*/ 1682815 h 5549951"/>
              <a:gd name="connsiteX36" fmla="*/ 4467013 w 4553364"/>
              <a:gd name="connsiteY36" fmla="*/ 1700268 h 5549951"/>
              <a:gd name="connsiteX37" fmla="*/ 4455543 w 4553364"/>
              <a:gd name="connsiteY37" fmla="*/ 1735163 h 5549951"/>
              <a:gd name="connsiteX38" fmla="*/ 4453483 w 4553364"/>
              <a:gd name="connsiteY38" fmla="*/ 1735289 h 5549951"/>
              <a:gd name="connsiteX39" fmla="*/ 4444985 w 4553364"/>
              <a:gd name="connsiteY39" fmla="*/ 1887374 h 5549951"/>
              <a:gd name="connsiteX40" fmla="*/ 4453676 w 4553364"/>
              <a:gd name="connsiteY40" fmla="*/ 1911536 h 5549951"/>
              <a:gd name="connsiteX41" fmla="*/ 4455954 w 4553364"/>
              <a:gd name="connsiteY41" fmla="*/ 1961755 h 5549951"/>
              <a:gd name="connsiteX42" fmla="*/ 4455073 w 4553364"/>
              <a:gd name="connsiteY42" fmla="*/ 1995384 h 5549951"/>
              <a:gd name="connsiteX43" fmla="*/ 4454611 w 4553364"/>
              <a:gd name="connsiteY43" fmla="*/ 2000244 h 5549951"/>
              <a:gd name="connsiteX44" fmla="*/ 4445491 w 4553364"/>
              <a:gd name="connsiteY44" fmla="*/ 2040142 h 5549951"/>
              <a:gd name="connsiteX45" fmla="*/ 4448756 w 4553364"/>
              <a:gd name="connsiteY45" fmla="*/ 2044087 h 5549951"/>
              <a:gd name="connsiteX46" fmla="*/ 4451597 w 4553364"/>
              <a:gd name="connsiteY46" fmla="*/ 2056904 h 5549951"/>
              <a:gd name="connsiteX47" fmla="*/ 4446856 w 4553364"/>
              <a:gd name="connsiteY47" fmla="*/ 2067489 h 5549951"/>
              <a:gd name="connsiteX48" fmla="*/ 4436672 w 4553364"/>
              <a:gd name="connsiteY48" fmla="*/ 2117719 h 5549951"/>
              <a:gd name="connsiteX49" fmla="*/ 4429341 w 4553364"/>
              <a:gd name="connsiteY49" fmla="*/ 2167300 h 5549951"/>
              <a:gd name="connsiteX50" fmla="*/ 4373258 w 4553364"/>
              <a:gd name="connsiteY50" fmla="*/ 3223633 h 5549951"/>
              <a:gd name="connsiteX51" fmla="*/ 4360472 w 4553364"/>
              <a:gd name="connsiteY51" fmla="*/ 3477281 h 5549951"/>
              <a:gd name="connsiteX52" fmla="*/ 4349387 w 4553364"/>
              <a:gd name="connsiteY52" fmla="*/ 3639984 h 5549951"/>
              <a:gd name="connsiteX53" fmla="*/ 4263924 w 4553364"/>
              <a:gd name="connsiteY53" fmla="*/ 5315626 h 5549951"/>
              <a:gd name="connsiteX54" fmla="*/ 4267458 w 4553364"/>
              <a:gd name="connsiteY54" fmla="*/ 5350090 h 5549951"/>
              <a:gd name="connsiteX55" fmla="*/ 4270290 w 4553364"/>
              <a:gd name="connsiteY55" fmla="*/ 5450399 h 5549951"/>
              <a:gd name="connsiteX56" fmla="*/ 4251733 w 4553364"/>
              <a:gd name="connsiteY56" fmla="*/ 5484804 h 5549951"/>
              <a:gd name="connsiteX57" fmla="*/ 4247081 w 4553364"/>
              <a:gd name="connsiteY57" fmla="*/ 5487504 h 5549951"/>
              <a:gd name="connsiteX58" fmla="*/ 4243624 w 4553364"/>
              <a:gd name="connsiteY58" fmla="*/ 5549951 h 5549951"/>
              <a:gd name="connsiteX59" fmla="*/ 0 w 4553364"/>
              <a:gd name="connsiteY59" fmla="*/ 5293146 h 5549951"/>
              <a:gd name="connsiteX60" fmla="*/ 4241 w 4553364"/>
              <a:gd name="connsiteY60" fmla="*/ 5239903 h 5549951"/>
              <a:gd name="connsiteX61" fmla="*/ 8461 w 4553364"/>
              <a:gd name="connsiteY61" fmla="*/ 5233298 h 5549951"/>
              <a:gd name="connsiteX62" fmla="*/ 8730 w 4553364"/>
              <a:gd name="connsiteY62" fmla="*/ 5230552 h 5549951"/>
              <a:gd name="connsiteX63" fmla="*/ 9000 w 4553364"/>
              <a:gd name="connsiteY63" fmla="*/ 5227804 h 5549951"/>
              <a:gd name="connsiteX64" fmla="*/ 9537 w 4553364"/>
              <a:gd name="connsiteY64" fmla="*/ 5222308 h 5549951"/>
              <a:gd name="connsiteX65" fmla="*/ 9222 w 4553364"/>
              <a:gd name="connsiteY65" fmla="*/ 5216405 h 5549951"/>
              <a:gd name="connsiteX66" fmla="*/ 8638 w 4553364"/>
              <a:gd name="connsiteY66" fmla="*/ 5213249 h 5549951"/>
              <a:gd name="connsiteX67" fmla="*/ 8907 w 4553364"/>
              <a:gd name="connsiteY67" fmla="*/ 5210500 h 5549951"/>
              <a:gd name="connsiteX68" fmla="*/ 8591 w 4553364"/>
              <a:gd name="connsiteY68" fmla="*/ 5204597 h 5549951"/>
              <a:gd name="connsiteX69" fmla="*/ 8008 w 4553364"/>
              <a:gd name="connsiteY69" fmla="*/ 5201441 h 5549951"/>
              <a:gd name="connsiteX70" fmla="*/ 7378 w 4553364"/>
              <a:gd name="connsiteY70" fmla="*/ 5189632 h 5549951"/>
              <a:gd name="connsiteX71" fmla="*/ 6794 w 4553364"/>
              <a:gd name="connsiteY71" fmla="*/ 5186477 h 5549951"/>
              <a:gd name="connsiteX72" fmla="*/ 7062 w 4553364"/>
              <a:gd name="connsiteY72" fmla="*/ 5183728 h 5549951"/>
              <a:gd name="connsiteX73" fmla="*/ 5627 w 4553364"/>
              <a:gd name="connsiteY73" fmla="*/ 5180163 h 5549951"/>
              <a:gd name="connsiteX74" fmla="*/ 11039 w 4553364"/>
              <a:gd name="connsiteY74" fmla="*/ 5116566 h 5549951"/>
              <a:gd name="connsiteX75" fmla="*/ 78653 w 4553364"/>
              <a:gd name="connsiteY75" fmla="*/ 3839310 h 5549951"/>
              <a:gd name="connsiteX76" fmla="*/ 303343 w 4553364"/>
              <a:gd name="connsiteY7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954 w 4553364"/>
              <a:gd name="connsiteY40" fmla="*/ 1961755 h 5549951"/>
              <a:gd name="connsiteX41" fmla="*/ 4455073 w 4553364"/>
              <a:gd name="connsiteY41" fmla="*/ 1995384 h 5549951"/>
              <a:gd name="connsiteX42" fmla="*/ 4454611 w 4553364"/>
              <a:gd name="connsiteY42" fmla="*/ 2000244 h 5549951"/>
              <a:gd name="connsiteX43" fmla="*/ 4445491 w 4553364"/>
              <a:gd name="connsiteY43" fmla="*/ 2040142 h 5549951"/>
              <a:gd name="connsiteX44" fmla="*/ 4448756 w 4553364"/>
              <a:gd name="connsiteY44" fmla="*/ 2044087 h 5549951"/>
              <a:gd name="connsiteX45" fmla="*/ 4451597 w 4553364"/>
              <a:gd name="connsiteY45" fmla="*/ 2056904 h 5549951"/>
              <a:gd name="connsiteX46" fmla="*/ 4446856 w 4553364"/>
              <a:gd name="connsiteY46" fmla="*/ 2067489 h 5549951"/>
              <a:gd name="connsiteX47" fmla="*/ 4436672 w 4553364"/>
              <a:gd name="connsiteY47" fmla="*/ 2117719 h 5549951"/>
              <a:gd name="connsiteX48" fmla="*/ 4429341 w 4553364"/>
              <a:gd name="connsiteY48" fmla="*/ 2167300 h 5549951"/>
              <a:gd name="connsiteX49" fmla="*/ 4373258 w 4553364"/>
              <a:gd name="connsiteY49" fmla="*/ 3223633 h 5549951"/>
              <a:gd name="connsiteX50" fmla="*/ 4360472 w 4553364"/>
              <a:gd name="connsiteY50" fmla="*/ 3477281 h 5549951"/>
              <a:gd name="connsiteX51" fmla="*/ 4349387 w 4553364"/>
              <a:gd name="connsiteY51" fmla="*/ 3639984 h 5549951"/>
              <a:gd name="connsiteX52" fmla="*/ 4263924 w 4553364"/>
              <a:gd name="connsiteY52" fmla="*/ 5315626 h 5549951"/>
              <a:gd name="connsiteX53" fmla="*/ 4267458 w 4553364"/>
              <a:gd name="connsiteY53" fmla="*/ 5350090 h 5549951"/>
              <a:gd name="connsiteX54" fmla="*/ 4270290 w 4553364"/>
              <a:gd name="connsiteY54" fmla="*/ 5450399 h 5549951"/>
              <a:gd name="connsiteX55" fmla="*/ 4251733 w 4553364"/>
              <a:gd name="connsiteY55" fmla="*/ 5484804 h 5549951"/>
              <a:gd name="connsiteX56" fmla="*/ 4247081 w 4553364"/>
              <a:gd name="connsiteY56" fmla="*/ 5487504 h 5549951"/>
              <a:gd name="connsiteX57" fmla="*/ 4243624 w 4553364"/>
              <a:gd name="connsiteY57" fmla="*/ 5549951 h 5549951"/>
              <a:gd name="connsiteX58" fmla="*/ 0 w 4553364"/>
              <a:gd name="connsiteY58" fmla="*/ 5293146 h 5549951"/>
              <a:gd name="connsiteX59" fmla="*/ 4241 w 4553364"/>
              <a:gd name="connsiteY59" fmla="*/ 5239903 h 5549951"/>
              <a:gd name="connsiteX60" fmla="*/ 8461 w 4553364"/>
              <a:gd name="connsiteY60" fmla="*/ 5233298 h 5549951"/>
              <a:gd name="connsiteX61" fmla="*/ 8730 w 4553364"/>
              <a:gd name="connsiteY61" fmla="*/ 5230552 h 5549951"/>
              <a:gd name="connsiteX62" fmla="*/ 9000 w 4553364"/>
              <a:gd name="connsiteY62" fmla="*/ 5227804 h 5549951"/>
              <a:gd name="connsiteX63" fmla="*/ 9537 w 4553364"/>
              <a:gd name="connsiteY63" fmla="*/ 5222308 h 5549951"/>
              <a:gd name="connsiteX64" fmla="*/ 9222 w 4553364"/>
              <a:gd name="connsiteY64" fmla="*/ 5216405 h 5549951"/>
              <a:gd name="connsiteX65" fmla="*/ 8638 w 4553364"/>
              <a:gd name="connsiteY65" fmla="*/ 5213249 h 5549951"/>
              <a:gd name="connsiteX66" fmla="*/ 8907 w 4553364"/>
              <a:gd name="connsiteY66" fmla="*/ 5210500 h 5549951"/>
              <a:gd name="connsiteX67" fmla="*/ 8591 w 4553364"/>
              <a:gd name="connsiteY67" fmla="*/ 5204597 h 5549951"/>
              <a:gd name="connsiteX68" fmla="*/ 8008 w 4553364"/>
              <a:gd name="connsiteY68" fmla="*/ 5201441 h 5549951"/>
              <a:gd name="connsiteX69" fmla="*/ 7378 w 4553364"/>
              <a:gd name="connsiteY69" fmla="*/ 5189632 h 5549951"/>
              <a:gd name="connsiteX70" fmla="*/ 6794 w 4553364"/>
              <a:gd name="connsiteY70" fmla="*/ 5186477 h 5549951"/>
              <a:gd name="connsiteX71" fmla="*/ 7062 w 4553364"/>
              <a:gd name="connsiteY71" fmla="*/ 5183728 h 5549951"/>
              <a:gd name="connsiteX72" fmla="*/ 5627 w 4553364"/>
              <a:gd name="connsiteY72" fmla="*/ 5180163 h 5549951"/>
              <a:gd name="connsiteX73" fmla="*/ 11039 w 4553364"/>
              <a:gd name="connsiteY73" fmla="*/ 5116566 h 5549951"/>
              <a:gd name="connsiteX74" fmla="*/ 78653 w 4553364"/>
              <a:gd name="connsiteY74" fmla="*/ 3839310 h 5549951"/>
              <a:gd name="connsiteX75" fmla="*/ 303343 w 4553364"/>
              <a:gd name="connsiteY7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954 w 4553364"/>
              <a:gd name="connsiteY40" fmla="*/ 1961755 h 5549951"/>
              <a:gd name="connsiteX41" fmla="*/ 4455073 w 4553364"/>
              <a:gd name="connsiteY41" fmla="*/ 1995384 h 5549951"/>
              <a:gd name="connsiteX42" fmla="*/ 4445491 w 4553364"/>
              <a:gd name="connsiteY42" fmla="*/ 2040142 h 5549951"/>
              <a:gd name="connsiteX43" fmla="*/ 4448756 w 4553364"/>
              <a:gd name="connsiteY43" fmla="*/ 2044087 h 5549951"/>
              <a:gd name="connsiteX44" fmla="*/ 4451597 w 4553364"/>
              <a:gd name="connsiteY44" fmla="*/ 2056904 h 5549951"/>
              <a:gd name="connsiteX45" fmla="*/ 4446856 w 4553364"/>
              <a:gd name="connsiteY45" fmla="*/ 2067489 h 5549951"/>
              <a:gd name="connsiteX46" fmla="*/ 4436672 w 4553364"/>
              <a:gd name="connsiteY46" fmla="*/ 2117719 h 5549951"/>
              <a:gd name="connsiteX47" fmla="*/ 4429341 w 4553364"/>
              <a:gd name="connsiteY47" fmla="*/ 2167300 h 5549951"/>
              <a:gd name="connsiteX48" fmla="*/ 4373258 w 4553364"/>
              <a:gd name="connsiteY48" fmla="*/ 3223633 h 5549951"/>
              <a:gd name="connsiteX49" fmla="*/ 4360472 w 4553364"/>
              <a:gd name="connsiteY49" fmla="*/ 3477281 h 5549951"/>
              <a:gd name="connsiteX50" fmla="*/ 4349387 w 4553364"/>
              <a:gd name="connsiteY50" fmla="*/ 3639984 h 5549951"/>
              <a:gd name="connsiteX51" fmla="*/ 4263924 w 4553364"/>
              <a:gd name="connsiteY51" fmla="*/ 5315626 h 5549951"/>
              <a:gd name="connsiteX52" fmla="*/ 4267458 w 4553364"/>
              <a:gd name="connsiteY52" fmla="*/ 5350090 h 5549951"/>
              <a:gd name="connsiteX53" fmla="*/ 4270290 w 4553364"/>
              <a:gd name="connsiteY53" fmla="*/ 5450399 h 5549951"/>
              <a:gd name="connsiteX54" fmla="*/ 4251733 w 4553364"/>
              <a:gd name="connsiteY54" fmla="*/ 5484804 h 5549951"/>
              <a:gd name="connsiteX55" fmla="*/ 4247081 w 4553364"/>
              <a:gd name="connsiteY55" fmla="*/ 5487504 h 5549951"/>
              <a:gd name="connsiteX56" fmla="*/ 4243624 w 4553364"/>
              <a:gd name="connsiteY56" fmla="*/ 5549951 h 5549951"/>
              <a:gd name="connsiteX57" fmla="*/ 0 w 4553364"/>
              <a:gd name="connsiteY57" fmla="*/ 5293146 h 5549951"/>
              <a:gd name="connsiteX58" fmla="*/ 4241 w 4553364"/>
              <a:gd name="connsiteY58" fmla="*/ 5239903 h 5549951"/>
              <a:gd name="connsiteX59" fmla="*/ 8461 w 4553364"/>
              <a:gd name="connsiteY59" fmla="*/ 5233298 h 5549951"/>
              <a:gd name="connsiteX60" fmla="*/ 8730 w 4553364"/>
              <a:gd name="connsiteY60" fmla="*/ 5230552 h 5549951"/>
              <a:gd name="connsiteX61" fmla="*/ 9000 w 4553364"/>
              <a:gd name="connsiteY61" fmla="*/ 5227804 h 5549951"/>
              <a:gd name="connsiteX62" fmla="*/ 9537 w 4553364"/>
              <a:gd name="connsiteY62" fmla="*/ 5222308 h 5549951"/>
              <a:gd name="connsiteX63" fmla="*/ 9222 w 4553364"/>
              <a:gd name="connsiteY63" fmla="*/ 5216405 h 5549951"/>
              <a:gd name="connsiteX64" fmla="*/ 8638 w 4553364"/>
              <a:gd name="connsiteY64" fmla="*/ 5213249 h 5549951"/>
              <a:gd name="connsiteX65" fmla="*/ 8907 w 4553364"/>
              <a:gd name="connsiteY65" fmla="*/ 5210500 h 5549951"/>
              <a:gd name="connsiteX66" fmla="*/ 8591 w 4553364"/>
              <a:gd name="connsiteY66" fmla="*/ 5204597 h 5549951"/>
              <a:gd name="connsiteX67" fmla="*/ 8008 w 4553364"/>
              <a:gd name="connsiteY67" fmla="*/ 5201441 h 5549951"/>
              <a:gd name="connsiteX68" fmla="*/ 7378 w 4553364"/>
              <a:gd name="connsiteY68" fmla="*/ 5189632 h 5549951"/>
              <a:gd name="connsiteX69" fmla="*/ 6794 w 4553364"/>
              <a:gd name="connsiteY69" fmla="*/ 5186477 h 5549951"/>
              <a:gd name="connsiteX70" fmla="*/ 7062 w 4553364"/>
              <a:gd name="connsiteY70" fmla="*/ 5183728 h 5549951"/>
              <a:gd name="connsiteX71" fmla="*/ 5627 w 4553364"/>
              <a:gd name="connsiteY71" fmla="*/ 5180163 h 5549951"/>
              <a:gd name="connsiteX72" fmla="*/ 11039 w 4553364"/>
              <a:gd name="connsiteY72" fmla="*/ 5116566 h 5549951"/>
              <a:gd name="connsiteX73" fmla="*/ 78653 w 4553364"/>
              <a:gd name="connsiteY73" fmla="*/ 3839310 h 5549951"/>
              <a:gd name="connsiteX74" fmla="*/ 303343 w 4553364"/>
              <a:gd name="connsiteY7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51597 w 4553364"/>
              <a:gd name="connsiteY43" fmla="*/ 2056904 h 5549951"/>
              <a:gd name="connsiteX44" fmla="*/ 4446856 w 4553364"/>
              <a:gd name="connsiteY44" fmla="*/ 2067489 h 5549951"/>
              <a:gd name="connsiteX45" fmla="*/ 4436672 w 4553364"/>
              <a:gd name="connsiteY45" fmla="*/ 2117719 h 5549951"/>
              <a:gd name="connsiteX46" fmla="*/ 4429341 w 4553364"/>
              <a:gd name="connsiteY46" fmla="*/ 2167300 h 5549951"/>
              <a:gd name="connsiteX47" fmla="*/ 4373258 w 4553364"/>
              <a:gd name="connsiteY47" fmla="*/ 3223633 h 5549951"/>
              <a:gd name="connsiteX48" fmla="*/ 4360472 w 4553364"/>
              <a:gd name="connsiteY48" fmla="*/ 3477281 h 5549951"/>
              <a:gd name="connsiteX49" fmla="*/ 4349387 w 4553364"/>
              <a:gd name="connsiteY49" fmla="*/ 3639984 h 5549951"/>
              <a:gd name="connsiteX50" fmla="*/ 4263924 w 4553364"/>
              <a:gd name="connsiteY50" fmla="*/ 5315626 h 5549951"/>
              <a:gd name="connsiteX51" fmla="*/ 4267458 w 4553364"/>
              <a:gd name="connsiteY51" fmla="*/ 5350090 h 5549951"/>
              <a:gd name="connsiteX52" fmla="*/ 4270290 w 4553364"/>
              <a:gd name="connsiteY52" fmla="*/ 5450399 h 5549951"/>
              <a:gd name="connsiteX53" fmla="*/ 4251733 w 4553364"/>
              <a:gd name="connsiteY53" fmla="*/ 5484804 h 5549951"/>
              <a:gd name="connsiteX54" fmla="*/ 4247081 w 4553364"/>
              <a:gd name="connsiteY54" fmla="*/ 5487504 h 5549951"/>
              <a:gd name="connsiteX55" fmla="*/ 4243624 w 4553364"/>
              <a:gd name="connsiteY55" fmla="*/ 5549951 h 5549951"/>
              <a:gd name="connsiteX56" fmla="*/ 0 w 4553364"/>
              <a:gd name="connsiteY56" fmla="*/ 5293146 h 5549951"/>
              <a:gd name="connsiteX57" fmla="*/ 4241 w 4553364"/>
              <a:gd name="connsiteY57" fmla="*/ 5239903 h 5549951"/>
              <a:gd name="connsiteX58" fmla="*/ 8461 w 4553364"/>
              <a:gd name="connsiteY58" fmla="*/ 5233298 h 5549951"/>
              <a:gd name="connsiteX59" fmla="*/ 8730 w 4553364"/>
              <a:gd name="connsiteY59" fmla="*/ 5230552 h 5549951"/>
              <a:gd name="connsiteX60" fmla="*/ 9000 w 4553364"/>
              <a:gd name="connsiteY60" fmla="*/ 5227804 h 5549951"/>
              <a:gd name="connsiteX61" fmla="*/ 9537 w 4553364"/>
              <a:gd name="connsiteY61" fmla="*/ 5222308 h 5549951"/>
              <a:gd name="connsiteX62" fmla="*/ 9222 w 4553364"/>
              <a:gd name="connsiteY62" fmla="*/ 5216405 h 5549951"/>
              <a:gd name="connsiteX63" fmla="*/ 8638 w 4553364"/>
              <a:gd name="connsiteY63" fmla="*/ 5213249 h 5549951"/>
              <a:gd name="connsiteX64" fmla="*/ 8907 w 4553364"/>
              <a:gd name="connsiteY64" fmla="*/ 5210500 h 5549951"/>
              <a:gd name="connsiteX65" fmla="*/ 8591 w 4553364"/>
              <a:gd name="connsiteY65" fmla="*/ 5204597 h 5549951"/>
              <a:gd name="connsiteX66" fmla="*/ 8008 w 4553364"/>
              <a:gd name="connsiteY66" fmla="*/ 5201441 h 5549951"/>
              <a:gd name="connsiteX67" fmla="*/ 7378 w 4553364"/>
              <a:gd name="connsiteY67" fmla="*/ 5189632 h 5549951"/>
              <a:gd name="connsiteX68" fmla="*/ 6794 w 4553364"/>
              <a:gd name="connsiteY68" fmla="*/ 5186477 h 5549951"/>
              <a:gd name="connsiteX69" fmla="*/ 7062 w 4553364"/>
              <a:gd name="connsiteY69" fmla="*/ 5183728 h 5549951"/>
              <a:gd name="connsiteX70" fmla="*/ 5627 w 4553364"/>
              <a:gd name="connsiteY70" fmla="*/ 5180163 h 5549951"/>
              <a:gd name="connsiteX71" fmla="*/ 11039 w 4553364"/>
              <a:gd name="connsiteY71" fmla="*/ 5116566 h 5549951"/>
              <a:gd name="connsiteX72" fmla="*/ 78653 w 4553364"/>
              <a:gd name="connsiteY72" fmla="*/ 3839310 h 5549951"/>
              <a:gd name="connsiteX73" fmla="*/ 303343 w 4553364"/>
              <a:gd name="connsiteY7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51597 w 4553364"/>
              <a:gd name="connsiteY43" fmla="*/ 2056904 h 5549951"/>
              <a:gd name="connsiteX44" fmla="*/ 4446856 w 4553364"/>
              <a:gd name="connsiteY44" fmla="*/ 2067489 h 5549951"/>
              <a:gd name="connsiteX45" fmla="*/ 4429341 w 4553364"/>
              <a:gd name="connsiteY45" fmla="*/ 2167300 h 5549951"/>
              <a:gd name="connsiteX46" fmla="*/ 4373258 w 4553364"/>
              <a:gd name="connsiteY46" fmla="*/ 3223633 h 5549951"/>
              <a:gd name="connsiteX47" fmla="*/ 4360472 w 4553364"/>
              <a:gd name="connsiteY47" fmla="*/ 3477281 h 5549951"/>
              <a:gd name="connsiteX48" fmla="*/ 4349387 w 4553364"/>
              <a:gd name="connsiteY48" fmla="*/ 3639984 h 5549951"/>
              <a:gd name="connsiteX49" fmla="*/ 4263924 w 4553364"/>
              <a:gd name="connsiteY49" fmla="*/ 5315626 h 5549951"/>
              <a:gd name="connsiteX50" fmla="*/ 4267458 w 4553364"/>
              <a:gd name="connsiteY50" fmla="*/ 5350090 h 5549951"/>
              <a:gd name="connsiteX51" fmla="*/ 4270290 w 4553364"/>
              <a:gd name="connsiteY51" fmla="*/ 5450399 h 5549951"/>
              <a:gd name="connsiteX52" fmla="*/ 4251733 w 4553364"/>
              <a:gd name="connsiteY52" fmla="*/ 5484804 h 5549951"/>
              <a:gd name="connsiteX53" fmla="*/ 4247081 w 4553364"/>
              <a:gd name="connsiteY53" fmla="*/ 5487504 h 5549951"/>
              <a:gd name="connsiteX54" fmla="*/ 4243624 w 4553364"/>
              <a:gd name="connsiteY54" fmla="*/ 5549951 h 5549951"/>
              <a:gd name="connsiteX55" fmla="*/ 0 w 4553364"/>
              <a:gd name="connsiteY55" fmla="*/ 5293146 h 5549951"/>
              <a:gd name="connsiteX56" fmla="*/ 4241 w 4553364"/>
              <a:gd name="connsiteY56" fmla="*/ 5239903 h 5549951"/>
              <a:gd name="connsiteX57" fmla="*/ 8461 w 4553364"/>
              <a:gd name="connsiteY57" fmla="*/ 5233298 h 5549951"/>
              <a:gd name="connsiteX58" fmla="*/ 8730 w 4553364"/>
              <a:gd name="connsiteY58" fmla="*/ 5230552 h 5549951"/>
              <a:gd name="connsiteX59" fmla="*/ 9000 w 4553364"/>
              <a:gd name="connsiteY59" fmla="*/ 5227804 h 5549951"/>
              <a:gd name="connsiteX60" fmla="*/ 9537 w 4553364"/>
              <a:gd name="connsiteY60" fmla="*/ 5222308 h 5549951"/>
              <a:gd name="connsiteX61" fmla="*/ 9222 w 4553364"/>
              <a:gd name="connsiteY61" fmla="*/ 5216405 h 5549951"/>
              <a:gd name="connsiteX62" fmla="*/ 8638 w 4553364"/>
              <a:gd name="connsiteY62" fmla="*/ 5213249 h 5549951"/>
              <a:gd name="connsiteX63" fmla="*/ 8907 w 4553364"/>
              <a:gd name="connsiteY63" fmla="*/ 5210500 h 5549951"/>
              <a:gd name="connsiteX64" fmla="*/ 8591 w 4553364"/>
              <a:gd name="connsiteY64" fmla="*/ 5204597 h 5549951"/>
              <a:gd name="connsiteX65" fmla="*/ 8008 w 4553364"/>
              <a:gd name="connsiteY65" fmla="*/ 5201441 h 5549951"/>
              <a:gd name="connsiteX66" fmla="*/ 7378 w 4553364"/>
              <a:gd name="connsiteY66" fmla="*/ 5189632 h 5549951"/>
              <a:gd name="connsiteX67" fmla="*/ 6794 w 4553364"/>
              <a:gd name="connsiteY67" fmla="*/ 5186477 h 5549951"/>
              <a:gd name="connsiteX68" fmla="*/ 7062 w 4553364"/>
              <a:gd name="connsiteY68" fmla="*/ 5183728 h 5549951"/>
              <a:gd name="connsiteX69" fmla="*/ 5627 w 4553364"/>
              <a:gd name="connsiteY69" fmla="*/ 5180163 h 5549951"/>
              <a:gd name="connsiteX70" fmla="*/ 11039 w 4553364"/>
              <a:gd name="connsiteY70" fmla="*/ 5116566 h 5549951"/>
              <a:gd name="connsiteX71" fmla="*/ 78653 w 4553364"/>
              <a:gd name="connsiteY71" fmla="*/ 3839310 h 5549951"/>
              <a:gd name="connsiteX72" fmla="*/ 303343 w 4553364"/>
              <a:gd name="connsiteY7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46856 w 4553364"/>
              <a:gd name="connsiteY43" fmla="*/ 2067489 h 5549951"/>
              <a:gd name="connsiteX44" fmla="*/ 4429341 w 4553364"/>
              <a:gd name="connsiteY44" fmla="*/ 2167300 h 5549951"/>
              <a:gd name="connsiteX45" fmla="*/ 4373258 w 4553364"/>
              <a:gd name="connsiteY45" fmla="*/ 3223633 h 5549951"/>
              <a:gd name="connsiteX46" fmla="*/ 4360472 w 4553364"/>
              <a:gd name="connsiteY46" fmla="*/ 3477281 h 5549951"/>
              <a:gd name="connsiteX47" fmla="*/ 4349387 w 4553364"/>
              <a:gd name="connsiteY47" fmla="*/ 3639984 h 5549951"/>
              <a:gd name="connsiteX48" fmla="*/ 4263924 w 4553364"/>
              <a:gd name="connsiteY48" fmla="*/ 5315626 h 5549951"/>
              <a:gd name="connsiteX49" fmla="*/ 4267458 w 4553364"/>
              <a:gd name="connsiteY49" fmla="*/ 5350090 h 5549951"/>
              <a:gd name="connsiteX50" fmla="*/ 4270290 w 4553364"/>
              <a:gd name="connsiteY50" fmla="*/ 5450399 h 5549951"/>
              <a:gd name="connsiteX51" fmla="*/ 4251733 w 4553364"/>
              <a:gd name="connsiteY51" fmla="*/ 5484804 h 5549951"/>
              <a:gd name="connsiteX52" fmla="*/ 4247081 w 4553364"/>
              <a:gd name="connsiteY52" fmla="*/ 5487504 h 5549951"/>
              <a:gd name="connsiteX53" fmla="*/ 4243624 w 4553364"/>
              <a:gd name="connsiteY53" fmla="*/ 5549951 h 5549951"/>
              <a:gd name="connsiteX54" fmla="*/ 0 w 4553364"/>
              <a:gd name="connsiteY54" fmla="*/ 5293146 h 5549951"/>
              <a:gd name="connsiteX55" fmla="*/ 4241 w 4553364"/>
              <a:gd name="connsiteY55" fmla="*/ 5239903 h 5549951"/>
              <a:gd name="connsiteX56" fmla="*/ 8461 w 4553364"/>
              <a:gd name="connsiteY56" fmla="*/ 5233298 h 5549951"/>
              <a:gd name="connsiteX57" fmla="*/ 8730 w 4553364"/>
              <a:gd name="connsiteY57" fmla="*/ 5230552 h 5549951"/>
              <a:gd name="connsiteX58" fmla="*/ 9000 w 4553364"/>
              <a:gd name="connsiteY58" fmla="*/ 5227804 h 5549951"/>
              <a:gd name="connsiteX59" fmla="*/ 9537 w 4553364"/>
              <a:gd name="connsiteY59" fmla="*/ 5222308 h 5549951"/>
              <a:gd name="connsiteX60" fmla="*/ 9222 w 4553364"/>
              <a:gd name="connsiteY60" fmla="*/ 5216405 h 5549951"/>
              <a:gd name="connsiteX61" fmla="*/ 8638 w 4553364"/>
              <a:gd name="connsiteY61" fmla="*/ 5213249 h 5549951"/>
              <a:gd name="connsiteX62" fmla="*/ 8907 w 4553364"/>
              <a:gd name="connsiteY62" fmla="*/ 5210500 h 5549951"/>
              <a:gd name="connsiteX63" fmla="*/ 8591 w 4553364"/>
              <a:gd name="connsiteY63" fmla="*/ 5204597 h 5549951"/>
              <a:gd name="connsiteX64" fmla="*/ 8008 w 4553364"/>
              <a:gd name="connsiteY64" fmla="*/ 5201441 h 5549951"/>
              <a:gd name="connsiteX65" fmla="*/ 7378 w 4553364"/>
              <a:gd name="connsiteY65" fmla="*/ 5189632 h 5549951"/>
              <a:gd name="connsiteX66" fmla="*/ 6794 w 4553364"/>
              <a:gd name="connsiteY66" fmla="*/ 5186477 h 5549951"/>
              <a:gd name="connsiteX67" fmla="*/ 7062 w 4553364"/>
              <a:gd name="connsiteY67" fmla="*/ 5183728 h 5549951"/>
              <a:gd name="connsiteX68" fmla="*/ 5627 w 4553364"/>
              <a:gd name="connsiteY68" fmla="*/ 5180163 h 5549951"/>
              <a:gd name="connsiteX69" fmla="*/ 11039 w 4553364"/>
              <a:gd name="connsiteY69" fmla="*/ 5116566 h 5549951"/>
              <a:gd name="connsiteX70" fmla="*/ 78653 w 4553364"/>
              <a:gd name="connsiteY70" fmla="*/ 3839310 h 5549951"/>
              <a:gd name="connsiteX71" fmla="*/ 303343 w 4553364"/>
              <a:gd name="connsiteY7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497900 w 4553364"/>
              <a:gd name="connsiteY19" fmla="*/ 1101094 h 5549951"/>
              <a:gd name="connsiteX20" fmla="*/ 4497795 w 4553364"/>
              <a:gd name="connsiteY20" fmla="*/ 1159389 h 5549951"/>
              <a:gd name="connsiteX21" fmla="*/ 4516282 w 4553364"/>
              <a:gd name="connsiteY21" fmla="*/ 1313374 h 5549951"/>
              <a:gd name="connsiteX22" fmla="*/ 4515402 w 4553364"/>
              <a:gd name="connsiteY22" fmla="*/ 1347004 h 5549951"/>
              <a:gd name="connsiteX23" fmla="*/ 4505820 w 4553364"/>
              <a:gd name="connsiteY23" fmla="*/ 1391762 h 5549951"/>
              <a:gd name="connsiteX24" fmla="*/ 4509084 w 4553364"/>
              <a:gd name="connsiteY24" fmla="*/ 1395707 h 5549951"/>
              <a:gd name="connsiteX25" fmla="*/ 4511926 w 4553364"/>
              <a:gd name="connsiteY25" fmla="*/ 1408524 h 5549951"/>
              <a:gd name="connsiteX26" fmla="*/ 4507185 w 4553364"/>
              <a:gd name="connsiteY26" fmla="*/ 1419109 h 5549951"/>
              <a:gd name="connsiteX27" fmla="*/ 4486104 w 4553364"/>
              <a:gd name="connsiteY27" fmla="*/ 1543038 h 5549951"/>
              <a:gd name="connsiteX28" fmla="*/ 4481223 w 4553364"/>
              <a:gd name="connsiteY28" fmla="*/ 1553997 h 5549951"/>
              <a:gd name="connsiteX29" fmla="*/ 4466795 w 4553364"/>
              <a:gd name="connsiteY29" fmla="*/ 1626071 h 5549951"/>
              <a:gd name="connsiteX30" fmla="*/ 4463080 w 4553364"/>
              <a:gd name="connsiteY30" fmla="*/ 1664103 h 5549951"/>
              <a:gd name="connsiteX31" fmla="*/ 4466740 w 4553364"/>
              <a:gd name="connsiteY31" fmla="*/ 1668558 h 5549951"/>
              <a:gd name="connsiteX32" fmla="*/ 4465090 w 4553364"/>
              <a:gd name="connsiteY32" fmla="*/ 1679756 h 5549951"/>
              <a:gd name="connsiteX33" fmla="*/ 4465502 w 4553364"/>
              <a:gd name="connsiteY33" fmla="*/ 1682815 h 5549951"/>
              <a:gd name="connsiteX34" fmla="*/ 4467013 w 4553364"/>
              <a:gd name="connsiteY34" fmla="*/ 1700268 h 5549951"/>
              <a:gd name="connsiteX35" fmla="*/ 4455543 w 4553364"/>
              <a:gd name="connsiteY35" fmla="*/ 1735163 h 5549951"/>
              <a:gd name="connsiteX36" fmla="*/ 4453483 w 4553364"/>
              <a:gd name="connsiteY36" fmla="*/ 1735289 h 5549951"/>
              <a:gd name="connsiteX37" fmla="*/ 4444985 w 4553364"/>
              <a:gd name="connsiteY37" fmla="*/ 1887374 h 5549951"/>
              <a:gd name="connsiteX38" fmla="*/ 4453676 w 4553364"/>
              <a:gd name="connsiteY38" fmla="*/ 1911536 h 5549951"/>
              <a:gd name="connsiteX39" fmla="*/ 4455073 w 4553364"/>
              <a:gd name="connsiteY39" fmla="*/ 1995384 h 5549951"/>
              <a:gd name="connsiteX40" fmla="*/ 4445491 w 4553364"/>
              <a:gd name="connsiteY40" fmla="*/ 2040142 h 5549951"/>
              <a:gd name="connsiteX41" fmla="*/ 4448756 w 4553364"/>
              <a:gd name="connsiteY41" fmla="*/ 2044087 h 5549951"/>
              <a:gd name="connsiteX42" fmla="*/ 4446856 w 4553364"/>
              <a:gd name="connsiteY42" fmla="*/ 2067489 h 5549951"/>
              <a:gd name="connsiteX43" fmla="*/ 4429341 w 4553364"/>
              <a:gd name="connsiteY43" fmla="*/ 2167300 h 5549951"/>
              <a:gd name="connsiteX44" fmla="*/ 4373258 w 4553364"/>
              <a:gd name="connsiteY44" fmla="*/ 3223633 h 5549951"/>
              <a:gd name="connsiteX45" fmla="*/ 4360472 w 4553364"/>
              <a:gd name="connsiteY45" fmla="*/ 3477281 h 5549951"/>
              <a:gd name="connsiteX46" fmla="*/ 4349387 w 4553364"/>
              <a:gd name="connsiteY46" fmla="*/ 3639984 h 5549951"/>
              <a:gd name="connsiteX47" fmla="*/ 4263924 w 4553364"/>
              <a:gd name="connsiteY47" fmla="*/ 5315626 h 5549951"/>
              <a:gd name="connsiteX48" fmla="*/ 4267458 w 4553364"/>
              <a:gd name="connsiteY48" fmla="*/ 5350090 h 5549951"/>
              <a:gd name="connsiteX49" fmla="*/ 4270290 w 4553364"/>
              <a:gd name="connsiteY49" fmla="*/ 5450399 h 5549951"/>
              <a:gd name="connsiteX50" fmla="*/ 4251733 w 4553364"/>
              <a:gd name="connsiteY50" fmla="*/ 5484804 h 5549951"/>
              <a:gd name="connsiteX51" fmla="*/ 4247081 w 4553364"/>
              <a:gd name="connsiteY51" fmla="*/ 5487504 h 5549951"/>
              <a:gd name="connsiteX52" fmla="*/ 4243624 w 4553364"/>
              <a:gd name="connsiteY52" fmla="*/ 5549951 h 5549951"/>
              <a:gd name="connsiteX53" fmla="*/ 0 w 4553364"/>
              <a:gd name="connsiteY53" fmla="*/ 5293146 h 5549951"/>
              <a:gd name="connsiteX54" fmla="*/ 4241 w 4553364"/>
              <a:gd name="connsiteY54" fmla="*/ 5239903 h 5549951"/>
              <a:gd name="connsiteX55" fmla="*/ 8461 w 4553364"/>
              <a:gd name="connsiteY55" fmla="*/ 5233298 h 5549951"/>
              <a:gd name="connsiteX56" fmla="*/ 8730 w 4553364"/>
              <a:gd name="connsiteY56" fmla="*/ 5230552 h 5549951"/>
              <a:gd name="connsiteX57" fmla="*/ 9000 w 4553364"/>
              <a:gd name="connsiteY57" fmla="*/ 5227804 h 5549951"/>
              <a:gd name="connsiteX58" fmla="*/ 9537 w 4553364"/>
              <a:gd name="connsiteY58" fmla="*/ 5222308 h 5549951"/>
              <a:gd name="connsiteX59" fmla="*/ 9222 w 4553364"/>
              <a:gd name="connsiteY59" fmla="*/ 5216405 h 5549951"/>
              <a:gd name="connsiteX60" fmla="*/ 8638 w 4553364"/>
              <a:gd name="connsiteY60" fmla="*/ 5213249 h 5549951"/>
              <a:gd name="connsiteX61" fmla="*/ 8907 w 4553364"/>
              <a:gd name="connsiteY61" fmla="*/ 5210500 h 5549951"/>
              <a:gd name="connsiteX62" fmla="*/ 8591 w 4553364"/>
              <a:gd name="connsiteY62" fmla="*/ 5204597 h 5549951"/>
              <a:gd name="connsiteX63" fmla="*/ 8008 w 4553364"/>
              <a:gd name="connsiteY63" fmla="*/ 5201441 h 5549951"/>
              <a:gd name="connsiteX64" fmla="*/ 7378 w 4553364"/>
              <a:gd name="connsiteY64" fmla="*/ 5189632 h 5549951"/>
              <a:gd name="connsiteX65" fmla="*/ 6794 w 4553364"/>
              <a:gd name="connsiteY65" fmla="*/ 5186477 h 5549951"/>
              <a:gd name="connsiteX66" fmla="*/ 7062 w 4553364"/>
              <a:gd name="connsiteY66" fmla="*/ 5183728 h 5549951"/>
              <a:gd name="connsiteX67" fmla="*/ 5627 w 4553364"/>
              <a:gd name="connsiteY67" fmla="*/ 5180163 h 5549951"/>
              <a:gd name="connsiteX68" fmla="*/ 11039 w 4553364"/>
              <a:gd name="connsiteY68" fmla="*/ 5116566 h 5549951"/>
              <a:gd name="connsiteX69" fmla="*/ 78653 w 4553364"/>
              <a:gd name="connsiteY69" fmla="*/ 3839310 h 5549951"/>
              <a:gd name="connsiteX70" fmla="*/ 303343 w 4553364"/>
              <a:gd name="connsiteY7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5502 w 4553364"/>
              <a:gd name="connsiteY32" fmla="*/ 1682815 h 5549951"/>
              <a:gd name="connsiteX33" fmla="*/ 4467013 w 4553364"/>
              <a:gd name="connsiteY33" fmla="*/ 1700268 h 5549951"/>
              <a:gd name="connsiteX34" fmla="*/ 4455543 w 4553364"/>
              <a:gd name="connsiteY34" fmla="*/ 1735163 h 5549951"/>
              <a:gd name="connsiteX35" fmla="*/ 4453483 w 4553364"/>
              <a:gd name="connsiteY35" fmla="*/ 1735289 h 5549951"/>
              <a:gd name="connsiteX36" fmla="*/ 4444985 w 4553364"/>
              <a:gd name="connsiteY36" fmla="*/ 1887374 h 5549951"/>
              <a:gd name="connsiteX37" fmla="*/ 4453676 w 4553364"/>
              <a:gd name="connsiteY37" fmla="*/ 1911536 h 5549951"/>
              <a:gd name="connsiteX38" fmla="*/ 4455073 w 4553364"/>
              <a:gd name="connsiteY38" fmla="*/ 1995384 h 5549951"/>
              <a:gd name="connsiteX39" fmla="*/ 4445491 w 4553364"/>
              <a:gd name="connsiteY39" fmla="*/ 2040142 h 5549951"/>
              <a:gd name="connsiteX40" fmla="*/ 4448756 w 4553364"/>
              <a:gd name="connsiteY40" fmla="*/ 2044087 h 5549951"/>
              <a:gd name="connsiteX41" fmla="*/ 4446856 w 4553364"/>
              <a:gd name="connsiteY41" fmla="*/ 2067489 h 5549951"/>
              <a:gd name="connsiteX42" fmla="*/ 4429341 w 4553364"/>
              <a:gd name="connsiteY42" fmla="*/ 2167300 h 5549951"/>
              <a:gd name="connsiteX43" fmla="*/ 4373258 w 4553364"/>
              <a:gd name="connsiteY43" fmla="*/ 3223633 h 5549951"/>
              <a:gd name="connsiteX44" fmla="*/ 4360472 w 4553364"/>
              <a:gd name="connsiteY44" fmla="*/ 3477281 h 5549951"/>
              <a:gd name="connsiteX45" fmla="*/ 4349387 w 4553364"/>
              <a:gd name="connsiteY45" fmla="*/ 3639984 h 5549951"/>
              <a:gd name="connsiteX46" fmla="*/ 4263924 w 4553364"/>
              <a:gd name="connsiteY46" fmla="*/ 5315626 h 5549951"/>
              <a:gd name="connsiteX47" fmla="*/ 4267458 w 4553364"/>
              <a:gd name="connsiteY47" fmla="*/ 5350090 h 5549951"/>
              <a:gd name="connsiteX48" fmla="*/ 4270290 w 4553364"/>
              <a:gd name="connsiteY48" fmla="*/ 5450399 h 5549951"/>
              <a:gd name="connsiteX49" fmla="*/ 4251733 w 4553364"/>
              <a:gd name="connsiteY49" fmla="*/ 5484804 h 5549951"/>
              <a:gd name="connsiteX50" fmla="*/ 4247081 w 4553364"/>
              <a:gd name="connsiteY50" fmla="*/ 5487504 h 5549951"/>
              <a:gd name="connsiteX51" fmla="*/ 4243624 w 4553364"/>
              <a:gd name="connsiteY51" fmla="*/ 5549951 h 5549951"/>
              <a:gd name="connsiteX52" fmla="*/ 0 w 4553364"/>
              <a:gd name="connsiteY52" fmla="*/ 5293146 h 5549951"/>
              <a:gd name="connsiteX53" fmla="*/ 4241 w 4553364"/>
              <a:gd name="connsiteY53" fmla="*/ 5239903 h 5549951"/>
              <a:gd name="connsiteX54" fmla="*/ 8461 w 4553364"/>
              <a:gd name="connsiteY54" fmla="*/ 5233298 h 5549951"/>
              <a:gd name="connsiteX55" fmla="*/ 8730 w 4553364"/>
              <a:gd name="connsiteY55" fmla="*/ 5230552 h 5549951"/>
              <a:gd name="connsiteX56" fmla="*/ 9000 w 4553364"/>
              <a:gd name="connsiteY56" fmla="*/ 5227804 h 5549951"/>
              <a:gd name="connsiteX57" fmla="*/ 9537 w 4553364"/>
              <a:gd name="connsiteY57" fmla="*/ 5222308 h 5549951"/>
              <a:gd name="connsiteX58" fmla="*/ 9222 w 4553364"/>
              <a:gd name="connsiteY58" fmla="*/ 5216405 h 5549951"/>
              <a:gd name="connsiteX59" fmla="*/ 8638 w 4553364"/>
              <a:gd name="connsiteY59" fmla="*/ 5213249 h 5549951"/>
              <a:gd name="connsiteX60" fmla="*/ 8907 w 4553364"/>
              <a:gd name="connsiteY60" fmla="*/ 5210500 h 5549951"/>
              <a:gd name="connsiteX61" fmla="*/ 8591 w 4553364"/>
              <a:gd name="connsiteY61" fmla="*/ 5204597 h 5549951"/>
              <a:gd name="connsiteX62" fmla="*/ 8008 w 4553364"/>
              <a:gd name="connsiteY62" fmla="*/ 5201441 h 5549951"/>
              <a:gd name="connsiteX63" fmla="*/ 7378 w 4553364"/>
              <a:gd name="connsiteY63" fmla="*/ 5189632 h 5549951"/>
              <a:gd name="connsiteX64" fmla="*/ 6794 w 4553364"/>
              <a:gd name="connsiteY64" fmla="*/ 5186477 h 5549951"/>
              <a:gd name="connsiteX65" fmla="*/ 7062 w 4553364"/>
              <a:gd name="connsiteY65" fmla="*/ 5183728 h 5549951"/>
              <a:gd name="connsiteX66" fmla="*/ 5627 w 4553364"/>
              <a:gd name="connsiteY66" fmla="*/ 5180163 h 5549951"/>
              <a:gd name="connsiteX67" fmla="*/ 11039 w 4553364"/>
              <a:gd name="connsiteY67" fmla="*/ 5116566 h 5549951"/>
              <a:gd name="connsiteX68" fmla="*/ 78653 w 4553364"/>
              <a:gd name="connsiteY68" fmla="*/ 3839310 h 5549951"/>
              <a:gd name="connsiteX69" fmla="*/ 303343 w 4553364"/>
              <a:gd name="connsiteY6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60472 w 4553364"/>
              <a:gd name="connsiteY43" fmla="*/ 3477281 h 5549951"/>
              <a:gd name="connsiteX44" fmla="*/ 4349387 w 4553364"/>
              <a:gd name="connsiteY44" fmla="*/ 3639984 h 5549951"/>
              <a:gd name="connsiteX45" fmla="*/ 4263924 w 4553364"/>
              <a:gd name="connsiteY45" fmla="*/ 5315626 h 5549951"/>
              <a:gd name="connsiteX46" fmla="*/ 4267458 w 4553364"/>
              <a:gd name="connsiteY46" fmla="*/ 5350090 h 5549951"/>
              <a:gd name="connsiteX47" fmla="*/ 4270290 w 4553364"/>
              <a:gd name="connsiteY47" fmla="*/ 5450399 h 5549951"/>
              <a:gd name="connsiteX48" fmla="*/ 4251733 w 4553364"/>
              <a:gd name="connsiteY48" fmla="*/ 5484804 h 5549951"/>
              <a:gd name="connsiteX49" fmla="*/ 4247081 w 4553364"/>
              <a:gd name="connsiteY49" fmla="*/ 5487504 h 5549951"/>
              <a:gd name="connsiteX50" fmla="*/ 4243624 w 4553364"/>
              <a:gd name="connsiteY50" fmla="*/ 5549951 h 5549951"/>
              <a:gd name="connsiteX51" fmla="*/ 0 w 4553364"/>
              <a:gd name="connsiteY51" fmla="*/ 5293146 h 5549951"/>
              <a:gd name="connsiteX52" fmla="*/ 4241 w 4553364"/>
              <a:gd name="connsiteY52" fmla="*/ 5239903 h 5549951"/>
              <a:gd name="connsiteX53" fmla="*/ 8461 w 4553364"/>
              <a:gd name="connsiteY53" fmla="*/ 5233298 h 5549951"/>
              <a:gd name="connsiteX54" fmla="*/ 8730 w 4553364"/>
              <a:gd name="connsiteY54" fmla="*/ 5230552 h 5549951"/>
              <a:gd name="connsiteX55" fmla="*/ 9000 w 4553364"/>
              <a:gd name="connsiteY55" fmla="*/ 5227804 h 5549951"/>
              <a:gd name="connsiteX56" fmla="*/ 9537 w 4553364"/>
              <a:gd name="connsiteY56" fmla="*/ 5222308 h 5549951"/>
              <a:gd name="connsiteX57" fmla="*/ 9222 w 4553364"/>
              <a:gd name="connsiteY57" fmla="*/ 5216405 h 5549951"/>
              <a:gd name="connsiteX58" fmla="*/ 8638 w 4553364"/>
              <a:gd name="connsiteY58" fmla="*/ 5213249 h 5549951"/>
              <a:gd name="connsiteX59" fmla="*/ 8907 w 4553364"/>
              <a:gd name="connsiteY59" fmla="*/ 5210500 h 5549951"/>
              <a:gd name="connsiteX60" fmla="*/ 8591 w 4553364"/>
              <a:gd name="connsiteY60" fmla="*/ 5204597 h 5549951"/>
              <a:gd name="connsiteX61" fmla="*/ 8008 w 4553364"/>
              <a:gd name="connsiteY61" fmla="*/ 5201441 h 5549951"/>
              <a:gd name="connsiteX62" fmla="*/ 7378 w 4553364"/>
              <a:gd name="connsiteY62" fmla="*/ 5189632 h 5549951"/>
              <a:gd name="connsiteX63" fmla="*/ 6794 w 4553364"/>
              <a:gd name="connsiteY63" fmla="*/ 5186477 h 5549951"/>
              <a:gd name="connsiteX64" fmla="*/ 7062 w 4553364"/>
              <a:gd name="connsiteY64" fmla="*/ 5183728 h 5549951"/>
              <a:gd name="connsiteX65" fmla="*/ 5627 w 4553364"/>
              <a:gd name="connsiteY65" fmla="*/ 5180163 h 5549951"/>
              <a:gd name="connsiteX66" fmla="*/ 11039 w 4553364"/>
              <a:gd name="connsiteY66" fmla="*/ 5116566 h 5549951"/>
              <a:gd name="connsiteX67" fmla="*/ 78653 w 4553364"/>
              <a:gd name="connsiteY67" fmla="*/ 3839310 h 5549951"/>
              <a:gd name="connsiteX68" fmla="*/ 303343 w 4553364"/>
              <a:gd name="connsiteY6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49387 w 4553364"/>
              <a:gd name="connsiteY43" fmla="*/ 3639984 h 5549951"/>
              <a:gd name="connsiteX44" fmla="*/ 4263924 w 4553364"/>
              <a:gd name="connsiteY44" fmla="*/ 5315626 h 5549951"/>
              <a:gd name="connsiteX45" fmla="*/ 4267458 w 4553364"/>
              <a:gd name="connsiteY45" fmla="*/ 5350090 h 5549951"/>
              <a:gd name="connsiteX46" fmla="*/ 4270290 w 4553364"/>
              <a:gd name="connsiteY46" fmla="*/ 5450399 h 5549951"/>
              <a:gd name="connsiteX47" fmla="*/ 4251733 w 4553364"/>
              <a:gd name="connsiteY47" fmla="*/ 5484804 h 5549951"/>
              <a:gd name="connsiteX48" fmla="*/ 4247081 w 4553364"/>
              <a:gd name="connsiteY48" fmla="*/ 5487504 h 5549951"/>
              <a:gd name="connsiteX49" fmla="*/ 4243624 w 4553364"/>
              <a:gd name="connsiteY49" fmla="*/ 5549951 h 5549951"/>
              <a:gd name="connsiteX50" fmla="*/ 0 w 4553364"/>
              <a:gd name="connsiteY50" fmla="*/ 5293146 h 5549951"/>
              <a:gd name="connsiteX51" fmla="*/ 4241 w 4553364"/>
              <a:gd name="connsiteY51" fmla="*/ 5239903 h 5549951"/>
              <a:gd name="connsiteX52" fmla="*/ 8461 w 4553364"/>
              <a:gd name="connsiteY52" fmla="*/ 5233298 h 5549951"/>
              <a:gd name="connsiteX53" fmla="*/ 8730 w 4553364"/>
              <a:gd name="connsiteY53" fmla="*/ 5230552 h 5549951"/>
              <a:gd name="connsiteX54" fmla="*/ 9000 w 4553364"/>
              <a:gd name="connsiteY54" fmla="*/ 5227804 h 5549951"/>
              <a:gd name="connsiteX55" fmla="*/ 9537 w 4553364"/>
              <a:gd name="connsiteY55" fmla="*/ 5222308 h 5549951"/>
              <a:gd name="connsiteX56" fmla="*/ 9222 w 4553364"/>
              <a:gd name="connsiteY56" fmla="*/ 5216405 h 5549951"/>
              <a:gd name="connsiteX57" fmla="*/ 8638 w 4553364"/>
              <a:gd name="connsiteY57" fmla="*/ 5213249 h 5549951"/>
              <a:gd name="connsiteX58" fmla="*/ 8907 w 4553364"/>
              <a:gd name="connsiteY58" fmla="*/ 5210500 h 5549951"/>
              <a:gd name="connsiteX59" fmla="*/ 8591 w 4553364"/>
              <a:gd name="connsiteY59" fmla="*/ 5204597 h 5549951"/>
              <a:gd name="connsiteX60" fmla="*/ 8008 w 4553364"/>
              <a:gd name="connsiteY60" fmla="*/ 5201441 h 5549951"/>
              <a:gd name="connsiteX61" fmla="*/ 7378 w 4553364"/>
              <a:gd name="connsiteY61" fmla="*/ 5189632 h 5549951"/>
              <a:gd name="connsiteX62" fmla="*/ 6794 w 4553364"/>
              <a:gd name="connsiteY62" fmla="*/ 5186477 h 5549951"/>
              <a:gd name="connsiteX63" fmla="*/ 7062 w 4553364"/>
              <a:gd name="connsiteY63" fmla="*/ 5183728 h 5549951"/>
              <a:gd name="connsiteX64" fmla="*/ 5627 w 4553364"/>
              <a:gd name="connsiteY64" fmla="*/ 5180163 h 5549951"/>
              <a:gd name="connsiteX65" fmla="*/ 11039 w 4553364"/>
              <a:gd name="connsiteY65" fmla="*/ 5116566 h 5549951"/>
              <a:gd name="connsiteX66" fmla="*/ 78653 w 4553364"/>
              <a:gd name="connsiteY66" fmla="*/ 3839310 h 5549951"/>
              <a:gd name="connsiteX67" fmla="*/ 303343 w 4553364"/>
              <a:gd name="connsiteY6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49387 w 4553364"/>
              <a:gd name="connsiteY43" fmla="*/ 3639984 h 5549951"/>
              <a:gd name="connsiteX44" fmla="*/ 4263924 w 4553364"/>
              <a:gd name="connsiteY44" fmla="*/ 5315626 h 5549951"/>
              <a:gd name="connsiteX45" fmla="*/ 4270290 w 4553364"/>
              <a:gd name="connsiteY45" fmla="*/ 5450399 h 5549951"/>
              <a:gd name="connsiteX46" fmla="*/ 4251733 w 4553364"/>
              <a:gd name="connsiteY46" fmla="*/ 5484804 h 5549951"/>
              <a:gd name="connsiteX47" fmla="*/ 4247081 w 4553364"/>
              <a:gd name="connsiteY47" fmla="*/ 5487504 h 5549951"/>
              <a:gd name="connsiteX48" fmla="*/ 4243624 w 4553364"/>
              <a:gd name="connsiteY48" fmla="*/ 5549951 h 5549951"/>
              <a:gd name="connsiteX49" fmla="*/ 0 w 4553364"/>
              <a:gd name="connsiteY49" fmla="*/ 5293146 h 5549951"/>
              <a:gd name="connsiteX50" fmla="*/ 4241 w 4553364"/>
              <a:gd name="connsiteY50" fmla="*/ 5239903 h 5549951"/>
              <a:gd name="connsiteX51" fmla="*/ 8461 w 4553364"/>
              <a:gd name="connsiteY51" fmla="*/ 5233298 h 5549951"/>
              <a:gd name="connsiteX52" fmla="*/ 8730 w 4553364"/>
              <a:gd name="connsiteY52" fmla="*/ 5230552 h 5549951"/>
              <a:gd name="connsiteX53" fmla="*/ 9000 w 4553364"/>
              <a:gd name="connsiteY53" fmla="*/ 5227804 h 5549951"/>
              <a:gd name="connsiteX54" fmla="*/ 9537 w 4553364"/>
              <a:gd name="connsiteY54" fmla="*/ 5222308 h 5549951"/>
              <a:gd name="connsiteX55" fmla="*/ 9222 w 4553364"/>
              <a:gd name="connsiteY55" fmla="*/ 5216405 h 5549951"/>
              <a:gd name="connsiteX56" fmla="*/ 8638 w 4553364"/>
              <a:gd name="connsiteY56" fmla="*/ 5213249 h 5549951"/>
              <a:gd name="connsiteX57" fmla="*/ 8907 w 4553364"/>
              <a:gd name="connsiteY57" fmla="*/ 5210500 h 5549951"/>
              <a:gd name="connsiteX58" fmla="*/ 8591 w 4553364"/>
              <a:gd name="connsiteY58" fmla="*/ 5204597 h 5549951"/>
              <a:gd name="connsiteX59" fmla="*/ 8008 w 4553364"/>
              <a:gd name="connsiteY59" fmla="*/ 5201441 h 5549951"/>
              <a:gd name="connsiteX60" fmla="*/ 7378 w 4553364"/>
              <a:gd name="connsiteY60" fmla="*/ 5189632 h 5549951"/>
              <a:gd name="connsiteX61" fmla="*/ 6794 w 4553364"/>
              <a:gd name="connsiteY61" fmla="*/ 5186477 h 5549951"/>
              <a:gd name="connsiteX62" fmla="*/ 7062 w 4553364"/>
              <a:gd name="connsiteY62" fmla="*/ 5183728 h 5549951"/>
              <a:gd name="connsiteX63" fmla="*/ 5627 w 4553364"/>
              <a:gd name="connsiteY63" fmla="*/ 5180163 h 5549951"/>
              <a:gd name="connsiteX64" fmla="*/ 11039 w 4553364"/>
              <a:gd name="connsiteY64" fmla="*/ 5116566 h 5549951"/>
              <a:gd name="connsiteX65" fmla="*/ 78653 w 4553364"/>
              <a:gd name="connsiteY65" fmla="*/ 3839310 h 5549951"/>
              <a:gd name="connsiteX66" fmla="*/ 303343 w 4553364"/>
              <a:gd name="connsiteY6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6856 w 4553364"/>
              <a:gd name="connsiteY39" fmla="*/ 2067489 h 5549951"/>
              <a:gd name="connsiteX40" fmla="*/ 4429341 w 4553364"/>
              <a:gd name="connsiteY40" fmla="*/ 2167300 h 5549951"/>
              <a:gd name="connsiteX41" fmla="*/ 4373258 w 4553364"/>
              <a:gd name="connsiteY41" fmla="*/ 3223633 h 5549951"/>
              <a:gd name="connsiteX42" fmla="*/ 4349387 w 4553364"/>
              <a:gd name="connsiteY42" fmla="*/ 3639984 h 5549951"/>
              <a:gd name="connsiteX43" fmla="*/ 4263924 w 4553364"/>
              <a:gd name="connsiteY43" fmla="*/ 5315626 h 5549951"/>
              <a:gd name="connsiteX44" fmla="*/ 4270290 w 4553364"/>
              <a:gd name="connsiteY44" fmla="*/ 5450399 h 5549951"/>
              <a:gd name="connsiteX45" fmla="*/ 4251733 w 4553364"/>
              <a:gd name="connsiteY45" fmla="*/ 5484804 h 5549951"/>
              <a:gd name="connsiteX46" fmla="*/ 4247081 w 4553364"/>
              <a:gd name="connsiteY46" fmla="*/ 5487504 h 5549951"/>
              <a:gd name="connsiteX47" fmla="*/ 4243624 w 4553364"/>
              <a:gd name="connsiteY47" fmla="*/ 5549951 h 5549951"/>
              <a:gd name="connsiteX48" fmla="*/ 0 w 4553364"/>
              <a:gd name="connsiteY48" fmla="*/ 5293146 h 5549951"/>
              <a:gd name="connsiteX49" fmla="*/ 4241 w 4553364"/>
              <a:gd name="connsiteY49" fmla="*/ 5239903 h 5549951"/>
              <a:gd name="connsiteX50" fmla="*/ 8461 w 4553364"/>
              <a:gd name="connsiteY50" fmla="*/ 5233298 h 5549951"/>
              <a:gd name="connsiteX51" fmla="*/ 8730 w 4553364"/>
              <a:gd name="connsiteY51" fmla="*/ 5230552 h 5549951"/>
              <a:gd name="connsiteX52" fmla="*/ 9000 w 4553364"/>
              <a:gd name="connsiteY52" fmla="*/ 5227804 h 5549951"/>
              <a:gd name="connsiteX53" fmla="*/ 9537 w 4553364"/>
              <a:gd name="connsiteY53" fmla="*/ 5222308 h 5549951"/>
              <a:gd name="connsiteX54" fmla="*/ 9222 w 4553364"/>
              <a:gd name="connsiteY54" fmla="*/ 5216405 h 5549951"/>
              <a:gd name="connsiteX55" fmla="*/ 8638 w 4553364"/>
              <a:gd name="connsiteY55" fmla="*/ 5213249 h 5549951"/>
              <a:gd name="connsiteX56" fmla="*/ 8907 w 4553364"/>
              <a:gd name="connsiteY56" fmla="*/ 5210500 h 5549951"/>
              <a:gd name="connsiteX57" fmla="*/ 8591 w 4553364"/>
              <a:gd name="connsiteY57" fmla="*/ 5204597 h 5549951"/>
              <a:gd name="connsiteX58" fmla="*/ 8008 w 4553364"/>
              <a:gd name="connsiteY58" fmla="*/ 5201441 h 5549951"/>
              <a:gd name="connsiteX59" fmla="*/ 7378 w 4553364"/>
              <a:gd name="connsiteY59" fmla="*/ 5189632 h 5549951"/>
              <a:gd name="connsiteX60" fmla="*/ 6794 w 4553364"/>
              <a:gd name="connsiteY60" fmla="*/ 5186477 h 5549951"/>
              <a:gd name="connsiteX61" fmla="*/ 7062 w 4553364"/>
              <a:gd name="connsiteY61" fmla="*/ 5183728 h 5549951"/>
              <a:gd name="connsiteX62" fmla="*/ 5627 w 4553364"/>
              <a:gd name="connsiteY62" fmla="*/ 5180163 h 5549951"/>
              <a:gd name="connsiteX63" fmla="*/ 11039 w 4553364"/>
              <a:gd name="connsiteY63" fmla="*/ 5116566 h 5549951"/>
              <a:gd name="connsiteX64" fmla="*/ 78653 w 4553364"/>
              <a:gd name="connsiteY64" fmla="*/ 3839310 h 5549951"/>
              <a:gd name="connsiteX65" fmla="*/ 303343 w 4553364"/>
              <a:gd name="connsiteY6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7013 w 4553364"/>
              <a:gd name="connsiteY31" fmla="*/ 1700268 h 5549951"/>
              <a:gd name="connsiteX32" fmla="*/ 4455543 w 4553364"/>
              <a:gd name="connsiteY32" fmla="*/ 1735163 h 5549951"/>
              <a:gd name="connsiteX33" fmla="*/ 4453483 w 4553364"/>
              <a:gd name="connsiteY33" fmla="*/ 1735289 h 5549951"/>
              <a:gd name="connsiteX34" fmla="*/ 4444985 w 4553364"/>
              <a:gd name="connsiteY34" fmla="*/ 1887374 h 5549951"/>
              <a:gd name="connsiteX35" fmla="*/ 4453676 w 4553364"/>
              <a:gd name="connsiteY35" fmla="*/ 1911536 h 5549951"/>
              <a:gd name="connsiteX36" fmla="*/ 4455073 w 4553364"/>
              <a:gd name="connsiteY36" fmla="*/ 1995384 h 5549951"/>
              <a:gd name="connsiteX37" fmla="*/ 4445491 w 4553364"/>
              <a:gd name="connsiteY37" fmla="*/ 2040142 h 5549951"/>
              <a:gd name="connsiteX38" fmla="*/ 4446856 w 4553364"/>
              <a:gd name="connsiteY38" fmla="*/ 2067489 h 5549951"/>
              <a:gd name="connsiteX39" fmla="*/ 4429341 w 4553364"/>
              <a:gd name="connsiteY39" fmla="*/ 2167300 h 5549951"/>
              <a:gd name="connsiteX40" fmla="*/ 4373258 w 4553364"/>
              <a:gd name="connsiteY40" fmla="*/ 3223633 h 5549951"/>
              <a:gd name="connsiteX41" fmla="*/ 4349387 w 4553364"/>
              <a:gd name="connsiteY41" fmla="*/ 3639984 h 5549951"/>
              <a:gd name="connsiteX42" fmla="*/ 4263924 w 4553364"/>
              <a:gd name="connsiteY42" fmla="*/ 5315626 h 5549951"/>
              <a:gd name="connsiteX43" fmla="*/ 4270290 w 4553364"/>
              <a:gd name="connsiteY43" fmla="*/ 5450399 h 5549951"/>
              <a:gd name="connsiteX44" fmla="*/ 4251733 w 4553364"/>
              <a:gd name="connsiteY44" fmla="*/ 5484804 h 5549951"/>
              <a:gd name="connsiteX45" fmla="*/ 4247081 w 4553364"/>
              <a:gd name="connsiteY45" fmla="*/ 5487504 h 5549951"/>
              <a:gd name="connsiteX46" fmla="*/ 4243624 w 4553364"/>
              <a:gd name="connsiteY46" fmla="*/ 5549951 h 5549951"/>
              <a:gd name="connsiteX47" fmla="*/ 0 w 4553364"/>
              <a:gd name="connsiteY47" fmla="*/ 5293146 h 5549951"/>
              <a:gd name="connsiteX48" fmla="*/ 4241 w 4553364"/>
              <a:gd name="connsiteY48" fmla="*/ 5239903 h 5549951"/>
              <a:gd name="connsiteX49" fmla="*/ 8461 w 4553364"/>
              <a:gd name="connsiteY49" fmla="*/ 5233298 h 5549951"/>
              <a:gd name="connsiteX50" fmla="*/ 8730 w 4553364"/>
              <a:gd name="connsiteY50" fmla="*/ 5230552 h 5549951"/>
              <a:gd name="connsiteX51" fmla="*/ 9000 w 4553364"/>
              <a:gd name="connsiteY51" fmla="*/ 5227804 h 5549951"/>
              <a:gd name="connsiteX52" fmla="*/ 9537 w 4553364"/>
              <a:gd name="connsiteY52" fmla="*/ 5222308 h 5549951"/>
              <a:gd name="connsiteX53" fmla="*/ 9222 w 4553364"/>
              <a:gd name="connsiteY53" fmla="*/ 5216405 h 5549951"/>
              <a:gd name="connsiteX54" fmla="*/ 8638 w 4553364"/>
              <a:gd name="connsiteY54" fmla="*/ 5213249 h 5549951"/>
              <a:gd name="connsiteX55" fmla="*/ 8907 w 4553364"/>
              <a:gd name="connsiteY55" fmla="*/ 5210500 h 5549951"/>
              <a:gd name="connsiteX56" fmla="*/ 8591 w 4553364"/>
              <a:gd name="connsiteY56" fmla="*/ 5204597 h 5549951"/>
              <a:gd name="connsiteX57" fmla="*/ 8008 w 4553364"/>
              <a:gd name="connsiteY57" fmla="*/ 5201441 h 5549951"/>
              <a:gd name="connsiteX58" fmla="*/ 7378 w 4553364"/>
              <a:gd name="connsiteY58" fmla="*/ 5189632 h 5549951"/>
              <a:gd name="connsiteX59" fmla="*/ 6794 w 4553364"/>
              <a:gd name="connsiteY59" fmla="*/ 5186477 h 5549951"/>
              <a:gd name="connsiteX60" fmla="*/ 7062 w 4553364"/>
              <a:gd name="connsiteY60" fmla="*/ 5183728 h 5549951"/>
              <a:gd name="connsiteX61" fmla="*/ 5627 w 4553364"/>
              <a:gd name="connsiteY61" fmla="*/ 5180163 h 5549951"/>
              <a:gd name="connsiteX62" fmla="*/ 11039 w 4553364"/>
              <a:gd name="connsiteY62" fmla="*/ 5116566 h 5549951"/>
              <a:gd name="connsiteX63" fmla="*/ 78653 w 4553364"/>
              <a:gd name="connsiteY63" fmla="*/ 3839310 h 5549951"/>
              <a:gd name="connsiteX64" fmla="*/ 303343 w 4553364"/>
              <a:gd name="connsiteY6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55543 w 4553364"/>
              <a:gd name="connsiteY31" fmla="*/ 1735163 h 5549951"/>
              <a:gd name="connsiteX32" fmla="*/ 4453483 w 4553364"/>
              <a:gd name="connsiteY32" fmla="*/ 1735289 h 5549951"/>
              <a:gd name="connsiteX33" fmla="*/ 4444985 w 4553364"/>
              <a:gd name="connsiteY33" fmla="*/ 1887374 h 5549951"/>
              <a:gd name="connsiteX34" fmla="*/ 4453676 w 4553364"/>
              <a:gd name="connsiteY34" fmla="*/ 1911536 h 5549951"/>
              <a:gd name="connsiteX35" fmla="*/ 4455073 w 4553364"/>
              <a:gd name="connsiteY35" fmla="*/ 1995384 h 5549951"/>
              <a:gd name="connsiteX36" fmla="*/ 4445491 w 4553364"/>
              <a:gd name="connsiteY36" fmla="*/ 2040142 h 5549951"/>
              <a:gd name="connsiteX37" fmla="*/ 4446856 w 4553364"/>
              <a:gd name="connsiteY37" fmla="*/ 2067489 h 5549951"/>
              <a:gd name="connsiteX38" fmla="*/ 4429341 w 4553364"/>
              <a:gd name="connsiteY38" fmla="*/ 2167300 h 5549951"/>
              <a:gd name="connsiteX39" fmla="*/ 4373258 w 4553364"/>
              <a:gd name="connsiteY39" fmla="*/ 3223633 h 5549951"/>
              <a:gd name="connsiteX40" fmla="*/ 4349387 w 4553364"/>
              <a:gd name="connsiteY40" fmla="*/ 3639984 h 5549951"/>
              <a:gd name="connsiteX41" fmla="*/ 4263924 w 4553364"/>
              <a:gd name="connsiteY41" fmla="*/ 5315626 h 5549951"/>
              <a:gd name="connsiteX42" fmla="*/ 4270290 w 4553364"/>
              <a:gd name="connsiteY42" fmla="*/ 5450399 h 5549951"/>
              <a:gd name="connsiteX43" fmla="*/ 4251733 w 4553364"/>
              <a:gd name="connsiteY43" fmla="*/ 5484804 h 5549951"/>
              <a:gd name="connsiteX44" fmla="*/ 4247081 w 4553364"/>
              <a:gd name="connsiteY44" fmla="*/ 5487504 h 5549951"/>
              <a:gd name="connsiteX45" fmla="*/ 4243624 w 4553364"/>
              <a:gd name="connsiteY45" fmla="*/ 5549951 h 5549951"/>
              <a:gd name="connsiteX46" fmla="*/ 0 w 4553364"/>
              <a:gd name="connsiteY46" fmla="*/ 5293146 h 5549951"/>
              <a:gd name="connsiteX47" fmla="*/ 4241 w 4553364"/>
              <a:gd name="connsiteY47" fmla="*/ 5239903 h 5549951"/>
              <a:gd name="connsiteX48" fmla="*/ 8461 w 4553364"/>
              <a:gd name="connsiteY48" fmla="*/ 5233298 h 5549951"/>
              <a:gd name="connsiteX49" fmla="*/ 8730 w 4553364"/>
              <a:gd name="connsiteY49" fmla="*/ 5230552 h 5549951"/>
              <a:gd name="connsiteX50" fmla="*/ 9000 w 4553364"/>
              <a:gd name="connsiteY50" fmla="*/ 5227804 h 5549951"/>
              <a:gd name="connsiteX51" fmla="*/ 9537 w 4553364"/>
              <a:gd name="connsiteY51" fmla="*/ 5222308 h 5549951"/>
              <a:gd name="connsiteX52" fmla="*/ 9222 w 4553364"/>
              <a:gd name="connsiteY52" fmla="*/ 5216405 h 5549951"/>
              <a:gd name="connsiteX53" fmla="*/ 8638 w 4553364"/>
              <a:gd name="connsiteY53" fmla="*/ 5213249 h 5549951"/>
              <a:gd name="connsiteX54" fmla="*/ 8907 w 4553364"/>
              <a:gd name="connsiteY54" fmla="*/ 5210500 h 5549951"/>
              <a:gd name="connsiteX55" fmla="*/ 8591 w 4553364"/>
              <a:gd name="connsiteY55" fmla="*/ 5204597 h 5549951"/>
              <a:gd name="connsiteX56" fmla="*/ 8008 w 4553364"/>
              <a:gd name="connsiteY56" fmla="*/ 5201441 h 5549951"/>
              <a:gd name="connsiteX57" fmla="*/ 7378 w 4553364"/>
              <a:gd name="connsiteY57" fmla="*/ 5189632 h 5549951"/>
              <a:gd name="connsiteX58" fmla="*/ 6794 w 4553364"/>
              <a:gd name="connsiteY58" fmla="*/ 5186477 h 5549951"/>
              <a:gd name="connsiteX59" fmla="*/ 7062 w 4553364"/>
              <a:gd name="connsiteY59" fmla="*/ 5183728 h 5549951"/>
              <a:gd name="connsiteX60" fmla="*/ 5627 w 4553364"/>
              <a:gd name="connsiteY60" fmla="*/ 5180163 h 5549951"/>
              <a:gd name="connsiteX61" fmla="*/ 11039 w 4553364"/>
              <a:gd name="connsiteY61" fmla="*/ 5116566 h 5549951"/>
              <a:gd name="connsiteX62" fmla="*/ 78653 w 4553364"/>
              <a:gd name="connsiteY62" fmla="*/ 3839310 h 5549951"/>
              <a:gd name="connsiteX63" fmla="*/ 303343 w 4553364"/>
              <a:gd name="connsiteY6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55543 w 4553364"/>
              <a:gd name="connsiteY30" fmla="*/ 1735163 h 5549951"/>
              <a:gd name="connsiteX31" fmla="*/ 4453483 w 4553364"/>
              <a:gd name="connsiteY31" fmla="*/ 1735289 h 5549951"/>
              <a:gd name="connsiteX32" fmla="*/ 4444985 w 4553364"/>
              <a:gd name="connsiteY32" fmla="*/ 1887374 h 5549951"/>
              <a:gd name="connsiteX33" fmla="*/ 4453676 w 4553364"/>
              <a:gd name="connsiteY33" fmla="*/ 1911536 h 5549951"/>
              <a:gd name="connsiteX34" fmla="*/ 4455073 w 4553364"/>
              <a:gd name="connsiteY34" fmla="*/ 1995384 h 5549951"/>
              <a:gd name="connsiteX35" fmla="*/ 4445491 w 4553364"/>
              <a:gd name="connsiteY35" fmla="*/ 2040142 h 5549951"/>
              <a:gd name="connsiteX36" fmla="*/ 4446856 w 4553364"/>
              <a:gd name="connsiteY36" fmla="*/ 2067489 h 5549951"/>
              <a:gd name="connsiteX37" fmla="*/ 4429341 w 4553364"/>
              <a:gd name="connsiteY37" fmla="*/ 2167300 h 5549951"/>
              <a:gd name="connsiteX38" fmla="*/ 4373258 w 4553364"/>
              <a:gd name="connsiteY38" fmla="*/ 3223633 h 5549951"/>
              <a:gd name="connsiteX39" fmla="*/ 4349387 w 4553364"/>
              <a:gd name="connsiteY39" fmla="*/ 3639984 h 5549951"/>
              <a:gd name="connsiteX40" fmla="*/ 4263924 w 4553364"/>
              <a:gd name="connsiteY40" fmla="*/ 5315626 h 5549951"/>
              <a:gd name="connsiteX41" fmla="*/ 4270290 w 4553364"/>
              <a:gd name="connsiteY41" fmla="*/ 5450399 h 5549951"/>
              <a:gd name="connsiteX42" fmla="*/ 4251733 w 4553364"/>
              <a:gd name="connsiteY42" fmla="*/ 5484804 h 5549951"/>
              <a:gd name="connsiteX43" fmla="*/ 4247081 w 4553364"/>
              <a:gd name="connsiteY43" fmla="*/ 5487504 h 5549951"/>
              <a:gd name="connsiteX44" fmla="*/ 4243624 w 4553364"/>
              <a:gd name="connsiteY44" fmla="*/ 5549951 h 5549951"/>
              <a:gd name="connsiteX45" fmla="*/ 0 w 4553364"/>
              <a:gd name="connsiteY45" fmla="*/ 5293146 h 5549951"/>
              <a:gd name="connsiteX46" fmla="*/ 4241 w 4553364"/>
              <a:gd name="connsiteY46" fmla="*/ 5239903 h 5549951"/>
              <a:gd name="connsiteX47" fmla="*/ 8461 w 4553364"/>
              <a:gd name="connsiteY47" fmla="*/ 5233298 h 5549951"/>
              <a:gd name="connsiteX48" fmla="*/ 8730 w 4553364"/>
              <a:gd name="connsiteY48" fmla="*/ 5230552 h 5549951"/>
              <a:gd name="connsiteX49" fmla="*/ 9000 w 4553364"/>
              <a:gd name="connsiteY49" fmla="*/ 5227804 h 5549951"/>
              <a:gd name="connsiteX50" fmla="*/ 9537 w 4553364"/>
              <a:gd name="connsiteY50" fmla="*/ 5222308 h 5549951"/>
              <a:gd name="connsiteX51" fmla="*/ 9222 w 4553364"/>
              <a:gd name="connsiteY51" fmla="*/ 5216405 h 5549951"/>
              <a:gd name="connsiteX52" fmla="*/ 8638 w 4553364"/>
              <a:gd name="connsiteY52" fmla="*/ 5213249 h 5549951"/>
              <a:gd name="connsiteX53" fmla="*/ 8907 w 4553364"/>
              <a:gd name="connsiteY53" fmla="*/ 5210500 h 5549951"/>
              <a:gd name="connsiteX54" fmla="*/ 8591 w 4553364"/>
              <a:gd name="connsiteY54" fmla="*/ 5204597 h 5549951"/>
              <a:gd name="connsiteX55" fmla="*/ 8008 w 4553364"/>
              <a:gd name="connsiteY55" fmla="*/ 5201441 h 5549951"/>
              <a:gd name="connsiteX56" fmla="*/ 7378 w 4553364"/>
              <a:gd name="connsiteY56" fmla="*/ 5189632 h 5549951"/>
              <a:gd name="connsiteX57" fmla="*/ 6794 w 4553364"/>
              <a:gd name="connsiteY57" fmla="*/ 5186477 h 5549951"/>
              <a:gd name="connsiteX58" fmla="*/ 7062 w 4553364"/>
              <a:gd name="connsiteY58" fmla="*/ 5183728 h 5549951"/>
              <a:gd name="connsiteX59" fmla="*/ 5627 w 4553364"/>
              <a:gd name="connsiteY59" fmla="*/ 5180163 h 5549951"/>
              <a:gd name="connsiteX60" fmla="*/ 11039 w 4553364"/>
              <a:gd name="connsiteY60" fmla="*/ 5116566 h 5549951"/>
              <a:gd name="connsiteX61" fmla="*/ 78653 w 4553364"/>
              <a:gd name="connsiteY61" fmla="*/ 3839310 h 5549951"/>
              <a:gd name="connsiteX62" fmla="*/ 303343 w 4553364"/>
              <a:gd name="connsiteY6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3080 w 4553364"/>
              <a:gd name="connsiteY28" fmla="*/ 1664103 h 5549951"/>
              <a:gd name="connsiteX29" fmla="*/ 4455543 w 4553364"/>
              <a:gd name="connsiteY29" fmla="*/ 1735163 h 5549951"/>
              <a:gd name="connsiteX30" fmla="*/ 4453483 w 4553364"/>
              <a:gd name="connsiteY30" fmla="*/ 1735289 h 5549951"/>
              <a:gd name="connsiteX31" fmla="*/ 4444985 w 4553364"/>
              <a:gd name="connsiteY31" fmla="*/ 1887374 h 5549951"/>
              <a:gd name="connsiteX32" fmla="*/ 4453676 w 4553364"/>
              <a:gd name="connsiteY32" fmla="*/ 1911536 h 5549951"/>
              <a:gd name="connsiteX33" fmla="*/ 4455073 w 4553364"/>
              <a:gd name="connsiteY33" fmla="*/ 1995384 h 5549951"/>
              <a:gd name="connsiteX34" fmla="*/ 4445491 w 4553364"/>
              <a:gd name="connsiteY34" fmla="*/ 2040142 h 5549951"/>
              <a:gd name="connsiteX35" fmla="*/ 4446856 w 4553364"/>
              <a:gd name="connsiteY35" fmla="*/ 2067489 h 5549951"/>
              <a:gd name="connsiteX36" fmla="*/ 4429341 w 4553364"/>
              <a:gd name="connsiteY36" fmla="*/ 2167300 h 5549951"/>
              <a:gd name="connsiteX37" fmla="*/ 4373258 w 4553364"/>
              <a:gd name="connsiteY37" fmla="*/ 3223633 h 5549951"/>
              <a:gd name="connsiteX38" fmla="*/ 4349387 w 4553364"/>
              <a:gd name="connsiteY38" fmla="*/ 3639984 h 5549951"/>
              <a:gd name="connsiteX39" fmla="*/ 4263924 w 4553364"/>
              <a:gd name="connsiteY39" fmla="*/ 5315626 h 5549951"/>
              <a:gd name="connsiteX40" fmla="*/ 4270290 w 4553364"/>
              <a:gd name="connsiteY40" fmla="*/ 5450399 h 5549951"/>
              <a:gd name="connsiteX41" fmla="*/ 4251733 w 4553364"/>
              <a:gd name="connsiteY41" fmla="*/ 5484804 h 5549951"/>
              <a:gd name="connsiteX42" fmla="*/ 4247081 w 4553364"/>
              <a:gd name="connsiteY42" fmla="*/ 5487504 h 5549951"/>
              <a:gd name="connsiteX43" fmla="*/ 4243624 w 4553364"/>
              <a:gd name="connsiteY43" fmla="*/ 5549951 h 5549951"/>
              <a:gd name="connsiteX44" fmla="*/ 0 w 4553364"/>
              <a:gd name="connsiteY44" fmla="*/ 5293146 h 5549951"/>
              <a:gd name="connsiteX45" fmla="*/ 4241 w 4553364"/>
              <a:gd name="connsiteY45" fmla="*/ 5239903 h 5549951"/>
              <a:gd name="connsiteX46" fmla="*/ 8461 w 4553364"/>
              <a:gd name="connsiteY46" fmla="*/ 5233298 h 5549951"/>
              <a:gd name="connsiteX47" fmla="*/ 8730 w 4553364"/>
              <a:gd name="connsiteY47" fmla="*/ 5230552 h 5549951"/>
              <a:gd name="connsiteX48" fmla="*/ 9000 w 4553364"/>
              <a:gd name="connsiteY48" fmla="*/ 5227804 h 5549951"/>
              <a:gd name="connsiteX49" fmla="*/ 9537 w 4553364"/>
              <a:gd name="connsiteY49" fmla="*/ 5222308 h 5549951"/>
              <a:gd name="connsiteX50" fmla="*/ 9222 w 4553364"/>
              <a:gd name="connsiteY50" fmla="*/ 5216405 h 5549951"/>
              <a:gd name="connsiteX51" fmla="*/ 8638 w 4553364"/>
              <a:gd name="connsiteY51" fmla="*/ 5213249 h 5549951"/>
              <a:gd name="connsiteX52" fmla="*/ 8907 w 4553364"/>
              <a:gd name="connsiteY52" fmla="*/ 5210500 h 5549951"/>
              <a:gd name="connsiteX53" fmla="*/ 8591 w 4553364"/>
              <a:gd name="connsiteY53" fmla="*/ 5204597 h 5549951"/>
              <a:gd name="connsiteX54" fmla="*/ 8008 w 4553364"/>
              <a:gd name="connsiteY54" fmla="*/ 5201441 h 5549951"/>
              <a:gd name="connsiteX55" fmla="*/ 7378 w 4553364"/>
              <a:gd name="connsiteY55" fmla="*/ 5189632 h 5549951"/>
              <a:gd name="connsiteX56" fmla="*/ 6794 w 4553364"/>
              <a:gd name="connsiteY56" fmla="*/ 5186477 h 5549951"/>
              <a:gd name="connsiteX57" fmla="*/ 7062 w 4553364"/>
              <a:gd name="connsiteY57" fmla="*/ 5183728 h 5549951"/>
              <a:gd name="connsiteX58" fmla="*/ 5627 w 4553364"/>
              <a:gd name="connsiteY58" fmla="*/ 5180163 h 5549951"/>
              <a:gd name="connsiteX59" fmla="*/ 11039 w 4553364"/>
              <a:gd name="connsiteY59" fmla="*/ 5116566 h 5549951"/>
              <a:gd name="connsiteX60" fmla="*/ 78653 w 4553364"/>
              <a:gd name="connsiteY60" fmla="*/ 3839310 h 5549951"/>
              <a:gd name="connsiteX61" fmla="*/ 303343 w 4553364"/>
              <a:gd name="connsiteY6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3080 w 4553364"/>
              <a:gd name="connsiteY28" fmla="*/ 1664103 h 5549951"/>
              <a:gd name="connsiteX29" fmla="*/ 4455543 w 4553364"/>
              <a:gd name="connsiteY29" fmla="*/ 1735163 h 5549951"/>
              <a:gd name="connsiteX30" fmla="*/ 4453483 w 4553364"/>
              <a:gd name="connsiteY30" fmla="*/ 1735289 h 5549951"/>
              <a:gd name="connsiteX31" fmla="*/ 4444985 w 4553364"/>
              <a:gd name="connsiteY31" fmla="*/ 1887374 h 5549951"/>
              <a:gd name="connsiteX32" fmla="*/ 4453676 w 4553364"/>
              <a:gd name="connsiteY32" fmla="*/ 1911536 h 5549951"/>
              <a:gd name="connsiteX33" fmla="*/ 4445491 w 4553364"/>
              <a:gd name="connsiteY33" fmla="*/ 2040142 h 5549951"/>
              <a:gd name="connsiteX34" fmla="*/ 4446856 w 4553364"/>
              <a:gd name="connsiteY34" fmla="*/ 2067489 h 5549951"/>
              <a:gd name="connsiteX35" fmla="*/ 4429341 w 4553364"/>
              <a:gd name="connsiteY35" fmla="*/ 2167300 h 5549951"/>
              <a:gd name="connsiteX36" fmla="*/ 4373258 w 4553364"/>
              <a:gd name="connsiteY36" fmla="*/ 3223633 h 5549951"/>
              <a:gd name="connsiteX37" fmla="*/ 4349387 w 4553364"/>
              <a:gd name="connsiteY37" fmla="*/ 3639984 h 5549951"/>
              <a:gd name="connsiteX38" fmla="*/ 4263924 w 4553364"/>
              <a:gd name="connsiteY38" fmla="*/ 5315626 h 5549951"/>
              <a:gd name="connsiteX39" fmla="*/ 4270290 w 4553364"/>
              <a:gd name="connsiteY39" fmla="*/ 5450399 h 5549951"/>
              <a:gd name="connsiteX40" fmla="*/ 4251733 w 4553364"/>
              <a:gd name="connsiteY40" fmla="*/ 5484804 h 5549951"/>
              <a:gd name="connsiteX41" fmla="*/ 4247081 w 4553364"/>
              <a:gd name="connsiteY41" fmla="*/ 5487504 h 5549951"/>
              <a:gd name="connsiteX42" fmla="*/ 4243624 w 4553364"/>
              <a:gd name="connsiteY42" fmla="*/ 5549951 h 5549951"/>
              <a:gd name="connsiteX43" fmla="*/ 0 w 4553364"/>
              <a:gd name="connsiteY43" fmla="*/ 5293146 h 5549951"/>
              <a:gd name="connsiteX44" fmla="*/ 4241 w 4553364"/>
              <a:gd name="connsiteY44" fmla="*/ 5239903 h 5549951"/>
              <a:gd name="connsiteX45" fmla="*/ 8461 w 4553364"/>
              <a:gd name="connsiteY45" fmla="*/ 5233298 h 5549951"/>
              <a:gd name="connsiteX46" fmla="*/ 8730 w 4553364"/>
              <a:gd name="connsiteY46" fmla="*/ 5230552 h 5549951"/>
              <a:gd name="connsiteX47" fmla="*/ 9000 w 4553364"/>
              <a:gd name="connsiteY47" fmla="*/ 5227804 h 5549951"/>
              <a:gd name="connsiteX48" fmla="*/ 9537 w 4553364"/>
              <a:gd name="connsiteY48" fmla="*/ 5222308 h 5549951"/>
              <a:gd name="connsiteX49" fmla="*/ 9222 w 4553364"/>
              <a:gd name="connsiteY49" fmla="*/ 5216405 h 5549951"/>
              <a:gd name="connsiteX50" fmla="*/ 8638 w 4553364"/>
              <a:gd name="connsiteY50" fmla="*/ 5213249 h 5549951"/>
              <a:gd name="connsiteX51" fmla="*/ 8907 w 4553364"/>
              <a:gd name="connsiteY51" fmla="*/ 5210500 h 5549951"/>
              <a:gd name="connsiteX52" fmla="*/ 8591 w 4553364"/>
              <a:gd name="connsiteY52" fmla="*/ 5204597 h 5549951"/>
              <a:gd name="connsiteX53" fmla="*/ 8008 w 4553364"/>
              <a:gd name="connsiteY53" fmla="*/ 5201441 h 5549951"/>
              <a:gd name="connsiteX54" fmla="*/ 7378 w 4553364"/>
              <a:gd name="connsiteY54" fmla="*/ 5189632 h 5549951"/>
              <a:gd name="connsiteX55" fmla="*/ 6794 w 4553364"/>
              <a:gd name="connsiteY55" fmla="*/ 5186477 h 5549951"/>
              <a:gd name="connsiteX56" fmla="*/ 7062 w 4553364"/>
              <a:gd name="connsiteY56" fmla="*/ 5183728 h 5549951"/>
              <a:gd name="connsiteX57" fmla="*/ 5627 w 4553364"/>
              <a:gd name="connsiteY57" fmla="*/ 5180163 h 5549951"/>
              <a:gd name="connsiteX58" fmla="*/ 11039 w 4553364"/>
              <a:gd name="connsiteY58" fmla="*/ 5116566 h 5549951"/>
              <a:gd name="connsiteX59" fmla="*/ 78653 w 4553364"/>
              <a:gd name="connsiteY59" fmla="*/ 3839310 h 5549951"/>
              <a:gd name="connsiteX60" fmla="*/ 303343 w 4553364"/>
              <a:gd name="connsiteY6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8579 w 4553364"/>
              <a:gd name="connsiteY16" fmla="*/ 966385 h 5549951"/>
              <a:gd name="connsiteX17" fmla="*/ 4497900 w 4553364"/>
              <a:gd name="connsiteY17" fmla="*/ 1101094 h 5549951"/>
              <a:gd name="connsiteX18" fmla="*/ 4497795 w 4553364"/>
              <a:gd name="connsiteY18" fmla="*/ 1159389 h 5549951"/>
              <a:gd name="connsiteX19" fmla="*/ 4516282 w 4553364"/>
              <a:gd name="connsiteY19" fmla="*/ 1313374 h 5549951"/>
              <a:gd name="connsiteX20" fmla="*/ 4515402 w 4553364"/>
              <a:gd name="connsiteY20" fmla="*/ 1347004 h 5549951"/>
              <a:gd name="connsiteX21" fmla="*/ 4505820 w 4553364"/>
              <a:gd name="connsiteY21" fmla="*/ 1391762 h 5549951"/>
              <a:gd name="connsiteX22" fmla="*/ 4509084 w 4553364"/>
              <a:gd name="connsiteY22" fmla="*/ 1395707 h 5549951"/>
              <a:gd name="connsiteX23" fmla="*/ 4511926 w 4553364"/>
              <a:gd name="connsiteY23" fmla="*/ 1408524 h 5549951"/>
              <a:gd name="connsiteX24" fmla="*/ 4507185 w 4553364"/>
              <a:gd name="connsiteY24" fmla="*/ 1419109 h 5549951"/>
              <a:gd name="connsiteX25" fmla="*/ 4486104 w 4553364"/>
              <a:gd name="connsiteY25" fmla="*/ 1543038 h 5549951"/>
              <a:gd name="connsiteX26" fmla="*/ 4481223 w 4553364"/>
              <a:gd name="connsiteY26" fmla="*/ 1553997 h 5549951"/>
              <a:gd name="connsiteX27" fmla="*/ 4463080 w 4553364"/>
              <a:gd name="connsiteY27" fmla="*/ 1664103 h 5549951"/>
              <a:gd name="connsiteX28" fmla="*/ 4455543 w 4553364"/>
              <a:gd name="connsiteY28" fmla="*/ 1735163 h 5549951"/>
              <a:gd name="connsiteX29" fmla="*/ 4453483 w 4553364"/>
              <a:gd name="connsiteY29" fmla="*/ 1735289 h 5549951"/>
              <a:gd name="connsiteX30" fmla="*/ 4444985 w 4553364"/>
              <a:gd name="connsiteY30" fmla="*/ 1887374 h 5549951"/>
              <a:gd name="connsiteX31" fmla="*/ 4453676 w 4553364"/>
              <a:gd name="connsiteY31" fmla="*/ 1911536 h 5549951"/>
              <a:gd name="connsiteX32" fmla="*/ 4445491 w 4553364"/>
              <a:gd name="connsiteY32" fmla="*/ 2040142 h 5549951"/>
              <a:gd name="connsiteX33" fmla="*/ 4446856 w 4553364"/>
              <a:gd name="connsiteY33" fmla="*/ 2067489 h 5549951"/>
              <a:gd name="connsiteX34" fmla="*/ 4429341 w 4553364"/>
              <a:gd name="connsiteY34" fmla="*/ 2167300 h 5549951"/>
              <a:gd name="connsiteX35" fmla="*/ 4373258 w 4553364"/>
              <a:gd name="connsiteY35" fmla="*/ 3223633 h 5549951"/>
              <a:gd name="connsiteX36" fmla="*/ 4349387 w 4553364"/>
              <a:gd name="connsiteY36" fmla="*/ 3639984 h 5549951"/>
              <a:gd name="connsiteX37" fmla="*/ 4263924 w 4553364"/>
              <a:gd name="connsiteY37" fmla="*/ 5315626 h 5549951"/>
              <a:gd name="connsiteX38" fmla="*/ 4270290 w 4553364"/>
              <a:gd name="connsiteY38" fmla="*/ 5450399 h 5549951"/>
              <a:gd name="connsiteX39" fmla="*/ 4251733 w 4553364"/>
              <a:gd name="connsiteY39" fmla="*/ 5484804 h 5549951"/>
              <a:gd name="connsiteX40" fmla="*/ 4247081 w 4553364"/>
              <a:gd name="connsiteY40" fmla="*/ 5487504 h 5549951"/>
              <a:gd name="connsiteX41" fmla="*/ 4243624 w 4553364"/>
              <a:gd name="connsiteY41" fmla="*/ 5549951 h 5549951"/>
              <a:gd name="connsiteX42" fmla="*/ 0 w 4553364"/>
              <a:gd name="connsiteY42" fmla="*/ 5293146 h 5549951"/>
              <a:gd name="connsiteX43" fmla="*/ 4241 w 4553364"/>
              <a:gd name="connsiteY43" fmla="*/ 5239903 h 5549951"/>
              <a:gd name="connsiteX44" fmla="*/ 8461 w 4553364"/>
              <a:gd name="connsiteY44" fmla="*/ 5233298 h 5549951"/>
              <a:gd name="connsiteX45" fmla="*/ 8730 w 4553364"/>
              <a:gd name="connsiteY45" fmla="*/ 5230552 h 5549951"/>
              <a:gd name="connsiteX46" fmla="*/ 9000 w 4553364"/>
              <a:gd name="connsiteY46" fmla="*/ 5227804 h 5549951"/>
              <a:gd name="connsiteX47" fmla="*/ 9537 w 4553364"/>
              <a:gd name="connsiteY47" fmla="*/ 5222308 h 5549951"/>
              <a:gd name="connsiteX48" fmla="*/ 9222 w 4553364"/>
              <a:gd name="connsiteY48" fmla="*/ 5216405 h 5549951"/>
              <a:gd name="connsiteX49" fmla="*/ 8638 w 4553364"/>
              <a:gd name="connsiteY49" fmla="*/ 5213249 h 5549951"/>
              <a:gd name="connsiteX50" fmla="*/ 8907 w 4553364"/>
              <a:gd name="connsiteY50" fmla="*/ 5210500 h 5549951"/>
              <a:gd name="connsiteX51" fmla="*/ 8591 w 4553364"/>
              <a:gd name="connsiteY51" fmla="*/ 5204597 h 5549951"/>
              <a:gd name="connsiteX52" fmla="*/ 8008 w 4553364"/>
              <a:gd name="connsiteY52" fmla="*/ 5201441 h 5549951"/>
              <a:gd name="connsiteX53" fmla="*/ 7378 w 4553364"/>
              <a:gd name="connsiteY53" fmla="*/ 5189632 h 5549951"/>
              <a:gd name="connsiteX54" fmla="*/ 6794 w 4553364"/>
              <a:gd name="connsiteY54" fmla="*/ 5186477 h 5549951"/>
              <a:gd name="connsiteX55" fmla="*/ 7062 w 4553364"/>
              <a:gd name="connsiteY55" fmla="*/ 5183728 h 5549951"/>
              <a:gd name="connsiteX56" fmla="*/ 5627 w 4553364"/>
              <a:gd name="connsiteY56" fmla="*/ 5180163 h 5549951"/>
              <a:gd name="connsiteX57" fmla="*/ 11039 w 4553364"/>
              <a:gd name="connsiteY57" fmla="*/ 5116566 h 5549951"/>
              <a:gd name="connsiteX58" fmla="*/ 78653 w 4553364"/>
              <a:gd name="connsiteY58" fmla="*/ 3839310 h 5549951"/>
              <a:gd name="connsiteX59" fmla="*/ 303343 w 4553364"/>
              <a:gd name="connsiteY5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8591 w 4553364"/>
              <a:gd name="connsiteY50" fmla="*/ 5204597 h 5549951"/>
              <a:gd name="connsiteX51" fmla="*/ 8008 w 4553364"/>
              <a:gd name="connsiteY51" fmla="*/ 5201441 h 5549951"/>
              <a:gd name="connsiteX52" fmla="*/ 7378 w 4553364"/>
              <a:gd name="connsiteY52" fmla="*/ 5189632 h 5549951"/>
              <a:gd name="connsiteX53" fmla="*/ 6794 w 4553364"/>
              <a:gd name="connsiteY53" fmla="*/ 5186477 h 5549951"/>
              <a:gd name="connsiteX54" fmla="*/ 7062 w 4553364"/>
              <a:gd name="connsiteY54" fmla="*/ 5183728 h 5549951"/>
              <a:gd name="connsiteX55" fmla="*/ 5627 w 4553364"/>
              <a:gd name="connsiteY55" fmla="*/ 5180163 h 5549951"/>
              <a:gd name="connsiteX56" fmla="*/ 11039 w 4553364"/>
              <a:gd name="connsiteY56" fmla="*/ 5116566 h 5549951"/>
              <a:gd name="connsiteX57" fmla="*/ 78653 w 4553364"/>
              <a:gd name="connsiteY57" fmla="*/ 3839310 h 5549951"/>
              <a:gd name="connsiteX58" fmla="*/ 303343 w 4553364"/>
              <a:gd name="connsiteY5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8008 w 4553364"/>
              <a:gd name="connsiteY50" fmla="*/ 5201441 h 5549951"/>
              <a:gd name="connsiteX51" fmla="*/ 7378 w 4553364"/>
              <a:gd name="connsiteY51" fmla="*/ 5189632 h 5549951"/>
              <a:gd name="connsiteX52" fmla="*/ 6794 w 4553364"/>
              <a:gd name="connsiteY52" fmla="*/ 5186477 h 5549951"/>
              <a:gd name="connsiteX53" fmla="*/ 7062 w 4553364"/>
              <a:gd name="connsiteY53" fmla="*/ 5183728 h 5549951"/>
              <a:gd name="connsiteX54" fmla="*/ 5627 w 4553364"/>
              <a:gd name="connsiteY54" fmla="*/ 5180163 h 5549951"/>
              <a:gd name="connsiteX55" fmla="*/ 11039 w 4553364"/>
              <a:gd name="connsiteY55" fmla="*/ 5116566 h 5549951"/>
              <a:gd name="connsiteX56" fmla="*/ 78653 w 4553364"/>
              <a:gd name="connsiteY56" fmla="*/ 3839310 h 5549951"/>
              <a:gd name="connsiteX57" fmla="*/ 303343 w 4553364"/>
              <a:gd name="connsiteY5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7378 w 4553364"/>
              <a:gd name="connsiteY50" fmla="*/ 5189632 h 5549951"/>
              <a:gd name="connsiteX51" fmla="*/ 6794 w 4553364"/>
              <a:gd name="connsiteY51" fmla="*/ 5186477 h 5549951"/>
              <a:gd name="connsiteX52" fmla="*/ 7062 w 4553364"/>
              <a:gd name="connsiteY52" fmla="*/ 5183728 h 5549951"/>
              <a:gd name="connsiteX53" fmla="*/ 5627 w 4553364"/>
              <a:gd name="connsiteY53" fmla="*/ 5180163 h 5549951"/>
              <a:gd name="connsiteX54" fmla="*/ 11039 w 4553364"/>
              <a:gd name="connsiteY54" fmla="*/ 5116566 h 5549951"/>
              <a:gd name="connsiteX55" fmla="*/ 78653 w 4553364"/>
              <a:gd name="connsiteY55" fmla="*/ 3839310 h 5549951"/>
              <a:gd name="connsiteX56" fmla="*/ 303343 w 4553364"/>
              <a:gd name="connsiteY5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7378 w 4553364"/>
              <a:gd name="connsiteY49" fmla="*/ 5189632 h 5549951"/>
              <a:gd name="connsiteX50" fmla="*/ 6794 w 4553364"/>
              <a:gd name="connsiteY50" fmla="*/ 5186477 h 5549951"/>
              <a:gd name="connsiteX51" fmla="*/ 7062 w 4553364"/>
              <a:gd name="connsiteY51" fmla="*/ 5183728 h 5549951"/>
              <a:gd name="connsiteX52" fmla="*/ 5627 w 4553364"/>
              <a:gd name="connsiteY52" fmla="*/ 5180163 h 5549951"/>
              <a:gd name="connsiteX53" fmla="*/ 11039 w 4553364"/>
              <a:gd name="connsiteY53" fmla="*/ 5116566 h 5549951"/>
              <a:gd name="connsiteX54" fmla="*/ 78653 w 4553364"/>
              <a:gd name="connsiteY54" fmla="*/ 3839310 h 5549951"/>
              <a:gd name="connsiteX55" fmla="*/ 303343 w 4553364"/>
              <a:gd name="connsiteY5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7378 w 4553364"/>
              <a:gd name="connsiteY49" fmla="*/ 5189632 h 5549951"/>
              <a:gd name="connsiteX50" fmla="*/ 6794 w 4553364"/>
              <a:gd name="connsiteY50" fmla="*/ 5186477 h 5549951"/>
              <a:gd name="connsiteX51" fmla="*/ 7062 w 4553364"/>
              <a:gd name="connsiteY51" fmla="*/ 5183728 h 5549951"/>
              <a:gd name="connsiteX52" fmla="*/ 11039 w 4553364"/>
              <a:gd name="connsiteY52" fmla="*/ 5116566 h 5549951"/>
              <a:gd name="connsiteX53" fmla="*/ 78653 w 4553364"/>
              <a:gd name="connsiteY53" fmla="*/ 3839310 h 5549951"/>
              <a:gd name="connsiteX54" fmla="*/ 303343 w 4553364"/>
              <a:gd name="connsiteY5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7378 w 4553364"/>
              <a:gd name="connsiteY48" fmla="*/ 5189632 h 5549951"/>
              <a:gd name="connsiteX49" fmla="*/ 6794 w 4553364"/>
              <a:gd name="connsiteY49" fmla="*/ 5186477 h 5549951"/>
              <a:gd name="connsiteX50" fmla="*/ 7062 w 4553364"/>
              <a:gd name="connsiteY50" fmla="*/ 5183728 h 5549951"/>
              <a:gd name="connsiteX51" fmla="*/ 11039 w 4553364"/>
              <a:gd name="connsiteY51" fmla="*/ 5116566 h 5549951"/>
              <a:gd name="connsiteX52" fmla="*/ 78653 w 4553364"/>
              <a:gd name="connsiteY52" fmla="*/ 3839310 h 5549951"/>
              <a:gd name="connsiteX53" fmla="*/ 303343 w 4553364"/>
              <a:gd name="connsiteY5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7378 w 4553364"/>
              <a:gd name="connsiteY47" fmla="*/ 5189632 h 5549951"/>
              <a:gd name="connsiteX48" fmla="*/ 6794 w 4553364"/>
              <a:gd name="connsiteY48" fmla="*/ 5186477 h 5549951"/>
              <a:gd name="connsiteX49" fmla="*/ 7062 w 4553364"/>
              <a:gd name="connsiteY49" fmla="*/ 5183728 h 5549951"/>
              <a:gd name="connsiteX50" fmla="*/ 11039 w 4553364"/>
              <a:gd name="connsiteY50" fmla="*/ 5116566 h 5549951"/>
              <a:gd name="connsiteX51" fmla="*/ 78653 w 4553364"/>
              <a:gd name="connsiteY51" fmla="*/ 3839310 h 5549951"/>
              <a:gd name="connsiteX52" fmla="*/ 303343 w 4553364"/>
              <a:gd name="connsiteY5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9537 w 4553364"/>
              <a:gd name="connsiteY45" fmla="*/ 5222308 h 5549951"/>
              <a:gd name="connsiteX46" fmla="*/ 7378 w 4553364"/>
              <a:gd name="connsiteY46" fmla="*/ 5189632 h 5549951"/>
              <a:gd name="connsiteX47" fmla="*/ 6794 w 4553364"/>
              <a:gd name="connsiteY47" fmla="*/ 5186477 h 5549951"/>
              <a:gd name="connsiteX48" fmla="*/ 7062 w 4553364"/>
              <a:gd name="connsiteY48" fmla="*/ 5183728 h 5549951"/>
              <a:gd name="connsiteX49" fmla="*/ 11039 w 4553364"/>
              <a:gd name="connsiteY49" fmla="*/ 5116566 h 5549951"/>
              <a:gd name="connsiteX50" fmla="*/ 78653 w 4553364"/>
              <a:gd name="connsiteY50" fmla="*/ 3839310 h 5549951"/>
              <a:gd name="connsiteX51" fmla="*/ 303343 w 4553364"/>
              <a:gd name="connsiteY5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9537 w 4553364"/>
              <a:gd name="connsiteY45" fmla="*/ 5222308 h 5549951"/>
              <a:gd name="connsiteX46" fmla="*/ 7378 w 4553364"/>
              <a:gd name="connsiteY46" fmla="*/ 5189632 h 5549951"/>
              <a:gd name="connsiteX47" fmla="*/ 6794 w 4553364"/>
              <a:gd name="connsiteY47" fmla="*/ 5186477 h 5549951"/>
              <a:gd name="connsiteX48" fmla="*/ 11039 w 4553364"/>
              <a:gd name="connsiteY48" fmla="*/ 5116566 h 5549951"/>
              <a:gd name="connsiteX49" fmla="*/ 78653 w 4553364"/>
              <a:gd name="connsiteY49" fmla="*/ 3839310 h 5549951"/>
              <a:gd name="connsiteX50" fmla="*/ 303343 w 4553364"/>
              <a:gd name="connsiteY5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7378 w 4553364"/>
              <a:gd name="connsiteY45" fmla="*/ 5189632 h 5549951"/>
              <a:gd name="connsiteX46" fmla="*/ 6794 w 4553364"/>
              <a:gd name="connsiteY46" fmla="*/ 5186477 h 5549951"/>
              <a:gd name="connsiteX47" fmla="*/ 11039 w 4553364"/>
              <a:gd name="connsiteY47" fmla="*/ 5116566 h 5549951"/>
              <a:gd name="connsiteX48" fmla="*/ 78653 w 4553364"/>
              <a:gd name="connsiteY48" fmla="*/ 3839310 h 5549951"/>
              <a:gd name="connsiteX49" fmla="*/ 303343 w 4553364"/>
              <a:gd name="connsiteY4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7378 w 4553364"/>
              <a:gd name="connsiteY44" fmla="*/ 5189632 h 5549951"/>
              <a:gd name="connsiteX45" fmla="*/ 6794 w 4553364"/>
              <a:gd name="connsiteY45" fmla="*/ 5186477 h 5549951"/>
              <a:gd name="connsiteX46" fmla="*/ 11039 w 4553364"/>
              <a:gd name="connsiteY46" fmla="*/ 5116566 h 5549951"/>
              <a:gd name="connsiteX47" fmla="*/ 78653 w 4553364"/>
              <a:gd name="connsiteY47" fmla="*/ 3839310 h 5549951"/>
              <a:gd name="connsiteX48" fmla="*/ 303343 w 4553364"/>
              <a:gd name="connsiteY4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7378 w 4553364"/>
              <a:gd name="connsiteY43" fmla="*/ 5189632 h 5549951"/>
              <a:gd name="connsiteX44" fmla="*/ 6794 w 4553364"/>
              <a:gd name="connsiteY44" fmla="*/ 5186477 h 5549951"/>
              <a:gd name="connsiteX45" fmla="*/ 11039 w 4553364"/>
              <a:gd name="connsiteY45" fmla="*/ 5116566 h 5549951"/>
              <a:gd name="connsiteX46" fmla="*/ 78653 w 4553364"/>
              <a:gd name="connsiteY46" fmla="*/ 3839310 h 5549951"/>
              <a:gd name="connsiteX47" fmla="*/ 303343 w 4553364"/>
              <a:gd name="connsiteY4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6794 w 4553364"/>
              <a:gd name="connsiteY43" fmla="*/ 5186477 h 5549951"/>
              <a:gd name="connsiteX44" fmla="*/ 11039 w 4553364"/>
              <a:gd name="connsiteY44" fmla="*/ 5116566 h 5549951"/>
              <a:gd name="connsiteX45" fmla="*/ 78653 w 4553364"/>
              <a:gd name="connsiteY45" fmla="*/ 3839310 h 5549951"/>
              <a:gd name="connsiteX46" fmla="*/ 303343 w 4553364"/>
              <a:gd name="connsiteY4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11039 w 4553364"/>
              <a:gd name="connsiteY43" fmla="*/ 5116566 h 5549951"/>
              <a:gd name="connsiteX44" fmla="*/ 78653 w 4553364"/>
              <a:gd name="connsiteY44" fmla="*/ 3839310 h 5549951"/>
              <a:gd name="connsiteX45" fmla="*/ 303343 w 4553364"/>
              <a:gd name="connsiteY4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11039 w 4553364"/>
              <a:gd name="connsiteY42" fmla="*/ 5116566 h 5549951"/>
              <a:gd name="connsiteX43" fmla="*/ 78653 w 4553364"/>
              <a:gd name="connsiteY43" fmla="*/ 3839310 h 5549951"/>
              <a:gd name="connsiteX44" fmla="*/ 303343 w 4553364"/>
              <a:gd name="connsiteY4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78653 w 4553364"/>
              <a:gd name="connsiteY42" fmla="*/ 3839310 h 5549951"/>
              <a:gd name="connsiteX43" fmla="*/ 303343 w 4553364"/>
              <a:gd name="connsiteY4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303343 w 4553364"/>
              <a:gd name="connsiteY4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53483 w 4553364"/>
              <a:gd name="connsiteY27" fmla="*/ 1735289 h 5549951"/>
              <a:gd name="connsiteX28" fmla="*/ 4444985 w 4553364"/>
              <a:gd name="connsiteY28" fmla="*/ 1887374 h 5549951"/>
              <a:gd name="connsiteX29" fmla="*/ 4453676 w 4553364"/>
              <a:gd name="connsiteY29" fmla="*/ 1911536 h 5549951"/>
              <a:gd name="connsiteX30" fmla="*/ 4445491 w 4553364"/>
              <a:gd name="connsiteY30" fmla="*/ 2040142 h 5549951"/>
              <a:gd name="connsiteX31" fmla="*/ 4446856 w 4553364"/>
              <a:gd name="connsiteY31" fmla="*/ 2067489 h 5549951"/>
              <a:gd name="connsiteX32" fmla="*/ 4429341 w 4553364"/>
              <a:gd name="connsiteY32" fmla="*/ 2167300 h 5549951"/>
              <a:gd name="connsiteX33" fmla="*/ 4373258 w 4553364"/>
              <a:gd name="connsiteY33" fmla="*/ 3223633 h 5549951"/>
              <a:gd name="connsiteX34" fmla="*/ 4349387 w 4553364"/>
              <a:gd name="connsiteY34" fmla="*/ 3639984 h 5549951"/>
              <a:gd name="connsiteX35" fmla="*/ 4263924 w 4553364"/>
              <a:gd name="connsiteY35" fmla="*/ 5315626 h 5549951"/>
              <a:gd name="connsiteX36" fmla="*/ 4270290 w 4553364"/>
              <a:gd name="connsiteY36" fmla="*/ 5450399 h 5549951"/>
              <a:gd name="connsiteX37" fmla="*/ 4251733 w 4553364"/>
              <a:gd name="connsiteY37" fmla="*/ 5484804 h 5549951"/>
              <a:gd name="connsiteX38" fmla="*/ 4247081 w 4553364"/>
              <a:gd name="connsiteY38" fmla="*/ 5487504 h 5549951"/>
              <a:gd name="connsiteX39" fmla="*/ 4243624 w 4553364"/>
              <a:gd name="connsiteY39" fmla="*/ 5549951 h 5549951"/>
              <a:gd name="connsiteX40" fmla="*/ 0 w 4553364"/>
              <a:gd name="connsiteY40" fmla="*/ 5293146 h 5549951"/>
              <a:gd name="connsiteX41" fmla="*/ 303343 w 4553364"/>
              <a:gd name="connsiteY4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46856 w 4553364"/>
              <a:gd name="connsiteY30" fmla="*/ 2067489 h 5549951"/>
              <a:gd name="connsiteX31" fmla="*/ 4429341 w 4553364"/>
              <a:gd name="connsiteY31" fmla="*/ 2167300 h 5549951"/>
              <a:gd name="connsiteX32" fmla="*/ 4373258 w 4553364"/>
              <a:gd name="connsiteY32" fmla="*/ 3223633 h 5549951"/>
              <a:gd name="connsiteX33" fmla="*/ 4349387 w 4553364"/>
              <a:gd name="connsiteY33" fmla="*/ 3639984 h 5549951"/>
              <a:gd name="connsiteX34" fmla="*/ 4263924 w 4553364"/>
              <a:gd name="connsiteY34" fmla="*/ 5315626 h 5549951"/>
              <a:gd name="connsiteX35" fmla="*/ 4270290 w 4553364"/>
              <a:gd name="connsiteY35" fmla="*/ 5450399 h 5549951"/>
              <a:gd name="connsiteX36" fmla="*/ 4251733 w 4553364"/>
              <a:gd name="connsiteY36" fmla="*/ 5484804 h 5549951"/>
              <a:gd name="connsiteX37" fmla="*/ 4247081 w 4553364"/>
              <a:gd name="connsiteY37" fmla="*/ 5487504 h 5549951"/>
              <a:gd name="connsiteX38" fmla="*/ 4243624 w 4553364"/>
              <a:gd name="connsiteY38" fmla="*/ 5549951 h 5549951"/>
              <a:gd name="connsiteX39" fmla="*/ 0 w 4553364"/>
              <a:gd name="connsiteY39" fmla="*/ 5293146 h 5549951"/>
              <a:gd name="connsiteX40" fmla="*/ 303343 w 4553364"/>
              <a:gd name="connsiteY4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29341 w 4553364"/>
              <a:gd name="connsiteY30" fmla="*/ 2167300 h 5549951"/>
              <a:gd name="connsiteX31" fmla="*/ 4373258 w 4553364"/>
              <a:gd name="connsiteY31" fmla="*/ 3223633 h 5549951"/>
              <a:gd name="connsiteX32" fmla="*/ 4349387 w 4553364"/>
              <a:gd name="connsiteY32" fmla="*/ 3639984 h 5549951"/>
              <a:gd name="connsiteX33" fmla="*/ 4263924 w 4553364"/>
              <a:gd name="connsiteY33" fmla="*/ 5315626 h 5549951"/>
              <a:gd name="connsiteX34" fmla="*/ 4270290 w 4553364"/>
              <a:gd name="connsiteY34" fmla="*/ 5450399 h 5549951"/>
              <a:gd name="connsiteX35" fmla="*/ 4251733 w 4553364"/>
              <a:gd name="connsiteY35" fmla="*/ 5484804 h 5549951"/>
              <a:gd name="connsiteX36" fmla="*/ 4247081 w 4553364"/>
              <a:gd name="connsiteY36" fmla="*/ 5487504 h 5549951"/>
              <a:gd name="connsiteX37" fmla="*/ 4243624 w 4553364"/>
              <a:gd name="connsiteY37" fmla="*/ 5549951 h 5549951"/>
              <a:gd name="connsiteX38" fmla="*/ 0 w 4553364"/>
              <a:gd name="connsiteY38" fmla="*/ 5293146 h 5549951"/>
              <a:gd name="connsiteX39" fmla="*/ 303343 w 4553364"/>
              <a:gd name="connsiteY3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29341 w 4553364"/>
              <a:gd name="connsiteY30" fmla="*/ 2167300 h 5549951"/>
              <a:gd name="connsiteX31" fmla="*/ 4349387 w 4553364"/>
              <a:gd name="connsiteY31" fmla="*/ 3639984 h 5549951"/>
              <a:gd name="connsiteX32" fmla="*/ 4263924 w 4553364"/>
              <a:gd name="connsiteY32" fmla="*/ 5315626 h 5549951"/>
              <a:gd name="connsiteX33" fmla="*/ 4270290 w 4553364"/>
              <a:gd name="connsiteY33" fmla="*/ 5450399 h 5549951"/>
              <a:gd name="connsiteX34" fmla="*/ 4251733 w 4553364"/>
              <a:gd name="connsiteY34" fmla="*/ 5484804 h 5549951"/>
              <a:gd name="connsiteX35" fmla="*/ 4247081 w 4553364"/>
              <a:gd name="connsiteY35" fmla="*/ 5487504 h 5549951"/>
              <a:gd name="connsiteX36" fmla="*/ 4243624 w 4553364"/>
              <a:gd name="connsiteY36" fmla="*/ 5549951 h 5549951"/>
              <a:gd name="connsiteX37" fmla="*/ 0 w 4553364"/>
              <a:gd name="connsiteY37" fmla="*/ 5293146 h 5549951"/>
              <a:gd name="connsiteX38" fmla="*/ 303343 w 4553364"/>
              <a:gd name="connsiteY38" fmla="*/ 0 h 5549951"/>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502740 w 4553364"/>
              <a:gd name="connsiteY14" fmla="*/ 853854 h 5613184"/>
              <a:gd name="connsiteX15" fmla="*/ 4497900 w 4553364"/>
              <a:gd name="connsiteY15" fmla="*/ 1101094 h 5613184"/>
              <a:gd name="connsiteX16" fmla="*/ 4497795 w 4553364"/>
              <a:gd name="connsiteY16" fmla="*/ 1159389 h 5613184"/>
              <a:gd name="connsiteX17" fmla="*/ 4516282 w 4553364"/>
              <a:gd name="connsiteY17" fmla="*/ 1313374 h 5613184"/>
              <a:gd name="connsiteX18" fmla="*/ 4515402 w 4553364"/>
              <a:gd name="connsiteY18" fmla="*/ 1347004 h 5613184"/>
              <a:gd name="connsiteX19" fmla="*/ 4505820 w 4553364"/>
              <a:gd name="connsiteY19" fmla="*/ 1391762 h 5613184"/>
              <a:gd name="connsiteX20" fmla="*/ 4509084 w 4553364"/>
              <a:gd name="connsiteY20" fmla="*/ 1395707 h 5613184"/>
              <a:gd name="connsiteX21" fmla="*/ 4511926 w 4553364"/>
              <a:gd name="connsiteY21" fmla="*/ 1408524 h 5613184"/>
              <a:gd name="connsiteX22" fmla="*/ 4507185 w 4553364"/>
              <a:gd name="connsiteY22" fmla="*/ 1419109 h 5613184"/>
              <a:gd name="connsiteX23" fmla="*/ 4486104 w 4553364"/>
              <a:gd name="connsiteY23" fmla="*/ 1543038 h 5613184"/>
              <a:gd name="connsiteX24" fmla="*/ 4481223 w 4553364"/>
              <a:gd name="connsiteY24" fmla="*/ 1553997 h 5613184"/>
              <a:gd name="connsiteX25" fmla="*/ 4463080 w 4553364"/>
              <a:gd name="connsiteY25" fmla="*/ 1664103 h 5613184"/>
              <a:gd name="connsiteX26" fmla="*/ 4455543 w 4553364"/>
              <a:gd name="connsiteY26" fmla="*/ 1735163 h 5613184"/>
              <a:gd name="connsiteX27" fmla="*/ 4444985 w 4553364"/>
              <a:gd name="connsiteY27" fmla="*/ 1887374 h 5613184"/>
              <a:gd name="connsiteX28" fmla="*/ 4453676 w 4553364"/>
              <a:gd name="connsiteY28" fmla="*/ 1911536 h 5613184"/>
              <a:gd name="connsiteX29" fmla="*/ 4445491 w 4553364"/>
              <a:gd name="connsiteY29" fmla="*/ 2040142 h 5613184"/>
              <a:gd name="connsiteX30" fmla="*/ 4429341 w 4553364"/>
              <a:gd name="connsiteY30" fmla="*/ 2167300 h 5613184"/>
              <a:gd name="connsiteX31" fmla="*/ 4349387 w 4553364"/>
              <a:gd name="connsiteY31" fmla="*/ 3639984 h 5613184"/>
              <a:gd name="connsiteX32" fmla="*/ 4263924 w 4553364"/>
              <a:gd name="connsiteY32" fmla="*/ 5315626 h 5613184"/>
              <a:gd name="connsiteX33" fmla="*/ 4270290 w 4553364"/>
              <a:gd name="connsiteY33" fmla="*/ 5450399 h 5613184"/>
              <a:gd name="connsiteX34" fmla="*/ 4251733 w 4553364"/>
              <a:gd name="connsiteY34" fmla="*/ 5484804 h 5613184"/>
              <a:gd name="connsiteX35" fmla="*/ 4247081 w 4553364"/>
              <a:gd name="connsiteY35" fmla="*/ 5487504 h 5613184"/>
              <a:gd name="connsiteX36" fmla="*/ 4266406 w 4553364"/>
              <a:gd name="connsiteY36" fmla="*/ 5613183 h 5613184"/>
              <a:gd name="connsiteX37" fmla="*/ 0 w 4553364"/>
              <a:gd name="connsiteY37" fmla="*/ 5293146 h 5613184"/>
              <a:gd name="connsiteX38" fmla="*/ 303343 w 4553364"/>
              <a:gd name="connsiteY38" fmla="*/ 0 h 5613184"/>
              <a:gd name="connsiteX0" fmla="*/ 303343 w 4553364"/>
              <a:gd name="connsiteY0" fmla="*/ 0 h 5613182"/>
              <a:gd name="connsiteX1" fmla="*/ 3305529 w 4553364"/>
              <a:gd name="connsiteY1" fmla="*/ 171842 h 5613182"/>
              <a:gd name="connsiteX2" fmla="*/ 4134340 w 4553364"/>
              <a:gd name="connsiteY2" fmla="*/ 226950 h 5613182"/>
              <a:gd name="connsiteX3" fmla="*/ 4507534 w 4553364"/>
              <a:gd name="connsiteY3" fmla="*/ 247374 h 5613182"/>
              <a:gd name="connsiteX4" fmla="*/ 4535413 w 4553364"/>
              <a:gd name="connsiteY4" fmla="*/ 269179 h 5613182"/>
              <a:gd name="connsiteX5" fmla="*/ 4533639 w 4553364"/>
              <a:gd name="connsiteY5" fmla="*/ 300930 h 5613182"/>
              <a:gd name="connsiteX6" fmla="*/ 4536561 w 4553364"/>
              <a:gd name="connsiteY6" fmla="*/ 302647 h 5613182"/>
              <a:gd name="connsiteX7" fmla="*/ 4552987 w 4553364"/>
              <a:gd name="connsiteY7" fmla="*/ 334222 h 5613182"/>
              <a:gd name="connsiteX8" fmla="*/ 4530726 w 4553364"/>
              <a:gd name="connsiteY8" fmla="*/ 391868 h 5613182"/>
              <a:gd name="connsiteX9" fmla="*/ 4522133 w 4553364"/>
              <a:gd name="connsiteY9" fmla="*/ 506828 h 5613182"/>
              <a:gd name="connsiteX10" fmla="*/ 4517715 w 4553364"/>
              <a:gd name="connsiteY10" fmla="*/ 585890 h 5613182"/>
              <a:gd name="connsiteX11" fmla="*/ 4504778 w 4553364"/>
              <a:gd name="connsiteY11" fmla="*/ 817404 h 5613182"/>
              <a:gd name="connsiteX12" fmla="*/ 4506491 w 4553364"/>
              <a:gd name="connsiteY12" fmla="*/ 822238 h 5613182"/>
              <a:gd name="connsiteX13" fmla="*/ 4504340 w 4553364"/>
              <a:gd name="connsiteY13" fmla="*/ 846069 h 5613182"/>
              <a:gd name="connsiteX14" fmla="*/ 4502740 w 4553364"/>
              <a:gd name="connsiteY14" fmla="*/ 853854 h 5613182"/>
              <a:gd name="connsiteX15" fmla="*/ 4497900 w 4553364"/>
              <a:gd name="connsiteY15" fmla="*/ 1101094 h 5613182"/>
              <a:gd name="connsiteX16" fmla="*/ 4497795 w 4553364"/>
              <a:gd name="connsiteY16" fmla="*/ 1159389 h 5613182"/>
              <a:gd name="connsiteX17" fmla="*/ 4516282 w 4553364"/>
              <a:gd name="connsiteY17" fmla="*/ 1313374 h 5613182"/>
              <a:gd name="connsiteX18" fmla="*/ 4515402 w 4553364"/>
              <a:gd name="connsiteY18" fmla="*/ 1347004 h 5613182"/>
              <a:gd name="connsiteX19" fmla="*/ 4505820 w 4553364"/>
              <a:gd name="connsiteY19" fmla="*/ 1391762 h 5613182"/>
              <a:gd name="connsiteX20" fmla="*/ 4509084 w 4553364"/>
              <a:gd name="connsiteY20" fmla="*/ 1395707 h 5613182"/>
              <a:gd name="connsiteX21" fmla="*/ 4511926 w 4553364"/>
              <a:gd name="connsiteY21" fmla="*/ 1408524 h 5613182"/>
              <a:gd name="connsiteX22" fmla="*/ 4507185 w 4553364"/>
              <a:gd name="connsiteY22" fmla="*/ 1419109 h 5613182"/>
              <a:gd name="connsiteX23" fmla="*/ 4486104 w 4553364"/>
              <a:gd name="connsiteY23" fmla="*/ 1543038 h 5613182"/>
              <a:gd name="connsiteX24" fmla="*/ 4481223 w 4553364"/>
              <a:gd name="connsiteY24" fmla="*/ 1553997 h 5613182"/>
              <a:gd name="connsiteX25" fmla="*/ 4463080 w 4553364"/>
              <a:gd name="connsiteY25" fmla="*/ 1664103 h 5613182"/>
              <a:gd name="connsiteX26" fmla="*/ 4455543 w 4553364"/>
              <a:gd name="connsiteY26" fmla="*/ 1735163 h 5613182"/>
              <a:gd name="connsiteX27" fmla="*/ 4444985 w 4553364"/>
              <a:gd name="connsiteY27" fmla="*/ 1887374 h 5613182"/>
              <a:gd name="connsiteX28" fmla="*/ 4453676 w 4553364"/>
              <a:gd name="connsiteY28" fmla="*/ 1911536 h 5613182"/>
              <a:gd name="connsiteX29" fmla="*/ 4445491 w 4553364"/>
              <a:gd name="connsiteY29" fmla="*/ 2040142 h 5613182"/>
              <a:gd name="connsiteX30" fmla="*/ 4429341 w 4553364"/>
              <a:gd name="connsiteY30" fmla="*/ 2167300 h 5613182"/>
              <a:gd name="connsiteX31" fmla="*/ 4349387 w 4553364"/>
              <a:gd name="connsiteY31" fmla="*/ 3639984 h 5613182"/>
              <a:gd name="connsiteX32" fmla="*/ 4270290 w 4553364"/>
              <a:gd name="connsiteY32" fmla="*/ 5450399 h 5613182"/>
              <a:gd name="connsiteX33" fmla="*/ 4251733 w 4553364"/>
              <a:gd name="connsiteY33" fmla="*/ 5484804 h 5613182"/>
              <a:gd name="connsiteX34" fmla="*/ 4247081 w 4553364"/>
              <a:gd name="connsiteY34" fmla="*/ 5487504 h 5613182"/>
              <a:gd name="connsiteX35" fmla="*/ 4266406 w 4553364"/>
              <a:gd name="connsiteY35" fmla="*/ 5613183 h 5613182"/>
              <a:gd name="connsiteX36" fmla="*/ 0 w 4553364"/>
              <a:gd name="connsiteY36" fmla="*/ 5293146 h 5613182"/>
              <a:gd name="connsiteX37" fmla="*/ 303343 w 4553364"/>
              <a:gd name="connsiteY37" fmla="*/ 0 h 5613182"/>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502740 w 4553364"/>
              <a:gd name="connsiteY14" fmla="*/ 853854 h 5613184"/>
              <a:gd name="connsiteX15" fmla="*/ 4497900 w 4553364"/>
              <a:gd name="connsiteY15" fmla="*/ 1101094 h 5613184"/>
              <a:gd name="connsiteX16" fmla="*/ 4497795 w 4553364"/>
              <a:gd name="connsiteY16" fmla="*/ 1159389 h 5613184"/>
              <a:gd name="connsiteX17" fmla="*/ 4516282 w 4553364"/>
              <a:gd name="connsiteY17" fmla="*/ 1313374 h 5613184"/>
              <a:gd name="connsiteX18" fmla="*/ 4515402 w 4553364"/>
              <a:gd name="connsiteY18" fmla="*/ 1347004 h 5613184"/>
              <a:gd name="connsiteX19" fmla="*/ 4505820 w 4553364"/>
              <a:gd name="connsiteY19" fmla="*/ 1391762 h 5613184"/>
              <a:gd name="connsiteX20" fmla="*/ 4509084 w 4553364"/>
              <a:gd name="connsiteY20" fmla="*/ 1395707 h 5613184"/>
              <a:gd name="connsiteX21" fmla="*/ 4511926 w 4553364"/>
              <a:gd name="connsiteY21" fmla="*/ 1408524 h 5613184"/>
              <a:gd name="connsiteX22" fmla="*/ 4507185 w 4553364"/>
              <a:gd name="connsiteY22" fmla="*/ 1419109 h 5613184"/>
              <a:gd name="connsiteX23" fmla="*/ 4486104 w 4553364"/>
              <a:gd name="connsiteY23" fmla="*/ 1543038 h 5613184"/>
              <a:gd name="connsiteX24" fmla="*/ 4481223 w 4553364"/>
              <a:gd name="connsiteY24" fmla="*/ 1553997 h 5613184"/>
              <a:gd name="connsiteX25" fmla="*/ 4463080 w 4553364"/>
              <a:gd name="connsiteY25" fmla="*/ 1664103 h 5613184"/>
              <a:gd name="connsiteX26" fmla="*/ 4455543 w 4553364"/>
              <a:gd name="connsiteY26" fmla="*/ 1735163 h 5613184"/>
              <a:gd name="connsiteX27" fmla="*/ 4444985 w 4553364"/>
              <a:gd name="connsiteY27" fmla="*/ 1887374 h 5613184"/>
              <a:gd name="connsiteX28" fmla="*/ 4453676 w 4553364"/>
              <a:gd name="connsiteY28" fmla="*/ 1911536 h 5613184"/>
              <a:gd name="connsiteX29" fmla="*/ 4429341 w 4553364"/>
              <a:gd name="connsiteY29" fmla="*/ 2167300 h 5613184"/>
              <a:gd name="connsiteX30" fmla="*/ 4349387 w 4553364"/>
              <a:gd name="connsiteY30" fmla="*/ 3639984 h 5613184"/>
              <a:gd name="connsiteX31" fmla="*/ 4270290 w 4553364"/>
              <a:gd name="connsiteY31" fmla="*/ 5450399 h 5613184"/>
              <a:gd name="connsiteX32" fmla="*/ 4251733 w 4553364"/>
              <a:gd name="connsiteY32" fmla="*/ 5484804 h 5613184"/>
              <a:gd name="connsiteX33" fmla="*/ 4247081 w 4553364"/>
              <a:gd name="connsiteY33" fmla="*/ 5487504 h 5613184"/>
              <a:gd name="connsiteX34" fmla="*/ 4266406 w 4553364"/>
              <a:gd name="connsiteY34" fmla="*/ 5613183 h 5613184"/>
              <a:gd name="connsiteX35" fmla="*/ 0 w 4553364"/>
              <a:gd name="connsiteY35" fmla="*/ 5293146 h 5613184"/>
              <a:gd name="connsiteX36" fmla="*/ 303343 w 4553364"/>
              <a:gd name="connsiteY36" fmla="*/ 0 h 5613184"/>
              <a:gd name="connsiteX0" fmla="*/ 303343 w 4553364"/>
              <a:gd name="connsiteY0" fmla="*/ 0 h 5613182"/>
              <a:gd name="connsiteX1" fmla="*/ 3305529 w 4553364"/>
              <a:gd name="connsiteY1" fmla="*/ 171842 h 5613182"/>
              <a:gd name="connsiteX2" fmla="*/ 4134340 w 4553364"/>
              <a:gd name="connsiteY2" fmla="*/ 226950 h 5613182"/>
              <a:gd name="connsiteX3" fmla="*/ 4507534 w 4553364"/>
              <a:gd name="connsiteY3" fmla="*/ 247374 h 5613182"/>
              <a:gd name="connsiteX4" fmla="*/ 4535413 w 4553364"/>
              <a:gd name="connsiteY4" fmla="*/ 269179 h 5613182"/>
              <a:gd name="connsiteX5" fmla="*/ 4533639 w 4553364"/>
              <a:gd name="connsiteY5" fmla="*/ 300930 h 5613182"/>
              <a:gd name="connsiteX6" fmla="*/ 4536561 w 4553364"/>
              <a:gd name="connsiteY6" fmla="*/ 302647 h 5613182"/>
              <a:gd name="connsiteX7" fmla="*/ 4552987 w 4553364"/>
              <a:gd name="connsiteY7" fmla="*/ 334222 h 5613182"/>
              <a:gd name="connsiteX8" fmla="*/ 4530726 w 4553364"/>
              <a:gd name="connsiteY8" fmla="*/ 391868 h 5613182"/>
              <a:gd name="connsiteX9" fmla="*/ 4522133 w 4553364"/>
              <a:gd name="connsiteY9" fmla="*/ 506828 h 5613182"/>
              <a:gd name="connsiteX10" fmla="*/ 4517715 w 4553364"/>
              <a:gd name="connsiteY10" fmla="*/ 585890 h 5613182"/>
              <a:gd name="connsiteX11" fmla="*/ 4504778 w 4553364"/>
              <a:gd name="connsiteY11" fmla="*/ 817404 h 5613182"/>
              <a:gd name="connsiteX12" fmla="*/ 4506491 w 4553364"/>
              <a:gd name="connsiteY12" fmla="*/ 822238 h 5613182"/>
              <a:gd name="connsiteX13" fmla="*/ 4504340 w 4553364"/>
              <a:gd name="connsiteY13" fmla="*/ 846069 h 5613182"/>
              <a:gd name="connsiteX14" fmla="*/ 4502740 w 4553364"/>
              <a:gd name="connsiteY14" fmla="*/ 853854 h 5613182"/>
              <a:gd name="connsiteX15" fmla="*/ 4497900 w 4553364"/>
              <a:gd name="connsiteY15" fmla="*/ 1101094 h 5613182"/>
              <a:gd name="connsiteX16" fmla="*/ 4497795 w 4553364"/>
              <a:gd name="connsiteY16" fmla="*/ 1159389 h 5613182"/>
              <a:gd name="connsiteX17" fmla="*/ 4516282 w 4553364"/>
              <a:gd name="connsiteY17" fmla="*/ 1313374 h 5613182"/>
              <a:gd name="connsiteX18" fmla="*/ 4515402 w 4553364"/>
              <a:gd name="connsiteY18" fmla="*/ 1347004 h 5613182"/>
              <a:gd name="connsiteX19" fmla="*/ 4505820 w 4553364"/>
              <a:gd name="connsiteY19" fmla="*/ 1391762 h 5613182"/>
              <a:gd name="connsiteX20" fmla="*/ 4509084 w 4553364"/>
              <a:gd name="connsiteY20" fmla="*/ 1395707 h 5613182"/>
              <a:gd name="connsiteX21" fmla="*/ 4511926 w 4553364"/>
              <a:gd name="connsiteY21" fmla="*/ 1408524 h 5613182"/>
              <a:gd name="connsiteX22" fmla="*/ 4486104 w 4553364"/>
              <a:gd name="connsiteY22" fmla="*/ 1543038 h 5613182"/>
              <a:gd name="connsiteX23" fmla="*/ 4481223 w 4553364"/>
              <a:gd name="connsiteY23" fmla="*/ 1553997 h 5613182"/>
              <a:gd name="connsiteX24" fmla="*/ 4463080 w 4553364"/>
              <a:gd name="connsiteY24" fmla="*/ 1664103 h 5613182"/>
              <a:gd name="connsiteX25" fmla="*/ 4455543 w 4553364"/>
              <a:gd name="connsiteY25" fmla="*/ 1735163 h 5613182"/>
              <a:gd name="connsiteX26" fmla="*/ 4444985 w 4553364"/>
              <a:gd name="connsiteY26" fmla="*/ 1887374 h 5613182"/>
              <a:gd name="connsiteX27" fmla="*/ 4453676 w 4553364"/>
              <a:gd name="connsiteY27" fmla="*/ 1911536 h 5613182"/>
              <a:gd name="connsiteX28" fmla="*/ 4429341 w 4553364"/>
              <a:gd name="connsiteY28" fmla="*/ 2167300 h 5613182"/>
              <a:gd name="connsiteX29" fmla="*/ 4349387 w 4553364"/>
              <a:gd name="connsiteY29" fmla="*/ 3639984 h 5613182"/>
              <a:gd name="connsiteX30" fmla="*/ 4270290 w 4553364"/>
              <a:gd name="connsiteY30" fmla="*/ 5450399 h 5613182"/>
              <a:gd name="connsiteX31" fmla="*/ 4251733 w 4553364"/>
              <a:gd name="connsiteY31" fmla="*/ 5484804 h 5613182"/>
              <a:gd name="connsiteX32" fmla="*/ 4247081 w 4553364"/>
              <a:gd name="connsiteY32" fmla="*/ 5487504 h 5613182"/>
              <a:gd name="connsiteX33" fmla="*/ 4266406 w 4553364"/>
              <a:gd name="connsiteY33" fmla="*/ 5613183 h 5613182"/>
              <a:gd name="connsiteX34" fmla="*/ 0 w 4553364"/>
              <a:gd name="connsiteY34" fmla="*/ 5293146 h 5613182"/>
              <a:gd name="connsiteX35" fmla="*/ 303343 w 4553364"/>
              <a:gd name="connsiteY35" fmla="*/ 0 h 5613182"/>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497900 w 4553364"/>
              <a:gd name="connsiteY14" fmla="*/ 1101094 h 5613184"/>
              <a:gd name="connsiteX15" fmla="*/ 4497795 w 4553364"/>
              <a:gd name="connsiteY15" fmla="*/ 1159389 h 5613184"/>
              <a:gd name="connsiteX16" fmla="*/ 4516282 w 4553364"/>
              <a:gd name="connsiteY16" fmla="*/ 1313374 h 5613184"/>
              <a:gd name="connsiteX17" fmla="*/ 4515402 w 4553364"/>
              <a:gd name="connsiteY17" fmla="*/ 1347004 h 5613184"/>
              <a:gd name="connsiteX18" fmla="*/ 4505820 w 4553364"/>
              <a:gd name="connsiteY18" fmla="*/ 1391762 h 5613184"/>
              <a:gd name="connsiteX19" fmla="*/ 4509084 w 4553364"/>
              <a:gd name="connsiteY19" fmla="*/ 1395707 h 5613184"/>
              <a:gd name="connsiteX20" fmla="*/ 4511926 w 4553364"/>
              <a:gd name="connsiteY20" fmla="*/ 1408524 h 5613184"/>
              <a:gd name="connsiteX21" fmla="*/ 4486104 w 4553364"/>
              <a:gd name="connsiteY21" fmla="*/ 1543038 h 5613184"/>
              <a:gd name="connsiteX22" fmla="*/ 4481223 w 4553364"/>
              <a:gd name="connsiteY22" fmla="*/ 1553997 h 5613184"/>
              <a:gd name="connsiteX23" fmla="*/ 4463080 w 4553364"/>
              <a:gd name="connsiteY23" fmla="*/ 1664103 h 5613184"/>
              <a:gd name="connsiteX24" fmla="*/ 4455543 w 4553364"/>
              <a:gd name="connsiteY24" fmla="*/ 1735163 h 5613184"/>
              <a:gd name="connsiteX25" fmla="*/ 4444985 w 4553364"/>
              <a:gd name="connsiteY25" fmla="*/ 1887374 h 5613184"/>
              <a:gd name="connsiteX26" fmla="*/ 4453676 w 4553364"/>
              <a:gd name="connsiteY26" fmla="*/ 1911536 h 5613184"/>
              <a:gd name="connsiteX27" fmla="*/ 4429341 w 4553364"/>
              <a:gd name="connsiteY27" fmla="*/ 2167300 h 5613184"/>
              <a:gd name="connsiteX28" fmla="*/ 4349387 w 4553364"/>
              <a:gd name="connsiteY28" fmla="*/ 3639984 h 5613184"/>
              <a:gd name="connsiteX29" fmla="*/ 4270290 w 4553364"/>
              <a:gd name="connsiteY29" fmla="*/ 5450399 h 5613184"/>
              <a:gd name="connsiteX30" fmla="*/ 4251733 w 4553364"/>
              <a:gd name="connsiteY30" fmla="*/ 5484804 h 5613184"/>
              <a:gd name="connsiteX31" fmla="*/ 4247081 w 4553364"/>
              <a:gd name="connsiteY31" fmla="*/ 5487504 h 5613184"/>
              <a:gd name="connsiteX32" fmla="*/ 4266406 w 4553364"/>
              <a:gd name="connsiteY32" fmla="*/ 5613183 h 5613184"/>
              <a:gd name="connsiteX33" fmla="*/ 0 w 4553364"/>
              <a:gd name="connsiteY33" fmla="*/ 5293146 h 5613184"/>
              <a:gd name="connsiteX34" fmla="*/ 303343 w 4553364"/>
              <a:gd name="connsiteY34"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30726 w 4553364"/>
              <a:gd name="connsiteY7" fmla="*/ 391868 h 5613182"/>
              <a:gd name="connsiteX8" fmla="*/ 4522133 w 4553364"/>
              <a:gd name="connsiteY8" fmla="*/ 506828 h 5613182"/>
              <a:gd name="connsiteX9" fmla="*/ 4517715 w 4553364"/>
              <a:gd name="connsiteY9" fmla="*/ 585890 h 5613182"/>
              <a:gd name="connsiteX10" fmla="*/ 4504778 w 4553364"/>
              <a:gd name="connsiteY10" fmla="*/ 817404 h 5613182"/>
              <a:gd name="connsiteX11" fmla="*/ 4506491 w 4553364"/>
              <a:gd name="connsiteY11" fmla="*/ 822238 h 5613182"/>
              <a:gd name="connsiteX12" fmla="*/ 4504340 w 4553364"/>
              <a:gd name="connsiteY12" fmla="*/ 846069 h 5613182"/>
              <a:gd name="connsiteX13" fmla="*/ 4497900 w 4553364"/>
              <a:gd name="connsiteY13" fmla="*/ 1101094 h 5613182"/>
              <a:gd name="connsiteX14" fmla="*/ 4497795 w 4553364"/>
              <a:gd name="connsiteY14" fmla="*/ 1159389 h 5613182"/>
              <a:gd name="connsiteX15" fmla="*/ 4516282 w 4553364"/>
              <a:gd name="connsiteY15" fmla="*/ 1313374 h 5613182"/>
              <a:gd name="connsiteX16" fmla="*/ 4515402 w 4553364"/>
              <a:gd name="connsiteY16" fmla="*/ 1347004 h 5613182"/>
              <a:gd name="connsiteX17" fmla="*/ 4505820 w 4553364"/>
              <a:gd name="connsiteY17" fmla="*/ 1391762 h 5613182"/>
              <a:gd name="connsiteX18" fmla="*/ 4509084 w 4553364"/>
              <a:gd name="connsiteY18" fmla="*/ 1395707 h 5613182"/>
              <a:gd name="connsiteX19" fmla="*/ 4511926 w 4553364"/>
              <a:gd name="connsiteY19" fmla="*/ 1408524 h 5613182"/>
              <a:gd name="connsiteX20" fmla="*/ 4486104 w 4553364"/>
              <a:gd name="connsiteY20" fmla="*/ 1543038 h 5613182"/>
              <a:gd name="connsiteX21" fmla="*/ 4481223 w 4553364"/>
              <a:gd name="connsiteY21" fmla="*/ 1553997 h 5613182"/>
              <a:gd name="connsiteX22" fmla="*/ 4463080 w 4553364"/>
              <a:gd name="connsiteY22" fmla="*/ 1664103 h 5613182"/>
              <a:gd name="connsiteX23" fmla="*/ 4455543 w 4553364"/>
              <a:gd name="connsiteY23" fmla="*/ 1735163 h 5613182"/>
              <a:gd name="connsiteX24" fmla="*/ 4444985 w 4553364"/>
              <a:gd name="connsiteY24" fmla="*/ 1887374 h 5613182"/>
              <a:gd name="connsiteX25" fmla="*/ 4453676 w 4553364"/>
              <a:gd name="connsiteY25" fmla="*/ 1911536 h 5613182"/>
              <a:gd name="connsiteX26" fmla="*/ 4429341 w 4553364"/>
              <a:gd name="connsiteY26" fmla="*/ 2167300 h 5613182"/>
              <a:gd name="connsiteX27" fmla="*/ 4349387 w 4553364"/>
              <a:gd name="connsiteY27" fmla="*/ 3639984 h 5613182"/>
              <a:gd name="connsiteX28" fmla="*/ 4270290 w 4553364"/>
              <a:gd name="connsiteY28" fmla="*/ 5450399 h 5613182"/>
              <a:gd name="connsiteX29" fmla="*/ 4251733 w 4553364"/>
              <a:gd name="connsiteY29" fmla="*/ 5484804 h 5613182"/>
              <a:gd name="connsiteX30" fmla="*/ 4247081 w 4553364"/>
              <a:gd name="connsiteY30" fmla="*/ 5487504 h 5613182"/>
              <a:gd name="connsiteX31" fmla="*/ 4266406 w 4553364"/>
              <a:gd name="connsiteY31" fmla="*/ 5613183 h 5613182"/>
              <a:gd name="connsiteX32" fmla="*/ 0 w 4553364"/>
              <a:gd name="connsiteY32" fmla="*/ 5293146 h 5613182"/>
              <a:gd name="connsiteX33" fmla="*/ 303343 w 4553364"/>
              <a:gd name="connsiteY33"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30726 w 4553364"/>
              <a:gd name="connsiteY7" fmla="*/ 391868 h 5613184"/>
              <a:gd name="connsiteX8" fmla="*/ 4522133 w 4553364"/>
              <a:gd name="connsiteY8" fmla="*/ 506828 h 5613184"/>
              <a:gd name="connsiteX9" fmla="*/ 4517715 w 4553364"/>
              <a:gd name="connsiteY9" fmla="*/ 585890 h 5613184"/>
              <a:gd name="connsiteX10" fmla="*/ 4504778 w 4553364"/>
              <a:gd name="connsiteY10" fmla="*/ 817404 h 5613184"/>
              <a:gd name="connsiteX11" fmla="*/ 4506491 w 4553364"/>
              <a:gd name="connsiteY11" fmla="*/ 822238 h 5613184"/>
              <a:gd name="connsiteX12" fmla="*/ 4504340 w 4553364"/>
              <a:gd name="connsiteY12" fmla="*/ 846069 h 5613184"/>
              <a:gd name="connsiteX13" fmla="*/ 4497900 w 4553364"/>
              <a:gd name="connsiteY13" fmla="*/ 1101094 h 5613184"/>
              <a:gd name="connsiteX14" fmla="*/ 4497795 w 4553364"/>
              <a:gd name="connsiteY14" fmla="*/ 1159389 h 5613184"/>
              <a:gd name="connsiteX15" fmla="*/ 4516282 w 4553364"/>
              <a:gd name="connsiteY15" fmla="*/ 1313374 h 5613184"/>
              <a:gd name="connsiteX16" fmla="*/ 4515402 w 4553364"/>
              <a:gd name="connsiteY16" fmla="*/ 1347004 h 5613184"/>
              <a:gd name="connsiteX17" fmla="*/ 4505820 w 4553364"/>
              <a:gd name="connsiteY17" fmla="*/ 1391762 h 5613184"/>
              <a:gd name="connsiteX18" fmla="*/ 4509084 w 4553364"/>
              <a:gd name="connsiteY18" fmla="*/ 1395707 h 5613184"/>
              <a:gd name="connsiteX19" fmla="*/ 4511926 w 4553364"/>
              <a:gd name="connsiteY19" fmla="*/ 1408524 h 5613184"/>
              <a:gd name="connsiteX20" fmla="*/ 4486104 w 4553364"/>
              <a:gd name="connsiteY20" fmla="*/ 1543038 h 5613184"/>
              <a:gd name="connsiteX21" fmla="*/ 4481223 w 4553364"/>
              <a:gd name="connsiteY21" fmla="*/ 1553997 h 5613184"/>
              <a:gd name="connsiteX22" fmla="*/ 4455543 w 4553364"/>
              <a:gd name="connsiteY22" fmla="*/ 1735163 h 5613184"/>
              <a:gd name="connsiteX23" fmla="*/ 4444985 w 4553364"/>
              <a:gd name="connsiteY23" fmla="*/ 1887374 h 5613184"/>
              <a:gd name="connsiteX24" fmla="*/ 4453676 w 4553364"/>
              <a:gd name="connsiteY24" fmla="*/ 1911536 h 5613184"/>
              <a:gd name="connsiteX25" fmla="*/ 4429341 w 4553364"/>
              <a:gd name="connsiteY25" fmla="*/ 2167300 h 5613184"/>
              <a:gd name="connsiteX26" fmla="*/ 4349387 w 4553364"/>
              <a:gd name="connsiteY26" fmla="*/ 3639984 h 5613184"/>
              <a:gd name="connsiteX27" fmla="*/ 4270290 w 4553364"/>
              <a:gd name="connsiteY27" fmla="*/ 5450399 h 5613184"/>
              <a:gd name="connsiteX28" fmla="*/ 4251733 w 4553364"/>
              <a:gd name="connsiteY28" fmla="*/ 5484804 h 5613184"/>
              <a:gd name="connsiteX29" fmla="*/ 4247081 w 4553364"/>
              <a:gd name="connsiteY29" fmla="*/ 5487504 h 5613184"/>
              <a:gd name="connsiteX30" fmla="*/ 4266406 w 4553364"/>
              <a:gd name="connsiteY30" fmla="*/ 5613183 h 5613184"/>
              <a:gd name="connsiteX31" fmla="*/ 0 w 4553364"/>
              <a:gd name="connsiteY31" fmla="*/ 5293146 h 5613184"/>
              <a:gd name="connsiteX32" fmla="*/ 303343 w 4553364"/>
              <a:gd name="connsiteY32"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30726 w 4553364"/>
              <a:gd name="connsiteY7" fmla="*/ 391868 h 5613182"/>
              <a:gd name="connsiteX8" fmla="*/ 4522133 w 4553364"/>
              <a:gd name="connsiteY8" fmla="*/ 506828 h 5613182"/>
              <a:gd name="connsiteX9" fmla="*/ 4517715 w 4553364"/>
              <a:gd name="connsiteY9" fmla="*/ 585890 h 5613182"/>
              <a:gd name="connsiteX10" fmla="*/ 4504778 w 4553364"/>
              <a:gd name="connsiteY10" fmla="*/ 817404 h 5613182"/>
              <a:gd name="connsiteX11" fmla="*/ 4506491 w 4553364"/>
              <a:gd name="connsiteY11" fmla="*/ 822238 h 5613182"/>
              <a:gd name="connsiteX12" fmla="*/ 4504340 w 4553364"/>
              <a:gd name="connsiteY12" fmla="*/ 846069 h 5613182"/>
              <a:gd name="connsiteX13" fmla="*/ 4497900 w 4553364"/>
              <a:gd name="connsiteY13" fmla="*/ 1101094 h 5613182"/>
              <a:gd name="connsiteX14" fmla="*/ 4497795 w 4553364"/>
              <a:gd name="connsiteY14" fmla="*/ 1159389 h 5613182"/>
              <a:gd name="connsiteX15" fmla="*/ 4516282 w 4553364"/>
              <a:gd name="connsiteY15" fmla="*/ 1313374 h 5613182"/>
              <a:gd name="connsiteX16" fmla="*/ 4515402 w 4553364"/>
              <a:gd name="connsiteY16" fmla="*/ 1347004 h 5613182"/>
              <a:gd name="connsiteX17" fmla="*/ 4505820 w 4553364"/>
              <a:gd name="connsiteY17" fmla="*/ 1391762 h 5613182"/>
              <a:gd name="connsiteX18" fmla="*/ 4509084 w 4553364"/>
              <a:gd name="connsiteY18" fmla="*/ 1395707 h 5613182"/>
              <a:gd name="connsiteX19" fmla="*/ 4511926 w 4553364"/>
              <a:gd name="connsiteY19" fmla="*/ 1408524 h 5613182"/>
              <a:gd name="connsiteX20" fmla="*/ 4486104 w 4553364"/>
              <a:gd name="connsiteY20" fmla="*/ 1543038 h 5613182"/>
              <a:gd name="connsiteX21" fmla="*/ 4481223 w 4553364"/>
              <a:gd name="connsiteY21" fmla="*/ 1553997 h 5613182"/>
              <a:gd name="connsiteX22" fmla="*/ 4455543 w 4553364"/>
              <a:gd name="connsiteY22" fmla="*/ 1735163 h 5613182"/>
              <a:gd name="connsiteX23" fmla="*/ 4444985 w 4553364"/>
              <a:gd name="connsiteY23" fmla="*/ 1887374 h 5613182"/>
              <a:gd name="connsiteX24" fmla="*/ 4429341 w 4553364"/>
              <a:gd name="connsiteY24" fmla="*/ 2167300 h 5613182"/>
              <a:gd name="connsiteX25" fmla="*/ 4349387 w 4553364"/>
              <a:gd name="connsiteY25" fmla="*/ 3639984 h 5613182"/>
              <a:gd name="connsiteX26" fmla="*/ 4270290 w 4553364"/>
              <a:gd name="connsiteY26" fmla="*/ 5450399 h 5613182"/>
              <a:gd name="connsiteX27" fmla="*/ 4251733 w 4553364"/>
              <a:gd name="connsiteY27" fmla="*/ 5484804 h 5613182"/>
              <a:gd name="connsiteX28" fmla="*/ 4247081 w 4553364"/>
              <a:gd name="connsiteY28" fmla="*/ 5487504 h 5613182"/>
              <a:gd name="connsiteX29" fmla="*/ 4266406 w 4553364"/>
              <a:gd name="connsiteY29" fmla="*/ 5613183 h 5613182"/>
              <a:gd name="connsiteX30" fmla="*/ 0 w 4553364"/>
              <a:gd name="connsiteY30" fmla="*/ 5293146 h 5613182"/>
              <a:gd name="connsiteX31" fmla="*/ 303343 w 4553364"/>
              <a:gd name="connsiteY31"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30726 w 4553364"/>
              <a:gd name="connsiteY7" fmla="*/ 391868 h 5613184"/>
              <a:gd name="connsiteX8" fmla="*/ 4522133 w 4553364"/>
              <a:gd name="connsiteY8" fmla="*/ 506828 h 5613184"/>
              <a:gd name="connsiteX9" fmla="*/ 4504778 w 4553364"/>
              <a:gd name="connsiteY9" fmla="*/ 817404 h 5613184"/>
              <a:gd name="connsiteX10" fmla="*/ 4506491 w 4553364"/>
              <a:gd name="connsiteY10" fmla="*/ 822238 h 5613184"/>
              <a:gd name="connsiteX11" fmla="*/ 4504340 w 4553364"/>
              <a:gd name="connsiteY11" fmla="*/ 846069 h 5613184"/>
              <a:gd name="connsiteX12" fmla="*/ 4497900 w 4553364"/>
              <a:gd name="connsiteY12" fmla="*/ 1101094 h 5613184"/>
              <a:gd name="connsiteX13" fmla="*/ 4497795 w 4553364"/>
              <a:gd name="connsiteY13" fmla="*/ 1159389 h 5613184"/>
              <a:gd name="connsiteX14" fmla="*/ 4516282 w 4553364"/>
              <a:gd name="connsiteY14" fmla="*/ 1313374 h 5613184"/>
              <a:gd name="connsiteX15" fmla="*/ 4515402 w 4553364"/>
              <a:gd name="connsiteY15" fmla="*/ 1347004 h 5613184"/>
              <a:gd name="connsiteX16" fmla="*/ 4505820 w 4553364"/>
              <a:gd name="connsiteY16" fmla="*/ 1391762 h 5613184"/>
              <a:gd name="connsiteX17" fmla="*/ 4509084 w 4553364"/>
              <a:gd name="connsiteY17" fmla="*/ 1395707 h 5613184"/>
              <a:gd name="connsiteX18" fmla="*/ 4511926 w 4553364"/>
              <a:gd name="connsiteY18" fmla="*/ 1408524 h 5613184"/>
              <a:gd name="connsiteX19" fmla="*/ 4486104 w 4553364"/>
              <a:gd name="connsiteY19" fmla="*/ 1543038 h 5613184"/>
              <a:gd name="connsiteX20" fmla="*/ 4481223 w 4553364"/>
              <a:gd name="connsiteY20" fmla="*/ 1553997 h 5613184"/>
              <a:gd name="connsiteX21" fmla="*/ 4455543 w 4553364"/>
              <a:gd name="connsiteY21" fmla="*/ 1735163 h 5613184"/>
              <a:gd name="connsiteX22" fmla="*/ 4444985 w 4553364"/>
              <a:gd name="connsiteY22" fmla="*/ 1887374 h 5613184"/>
              <a:gd name="connsiteX23" fmla="*/ 4429341 w 4553364"/>
              <a:gd name="connsiteY23" fmla="*/ 2167300 h 5613184"/>
              <a:gd name="connsiteX24" fmla="*/ 4349387 w 4553364"/>
              <a:gd name="connsiteY24" fmla="*/ 3639984 h 5613184"/>
              <a:gd name="connsiteX25" fmla="*/ 4270290 w 4553364"/>
              <a:gd name="connsiteY25" fmla="*/ 5450399 h 5613184"/>
              <a:gd name="connsiteX26" fmla="*/ 4251733 w 4553364"/>
              <a:gd name="connsiteY26" fmla="*/ 5484804 h 5613184"/>
              <a:gd name="connsiteX27" fmla="*/ 4247081 w 4553364"/>
              <a:gd name="connsiteY27" fmla="*/ 5487504 h 5613184"/>
              <a:gd name="connsiteX28" fmla="*/ 4266406 w 4553364"/>
              <a:gd name="connsiteY28" fmla="*/ 5613183 h 5613184"/>
              <a:gd name="connsiteX29" fmla="*/ 0 w 4553364"/>
              <a:gd name="connsiteY29" fmla="*/ 5293146 h 5613184"/>
              <a:gd name="connsiteX30" fmla="*/ 303343 w 4553364"/>
              <a:gd name="connsiteY30"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497795 w 4553364"/>
              <a:gd name="connsiteY12" fmla="*/ 1159389 h 5613182"/>
              <a:gd name="connsiteX13" fmla="*/ 4516282 w 4553364"/>
              <a:gd name="connsiteY13" fmla="*/ 1313374 h 5613182"/>
              <a:gd name="connsiteX14" fmla="*/ 4515402 w 4553364"/>
              <a:gd name="connsiteY14" fmla="*/ 1347004 h 5613182"/>
              <a:gd name="connsiteX15" fmla="*/ 4505820 w 4553364"/>
              <a:gd name="connsiteY15" fmla="*/ 1391762 h 5613182"/>
              <a:gd name="connsiteX16" fmla="*/ 4509084 w 4553364"/>
              <a:gd name="connsiteY16" fmla="*/ 1395707 h 5613182"/>
              <a:gd name="connsiteX17" fmla="*/ 4511926 w 4553364"/>
              <a:gd name="connsiteY17" fmla="*/ 1408524 h 5613182"/>
              <a:gd name="connsiteX18" fmla="*/ 4486104 w 4553364"/>
              <a:gd name="connsiteY18" fmla="*/ 1543038 h 5613182"/>
              <a:gd name="connsiteX19" fmla="*/ 4481223 w 4553364"/>
              <a:gd name="connsiteY19" fmla="*/ 1553997 h 5613182"/>
              <a:gd name="connsiteX20" fmla="*/ 4455543 w 4553364"/>
              <a:gd name="connsiteY20" fmla="*/ 1735163 h 5613182"/>
              <a:gd name="connsiteX21" fmla="*/ 4444985 w 4553364"/>
              <a:gd name="connsiteY21" fmla="*/ 1887374 h 5613182"/>
              <a:gd name="connsiteX22" fmla="*/ 4429341 w 4553364"/>
              <a:gd name="connsiteY22" fmla="*/ 2167300 h 5613182"/>
              <a:gd name="connsiteX23" fmla="*/ 4349387 w 4553364"/>
              <a:gd name="connsiteY23" fmla="*/ 3639984 h 5613182"/>
              <a:gd name="connsiteX24" fmla="*/ 4270290 w 4553364"/>
              <a:gd name="connsiteY24" fmla="*/ 5450399 h 5613182"/>
              <a:gd name="connsiteX25" fmla="*/ 4251733 w 4553364"/>
              <a:gd name="connsiteY25" fmla="*/ 5484804 h 5613182"/>
              <a:gd name="connsiteX26" fmla="*/ 4247081 w 4553364"/>
              <a:gd name="connsiteY26" fmla="*/ 5487504 h 5613182"/>
              <a:gd name="connsiteX27" fmla="*/ 4266406 w 4553364"/>
              <a:gd name="connsiteY27" fmla="*/ 5613183 h 5613182"/>
              <a:gd name="connsiteX28" fmla="*/ 0 w 4553364"/>
              <a:gd name="connsiteY28" fmla="*/ 5293146 h 5613182"/>
              <a:gd name="connsiteX29" fmla="*/ 303343 w 4553364"/>
              <a:gd name="connsiteY29"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455543 w 4553364"/>
              <a:gd name="connsiteY19" fmla="*/ 1735163 h 5613184"/>
              <a:gd name="connsiteX20" fmla="*/ 4444985 w 4553364"/>
              <a:gd name="connsiteY20" fmla="*/ 1887374 h 5613184"/>
              <a:gd name="connsiteX21" fmla="*/ 4429341 w 4553364"/>
              <a:gd name="connsiteY21" fmla="*/ 2167300 h 5613184"/>
              <a:gd name="connsiteX22" fmla="*/ 4349387 w 4553364"/>
              <a:gd name="connsiteY22" fmla="*/ 3639984 h 5613184"/>
              <a:gd name="connsiteX23" fmla="*/ 4270290 w 4553364"/>
              <a:gd name="connsiteY23" fmla="*/ 5450399 h 5613184"/>
              <a:gd name="connsiteX24" fmla="*/ 4251733 w 4553364"/>
              <a:gd name="connsiteY24" fmla="*/ 5484804 h 5613184"/>
              <a:gd name="connsiteX25" fmla="*/ 4247081 w 4553364"/>
              <a:gd name="connsiteY25" fmla="*/ 5487504 h 5613184"/>
              <a:gd name="connsiteX26" fmla="*/ 4266406 w 4553364"/>
              <a:gd name="connsiteY26" fmla="*/ 5613183 h 5613184"/>
              <a:gd name="connsiteX27" fmla="*/ 0 w 4553364"/>
              <a:gd name="connsiteY27" fmla="*/ 5293146 h 5613184"/>
              <a:gd name="connsiteX28" fmla="*/ 303343 w 4553364"/>
              <a:gd name="connsiteY28"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516282 w 4553364"/>
              <a:gd name="connsiteY12" fmla="*/ 1313374 h 5613182"/>
              <a:gd name="connsiteX13" fmla="*/ 4515402 w 4553364"/>
              <a:gd name="connsiteY13" fmla="*/ 1347004 h 5613182"/>
              <a:gd name="connsiteX14" fmla="*/ 4505820 w 4553364"/>
              <a:gd name="connsiteY14" fmla="*/ 1391762 h 5613182"/>
              <a:gd name="connsiteX15" fmla="*/ 4509084 w 4553364"/>
              <a:gd name="connsiteY15" fmla="*/ 1395707 h 5613182"/>
              <a:gd name="connsiteX16" fmla="*/ 4511926 w 4553364"/>
              <a:gd name="connsiteY16" fmla="*/ 1408524 h 5613182"/>
              <a:gd name="connsiteX17" fmla="*/ 4486104 w 4553364"/>
              <a:gd name="connsiteY17" fmla="*/ 1543038 h 5613182"/>
              <a:gd name="connsiteX18" fmla="*/ 4481223 w 4553364"/>
              <a:gd name="connsiteY18" fmla="*/ 1553997 h 5613182"/>
              <a:gd name="connsiteX19" fmla="*/ 4455543 w 4553364"/>
              <a:gd name="connsiteY19" fmla="*/ 1735163 h 5613182"/>
              <a:gd name="connsiteX20" fmla="*/ 4429341 w 4553364"/>
              <a:gd name="connsiteY20" fmla="*/ 2167300 h 5613182"/>
              <a:gd name="connsiteX21" fmla="*/ 4349387 w 4553364"/>
              <a:gd name="connsiteY21" fmla="*/ 3639984 h 5613182"/>
              <a:gd name="connsiteX22" fmla="*/ 4270290 w 4553364"/>
              <a:gd name="connsiteY22" fmla="*/ 5450399 h 5613182"/>
              <a:gd name="connsiteX23" fmla="*/ 4251733 w 4553364"/>
              <a:gd name="connsiteY23" fmla="*/ 5484804 h 5613182"/>
              <a:gd name="connsiteX24" fmla="*/ 4247081 w 4553364"/>
              <a:gd name="connsiteY24" fmla="*/ 5487504 h 5613182"/>
              <a:gd name="connsiteX25" fmla="*/ 4266406 w 4553364"/>
              <a:gd name="connsiteY25" fmla="*/ 5613183 h 5613182"/>
              <a:gd name="connsiteX26" fmla="*/ 0 w 4553364"/>
              <a:gd name="connsiteY26" fmla="*/ 5293146 h 5613182"/>
              <a:gd name="connsiteX27" fmla="*/ 303343 w 4553364"/>
              <a:gd name="connsiteY27"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455543 w 4553364"/>
              <a:gd name="connsiteY19" fmla="*/ 1735163 h 5613184"/>
              <a:gd name="connsiteX20" fmla="*/ 4429341 w 4553364"/>
              <a:gd name="connsiteY20" fmla="*/ 2167300 h 5613184"/>
              <a:gd name="connsiteX21" fmla="*/ 4270290 w 4553364"/>
              <a:gd name="connsiteY21" fmla="*/ 5450399 h 5613184"/>
              <a:gd name="connsiteX22" fmla="*/ 4251733 w 4553364"/>
              <a:gd name="connsiteY22" fmla="*/ 5484804 h 5613184"/>
              <a:gd name="connsiteX23" fmla="*/ 4247081 w 4553364"/>
              <a:gd name="connsiteY23" fmla="*/ 5487504 h 5613184"/>
              <a:gd name="connsiteX24" fmla="*/ 4266406 w 4553364"/>
              <a:gd name="connsiteY24" fmla="*/ 5613183 h 5613184"/>
              <a:gd name="connsiteX25" fmla="*/ 0 w 4553364"/>
              <a:gd name="connsiteY25" fmla="*/ 5293146 h 5613184"/>
              <a:gd name="connsiteX26" fmla="*/ 303343 w 4553364"/>
              <a:gd name="connsiteY26"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516282 w 4553364"/>
              <a:gd name="connsiteY12" fmla="*/ 1313374 h 5613182"/>
              <a:gd name="connsiteX13" fmla="*/ 4515402 w 4553364"/>
              <a:gd name="connsiteY13" fmla="*/ 1347004 h 5613182"/>
              <a:gd name="connsiteX14" fmla="*/ 4505820 w 4553364"/>
              <a:gd name="connsiteY14" fmla="*/ 1391762 h 5613182"/>
              <a:gd name="connsiteX15" fmla="*/ 4509084 w 4553364"/>
              <a:gd name="connsiteY15" fmla="*/ 1395707 h 5613182"/>
              <a:gd name="connsiteX16" fmla="*/ 4511926 w 4553364"/>
              <a:gd name="connsiteY16" fmla="*/ 1408524 h 5613182"/>
              <a:gd name="connsiteX17" fmla="*/ 4486104 w 4553364"/>
              <a:gd name="connsiteY17" fmla="*/ 1543038 h 5613182"/>
              <a:gd name="connsiteX18" fmla="*/ 4481223 w 4553364"/>
              <a:gd name="connsiteY18" fmla="*/ 1553997 h 5613182"/>
              <a:gd name="connsiteX19" fmla="*/ 4455543 w 4553364"/>
              <a:gd name="connsiteY19" fmla="*/ 1735163 h 5613182"/>
              <a:gd name="connsiteX20" fmla="*/ 4270290 w 4553364"/>
              <a:gd name="connsiteY20" fmla="*/ 5450399 h 5613182"/>
              <a:gd name="connsiteX21" fmla="*/ 4251733 w 4553364"/>
              <a:gd name="connsiteY21" fmla="*/ 5484804 h 5613182"/>
              <a:gd name="connsiteX22" fmla="*/ 4247081 w 4553364"/>
              <a:gd name="connsiteY22" fmla="*/ 5487504 h 5613182"/>
              <a:gd name="connsiteX23" fmla="*/ 4266406 w 4553364"/>
              <a:gd name="connsiteY23" fmla="*/ 5613183 h 5613182"/>
              <a:gd name="connsiteX24" fmla="*/ 0 w 4553364"/>
              <a:gd name="connsiteY24" fmla="*/ 5293146 h 5613182"/>
              <a:gd name="connsiteX25" fmla="*/ 303343 w 4553364"/>
              <a:gd name="connsiteY25"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270290 w 4553364"/>
              <a:gd name="connsiteY19" fmla="*/ 5450399 h 5613184"/>
              <a:gd name="connsiteX20" fmla="*/ 4251733 w 4553364"/>
              <a:gd name="connsiteY20" fmla="*/ 5484804 h 5613184"/>
              <a:gd name="connsiteX21" fmla="*/ 4247081 w 4553364"/>
              <a:gd name="connsiteY21" fmla="*/ 5487504 h 5613184"/>
              <a:gd name="connsiteX22" fmla="*/ 4266406 w 4553364"/>
              <a:gd name="connsiteY22" fmla="*/ 5613183 h 5613184"/>
              <a:gd name="connsiteX23" fmla="*/ 0 w 4553364"/>
              <a:gd name="connsiteY23" fmla="*/ 5293146 h 5613184"/>
              <a:gd name="connsiteX24" fmla="*/ 303343 w 4553364"/>
              <a:gd name="connsiteY24"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497900 w 4553364"/>
              <a:gd name="connsiteY10" fmla="*/ 1101094 h 5613182"/>
              <a:gd name="connsiteX11" fmla="*/ 4516282 w 4553364"/>
              <a:gd name="connsiteY11" fmla="*/ 1313374 h 5613182"/>
              <a:gd name="connsiteX12" fmla="*/ 4515402 w 4553364"/>
              <a:gd name="connsiteY12" fmla="*/ 1347004 h 5613182"/>
              <a:gd name="connsiteX13" fmla="*/ 4505820 w 4553364"/>
              <a:gd name="connsiteY13" fmla="*/ 1391762 h 5613182"/>
              <a:gd name="connsiteX14" fmla="*/ 4509084 w 4553364"/>
              <a:gd name="connsiteY14" fmla="*/ 1395707 h 5613182"/>
              <a:gd name="connsiteX15" fmla="*/ 4511926 w 4553364"/>
              <a:gd name="connsiteY15" fmla="*/ 1408524 h 5613182"/>
              <a:gd name="connsiteX16" fmla="*/ 4486104 w 4553364"/>
              <a:gd name="connsiteY16" fmla="*/ 1543038 h 5613182"/>
              <a:gd name="connsiteX17" fmla="*/ 4481223 w 4553364"/>
              <a:gd name="connsiteY17" fmla="*/ 1553997 h 5613182"/>
              <a:gd name="connsiteX18" fmla="*/ 4270290 w 4553364"/>
              <a:gd name="connsiteY18" fmla="*/ 5450399 h 5613182"/>
              <a:gd name="connsiteX19" fmla="*/ 4251733 w 4553364"/>
              <a:gd name="connsiteY19" fmla="*/ 5484804 h 5613182"/>
              <a:gd name="connsiteX20" fmla="*/ 4247081 w 4553364"/>
              <a:gd name="connsiteY20" fmla="*/ 5487504 h 5613182"/>
              <a:gd name="connsiteX21" fmla="*/ 4266406 w 4553364"/>
              <a:gd name="connsiteY21" fmla="*/ 5613183 h 5613182"/>
              <a:gd name="connsiteX22" fmla="*/ 0 w 4553364"/>
              <a:gd name="connsiteY22" fmla="*/ 5293146 h 5613182"/>
              <a:gd name="connsiteX23" fmla="*/ 303343 w 4553364"/>
              <a:gd name="connsiteY23"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497900 w 4553364"/>
              <a:gd name="connsiteY10" fmla="*/ 1101094 h 5613184"/>
              <a:gd name="connsiteX11" fmla="*/ 4516282 w 4553364"/>
              <a:gd name="connsiteY11" fmla="*/ 1313374 h 5613184"/>
              <a:gd name="connsiteX12" fmla="*/ 4505820 w 4553364"/>
              <a:gd name="connsiteY12" fmla="*/ 1391762 h 5613184"/>
              <a:gd name="connsiteX13" fmla="*/ 4509084 w 4553364"/>
              <a:gd name="connsiteY13" fmla="*/ 1395707 h 5613184"/>
              <a:gd name="connsiteX14" fmla="*/ 4511926 w 4553364"/>
              <a:gd name="connsiteY14" fmla="*/ 1408524 h 5613184"/>
              <a:gd name="connsiteX15" fmla="*/ 4486104 w 4553364"/>
              <a:gd name="connsiteY15" fmla="*/ 1543038 h 5613184"/>
              <a:gd name="connsiteX16" fmla="*/ 4481223 w 4553364"/>
              <a:gd name="connsiteY16" fmla="*/ 1553997 h 5613184"/>
              <a:gd name="connsiteX17" fmla="*/ 4270290 w 4553364"/>
              <a:gd name="connsiteY17" fmla="*/ 5450399 h 5613184"/>
              <a:gd name="connsiteX18" fmla="*/ 4251733 w 4553364"/>
              <a:gd name="connsiteY18" fmla="*/ 5484804 h 5613184"/>
              <a:gd name="connsiteX19" fmla="*/ 4247081 w 4553364"/>
              <a:gd name="connsiteY19" fmla="*/ 5487504 h 5613184"/>
              <a:gd name="connsiteX20" fmla="*/ 4266406 w 4553364"/>
              <a:gd name="connsiteY20" fmla="*/ 5613183 h 5613184"/>
              <a:gd name="connsiteX21" fmla="*/ 0 w 4553364"/>
              <a:gd name="connsiteY21" fmla="*/ 5293146 h 5613184"/>
              <a:gd name="connsiteX22" fmla="*/ 303343 w 4553364"/>
              <a:gd name="connsiteY22"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497900 w 4553364"/>
              <a:gd name="connsiteY10" fmla="*/ 1101094 h 5613182"/>
              <a:gd name="connsiteX11" fmla="*/ 4516282 w 4553364"/>
              <a:gd name="connsiteY11" fmla="*/ 1313374 h 5613182"/>
              <a:gd name="connsiteX12" fmla="*/ 4505820 w 4553364"/>
              <a:gd name="connsiteY12" fmla="*/ 1391762 h 5613182"/>
              <a:gd name="connsiteX13" fmla="*/ 4509084 w 4553364"/>
              <a:gd name="connsiteY13" fmla="*/ 1395707 h 5613182"/>
              <a:gd name="connsiteX14" fmla="*/ 4486104 w 4553364"/>
              <a:gd name="connsiteY14" fmla="*/ 1543038 h 5613182"/>
              <a:gd name="connsiteX15" fmla="*/ 4481223 w 4553364"/>
              <a:gd name="connsiteY15" fmla="*/ 1553997 h 5613182"/>
              <a:gd name="connsiteX16" fmla="*/ 4270290 w 4553364"/>
              <a:gd name="connsiteY16" fmla="*/ 5450399 h 5613182"/>
              <a:gd name="connsiteX17" fmla="*/ 4251733 w 4553364"/>
              <a:gd name="connsiteY17" fmla="*/ 5484804 h 5613182"/>
              <a:gd name="connsiteX18" fmla="*/ 4247081 w 4553364"/>
              <a:gd name="connsiteY18" fmla="*/ 5487504 h 5613182"/>
              <a:gd name="connsiteX19" fmla="*/ 4266406 w 4553364"/>
              <a:gd name="connsiteY19" fmla="*/ 5613183 h 5613182"/>
              <a:gd name="connsiteX20" fmla="*/ 0 w 4553364"/>
              <a:gd name="connsiteY20" fmla="*/ 5293146 h 5613182"/>
              <a:gd name="connsiteX21" fmla="*/ 303343 w 4553364"/>
              <a:gd name="connsiteY21"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497900 w 4553364"/>
              <a:gd name="connsiteY10" fmla="*/ 1101094 h 5613184"/>
              <a:gd name="connsiteX11" fmla="*/ 4505820 w 4553364"/>
              <a:gd name="connsiteY11" fmla="*/ 1391762 h 5613184"/>
              <a:gd name="connsiteX12" fmla="*/ 4509084 w 4553364"/>
              <a:gd name="connsiteY12" fmla="*/ 1395707 h 5613184"/>
              <a:gd name="connsiteX13" fmla="*/ 4486104 w 4553364"/>
              <a:gd name="connsiteY13" fmla="*/ 1543038 h 5613184"/>
              <a:gd name="connsiteX14" fmla="*/ 4481223 w 4553364"/>
              <a:gd name="connsiteY14" fmla="*/ 1553997 h 5613184"/>
              <a:gd name="connsiteX15" fmla="*/ 4270290 w 4553364"/>
              <a:gd name="connsiteY15" fmla="*/ 5450399 h 5613184"/>
              <a:gd name="connsiteX16" fmla="*/ 4251733 w 4553364"/>
              <a:gd name="connsiteY16" fmla="*/ 5484804 h 5613184"/>
              <a:gd name="connsiteX17" fmla="*/ 4247081 w 4553364"/>
              <a:gd name="connsiteY17" fmla="*/ 5487504 h 5613184"/>
              <a:gd name="connsiteX18" fmla="*/ 4266406 w 4553364"/>
              <a:gd name="connsiteY18" fmla="*/ 5613183 h 5613184"/>
              <a:gd name="connsiteX19" fmla="*/ 0 w 4553364"/>
              <a:gd name="connsiteY19" fmla="*/ 5293146 h 5613184"/>
              <a:gd name="connsiteX20" fmla="*/ 303343 w 4553364"/>
              <a:gd name="connsiteY20"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35413 w 4552987"/>
              <a:gd name="connsiteY3" fmla="*/ 269179 h 5613182"/>
              <a:gd name="connsiteX4" fmla="*/ 4533639 w 4552987"/>
              <a:gd name="connsiteY4" fmla="*/ 300930 h 5613182"/>
              <a:gd name="connsiteX5" fmla="*/ 4552987 w 4552987"/>
              <a:gd name="connsiteY5" fmla="*/ 334222 h 5613182"/>
              <a:gd name="connsiteX6" fmla="*/ 4522133 w 4552987"/>
              <a:gd name="connsiteY6" fmla="*/ 506828 h 5613182"/>
              <a:gd name="connsiteX7" fmla="*/ 4504778 w 4552987"/>
              <a:gd name="connsiteY7" fmla="*/ 817404 h 5613182"/>
              <a:gd name="connsiteX8" fmla="*/ 4506491 w 4552987"/>
              <a:gd name="connsiteY8" fmla="*/ 822238 h 5613182"/>
              <a:gd name="connsiteX9" fmla="*/ 4497900 w 4552987"/>
              <a:gd name="connsiteY9" fmla="*/ 1101094 h 5613182"/>
              <a:gd name="connsiteX10" fmla="*/ 4505820 w 4552987"/>
              <a:gd name="connsiteY10" fmla="*/ 1391762 h 5613182"/>
              <a:gd name="connsiteX11" fmla="*/ 4509084 w 4552987"/>
              <a:gd name="connsiteY11" fmla="*/ 1395707 h 5613182"/>
              <a:gd name="connsiteX12" fmla="*/ 4486104 w 4552987"/>
              <a:gd name="connsiteY12" fmla="*/ 1543038 h 5613182"/>
              <a:gd name="connsiteX13" fmla="*/ 4481223 w 4552987"/>
              <a:gd name="connsiteY13" fmla="*/ 1553997 h 5613182"/>
              <a:gd name="connsiteX14" fmla="*/ 4270290 w 4552987"/>
              <a:gd name="connsiteY14" fmla="*/ 5450399 h 5613182"/>
              <a:gd name="connsiteX15" fmla="*/ 4251733 w 4552987"/>
              <a:gd name="connsiteY15" fmla="*/ 5484804 h 5613182"/>
              <a:gd name="connsiteX16" fmla="*/ 4247081 w 4552987"/>
              <a:gd name="connsiteY16" fmla="*/ 5487504 h 5613182"/>
              <a:gd name="connsiteX17" fmla="*/ 4266406 w 4552987"/>
              <a:gd name="connsiteY17" fmla="*/ 5613183 h 5613182"/>
              <a:gd name="connsiteX18" fmla="*/ 0 w 4552987"/>
              <a:gd name="connsiteY18" fmla="*/ 5293146 h 5613182"/>
              <a:gd name="connsiteX19" fmla="*/ 303343 w 4552987"/>
              <a:gd name="connsiteY19" fmla="*/ 0 h 5613182"/>
              <a:gd name="connsiteX0" fmla="*/ 303343 w 4553250"/>
              <a:gd name="connsiteY0" fmla="*/ 0 h 5613184"/>
              <a:gd name="connsiteX1" fmla="*/ 3305529 w 4553250"/>
              <a:gd name="connsiteY1" fmla="*/ 171842 h 5613184"/>
              <a:gd name="connsiteX2" fmla="*/ 4507534 w 4553250"/>
              <a:gd name="connsiteY2" fmla="*/ 247374 h 5613184"/>
              <a:gd name="connsiteX3" fmla="*/ 4535413 w 4553250"/>
              <a:gd name="connsiteY3" fmla="*/ 269179 h 5613184"/>
              <a:gd name="connsiteX4" fmla="*/ 4552987 w 4553250"/>
              <a:gd name="connsiteY4" fmla="*/ 334222 h 5613184"/>
              <a:gd name="connsiteX5" fmla="*/ 4522133 w 4553250"/>
              <a:gd name="connsiteY5" fmla="*/ 506828 h 5613184"/>
              <a:gd name="connsiteX6" fmla="*/ 4504778 w 4553250"/>
              <a:gd name="connsiteY6" fmla="*/ 817404 h 5613184"/>
              <a:gd name="connsiteX7" fmla="*/ 4506491 w 4553250"/>
              <a:gd name="connsiteY7" fmla="*/ 822238 h 5613184"/>
              <a:gd name="connsiteX8" fmla="*/ 4497900 w 4553250"/>
              <a:gd name="connsiteY8" fmla="*/ 1101094 h 5613184"/>
              <a:gd name="connsiteX9" fmla="*/ 4505820 w 4553250"/>
              <a:gd name="connsiteY9" fmla="*/ 1391762 h 5613184"/>
              <a:gd name="connsiteX10" fmla="*/ 4509084 w 4553250"/>
              <a:gd name="connsiteY10" fmla="*/ 1395707 h 5613184"/>
              <a:gd name="connsiteX11" fmla="*/ 4486104 w 4553250"/>
              <a:gd name="connsiteY11" fmla="*/ 1543038 h 5613184"/>
              <a:gd name="connsiteX12" fmla="*/ 4481223 w 4553250"/>
              <a:gd name="connsiteY12" fmla="*/ 1553997 h 5613184"/>
              <a:gd name="connsiteX13" fmla="*/ 4270290 w 4553250"/>
              <a:gd name="connsiteY13" fmla="*/ 5450399 h 5613184"/>
              <a:gd name="connsiteX14" fmla="*/ 4251733 w 4553250"/>
              <a:gd name="connsiteY14" fmla="*/ 5484804 h 5613184"/>
              <a:gd name="connsiteX15" fmla="*/ 4247081 w 4553250"/>
              <a:gd name="connsiteY15" fmla="*/ 5487504 h 5613184"/>
              <a:gd name="connsiteX16" fmla="*/ 4266406 w 4553250"/>
              <a:gd name="connsiteY16" fmla="*/ 5613183 h 5613184"/>
              <a:gd name="connsiteX17" fmla="*/ 0 w 4553250"/>
              <a:gd name="connsiteY17" fmla="*/ 5293146 h 5613184"/>
              <a:gd name="connsiteX18" fmla="*/ 303343 w 4553250"/>
              <a:gd name="connsiteY18"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505820 w 4552987"/>
              <a:gd name="connsiteY8" fmla="*/ 1391762 h 5613182"/>
              <a:gd name="connsiteX9" fmla="*/ 4509084 w 4552987"/>
              <a:gd name="connsiteY9" fmla="*/ 1395707 h 5613182"/>
              <a:gd name="connsiteX10" fmla="*/ 4486104 w 4552987"/>
              <a:gd name="connsiteY10" fmla="*/ 1543038 h 5613182"/>
              <a:gd name="connsiteX11" fmla="*/ 4481223 w 4552987"/>
              <a:gd name="connsiteY11" fmla="*/ 1553997 h 5613182"/>
              <a:gd name="connsiteX12" fmla="*/ 4270290 w 4552987"/>
              <a:gd name="connsiteY12" fmla="*/ 5450399 h 5613182"/>
              <a:gd name="connsiteX13" fmla="*/ 4251733 w 4552987"/>
              <a:gd name="connsiteY13" fmla="*/ 5484804 h 5613182"/>
              <a:gd name="connsiteX14" fmla="*/ 4247081 w 4552987"/>
              <a:gd name="connsiteY14" fmla="*/ 5487504 h 5613182"/>
              <a:gd name="connsiteX15" fmla="*/ 4266406 w 4552987"/>
              <a:gd name="connsiteY15" fmla="*/ 5613183 h 5613182"/>
              <a:gd name="connsiteX16" fmla="*/ 0 w 4552987"/>
              <a:gd name="connsiteY16" fmla="*/ 5293146 h 5613182"/>
              <a:gd name="connsiteX17" fmla="*/ 303343 w 4552987"/>
              <a:gd name="connsiteY17"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497900 w 4552987"/>
              <a:gd name="connsiteY7" fmla="*/ 1101094 h 5613184"/>
              <a:gd name="connsiteX8" fmla="*/ 4505820 w 4552987"/>
              <a:gd name="connsiteY8" fmla="*/ 1391762 h 5613184"/>
              <a:gd name="connsiteX9" fmla="*/ 4486104 w 4552987"/>
              <a:gd name="connsiteY9" fmla="*/ 1543038 h 5613184"/>
              <a:gd name="connsiteX10" fmla="*/ 4481223 w 4552987"/>
              <a:gd name="connsiteY10" fmla="*/ 1553997 h 5613184"/>
              <a:gd name="connsiteX11" fmla="*/ 4270290 w 4552987"/>
              <a:gd name="connsiteY11" fmla="*/ 5450399 h 5613184"/>
              <a:gd name="connsiteX12" fmla="*/ 4251733 w 4552987"/>
              <a:gd name="connsiteY12" fmla="*/ 5484804 h 5613184"/>
              <a:gd name="connsiteX13" fmla="*/ 4247081 w 4552987"/>
              <a:gd name="connsiteY13" fmla="*/ 5487504 h 5613184"/>
              <a:gd name="connsiteX14" fmla="*/ 4266406 w 4552987"/>
              <a:gd name="connsiteY14" fmla="*/ 5613183 h 5613184"/>
              <a:gd name="connsiteX15" fmla="*/ 0 w 4552987"/>
              <a:gd name="connsiteY15" fmla="*/ 5293146 h 5613184"/>
              <a:gd name="connsiteX16" fmla="*/ 303343 w 4552987"/>
              <a:gd name="connsiteY16"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486104 w 4552987"/>
              <a:gd name="connsiteY8" fmla="*/ 1543038 h 5613182"/>
              <a:gd name="connsiteX9" fmla="*/ 4481223 w 4552987"/>
              <a:gd name="connsiteY9" fmla="*/ 1553997 h 5613182"/>
              <a:gd name="connsiteX10" fmla="*/ 4270290 w 4552987"/>
              <a:gd name="connsiteY10" fmla="*/ 5450399 h 5613182"/>
              <a:gd name="connsiteX11" fmla="*/ 4251733 w 4552987"/>
              <a:gd name="connsiteY11" fmla="*/ 5484804 h 5613182"/>
              <a:gd name="connsiteX12" fmla="*/ 4247081 w 4552987"/>
              <a:gd name="connsiteY12" fmla="*/ 5487504 h 5613182"/>
              <a:gd name="connsiteX13" fmla="*/ 4266406 w 4552987"/>
              <a:gd name="connsiteY13" fmla="*/ 5613183 h 5613182"/>
              <a:gd name="connsiteX14" fmla="*/ 0 w 4552987"/>
              <a:gd name="connsiteY14" fmla="*/ 5293146 h 5613182"/>
              <a:gd name="connsiteX15" fmla="*/ 303343 w 4552987"/>
              <a:gd name="connsiteY15"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497900 w 4552987"/>
              <a:gd name="connsiteY7" fmla="*/ 1101094 h 5613184"/>
              <a:gd name="connsiteX8" fmla="*/ 4486104 w 4552987"/>
              <a:gd name="connsiteY8" fmla="*/ 1543038 h 5613184"/>
              <a:gd name="connsiteX9" fmla="*/ 4270290 w 4552987"/>
              <a:gd name="connsiteY9" fmla="*/ 5450399 h 5613184"/>
              <a:gd name="connsiteX10" fmla="*/ 4251733 w 4552987"/>
              <a:gd name="connsiteY10" fmla="*/ 5484804 h 5613184"/>
              <a:gd name="connsiteX11" fmla="*/ 4247081 w 4552987"/>
              <a:gd name="connsiteY11" fmla="*/ 5487504 h 5613184"/>
              <a:gd name="connsiteX12" fmla="*/ 4266406 w 4552987"/>
              <a:gd name="connsiteY12" fmla="*/ 5613183 h 5613184"/>
              <a:gd name="connsiteX13" fmla="*/ 0 w 4552987"/>
              <a:gd name="connsiteY13" fmla="*/ 5293146 h 5613184"/>
              <a:gd name="connsiteX14" fmla="*/ 303343 w 4552987"/>
              <a:gd name="connsiteY14"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270290 w 4552987"/>
              <a:gd name="connsiteY8" fmla="*/ 5450399 h 5613182"/>
              <a:gd name="connsiteX9" fmla="*/ 4251733 w 4552987"/>
              <a:gd name="connsiteY9" fmla="*/ 5484804 h 5613182"/>
              <a:gd name="connsiteX10" fmla="*/ 4247081 w 4552987"/>
              <a:gd name="connsiteY10" fmla="*/ 5487504 h 5613182"/>
              <a:gd name="connsiteX11" fmla="*/ 4266406 w 4552987"/>
              <a:gd name="connsiteY11" fmla="*/ 5613183 h 5613182"/>
              <a:gd name="connsiteX12" fmla="*/ 0 w 4552987"/>
              <a:gd name="connsiteY12" fmla="*/ 5293146 h 5613182"/>
              <a:gd name="connsiteX13" fmla="*/ 303343 w 4552987"/>
              <a:gd name="connsiteY13"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270290 w 4552987"/>
              <a:gd name="connsiteY7" fmla="*/ 5450399 h 5613184"/>
              <a:gd name="connsiteX8" fmla="*/ 4251733 w 4552987"/>
              <a:gd name="connsiteY8" fmla="*/ 5484804 h 5613184"/>
              <a:gd name="connsiteX9" fmla="*/ 4247081 w 4552987"/>
              <a:gd name="connsiteY9" fmla="*/ 5487504 h 5613184"/>
              <a:gd name="connsiteX10" fmla="*/ 4266406 w 4552987"/>
              <a:gd name="connsiteY10" fmla="*/ 5613183 h 5613184"/>
              <a:gd name="connsiteX11" fmla="*/ 0 w 4552987"/>
              <a:gd name="connsiteY11" fmla="*/ 5293146 h 5613184"/>
              <a:gd name="connsiteX12" fmla="*/ 303343 w 4552987"/>
              <a:gd name="connsiteY12"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270290 w 4552987"/>
              <a:gd name="connsiteY6" fmla="*/ 5450399 h 5613182"/>
              <a:gd name="connsiteX7" fmla="*/ 4251733 w 4552987"/>
              <a:gd name="connsiteY7" fmla="*/ 5484804 h 5613182"/>
              <a:gd name="connsiteX8" fmla="*/ 4247081 w 4552987"/>
              <a:gd name="connsiteY8" fmla="*/ 5487504 h 5613182"/>
              <a:gd name="connsiteX9" fmla="*/ 4266406 w 4552987"/>
              <a:gd name="connsiteY9" fmla="*/ 5613183 h 5613182"/>
              <a:gd name="connsiteX10" fmla="*/ 0 w 4552987"/>
              <a:gd name="connsiteY10" fmla="*/ 5293146 h 5613182"/>
              <a:gd name="connsiteX11" fmla="*/ 303343 w 4552987"/>
              <a:gd name="connsiteY11" fmla="*/ 0 h 5613182"/>
              <a:gd name="connsiteX0" fmla="*/ 303343 w 4552987"/>
              <a:gd name="connsiteY0" fmla="*/ 0 h 5613184"/>
              <a:gd name="connsiteX1" fmla="*/ 3305529 w 4552987"/>
              <a:gd name="connsiteY1" fmla="*/ 171842 h 5613184"/>
              <a:gd name="connsiteX2" fmla="*/ 4552987 w 4552987"/>
              <a:gd name="connsiteY2" fmla="*/ 334222 h 5613184"/>
              <a:gd name="connsiteX3" fmla="*/ 4522133 w 4552987"/>
              <a:gd name="connsiteY3" fmla="*/ 506828 h 5613184"/>
              <a:gd name="connsiteX4" fmla="*/ 4504778 w 4552987"/>
              <a:gd name="connsiteY4" fmla="*/ 817404 h 5613184"/>
              <a:gd name="connsiteX5" fmla="*/ 4270290 w 4552987"/>
              <a:gd name="connsiteY5" fmla="*/ 5450399 h 5613184"/>
              <a:gd name="connsiteX6" fmla="*/ 4251733 w 4552987"/>
              <a:gd name="connsiteY6" fmla="*/ 5484804 h 5613184"/>
              <a:gd name="connsiteX7" fmla="*/ 4247081 w 4552987"/>
              <a:gd name="connsiteY7" fmla="*/ 5487504 h 5613184"/>
              <a:gd name="connsiteX8" fmla="*/ 4266406 w 4552987"/>
              <a:gd name="connsiteY8" fmla="*/ 5613183 h 5613184"/>
              <a:gd name="connsiteX9" fmla="*/ 0 w 4552987"/>
              <a:gd name="connsiteY9" fmla="*/ 5293146 h 5613184"/>
              <a:gd name="connsiteX10" fmla="*/ 303343 w 4552987"/>
              <a:gd name="connsiteY10" fmla="*/ 0 h 5613184"/>
              <a:gd name="connsiteX0" fmla="*/ 303343 w 4528236"/>
              <a:gd name="connsiteY0" fmla="*/ 0 h 5613182"/>
              <a:gd name="connsiteX1" fmla="*/ 3305529 w 4528236"/>
              <a:gd name="connsiteY1" fmla="*/ 171842 h 5613182"/>
              <a:gd name="connsiteX2" fmla="*/ 4528235 w 4528236"/>
              <a:gd name="connsiteY2" fmla="*/ 265520 h 5613182"/>
              <a:gd name="connsiteX3" fmla="*/ 4522133 w 4528236"/>
              <a:gd name="connsiteY3" fmla="*/ 506828 h 5613182"/>
              <a:gd name="connsiteX4" fmla="*/ 4504778 w 4528236"/>
              <a:gd name="connsiteY4" fmla="*/ 817404 h 5613182"/>
              <a:gd name="connsiteX5" fmla="*/ 4270290 w 4528236"/>
              <a:gd name="connsiteY5" fmla="*/ 5450399 h 5613182"/>
              <a:gd name="connsiteX6" fmla="*/ 4251733 w 4528236"/>
              <a:gd name="connsiteY6" fmla="*/ 5484804 h 5613182"/>
              <a:gd name="connsiteX7" fmla="*/ 4247081 w 4528236"/>
              <a:gd name="connsiteY7" fmla="*/ 5487504 h 5613182"/>
              <a:gd name="connsiteX8" fmla="*/ 4266406 w 4528236"/>
              <a:gd name="connsiteY8" fmla="*/ 5613183 h 5613182"/>
              <a:gd name="connsiteX9" fmla="*/ 0 w 4528236"/>
              <a:gd name="connsiteY9" fmla="*/ 5293146 h 5613182"/>
              <a:gd name="connsiteX10" fmla="*/ 303343 w 4528236"/>
              <a:gd name="connsiteY10" fmla="*/ 0 h 5613182"/>
              <a:gd name="connsiteX0" fmla="*/ 303343 w 4534517"/>
              <a:gd name="connsiteY0" fmla="*/ 0 h 5613184"/>
              <a:gd name="connsiteX1" fmla="*/ 3305529 w 4534517"/>
              <a:gd name="connsiteY1" fmla="*/ 171842 h 5613184"/>
              <a:gd name="connsiteX2" fmla="*/ 4534517 w 4534517"/>
              <a:gd name="connsiteY2" fmla="*/ 258693 h 5613184"/>
              <a:gd name="connsiteX3" fmla="*/ 4522133 w 4534517"/>
              <a:gd name="connsiteY3" fmla="*/ 506828 h 5613184"/>
              <a:gd name="connsiteX4" fmla="*/ 4504778 w 4534517"/>
              <a:gd name="connsiteY4" fmla="*/ 817404 h 5613184"/>
              <a:gd name="connsiteX5" fmla="*/ 4270290 w 4534517"/>
              <a:gd name="connsiteY5" fmla="*/ 5450399 h 5613184"/>
              <a:gd name="connsiteX6" fmla="*/ 4251733 w 4534517"/>
              <a:gd name="connsiteY6" fmla="*/ 5484804 h 5613184"/>
              <a:gd name="connsiteX7" fmla="*/ 4247081 w 4534517"/>
              <a:gd name="connsiteY7" fmla="*/ 5487504 h 5613184"/>
              <a:gd name="connsiteX8" fmla="*/ 4266406 w 4534517"/>
              <a:gd name="connsiteY8" fmla="*/ 5613183 h 5613184"/>
              <a:gd name="connsiteX9" fmla="*/ 0 w 4534517"/>
              <a:gd name="connsiteY9" fmla="*/ 5293146 h 5613184"/>
              <a:gd name="connsiteX10" fmla="*/ 303343 w 4534517"/>
              <a:gd name="connsiteY10" fmla="*/ 0 h 5613184"/>
              <a:gd name="connsiteX0" fmla="*/ 303343 w 4534517"/>
              <a:gd name="connsiteY0" fmla="*/ 0 h 5613182"/>
              <a:gd name="connsiteX1" fmla="*/ 3305529 w 4534517"/>
              <a:gd name="connsiteY1" fmla="*/ 171842 h 5613182"/>
              <a:gd name="connsiteX2" fmla="*/ 4534517 w 4534517"/>
              <a:gd name="connsiteY2" fmla="*/ 258693 h 5613182"/>
              <a:gd name="connsiteX3" fmla="*/ 4522133 w 4534517"/>
              <a:gd name="connsiteY3" fmla="*/ 506828 h 5613182"/>
              <a:gd name="connsiteX4" fmla="*/ 4504778 w 4534517"/>
              <a:gd name="connsiteY4" fmla="*/ 817404 h 5613182"/>
              <a:gd name="connsiteX5" fmla="*/ 4270290 w 4534517"/>
              <a:gd name="connsiteY5" fmla="*/ 5450399 h 5613182"/>
              <a:gd name="connsiteX6" fmla="*/ 4251733 w 4534517"/>
              <a:gd name="connsiteY6" fmla="*/ 5484804 h 5613182"/>
              <a:gd name="connsiteX7" fmla="*/ 4266406 w 4534517"/>
              <a:gd name="connsiteY7" fmla="*/ 5613183 h 5613182"/>
              <a:gd name="connsiteX8" fmla="*/ 0 w 4534517"/>
              <a:gd name="connsiteY8" fmla="*/ 5293146 h 5613182"/>
              <a:gd name="connsiteX9" fmla="*/ 303343 w 4534517"/>
              <a:gd name="connsiteY9" fmla="*/ 0 h 5613182"/>
              <a:gd name="connsiteX0" fmla="*/ 303343 w 4534517"/>
              <a:gd name="connsiteY0" fmla="*/ 0 h 5613184"/>
              <a:gd name="connsiteX1" fmla="*/ 3305529 w 4534517"/>
              <a:gd name="connsiteY1" fmla="*/ 171842 h 5613184"/>
              <a:gd name="connsiteX2" fmla="*/ 4534517 w 4534517"/>
              <a:gd name="connsiteY2" fmla="*/ 258693 h 5613184"/>
              <a:gd name="connsiteX3" fmla="*/ 4522133 w 4534517"/>
              <a:gd name="connsiteY3" fmla="*/ 506828 h 5613184"/>
              <a:gd name="connsiteX4" fmla="*/ 4504778 w 4534517"/>
              <a:gd name="connsiteY4" fmla="*/ 817404 h 5613184"/>
              <a:gd name="connsiteX5" fmla="*/ 4251733 w 4534517"/>
              <a:gd name="connsiteY5" fmla="*/ 5484804 h 5613184"/>
              <a:gd name="connsiteX6" fmla="*/ 4266406 w 4534517"/>
              <a:gd name="connsiteY6" fmla="*/ 5613183 h 5613184"/>
              <a:gd name="connsiteX7" fmla="*/ 0 w 4534517"/>
              <a:gd name="connsiteY7" fmla="*/ 5293146 h 5613184"/>
              <a:gd name="connsiteX8" fmla="*/ 303343 w 4534517"/>
              <a:gd name="connsiteY8" fmla="*/ 0 h 5613184"/>
              <a:gd name="connsiteX0" fmla="*/ 303343 w 4534517"/>
              <a:gd name="connsiteY0" fmla="*/ 0 h 5613182"/>
              <a:gd name="connsiteX1" fmla="*/ 3305529 w 4534517"/>
              <a:gd name="connsiteY1" fmla="*/ 171842 h 5613182"/>
              <a:gd name="connsiteX2" fmla="*/ 4534517 w 4534517"/>
              <a:gd name="connsiteY2" fmla="*/ 258693 h 5613182"/>
              <a:gd name="connsiteX3" fmla="*/ 4522133 w 4534517"/>
              <a:gd name="connsiteY3" fmla="*/ 506828 h 5613182"/>
              <a:gd name="connsiteX4" fmla="*/ 4504778 w 4534517"/>
              <a:gd name="connsiteY4" fmla="*/ 817404 h 5613182"/>
              <a:gd name="connsiteX5" fmla="*/ 4270445 w 4534517"/>
              <a:gd name="connsiteY5" fmla="*/ 5498611 h 5613182"/>
              <a:gd name="connsiteX6" fmla="*/ 4266406 w 4534517"/>
              <a:gd name="connsiteY6" fmla="*/ 5613183 h 5613182"/>
              <a:gd name="connsiteX7" fmla="*/ 0 w 4534517"/>
              <a:gd name="connsiteY7" fmla="*/ 5293146 h 5613182"/>
              <a:gd name="connsiteX8" fmla="*/ 303343 w 4534517"/>
              <a:gd name="connsiteY8" fmla="*/ 0 h 561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4517" h="5613182">
                <a:moveTo>
                  <a:pt x="303343" y="0"/>
                </a:moveTo>
                <a:cubicBezTo>
                  <a:pt x="628090" y="31218"/>
                  <a:pt x="2667030" y="134017"/>
                  <a:pt x="3305529" y="171842"/>
                </a:cubicBezTo>
                <a:lnTo>
                  <a:pt x="4534517" y="258693"/>
                </a:lnTo>
                <a:cubicBezTo>
                  <a:pt x="4532112" y="292723"/>
                  <a:pt x="4530168" y="426298"/>
                  <a:pt x="4522133" y="506828"/>
                </a:cubicBezTo>
                <a:lnTo>
                  <a:pt x="4504778" y="817404"/>
                </a:lnTo>
                <a:lnTo>
                  <a:pt x="4270445" y="5498611"/>
                </a:lnTo>
                <a:lnTo>
                  <a:pt x="4266406" y="5613183"/>
                </a:lnTo>
                <a:cubicBezTo>
                  <a:pt x="3558559" y="5580790"/>
                  <a:pt x="706564" y="5344821"/>
                  <a:pt x="0" y="5293146"/>
                </a:cubicBezTo>
                <a:lnTo>
                  <a:pt x="303343"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0A133C2A-7E47-C9B3-C29E-92756FEC055C}"/>
              </a:ext>
            </a:extLst>
          </p:cNvPr>
          <p:cNvSpPr>
            <a:spLocks noGrp="1"/>
          </p:cNvSpPr>
          <p:nvPr>
            <p:ph type="title"/>
          </p:nvPr>
        </p:nvSpPr>
        <p:spPr>
          <a:xfrm>
            <a:off x="2169993" y="685800"/>
            <a:ext cx="9221907" cy="1257300"/>
          </a:xfrm>
        </p:spPr>
        <p:txBody>
          <a:bodyPr anchor="ctr">
            <a:normAutofit/>
          </a:bodyPr>
          <a:lstStyle/>
          <a:p>
            <a:pPr algn="r"/>
            <a:r>
              <a:rPr lang="en-GB" sz="5400"/>
              <a:t>Hadith 3: </a:t>
            </a:r>
          </a:p>
        </p:txBody>
      </p:sp>
      <p:sp>
        <p:nvSpPr>
          <p:cNvPr id="3" name="Content Placeholder 2">
            <a:extLst>
              <a:ext uri="{FF2B5EF4-FFF2-40B4-BE49-F238E27FC236}">
                <a16:creationId xmlns:a16="http://schemas.microsoft.com/office/drawing/2014/main" id="{C45BF655-F31E-95AC-0C55-2C3A3AB54899}"/>
              </a:ext>
            </a:extLst>
          </p:cNvPr>
          <p:cNvSpPr>
            <a:spLocks noGrp="1"/>
          </p:cNvSpPr>
          <p:nvPr>
            <p:ph idx="1"/>
          </p:nvPr>
        </p:nvSpPr>
        <p:spPr>
          <a:xfrm>
            <a:off x="1219200" y="1670757"/>
            <a:ext cx="6219290" cy="4653844"/>
          </a:xfrm>
        </p:spPr>
        <p:txBody>
          <a:bodyPr anchor="ctr">
            <a:normAutofit fontScale="92500" lnSpcReduction="10000"/>
          </a:bodyPr>
          <a:lstStyle/>
          <a:p>
            <a:r>
              <a:rPr lang="en-US" sz="1800" b="1" u="sng" dirty="0">
                <a:solidFill>
                  <a:schemeClr val="accent4">
                    <a:lumMod val="75000"/>
                  </a:schemeClr>
                </a:solidFill>
                <a:ea typeface="+mn-lt"/>
                <a:cs typeface="+mn-lt"/>
              </a:rPr>
              <a:t>Quran </a:t>
            </a:r>
            <a:r>
              <a:rPr lang="en-US" sz="1800" b="1" u="sng" dirty="0" err="1">
                <a:solidFill>
                  <a:schemeClr val="accent4">
                    <a:lumMod val="75000"/>
                  </a:schemeClr>
                </a:solidFill>
                <a:ea typeface="+mn-lt"/>
                <a:cs typeface="+mn-lt"/>
              </a:rPr>
              <a:t>Ra’ad</a:t>
            </a:r>
            <a:r>
              <a:rPr lang="en-US" sz="1800" b="1" u="sng" dirty="0">
                <a:solidFill>
                  <a:schemeClr val="accent4">
                    <a:lumMod val="75000"/>
                  </a:schemeClr>
                </a:solidFill>
                <a:ea typeface="+mn-lt"/>
                <a:cs typeface="+mn-lt"/>
              </a:rPr>
              <a:t> 13:21 </a:t>
            </a:r>
            <a:r>
              <a:rPr lang="en-US" sz="1800" dirty="0">
                <a:ea typeface="+mn-lt"/>
                <a:cs typeface="+mn-lt"/>
              </a:rPr>
              <a:t>: …Those who join what Allah has commanded to join…these are the people of understanding</a:t>
            </a:r>
          </a:p>
          <a:p>
            <a:r>
              <a:rPr lang="en-US" sz="1800" b="1" u="sng" dirty="0">
                <a:solidFill>
                  <a:schemeClr val="accent4">
                    <a:lumMod val="75000"/>
                  </a:schemeClr>
                </a:solidFill>
                <a:ea typeface="+mn-lt"/>
                <a:cs typeface="+mn-lt"/>
              </a:rPr>
              <a:t>Hadith:</a:t>
            </a:r>
            <a:r>
              <a:rPr lang="en-US" sz="1800" dirty="0">
                <a:ea typeface="+mn-lt"/>
                <a:cs typeface="+mn-lt"/>
              </a:rPr>
              <a:t> …anyone who believes in the Allah and the last day should maintain his ties in kinship.</a:t>
            </a:r>
          </a:p>
          <a:p>
            <a:r>
              <a:rPr lang="en-US" sz="1800" b="1" u="sng" dirty="0">
                <a:solidFill>
                  <a:schemeClr val="accent4">
                    <a:lumMod val="75000"/>
                  </a:schemeClr>
                </a:solidFill>
                <a:ea typeface="+mn-lt"/>
                <a:cs typeface="+mn-lt"/>
              </a:rPr>
              <a:t>Hadith:</a:t>
            </a:r>
            <a:r>
              <a:rPr lang="en-US" sz="1800" dirty="0">
                <a:solidFill>
                  <a:schemeClr val="accent4">
                    <a:lumMod val="75000"/>
                  </a:schemeClr>
                </a:solidFill>
                <a:ea typeface="+mn-lt"/>
                <a:cs typeface="+mn-lt"/>
              </a:rPr>
              <a:t> </a:t>
            </a:r>
            <a:r>
              <a:rPr lang="en-US" sz="1800" dirty="0">
                <a:ea typeface="+mn-lt"/>
                <a:cs typeface="+mn-lt"/>
              </a:rPr>
              <a:t>…whoever desires expansion of his provisions (</a:t>
            </a:r>
            <a:r>
              <a:rPr lang="en-US" sz="1800" dirty="0" err="1">
                <a:ea typeface="+mn-lt"/>
                <a:cs typeface="+mn-lt"/>
              </a:rPr>
              <a:t>rizq</a:t>
            </a:r>
            <a:r>
              <a:rPr lang="en-US" sz="1800" dirty="0">
                <a:ea typeface="+mn-lt"/>
                <a:cs typeface="+mn-lt"/>
              </a:rPr>
              <a:t>)/to have the best of his life prolonged should maintain family ties. Barakah/long life</a:t>
            </a:r>
          </a:p>
          <a:p>
            <a:r>
              <a:rPr lang="en-US" sz="1800" b="1" u="sng" dirty="0">
                <a:solidFill>
                  <a:schemeClr val="accent4">
                    <a:lumMod val="75000"/>
                  </a:schemeClr>
                </a:solidFill>
                <a:ea typeface="+mn-lt"/>
                <a:cs typeface="+mn-lt"/>
              </a:rPr>
              <a:t>Hadith:</a:t>
            </a:r>
            <a:r>
              <a:rPr lang="en-US" sz="1800" dirty="0">
                <a:ea typeface="+mn-lt"/>
                <a:cs typeface="+mn-lt"/>
              </a:rPr>
              <a:t> those who maintain ties of kinship </a:t>
            </a:r>
            <a:r>
              <a:rPr lang="en-US" sz="1800" dirty="0" err="1">
                <a:ea typeface="+mn-lt"/>
                <a:cs typeface="+mn-lt"/>
              </a:rPr>
              <a:t>isnt</a:t>
            </a:r>
            <a:r>
              <a:rPr lang="en-US" sz="1800" dirty="0">
                <a:ea typeface="+mn-lt"/>
                <a:cs typeface="+mn-lt"/>
              </a:rPr>
              <a:t> the person who because others do it to broken, he does it back, rather when it is broken, he fixes it.</a:t>
            </a:r>
          </a:p>
          <a:p>
            <a:endParaRPr lang="en-GB" dirty="0"/>
          </a:p>
        </p:txBody>
      </p:sp>
      <p:pic>
        <p:nvPicPr>
          <p:cNvPr id="5" name="Picture 4" descr="Close-up of two people's mouths&#10;&#10;Description automatically generated">
            <a:extLst>
              <a:ext uri="{FF2B5EF4-FFF2-40B4-BE49-F238E27FC236}">
                <a16:creationId xmlns:a16="http://schemas.microsoft.com/office/drawing/2014/main" id="{192CA4EF-8135-6707-C557-2EBC7D83E1E9}"/>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rot="197501">
            <a:off x="8412215" y="3344834"/>
            <a:ext cx="2747627" cy="1834041"/>
          </a:xfrm>
          <a:prstGeom prst="rect">
            <a:avLst/>
          </a:prstGeom>
        </p:spPr>
      </p:pic>
      <p:sp>
        <p:nvSpPr>
          <p:cNvPr id="6" name="TextBox 5">
            <a:extLst>
              <a:ext uri="{FF2B5EF4-FFF2-40B4-BE49-F238E27FC236}">
                <a16:creationId xmlns:a16="http://schemas.microsoft.com/office/drawing/2014/main" id="{78C412D8-14AF-1218-9722-2BEADD4FFC96}"/>
              </a:ext>
            </a:extLst>
          </p:cNvPr>
          <p:cNvSpPr txBox="1"/>
          <p:nvPr/>
        </p:nvSpPr>
        <p:spPr>
          <a:xfrm>
            <a:off x="9125135" y="6657945"/>
            <a:ext cx="3066865" cy="200055"/>
          </a:xfrm>
          <a:prstGeom prst="rect">
            <a:avLst/>
          </a:prstGeom>
          <a:solidFill>
            <a:srgbClr val="000000"/>
          </a:solidFill>
        </p:spPr>
        <p:txBody>
          <a:bodyPr wrap="none" rtlCol="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GB" sz="700" b="0" i="0" u="none" strike="noStrike" kern="1200" cap="none" spc="0" normalizeH="0" baseline="0" noProof="0">
                <a:ln>
                  <a:noFill/>
                </a:ln>
                <a:solidFill>
                  <a:srgbClr val="FFFFFF"/>
                </a:solidFill>
                <a:effectLst/>
                <a:uLnTx/>
                <a:uFillTx/>
                <a:latin typeface="Consolas"/>
                <a:ea typeface="+mn-ea"/>
                <a:cs typeface="+mn-cs"/>
                <a:hlinkClick r:id="rId4" tooltip="https://www.noulakaz.net/2014/02/21/manu-and-liverpool-fans-stop-being-insulting/">
                  <a:extLst>
                    <a:ext uri="{A12FA001-AC4F-418D-AE19-62706E023703}">
                      <ahyp:hlinkClr xmlns:ahyp="http://schemas.microsoft.com/office/drawing/2018/hyperlinkcolor" val="tx"/>
                    </a:ext>
                  </a:extLst>
                </a:hlinkClick>
              </a:rPr>
              <a:t>This Photo</a:t>
            </a:r>
            <a:r>
              <a:rPr kumimoji="0" lang="en-GB" sz="700" b="0" i="0" u="none" strike="noStrike" kern="1200" cap="none" spc="0" normalizeH="0" baseline="0" noProof="0">
                <a:ln>
                  <a:noFill/>
                </a:ln>
                <a:solidFill>
                  <a:srgbClr val="FFFFFF"/>
                </a:solidFill>
                <a:effectLst/>
                <a:uLnTx/>
                <a:uFillTx/>
                <a:latin typeface="Consolas"/>
                <a:ea typeface="+mn-ea"/>
                <a:cs typeface="+mn-cs"/>
              </a:rPr>
              <a:t> by Unknown Author is licensed under </a:t>
            </a:r>
            <a:r>
              <a:rPr kumimoji="0" lang="en-GB" sz="700" b="0" i="0" u="none" strike="noStrike" kern="1200" cap="none" spc="0" normalizeH="0" baseline="0" noProof="0">
                <a:ln>
                  <a:noFill/>
                </a:ln>
                <a:solidFill>
                  <a:srgbClr val="FFFFFF"/>
                </a:solidFill>
                <a:effectLst/>
                <a:uLnTx/>
                <a:uFillTx/>
                <a:latin typeface="Consolas"/>
                <a:ea typeface="+mn-ea"/>
                <a:cs typeface="+mn-cs"/>
                <a:hlinkClick r:id="rId5" tooltip="https://creativecommons.org/licenses/by-nc-sa/3.0/">
                  <a:extLst>
                    <a:ext uri="{A12FA001-AC4F-418D-AE19-62706E023703}">
                      <ahyp:hlinkClr xmlns:ahyp="http://schemas.microsoft.com/office/drawing/2018/hyperlinkcolor" val="tx"/>
                    </a:ext>
                  </a:extLst>
                </a:hlinkClick>
              </a:rPr>
              <a:t>CC BY-SA-NC</a:t>
            </a:r>
            <a:endParaRPr kumimoji="0" lang="en-GB" sz="700" b="0" i="0" u="none" strike="noStrike" kern="1200" cap="none" spc="0" normalizeH="0" baseline="0" noProof="0">
              <a:ln>
                <a:noFill/>
              </a:ln>
              <a:solidFill>
                <a:srgbClr val="FFFFFF"/>
              </a:solidFill>
              <a:effectLst/>
              <a:uLnTx/>
              <a:uFillTx/>
              <a:latin typeface="Consolas"/>
              <a:ea typeface="+mn-ea"/>
              <a:cs typeface="+mn-cs"/>
            </a:endParaRPr>
          </a:p>
        </p:txBody>
      </p:sp>
    </p:spTree>
    <p:extLst>
      <p:ext uri="{BB962C8B-B14F-4D97-AF65-F5344CB8AC3E}">
        <p14:creationId xmlns:p14="http://schemas.microsoft.com/office/powerpoint/2010/main" val="177391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87A528-940B-4DB3-9366-57FFE5E22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2" name="Freeform: Shape 11">
            <a:extLst>
              <a:ext uri="{FF2B5EF4-FFF2-40B4-BE49-F238E27FC236}">
                <a16:creationId xmlns:a16="http://schemas.microsoft.com/office/drawing/2014/main" id="{96C4E5C2-E64B-4326-B50A-38BAAECD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12274">
            <a:off x="9857447" y="-98263"/>
            <a:ext cx="2832453" cy="7068065"/>
          </a:xfrm>
          <a:custGeom>
            <a:avLst/>
            <a:gdLst>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673653 w 2832453"/>
              <a:gd name="connsiteY16" fmla="*/ 6238646 h 7068065"/>
              <a:gd name="connsiteX17" fmla="*/ 673653 w 2832453"/>
              <a:gd name="connsiteY17" fmla="*/ 3411355 h 7068065"/>
              <a:gd name="connsiteX18" fmla="*/ 1048350 w 2832453"/>
              <a:gd name="connsiteY18" fmla="*/ 3411355 h 7068065"/>
              <a:gd name="connsiteX19" fmla="*/ 1044843 w 2832453"/>
              <a:gd name="connsiteY19" fmla="*/ 3396423 h 7068065"/>
              <a:gd name="connsiteX20" fmla="*/ 1044833 w 2832453"/>
              <a:gd name="connsiteY20" fmla="*/ 3372502 h 7068065"/>
              <a:gd name="connsiteX21" fmla="*/ 1040456 w 2832453"/>
              <a:gd name="connsiteY21" fmla="*/ 3336464 h 7068065"/>
              <a:gd name="connsiteX22" fmla="*/ 1020303 w 2832453"/>
              <a:gd name="connsiteY22" fmla="*/ 3274080 h 7068065"/>
              <a:gd name="connsiteX23" fmla="*/ 993402 w 2832453"/>
              <a:gd name="connsiteY23" fmla="*/ 3201478 h 7068065"/>
              <a:gd name="connsiteX24" fmla="*/ 969743 w 2832453"/>
              <a:gd name="connsiteY24" fmla="*/ 3145356 h 7068065"/>
              <a:gd name="connsiteX25" fmla="*/ 942626 w 2832453"/>
              <a:gd name="connsiteY25" fmla="*/ 3006779 h 7068065"/>
              <a:gd name="connsiteX26" fmla="*/ 940045 w 2832453"/>
              <a:gd name="connsiteY26" fmla="*/ 2986896 h 7068065"/>
              <a:gd name="connsiteX27" fmla="*/ 951472 w 2832453"/>
              <a:gd name="connsiteY27" fmla="*/ 2942700 h 7068065"/>
              <a:gd name="connsiteX28" fmla="*/ 928622 w 2832453"/>
              <a:gd name="connsiteY28" fmla="*/ 2806426 h 7068065"/>
              <a:gd name="connsiteX29" fmla="*/ 932496 w 2832453"/>
              <a:gd name="connsiteY29" fmla="*/ 2642976 h 7068065"/>
              <a:gd name="connsiteX30" fmla="*/ 913470 w 2832453"/>
              <a:gd name="connsiteY30" fmla="*/ 2434546 h 7068065"/>
              <a:gd name="connsiteX31" fmla="*/ 879271 w 2832453"/>
              <a:gd name="connsiteY31" fmla="*/ 2200027 h 7068065"/>
              <a:gd name="connsiteX32" fmla="*/ 865203 w 2832453"/>
              <a:gd name="connsiteY32" fmla="*/ 2164060 h 7068065"/>
              <a:gd name="connsiteX33" fmla="*/ 835966 w 2832453"/>
              <a:gd name="connsiteY33" fmla="*/ 2079446 h 7068065"/>
              <a:gd name="connsiteX34" fmla="*/ 819186 w 2832453"/>
              <a:gd name="connsiteY34" fmla="*/ 2035262 h 7068065"/>
              <a:gd name="connsiteX35" fmla="*/ 811617 w 2832453"/>
              <a:gd name="connsiteY35" fmla="*/ 1967807 h 7068065"/>
              <a:gd name="connsiteX36" fmla="*/ 806658 w 2832453"/>
              <a:gd name="connsiteY36" fmla="*/ 1961484 h 7068065"/>
              <a:gd name="connsiteX37" fmla="*/ 778232 w 2832453"/>
              <a:gd name="connsiteY37" fmla="*/ 1907774 h 7068065"/>
              <a:gd name="connsiteX38" fmla="*/ 767884 w 2832453"/>
              <a:gd name="connsiteY38" fmla="*/ 1874162 h 7068065"/>
              <a:gd name="connsiteX39" fmla="*/ 746293 w 2832453"/>
              <a:gd name="connsiteY39" fmla="*/ 1811364 h 7068065"/>
              <a:gd name="connsiteX40" fmla="*/ 731667 w 2832453"/>
              <a:gd name="connsiteY40" fmla="*/ 1774178 h 7068065"/>
              <a:gd name="connsiteX41" fmla="*/ 665008 w 2832453"/>
              <a:gd name="connsiteY41" fmla="*/ 1705612 h 7068065"/>
              <a:gd name="connsiteX42" fmla="*/ 596135 w 2832453"/>
              <a:gd name="connsiteY42" fmla="*/ 1607637 h 7068065"/>
              <a:gd name="connsiteX43" fmla="*/ 545478 w 2832453"/>
              <a:gd name="connsiteY43" fmla="*/ 1509187 h 7068065"/>
              <a:gd name="connsiteX44" fmla="*/ 509531 w 2832453"/>
              <a:gd name="connsiteY44" fmla="*/ 1406809 h 7068065"/>
              <a:gd name="connsiteX45" fmla="*/ 458961 w 2832453"/>
              <a:gd name="connsiteY45" fmla="*/ 1361448 h 7068065"/>
              <a:gd name="connsiteX46" fmla="*/ 387365 w 2832453"/>
              <a:gd name="connsiteY46" fmla="*/ 1177594 h 7068065"/>
              <a:gd name="connsiteX47" fmla="*/ 339692 w 2832453"/>
              <a:gd name="connsiteY47" fmla="*/ 934241 h 7068065"/>
              <a:gd name="connsiteX48" fmla="*/ 334081 w 2832453"/>
              <a:gd name="connsiteY48" fmla="*/ 885107 h 7068065"/>
              <a:gd name="connsiteX49" fmla="*/ 340329 w 2832453"/>
              <a:gd name="connsiteY49" fmla="*/ 854901 h 7068065"/>
              <a:gd name="connsiteX50" fmla="*/ 348544 w 2832453"/>
              <a:gd name="connsiteY50" fmla="*/ 790031 h 7068065"/>
              <a:gd name="connsiteX51" fmla="*/ 301106 w 2832453"/>
              <a:gd name="connsiteY51" fmla="*/ 658339 h 7068065"/>
              <a:gd name="connsiteX52" fmla="*/ 269591 w 2832453"/>
              <a:gd name="connsiteY52" fmla="*/ 601872 h 7068065"/>
              <a:gd name="connsiteX53" fmla="*/ 143947 w 2832453"/>
              <a:gd name="connsiteY53" fmla="*/ 477500 h 7068065"/>
              <a:gd name="connsiteX54" fmla="*/ 119442 w 2832453"/>
              <a:gd name="connsiteY54" fmla="*/ 427534 h 7068065"/>
              <a:gd name="connsiteX55" fmla="*/ 86890 w 2832453"/>
              <a:gd name="connsiteY55" fmla="*/ 380972 h 7068065"/>
              <a:gd name="connsiteX56" fmla="*/ 64563 w 2832453"/>
              <a:gd name="connsiteY56" fmla="*/ 344744 h 7068065"/>
              <a:gd name="connsiteX57" fmla="*/ 0 w 2832453"/>
              <a:gd name="connsiteY57" fmla="*/ 272642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673653 w 2832453"/>
              <a:gd name="connsiteY16" fmla="*/ 6238646 h 7068065"/>
              <a:gd name="connsiteX17" fmla="*/ 1048350 w 2832453"/>
              <a:gd name="connsiteY17" fmla="*/ 3411355 h 7068065"/>
              <a:gd name="connsiteX18" fmla="*/ 1044843 w 2832453"/>
              <a:gd name="connsiteY18" fmla="*/ 3396423 h 7068065"/>
              <a:gd name="connsiteX19" fmla="*/ 1044833 w 2832453"/>
              <a:gd name="connsiteY19" fmla="*/ 3372502 h 7068065"/>
              <a:gd name="connsiteX20" fmla="*/ 1040456 w 2832453"/>
              <a:gd name="connsiteY20" fmla="*/ 3336464 h 7068065"/>
              <a:gd name="connsiteX21" fmla="*/ 1020303 w 2832453"/>
              <a:gd name="connsiteY21" fmla="*/ 3274080 h 7068065"/>
              <a:gd name="connsiteX22" fmla="*/ 993402 w 2832453"/>
              <a:gd name="connsiteY22" fmla="*/ 3201478 h 7068065"/>
              <a:gd name="connsiteX23" fmla="*/ 969743 w 2832453"/>
              <a:gd name="connsiteY23" fmla="*/ 3145356 h 7068065"/>
              <a:gd name="connsiteX24" fmla="*/ 942626 w 2832453"/>
              <a:gd name="connsiteY24" fmla="*/ 3006779 h 7068065"/>
              <a:gd name="connsiteX25" fmla="*/ 940045 w 2832453"/>
              <a:gd name="connsiteY25" fmla="*/ 2986896 h 7068065"/>
              <a:gd name="connsiteX26" fmla="*/ 951472 w 2832453"/>
              <a:gd name="connsiteY26" fmla="*/ 2942700 h 7068065"/>
              <a:gd name="connsiteX27" fmla="*/ 928622 w 2832453"/>
              <a:gd name="connsiteY27" fmla="*/ 2806426 h 7068065"/>
              <a:gd name="connsiteX28" fmla="*/ 932496 w 2832453"/>
              <a:gd name="connsiteY28" fmla="*/ 2642976 h 7068065"/>
              <a:gd name="connsiteX29" fmla="*/ 913470 w 2832453"/>
              <a:gd name="connsiteY29" fmla="*/ 2434546 h 7068065"/>
              <a:gd name="connsiteX30" fmla="*/ 879271 w 2832453"/>
              <a:gd name="connsiteY30" fmla="*/ 2200027 h 7068065"/>
              <a:gd name="connsiteX31" fmla="*/ 865203 w 2832453"/>
              <a:gd name="connsiteY31" fmla="*/ 2164060 h 7068065"/>
              <a:gd name="connsiteX32" fmla="*/ 835966 w 2832453"/>
              <a:gd name="connsiteY32" fmla="*/ 2079446 h 7068065"/>
              <a:gd name="connsiteX33" fmla="*/ 819186 w 2832453"/>
              <a:gd name="connsiteY33" fmla="*/ 2035262 h 7068065"/>
              <a:gd name="connsiteX34" fmla="*/ 811617 w 2832453"/>
              <a:gd name="connsiteY34" fmla="*/ 1967807 h 7068065"/>
              <a:gd name="connsiteX35" fmla="*/ 806658 w 2832453"/>
              <a:gd name="connsiteY35" fmla="*/ 1961484 h 7068065"/>
              <a:gd name="connsiteX36" fmla="*/ 778232 w 2832453"/>
              <a:gd name="connsiteY36" fmla="*/ 1907774 h 7068065"/>
              <a:gd name="connsiteX37" fmla="*/ 767884 w 2832453"/>
              <a:gd name="connsiteY37" fmla="*/ 1874162 h 7068065"/>
              <a:gd name="connsiteX38" fmla="*/ 746293 w 2832453"/>
              <a:gd name="connsiteY38" fmla="*/ 1811364 h 7068065"/>
              <a:gd name="connsiteX39" fmla="*/ 731667 w 2832453"/>
              <a:gd name="connsiteY39" fmla="*/ 1774178 h 7068065"/>
              <a:gd name="connsiteX40" fmla="*/ 665008 w 2832453"/>
              <a:gd name="connsiteY40" fmla="*/ 1705612 h 7068065"/>
              <a:gd name="connsiteX41" fmla="*/ 596135 w 2832453"/>
              <a:gd name="connsiteY41" fmla="*/ 1607637 h 7068065"/>
              <a:gd name="connsiteX42" fmla="*/ 545478 w 2832453"/>
              <a:gd name="connsiteY42" fmla="*/ 1509187 h 7068065"/>
              <a:gd name="connsiteX43" fmla="*/ 509531 w 2832453"/>
              <a:gd name="connsiteY43" fmla="*/ 1406809 h 7068065"/>
              <a:gd name="connsiteX44" fmla="*/ 458961 w 2832453"/>
              <a:gd name="connsiteY44" fmla="*/ 1361448 h 7068065"/>
              <a:gd name="connsiteX45" fmla="*/ 387365 w 2832453"/>
              <a:gd name="connsiteY45" fmla="*/ 1177594 h 7068065"/>
              <a:gd name="connsiteX46" fmla="*/ 339692 w 2832453"/>
              <a:gd name="connsiteY46" fmla="*/ 934241 h 7068065"/>
              <a:gd name="connsiteX47" fmla="*/ 334081 w 2832453"/>
              <a:gd name="connsiteY47" fmla="*/ 885107 h 7068065"/>
              <a:gd name="connsiteX48" fmla="*/ 340329 w 2832453"/>
              <a:gd name="connsiteY48" fmla="*/ 854901 h 7068065"/>
              <a:gd name="connsiteX49" fmla="*/ 348544 w 2832453"/>
              <a:gd name="connsiteY49" fmla="*/ 790031 h 7068065"/>
              <a:gd name="connsiteX50" fmla="*/ 301106 w 2832453"/>
              <a:gd name="connsiteY50" fmla="*/ 658339 h 7068065"/>
              <a:gd name="connsiteX51" fmla="*/ 269591 w 2832453"/>
              <a:gd name="connsiteY51" fmla="*/ 601872 h 7068065"/>
              <a:gd name="connsiteX52" fmla="*/ 143947 w 2832453"/>
              <a:gd name="connsiteY52" fmla="*/ 477500 h 7068065"/>
              <a:gd name="connsiteX53" fmla="*/ 119442 w 2832453"/>
              <a:gd name="connsiteY53" fmla="*/ 427534 h 7068065"/>
              <a:gd name="connsiteX54" fmla="*/ 86890 w 2832453"/>
              <a:gd name="connsiteY54" fmla="*/ 380972 h 7068065"/>
              <a:gd name="connsiteX55" fmla="*/ 64563 w 2832453"/>
              <a:gd name="connsiteY55" fmla="*/ 344744 h 7068065"/>
              <a:gd name="connsiteX56" fmla="*/ 0 w 2832453"/>
              <a:gd name="connsiteY56" fmla="*/ 272642 h 7068065"/>
              <a:gd name="connsiteX57" fmla="*/ 1814290 w 2832453"/>
              <a:gd name="connsiteY57"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1048350 w 2832453"/>
              <a:gd name="connsiteY16" fmla="*/ 3411355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828120 w 2832453"/>
              <a:gd name="connsiteY15" fmla="*/ 623864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087234 w 2832453"/>
              <a:gd name="connsiteY16" fmla="*/ 3753036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044843 w 2832453"/>
              <a:gd name="connsiteY17" fmla="*/ 3396423 h 7068065"/>
              <a:gd name="connsiteX18" fmla="*/ 1044833 w 2832453"/>
              <a:gd name="connsiteY18" fmla="*/ 337250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044843 w 2832453"/>
              <a:gd name="connsiteY17" fmla="*/ 3396423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821931 w 2832453"/>
              <a:gd name="connsiteY14" fmla="*/ 6278166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86744 w 2832453"/>
              <a:gd name="connsiteY18" fmla="*/ 3651672 h 7068065"/>
              <a:gd name="connsiteX19" fmla="*/ 1040456 w 2832453"/>
              <a:gd name="connsiteY19" fmla="*/ 3336464 h 7068065"/>
              <a:gd name="connsiteX20" fmla="*/ 1020303 w 2832453"/>
              <a:gd name="connsiteY20" fmla="*/ 3274080 h 7068065"/>
              <a:gd name="connsiteX21" fmla="*/ 993402 w 2832453"/>
              <a:gd name="connsiteY21" fmla="*/ 3201478 h 7068065"/>
              <a:gd name="connsiteX22" fmla="*/ 969743 w 2832453"/>
              <a:gd name="connsiteY22" fmla="*/ 3145356 h 7068065"/>
              <a:gd name="connsiteX23" fmla="*/ 942626 w 2832453"/>
              <a:gd name="connsiteY23" fmla="*/ 3006779 h 7068065"/>
              <a:gd name="connsiteX24" fmla="*/ 940045 w 2832453"/>
              <a:gd name="connsiteY24" fmla="*/ 2986896 h 7068065"/>
              <a:gd name="connsiteX25" fmla="*/ 951472 w 2832453"/>
              <a:gd name="connsiteY25" fmla="*/ 2942700 h 7068065"/>
              <a:gd name="connsiteX26" fmla="*/ 928622 w 2832453"/>
              <a:gd name="connsiteY26" fmla="*/ 2806426 h 7068065"/>
              <a:gd name="connsiteX27" fmla="*/ 932496 w 2832453"/>
              <a:gd name="connsiteY27" fmla="*/ 2642976 h 7068065"/>
              <a:gd name="connsiteX28" fmla="*/ 913470 w 2832453"/>
              <a:gd name="connsiteY28" fmla="*/ 2434546 h 7068065"/>
              <a:gd name="connsiteX29" fmla="*/ 879271 w 2832453"/>
              <a:gd name="connsiteY29" fmla="*/ 2200027 h 7068065"/>
              <a:gd name="connsiteX30" fmla="*/ 865203 w 2832453"/>
              <a:gd name="connsiteY30" fmla="*/ 2164060 h 7068065"/>
              <a:gd name="connsiteX31" fmla="*/ 835966 w 2832453"/>
              <a:gd name="connsiteY31" fmla="*/ 2079446 h 7068065"/>
              <a:gd name="connsiteX32" fmla="*/ 819186 w 2832453"/>
              <a:gd name="connsiteY32" fmla="*/ 2035262 h 7068065"/>
              <a:gd name="connsiteX33" fmla="*/ 811617 w 2832453"/>
              <a:gd name="connsiteY33" fmla="*/ 1967807 h 7068065"/>
              <a:gd name="connsiteX34" fmla="*/ 806658 w 2832453"/>
              <a:gd name="connsiteY34" fmla="*/ 1961484 h 7068065"/>
              <a:gd name="connsiteX35" fmla="*/ 778232 w 2832453"/>
              <a:gd name="connsiteY35" fmla="*/ 1907774 h 7068065"/>
              <a:gd name="connsiteX36" fmla="*/ 767884 w 2832453"/>
              <a:gd name="connsiteY36" fmla="*/ 1874162 h 7068065"/>
              <a:gd name="connsiteX37" fmla="*/ 746293 w 2832453"/>
              <a:gd name="connsiteY37" fmla="*/ 1811364 h 7068065"/>
              <a:gd name="connsiteX38" fmla="*/ 731667 w 2832453"/>
              <a:gd name="connsiteY38" fmla="*/ 1774178 h 7068065"/>
              <a:gd name="connsiteX39" fmla="*/ 665008 w 2832453"/>
              <a:gd name="connsiteY39" fmla="*/ 1705612 h 7068065"/>
              <a:gd name="connsiteX40" fmla="*/ 596135 w 2832453"/>
              <a:gd name="connsiteY40" fmla="*/ 1607637 h 7068065"/>
              <a:gd name="connsiteX41" fmla="*/ 545478 w 2832453"/>
              <a:gd name="connsiteY41" fmla="*/ 1509187 h 7068065"/>
              <a:gd name="connsiteX42" fmla="*/ 509531 w 2832453"/>
              <a:gd name="connsiteY42" fmla="*/ 1406809 h 7068065"/>
              <a:gd name="connsiteX43" fmla="*/ 458961 w 2832453"/>
              <a:gd name="connsiteY43" fmla="*/ 1361448 h 7068065"/>
              <a:gd name="connsiteX44" fmla="*/ 387365 w 2832453"/>
              <a:gd name="connsiteY44" fmla="*/ 1177594 h 7068065"/>
              <a:gd name="connsiteX45" fmla="*/ 339692 w 2832453"/>
              <a:gd name="connsiteY45" fmla="*/ 934241 h 7068065"/>
              <a:gd name="connsiteX46" fmla="*/ 334081 w 2832453"/>
              <a:gd name="connsiteY46" fmla="*/ 885107 h 7068065"/>
              <a:gd name="connsiteX47" fmla="*/ 340329 w 2832453"/>
              <a:gd name="connsiteY47" fmla="*/ 854901 h 7068065"/>
              <a:gd name="connsiteX48" fmla="*/ 348544 w 2832453"/>
              <a:gd name="connsiteY48" fmla="*/ 790031 h 7068065"/>
              <a:gd name="connsiteX49" fmla="*/ 301106 w 2832453"/>
              <a:gd name="connsiteY49" fmla="*/ 658339 h 7068065"/>
              <a:gd name="connsiteX50" fmla="*/ 269591 w 2832453"/>
              <a:gd name="connsiteY50" fmla="*/ 601872 h 7068065"/>
              <a:gd name="connsiteX51" fmla="*/ 143947 w 2832453"/>
              <a:gd name="connsiteY51" fmla="*/ 477500 h 7068065"/>
              <a:gd name="connsiteX52" fmla="*/ 119442 w 2832453"/>
              <a:gd name="connsiteY52" fmla="*/ 427534 h 7068065"/>
              <a:gd name="connsiteX53" fmla="*/ 86890 w 2832453"/>
              <a:gd name="connsiteY53" fmla="*/ 380972 h 7068065"/>
              <a:gd name="connsiteX54" fmla="*/ 64563 w 2832453"/>
              <a:gd name="connsiteY54" fmla="*/ 344744 h 7068065"/>
              <a:gd name="connsiteX55" fmla="*/ 0 w 2832453"/>
              <a:gd name="connsiteY55" fmla="*/ 272642 h 7068065"/>
              <a:gd name="connsiteX56" fmla="*/ 1814290 w 2832453"/>
              <a:gd name="connsiteY56"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11000 w 2832453"/>
              <a:gd name="connsiteY17" fmla="*/ 3423725 h 7068065"/>
              <a:gd name="connsiteX18" fmla="*/ 1040456 w 2832453"/>
              <a:gd name="connsiteY18" fmla="*/ 3336464 h 7068065"/>
              <a:gd name="connsiteX19" fmla="*/ 1020303 w 2832453"/>
              <a:gd name="connsiteY19" fmla="*/ 3274080 h 7068065"/>
              <a:gd name="connsiteX20" fmla="*/ 993402 w 2832453"/>
              <a:gd name="connsiteY20" fmla="*/ 3201478 h 7068065"/>
              <a:gd name="connsiteX21" fmla="*/ 969743 w 2832453"/>
              <a:gd name="connsiteY21" fmla="*/ 3145356 h 7068065"/>
              <a:gd name="connsiteX22" fmla="*/ 942626 w 2832453"/>
              <a:gd name="connsiteY22" fmla="*/ 3006779 h 7068065"/>
              <a:gd name="connsiteX23" fmla="*/ 940045 w 2832453"/>
              <a:gd name="connsiteY23" fmla="*/ 2986896 h 7068065"/>
              <a:gd name="connsiteX24" fmla="*/ 951472 w 2832453"/>
              <a:gd name="connsiteY24" fmla="*/ 2942700 h 7068065"/>
              <a:gd name="connsiteX25" fmla="*/ 928622 w 2832453"/>
              <a:gd name="connsiteY25" fmla="*/ 2806426 h 7068065"/>
              <a:gd name="connsiteX26" fmla="*/ 932496 w 2832453"/>
              <a:gd name="connsiteY26" fmla="*/ 2642976 h 7068065"/>
              <a:gd name="connsiteX27" fmla="*/ 913470 w 2832453"/>
              <a:gd name="connsiteY27" fmla="*/ 2434546 h 7068065"/>
              <a:gd name="connsiteX28" fmla="*/ 879271 w 2832453"/>
              <a:gd name="connsiteY28" fmla="*/ 2200027 h 7068065"/>
              <a:gd name="connsiteX29" fmla="*/ 865203 w 2832453"/>
              <a:gd name="connsiteY29" fmla="*/ 2164060 h 7068065"/>
              <a:gd name="connsiteX30" fmla="*/ 835966 w 2832453"/>
              <a:gd name="connsiteY30" fmla="*/ 2079446 h 7068065"/>
              <a:gd name="connsiteX31" fmla="*/ 819186 w 2832453"/>
              <a:gd name="connsiteY31" fmla="*/ 2035262 h 7068065"/>
              <a:gd name="connsiteX32" fmla="*/ 811617 w 2832453"/>
              <a:gd name="connsiteY32" fmla="*/ 1967807 h 7068065"/>
              <a:gd name="connsiteX33" fmla="*/ 806658 w 2832453"/>
              <a:gd name="connsiteY33" fmla="*/ 1961484 h 7068065"/>
              <a:gd name="connsiteX34" fmla="*/ 778232 w 2832453"/>
              <a:gd name="connsiteY34" fmla="*/ 1907774 h 7068065"/>
              <a:gd name="connsiteX35" fmla="*/ 767884 w 2832453"/>
              <a:gd name="connsiteY35" fmla="*/ 1874162 h 7068065"/>
              <a:gd name="connsiteX36" fmla="*/ 746293 w 2832453"/>
              <a:gd name="connsiteY36" fmla="*/ 1811364 h 7068065"/>
              <a:gd name="connsiteX37" fmla="*/ 731667 w 2832453"/>
              <a:gd name="connsiteY37" fmla="*/ 1774178 h 7068065"/>
              <a:gd name="connsiteX38" fmla="*/ 665008 w 2832453"/>
              <a:gd name="connsiteY38" fmla="*/ 1705612 h 7068065"/>
              <a:gd name="connsiteX39" fmla="*/ 596135 w 2832453"/>
              <a:gd name="connsiteY39" fmla="*/ 1607637 h 7068065"/>
              <a:gd name="connsiteX40" fmla="*/ 545478 w 2832453"/>
              <a:gd name="connsiteY40" fmla="*/ 1509187 h 7068065"/>
              <a:gd name="connsiteX41" fmla="*/ 509531 w 2832453"/>
              <a:gd name="connsiteY41" fmla="*/ 1406809 h 7068065"/>
              <a:gd name="connsiteX42" fmla="*/ 458961 w 2832453"/>
              <a:gd name="connsiteY42" fmla="*/ 1361448 h 7068065"/>
              <a:gd name="connsiteX43" fmla="*/ 387365 w 2832453"/>
              <a:gd name="connsiteY43" fmla="*/ 1177594 h 7068065"/>
              <a:gd name="connsiteX44" fmla="*/ 339692 w 2832453"/>
              <a:gd name="connsiteY44" fmla="*/ 934241 h 7068065"/>
              <a:gd name="connsiteX45" fmla="*/ 334081 w 2832453"/>
              <a:gd name="connsiteY45" fmla="*/ 885107 h 7068065"/>
              <a:gd name="connsiteX46" fmla="*/ 340329 w 2832453"/>
              <a:gd name="connsiteY46" fmla="*/ 854901 h 7068065"/>
              <a:gd name="connsiteX47" fmla="*/ 348544 w 2832453"/>
              <a:gd name="connsiteY47" fmla="*/ 790031 h 7068065"/>
              <a:gd name="connsiteX48" fmla="*/ 301106 w 2832453"/>
              <a:gd name="connsiteY48" fmla="*/ 658339 h 7068065"/>
              <a:gd name="connsiteX49" fmla="*/ 269591 w 2832453"/>
              <a:gd name="connsiteY49" fmla="*/ 601872 h 7068065"/>
              <a:gd name="connsiteX50" fmla="*/ 143947 w 2832453"/>
              <a:gd name="connsiteY50" fmla="*/ 477500 h 7068065"/>
              <a:gd name="connsiteX51" fmla="*/ 119442 w 2832453"/>
              <a:gd name="connsiteY51" fmla="*/ 427534 h 7068065"/>
              <a:gd name="connsiteX52" fmla="*/ 86890 w 2832453"/>
              <a:gd name="connsiteY52" fmla="*/ 380972 h 7068065"/>
              <a:gd name="connsiteX53" fmla="*/ 64563 w 2832453"/>
              <a:gd name="connsiteY53" fmla="*/ 344744 h 7068065"/>
              <a:gd name="connsiteX54" fmla="*/ 0 w 2832453"/>
              <a:gd name="connsiteY54" fmla="*/ 272642 h 7068065"/>
              <a:gd name="connsiteX55" fmla="*/ 1814290 w 2832453"/>
              <a:gd name="connsiteY55"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40456 w 2832453"/>
              <a:gd name="connsiteY18" fmla="*/ 3336464 h 7068065"/>
              <a:gd name="connsiteX19" fmla="*/ 1020303 w 2832453"/>
              <a:gd name="connsiteY19" fmla="*/ 3274080 h 7068065"/>
              <a:gd name="connsiteX20" fmla="*/ 993402 w 2832453"/>
              <a:gd name="connsiteY20" fmla="*/ 3201478 h 7068065"/>
              <a:gd name="connsiteX21" fmla="*/ 969743 w 2832453"/>
              <a:gd name="connsiteY21" fmla="*/ 3145356 h 7068065"/>
              <a:gd name="connsiteX22" fmla="*/ 942626 w 2832453"/>
              <a:gd name="connsiteY22" fmla="*/ 3006779 h 7068065"/>
              <a:gd name="connsiteX23" fmla="*/ 940045 w 2832453"/>
              <a:gd name="connsiteY23" fmla="*/ 2986896 h 7068065"/>
              <a:gd name="connsiteX24" fmla="*/ 951472 w 2832453"/>
              <a:gd name="connsiteY24" fmla="*/ 2942700 h 7068065"/>
              <a:gd name="connsiteX25" fmla="*/ 928622 w 2832453"/>
              <a:gd name="connsiteY25" fmla="*/ 2806426 h 7068065"/>
              <a:gd name="connsiteX26" fmla="*/ 932496 w 2832453"/>
              <a:gd name="connsiteY26" fmla="*/ 2642976 h 7068065"/>
              <a:gd name="connsiteX27" fmla="*/ 913470 w 2832453"/>
              <a:gd name="connsiteY27" fmla="*/ 2434546 h 7068065"/>
              <a:gd name="connsiteX28" fmla="*/ 879271 w 2832453"/>
              <a:gd name="connsiteY28" fmla="*/ 2200027 h 7068065"/>
              <a:gd name="connsiteX29" fmla="*/ 865203 w 2832453"/>
              <a:gd name="connsiteY29" fmla="*/ 2164060 h 7068065"/>
              <a:gd name="connsiteX30" fmla="*/ 835966 w 2832453"/>
              <a:gd name="connsiteY30" fmla="*/ 2079446 h 7068065"/>
              <a:gd name="connsiteX31" fmla="*/ 819186 w 2832453"/>
              <a:gd name="connsiteY31" fmla="*/ 2035262 h 7068065"/>
              <a:gd name="connsiteX32" fmla="*/ 811617 w 2832453"/>
              <a:gd name="connsiteY32" fmla="*/ 1967807 h 7068065"/>
              <a:gd name="connsiteX33" fmla="*/ 806658 w 2832453"/>
              <a:gd name="connsiteY33" fmla="*/ 1961484 h 7068065"/>
              <a:gd name="connsiteX34" fmla="*/ 778232 w 2832453"/>
              <a:gd name="connsiteY34" fmla="*/ 1907774 h 7068065"/>
              <a:gd name="connsiteX35" fmla="*/ 767884 w 2832453"/>
              <a:gd name="connsiteY35" fmla="*/ 1874162 h 7068065"/>
              <a:gd name="connsiteX36" fmla="*/ 746293 w 2832453"/>
              <a:gd name="connsiteY36" fmla="*/ 1811364 h 7068065"/>
              <a:gd name="connsiteX37" fmla="*/ 731667 w 2832453"/>
              <a:gd name="connsiteY37" fmla="*/ 1774178 h 7068065"/>
              <a:gd name="connsiteX38" fmla="*/ 665008 w 2832453"/>
              <a:gd name="connsiteY38" fmla="*/ 1705612 h 7068065"/>
              <a:gd name="connsiteX39" fmla="*/ 596135 w 2832453"/>
              <a:gd name="connsiteY39" fmla="*/ 1607637 h 7068065"/>
              <a:gd name="connsiteX40" fmla="*/ 545478 w 2832453"/>
              <a:gd name="connsiteY40" fmla="*/ 1509187 h 7068065"/>
              <a:gd name="connsiteX41" fmla="*/ 509531 w 2832453"/>
              <a:gd name="connsiteY41" fmla="*/ 1406809 h 7068065"/>
              <a:gd name="connsiteX42" fmla="*/ 458961 w 2832453"/>
              <a:gd name="connsiteY42" fmla="*/ 1361448 h 7068065"/>
              <a:gd name="connsiteX43" fmla="*/ 387365 w 2832453"/>
              <a:gd name="connsiteY43" fmla="*/ 1177594 h 7068065"/>
              <a:gd name="connsiteX44" fmla="*/ 339692 w 2832453"/>
              <a:gd name="connsiteY44" fmla="*/ 934241 h 7068065"/>
              <a:gd name="connsiteX45" fmla="*/ 334081 w 2832453"/>
              <a:gd name="connsiteY45" fmla="*/ 885107 h 7068065"/>
              <a:gd name="connsiteX46" fmla="*/ 340329 w 2832453"/>
              <a:gd name="connsiteY46" fmla="*/ 854901 h 7068065"/>
              <a:gd name="connsiteX47" fmla="*/ 348544 w 2832453"/>
              <a:gd name="connsiteY47" fmla="*/ 790031 h 7068065"/>
              <a:gd name="connsiteX48" fmla="*/ 301106 w 2832453"/>
              <a:gd name="connsiteY48" fmla="*/ 658339 h 7068065"/>
              <a:gd name="connsiteX49" fmla="*/ 269591 w 2832453"/>
              <a:gd name="connsiteY49" fmla="*/ 601872 h 7068065"/>
              <a:gd name="connsiteX50" fmla="*/ 143947 w 2832453"/>
              <a:gd name="connsiteY50" fmla="*/ 477500 h 7068065"/>
              <a:gd name="connsiteX51" fmla="*/ 119442 w 2832453"/>
              <a:gd name="connsiteY51" fmla="*/ 427534 h 7068065"/>
              <a:gd name="connsiteX52" fmla="*/ 86890 w 2832453"/>
              <a:gd name="connsiteY52" fmla="*/ 380972 h 7068065"/>
              <a:gd name="connsiteX53" fmla="*/ 64563 w 2832453"/>
              <a:gd name="connsiteY53" fmla="*/ 344744 h 7068065"/>
              <a:gd name="connsiteX54" fmla="*/ 0 w 2832453"/>
              <a:gd name="connsiteY54" fmla="*/ 272642 h 7068065"/>
              <a:gd name="connsiteX55" fmla="*/ 1814290 w 2832453"/>
              <a:gd name="connsiteY55"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69743 w 2832453"/>
              <a:gd name="connsiteY20" fmla="*/ 3145356 h 7068065"/>
              <a:gd name="connsiteX21" fmla="*/ 942626 w 2832453"/>
              <a:gd name="connsiteY21" fmla="*/ 3006779 h 7068065"/>
              <a:gd name="connsiteX22" fmla="*/ 940045 w 2832453"/>
              <a:gd name="connsiteY22" fmla="*/ 2986896 h 7068065"/>
              <a:gd name="connsiteX23" fmla="*/ 951472 w 2832453"/>
              <a:gd name="connsiteY23" fmla="*/ 2942700 h 7068065"/>
              <a:gd name="connsiteX24" fmla="*/ 928622 w 2832453"/>
              <a:gd name="connsiteY24" fmla="*/ 2806426 h 7068065"/>
              <a:gd name="connsiteX25" fmla="*/ 932496 w 2832453"/>
              <a:gd name="connsiteY25" fmla="*/ 2642976 h 7068065"/>
              <a:gd name="connsiteX26" fmla="*/ 913470 w 2832453"/>
              <a:gd name="connsiteY26" fmla="*/ 2434546 h 7068065"/>
              <a:gd name="connsiteX27" fmla="*/ 879271 w 2832453"/>
              <a:gd name="connsiteY27" fmla="*/ 2200027 h 7068065"/>
              <a:gd name="connsiteX28" fmla="*/ 865203 w 2832453"/>
              <a:gd name="connsiteY28" fmla="*/ 2164060 h 7068065"/>
              <a:gd name="connsiteX29" fmla="*/ 835966 w 2832453"/>
              <a:gd name="connsiteY29" fmla="*/ 2079446 h 7068065"/>
              <a:gd name="connsiteX30" fmla="*/ 819186 w 2832453"/>
              <a:gd name="connsiteY30" fmla="*/ 2035262 h 7068065"/>
              <a:gd name="connsiteX31" fmla="*/ 811617 w 2832453"/>
              <a:gd name="connsiteY31" fmla="*/ 1967807 h 7068065"/>
              <a:gd name="connsiteX32" fmla="*/ 806658 w 2832453"/>
              <a:gd name="connsiteY32" fmla="*/ 1961484 h 7068065"/>
              <a:gd name="connsiteX33" fmla="*/ 778232 w 2832453"/>
              <a:gd name="connsiteY33" fmla="*/ 1907774 h 7068065"/>
              <a:gd name="connsiteX34" fmla="*/ 767884 w 2832453"/>
              <a:gd name="connsiteY34" fmla="*/ 1874162 h 7068065"/>
              <a:gd name="connsiteX35" fmla="*/ 746293 w 2832453"/>
              <a:gd name="connsiteY35" fmla="*/ 1811364 h 7068065"/>
              <a:gd name="connsiteX36" fmla="*/ 731667 w 2832453"/>
              <a:gd name="connsiteY36" fmla="*/ 1774178 h 7068065"/>
              <a:gd name="connsiteX37" fmla="*/ 665008 w 2832453"/>
              <a:gd name="connsiteY37" fmla="*/ 1705612 h 7068065"/>
              <a:gd name="connsiteX38" fmla="*/ 596135 w 2832453"/>
              <a:gd name="connsiteY38" fmla="*/ 1607637 h 7068065"/>
              <a:gd name="connsiteX39" fmla="*/ 545478 w 2832453"/>
              <a:gd name="connsiteY39" fmla="*/ 1509187 h 7068065"/>
              <a:gd name="connsiteX40" fmla="*/ 509531 w 2832453"/>
              <a:gd name="connsiteY40" fmla="*/ 1406809 h 7068065"/>
              <a:gd name="connsiteX41" fmla="*/ 458961 w 2832453"/>
              <a:gd name="connsiteY41" fmla="*/ 1361448 h 7068065"/>
              <a:gd name="connsiteX42" fmla="*/ 387365 w 2832453"/>
              <a:gd name="connsiteY42" fmla="*/ 1177594 h 7068065"/>
              <a:gd name="connsiteX43" fmla="*/ 339692 w 2832453"/>
              <a:gd name="connsiteY43" fmla="*/ 934241 h 7068065"/>
              <a:gd name="connsiteX44" fmla="*/ 334081 w 2832453"/>
              <a:gd name="connsiteY44" fmla="*/ 885107 h 7068065"/>
              <a:gd name="connsiteX45" fmla="*/ 340329 w 2832453"/>
              <a:gd name="connsiteY45" fmla="*/ 854901 h 7068065"/>
              <a:gd name="connsiteX46" fmla="*/ 348544 w 2832453"/>
              <a:gd name="connsiteY46" fmla="*/ 790031 h 7068065"/>
              <a:gd name="connsiteX47" fmla="*/ 301106 w 2832453"/>
              <a:gd name="connsiteY47" fmla="*/ 658339 h 7068065"/>
              <a:gd name="connsiteX48" fmla="*/ 269591 w 2832453"/>
              <a:gd name="connsiteY48" fmla="*/ 601872 h 7068065"/>
              <a:gd name="connsiteX49" fmla="*/ 143947 w 2832453"/>
              <a:gd name="connsiteY49" fmla="*/ 477500 h 7068065"/>
              <a:gd name="connsiteX50" fmla="*/ 119442 w 2832453"/>
              <a:gd name="connsiteY50" fmla="*/ 427534 h 7068065"/>
              <a:gd name="connsiteX51" fmla="*/ 86890 w 2832453"/>
              <a:gd name="connsiteY51" fmla="*/ 380972 h 7068065"/>
              <a:gd name="connsiteX52" fmla="*/ 64563 w 2832453"/>
              <a:gd name="connsiteY52" fmla="*/ 344744 h 7068065"/>
              <a:gd name="connsiteX53" fmla="*/ 0 w 2832453"/>
              <a:gd name="connsiteY53" fmla="*/ 272642 h 7068065"/>
              <a:gd name="connsiteX54" fmla="*/ 1814290 w 2832453"/>
              <a:gd name="connsiteY54"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42626 w 2832453"/>
              <a:gd name="connsiteY20" fmla="*/ 3006779 h 7068065"/>
              <a:gd name="connsiteX21" fmla="*/ 940045 w 2832453"/>
              <a:gd name="connsiteY21" fmla="*/ 2986896 h 7068065"/>
              <a:gd name="connsiteX22" fmla="*/ 951472 w 2832453"/>
              <a:gd name="connsiteY22" fmla="*/ 2942700 h 7068065"/>
              <a:gd name="connsiteX23" fmla="*/ 928622 w 2832453"/>
              <a:gd name="connsiteY23" fmla="*/ 2806426 h 7068065"/>
              <a:gd name="connsiteX24" fmla="*/ 932496 w 2832453"/>
              <a:gd name="connsiteY24" fmla="*/ 2642976 h 7068065"/>
              <a:gd name="connsiteX25" fmla="*/ 913470 w 2832453"/>
              <a:gd name="connsiteY25" fmla="*/ 2434546 h 7068065"/>
              <a:gd name="connsiteX26" fmla="*/ 879271 w 2832453"/>
              <a:gd name="connsiteY26" fmla="*/ 2200027 h 7068065"/>
              <a:gd name="connsiteX27" fmla="*/ 865203 w 2832453"/>
              <a:gd name="connsiteY27" fmla="*/ 2164060 h 7068065"/>
              <a:gd name="connsiteX28" fmla="*/ 835966 w 2832453"/>
              <a:gd name="connsiteY28" fmla="*/ 2079446 h 7068065"/>
              <a:gd name="connsiteX29" fmla="*/ 819186 w 2832453"/>
              <a:gd name="connsiteY29" fmla="*/ 2035262 h 7068065"/>
              <a:gd name="connsiteX30" fmla="*/ 811617 w 2832453"/>
              <a:gd name="connsiteY30" fmla="*/ 1967807 h 7068065"/>
              <a:gd name="connsiteX31" fmla="*/ 806658 w 2832453"/>
              <a:gd name="connsiteY31" fmla="*/ 1961484 h 7068065"/>
              <a:gd name="connsiteX32" fmla="*/ 778232 w 2832453"/>
              <a:gd name="connsiteY32" fmla="*/ 1907774 h 7068065"/>
              <a:gd name="connsiteX33" fmla="*/ 767884 w 2832453"/>
              <a:gd name="connsiteY33" fmla="*/ 1874162 h 7068065"/>
              <a:gd name="connsiteX34" fmla="*/ 746293 w 2832453"/>
              <a:gd name="connsiteY34" fmla="*/ 1811364 h 7068065"/>
              <a:gd name="connsiteX35" fmla="*/ 731667 w 2832453"/>
              <a:gd name="connsiteY35" fmla="*/ 1774178 h 7068065"/>
              <a:gd name="connsiteX36" fmla="*/ 665008 w 2832453"/>
              <a:gd name="connsiteY36" fmla="*/ 1705612 h 7068065"/>
              <a:gd name="connsiteX37" fmla="*/ 596135 w 2832453"/>
              <a:gd name="connsiteY37" fmla="*/ 1607637 h 7068065"/>
              <a:gd name="connsiteX38" fmla="*/ 545478 w 2832453"/>
              <a:gd name="connsiteY38" fmla="*/ 1509187 h 7068065"/>
              <a:gd name="connsiteX39" fmla="*/ 509531 w 2832453"/>
              <a:gd name="connsiteY39" fmla="*/ 1406809 h 7068065"/>
              <a:gd name="connsiteX40" fmla="*/ 458961 w 2832453"/>
              <a:gd name="connsiteY40" fmla="*/ 1361448 h 7068065"/>
              <a:gd name="connsiteX41" fmla="*/ 387365 w 2832453"/>
              <a:gd name="connsiteY41" fmla="*/ 1177594 h 7068065"/>
              <a:gd name="connsiteX42" fmla="*/ 339692 w 2832453"/>
              <a:gd name="connsiteY42" fmla="*/ 934241 h 7068065"/>
              <a:gd name="connsiteX43" fmla="*/ 334081 w 2832453"/>
              <a:gd name="connsiteY43" fmla="*/ 885107 h 7068065"/>
              <a:gd name="connsiteX44" fmla="*/ 340329 w 2832453"/>
              <a:gd name="connsiteY44" fmla="*/ 854901 h 7068065"/>
              <a:gd name="connsiteX45" fmla="*/ 348544 w 2832453"/>
              <a:gd name="connsiteY45" fmla="*/ 790031 h 7068065"/>
              <a:gd name="connsiteX46" fmla="*/ 301106 w 2832453"/>
              <a:gd name="connsiteY46" fmla="*/ 658339 h 7068065"/>
              <a:gd name="connsiteX47" fmla="*/ 269591 w 2832453"/>
              <a:gd name="connsiteY47" fmla="*/ 601872 h 7068065"/>
              <a:gd name="connsiteX48" fmla="*/ 143947 w 2832453"/>
              <a:gd name="connsiteY48" fmla="*/ 477500 h 7068065"/>
              <a:gd name="connsiteX49" fmla="*/ 119442 w 2832453"/>
              <a:gd name="connsiteY49" fmla="*/ 427534 h 7068065"/>
              <a:gd name="connsiteX50" fmla="*/ 86890 w 2832453"/>
              <a:gd name="connsiteY50" fmla="*/ 380972 h 7068065"/>
              <a:gd name="connsiteX51" fmla="*/ 64563 w 2832453"/>
              <a:gd name="connsiteY51" fmla="*/ 344744 h 7068065"/>
              <a:gd name="connsiteX52" fmla="*/ 0 w 2832453"/>
              <a:gd name="connsiteY52" fmla="*/ 272642 h 7068065"/>
              <a:gd name="connsiteX53" fmla="*/ 1814290 w 2832453"/>
              <a:gd name="connsiteY53"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993402 w 2832453"/>
              <a:gd name="connsiteY19" fmla="*/ 3201478 h 7068065"/>
              <a:gd name="connsiteX20" fmla="*/ 942626 w 2832453"/>
              <a:gd name="connsiteY20" fmla="*/ 3006779 h 7068065"/>
              <a:gd name="connsiteX21" fmla="*/ 951472 w 2832453"/>
              <a:gd name="connsiteY21" fmla="*/ 2942700 h 7068065"/>
              <a:gd name="connsiteX22" fmla="*/ 928622 w 2832453"/>
              <a:gd name="connsiteY22" fmla="*/ 2806426 h 7068065"/>
              <a:gd name="connsiteX23" fmla="*/ 932496 w 2832453"/>
              <a:gd name="connsiteY23" fmla="*/ 2642976 h 7068065"/>
              <a:gd name="connsiteX24" fmla="*/ 913470 w 2832453"/>
              <a:gd name="connsiteY24" fmla="*/ 2434546 h 7068065"/>
              <a:gd name="connsiteX25" fmla="*/ 879271 w 2832453"/>
              <a:gd name="connsiteY25" fmla="*/ 2200027 h 7068065"/>
              <a:gd name="connsiteX26" fmla="*/ 865203 w 2832453"/>
              <a:gd name="connsiteY26" fmla="*/ 2164060 h 7068065"/>
              <a:gd name="connsiteX27" fmla="*/ 835966 w 2832453"/>
              <a:gd name="connsiteY27" fmla="*/ 2079446 h 7068065"/>
              <a:gd name="connsiteX28" fmla="*/ 819186 w 2832453"/>
              <a:gd name="connsiteY28" fmla="*/ 2035262 h 7068065"/>
              <a:gd name="connsiteX29" fmla="*/ 811617 w 2832453"/>
              <a:gd name="connsiteY29" fmla="*/ 1967807 h 7068065"/>
              <a:gd name="connsiteX30" fmla="*/ 806658 w 2832453"/>
              <a:gd name="connsiteY30" fmla="*/ 1961484 h 7068065"/>
              <a:gd name="connsiteX31" fmla="*/ 778232 w 2832453"/>
              <a:gd name="connsiteY31" fmla="*/ 1907774 h 7068065"/>
              <a:gd name="connsiteX32" fmla="*/ 767884 w 2832453"/>
              <a:gd name="connsiteY32" fmla="*/ 1874162 h 7068065"/>
              <a:gd name="connsiteX33" fmla="*/ 746293 w 2832453"/>
              <a:gd name="connsiteY33" fmla="*/ 1811364 h 7068065"/>
              <a:gd name="connsiteX34" fmla="*/ 731667 w 2832453"/>
              <a:gd name="connsiteY34" fmla="*/ 1774178 h 7068065"/>
              <a:gd name="connsiteX35" fmla="*/ 665008 w 2832453"/>
              <a:gd name="connsiteY35" fmla="*/ 1705612 h 7068065"/>
              <a:gd name="connsiteX36" fmla="*/ 596135 w 2832453"/>
              <a:gd name="connsiteY36" fmla="*/ 1607637 h 7068065"/>
              <a:gd name="connsiteX37" fmla="*/ 545478 w 2832453"/>
              <a:gd name="connsiteY37" fmla="*/ 1509187 h 7068065"/>
              <a:gd name="connsiteX38" fmla="*/ 509531 w 2832453"/>
              <a:gd name="connsiteY38" fmla="*/ 1406809 h 7068065"/>
              <a:gd name="connsiteX39" fmla="*/ 458961 w 2832453"/>
              <a:gd name="connsiteY39" fmla="*/ 1361448 h 7068065"/>
              <a:gd name="connsiteX40" fmla="*/ 387365 w 2832453"/>
              <a:gd name="connsiteY40" fmla="*/ 1177594 h 7068065"/>
              <a:gd name="connsiteX41" fmla="*/ 339692 w 2832453"/>
              <a:gd name="connsiteY41" fmla="*/ 934241 h 7068065"/>
              <a:gd name="connsiteX42" fmla="*/ 334081 w 2832453"/>
              <a:gd name="connsiteY42" fmla="*/ 885107 h 7068065"/>
              <a:gd name="connsiteX43" fmla="*/ 340329 w 2832453"/>
              <a:gd name="connsiteY43" fmla="*/ 854901 h 7068065"/>
              <a:gd name="connsiteX44" fmla="*/ 348544 w 2832453"/>
              <a:gd name="connsiteY44" fmla="*/ 790031 h 7068065"/>
              <a:gd name="connsiteX45" fmla="*/ 301106 w 2832453"/>
              <a:gd name="connsiteY45" fmla="*/ 658339 h 7068065"/>
              <a:gd name="connsiteX46" fmla="*/ 269591 w 2832453"/>
              <a:gd name="connsiteY46" fmla="*/ 601872 h 7068065"/>
              <a:gd name="connsiteX47" fmla="*/ 143947 w 2832453"/>
              <a:gd name="connsiteY47" fmla="*/ 477500 h 7068065"/>
              <a:gd name="connsiteX48" fmla="*/ 119442 w 2832453"/>
              <a:gd name="connsiteY48" fmla="*/ 427534 h 7068065"/>
              <a:gd name="connsiteX49" fmla="*/ 86890 w 2832453"/>
              <a:gd name="connsiteY49" fmla="*/ 380972 h 7068065"/>
              <a:gd name="connsiteX50" fmla="*/ 64563 w 2832453"/>
              <a:gd name="connsiteY50" fmla="*/ 344744 h 7068065"/>
              <a:gd name="connsiteX51" fmla="*/ 0 w 2832453"/>
              <a:gd name="connsiteY51" fmla="*/ 272642 h 7068065"/>
              <a:gd name="connsiteX52" fmla="*/ 1814290 w 2832453"/>
              <a:gd name="connsiteY52"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42626 w 2832453"/>
              <a:gd name="connsiteY20" fmla="*/ 3006779 h 7068065"/>
              <a:gd name="connsiteX21" fmla="*/ 951472 w 2832453"/>
              <a:gd name="connsiteY21" fmla="*/ 2942700 h 7068065"/>
              <a:gd name="connsiteX22" fmla="*/ 928622 w 2832453"/>
              <a:gd name="connsiteY22" fmla="*/ 2806426 h 7068065"/>
              <a:gd name="connsiteX23" fmla="*/ 932496 w 2832453"/>
              <a:gd name="connsiteY23" fmla="*/ 2642976 h 7068065"/>
              <a:gd name="connsiteX24" fmla="*/ 913470 w 2832453"/>
              <a:gd name="connsiteY24" fmla="*/ 2434546 h 7068065"/>
              <a:gd name="connsiteX25" fmla="*/ 879271 w 2832453"/>
              <a:gd name="connsiteY25" fmla="*/ 2200027 h 7068065"/>
              <a:gd name="connsiteX26" fmla="*/ 865203 w 2832453"/>
              <a:gd name="connsiteY26" fmla="*/ 2164060 h 7068065"/>
              <a:gd name="connsiteX27" fmla="*/ 835966 w 2832453"/>
              <a:gd name="connsiteY27" fmla="*/ 2079446 h 7068065"/>
              <a:gd name="connsiteX28" fmla="*/ 819186 w 2832453"/>
              <a:gd name="connsiteY28" fmla="*/ 2035262 h 7068065"/>
              <a:gd name="connsiteX29" fmla="*/ 811617 w 2832453"/>
              <a:gd name="connsiteY29" fmla="*/ 1967807 h 7068065"/>
              <a:gd name="connsiteX30" fmla="*/ 806658 w 2832453"/>
              <a:gd name="connsiteY30" fmla="*/ 1961484 h 7068065"/>
              <a:gd name="connsiteX31" fmla="*/ 778232 w 2832453"/>
              <a:gd name="connsiteY31" fmla="*/ 1907774 h 7068065"/>
              <a:gd name="connsiteX32" fmla="*/ 767884 w 2832453"/>
              <a:gd name="connsiteY32" fmla="*/ 1874162 h 7068065"/>
              <a:gd name="connsiteX33" fmla="*/ 746293 w 2832453"/>
              <a:gd name="connsiteY33" fmla="*/ 1811364 h 7068065"/>
              <a:gd name="connsiteX34" fmla="*/ 731667 w 2832453"/>
              <a:gd name="connsiteY34" fmla="*/ 1774178 h 7068065"/>
              <a:gd name="connsiteX35" fmla="*/ 665008 w 2832453"/>
              <a:gd name="connsiteY35" fmla="*/ 1705612 h 7068065"/>
              <a:gd name="connsiteX36" fmla="*/ 596135 w 2832453"/>
              <a:gd name="connsiteY36" fmla="*/ 1607637 h 7068065"/>
              <a:gd name="connsiteX37" fmla="*/ 545478 w 2832453"/>
              <a:gd name="connsiteY37" fmla="*/ 1509187 h 7068065"/>
              <a:gd name="connsiteX38" fmla="*/ 509531 w 2832453"/>
              <a:gd name="connsiteY38" fmla="*/ 1406809 h 7068065"/>
              <a:gd name="connsiteX39" fmla="*/ 458961 w 2832453"/>
              <a:gd name="connsiteY39" fmla="*/ 1361448 h 7068065"/>
              <a:gd name="connsiteX40" fmla="*/ 387365 w 2832453"/>
              <a:gd name="connsiteY40" fmla="*/ 1177594 h 7068065"/>
              <a:gd name="connsiteX41" fmla="*/ 339692 w 2832453"/>
              <a:gd name="connsiteY41" fmla="*/ 934241 h 7068065"/>
              <a:gd name="connsiteX42" fmla="*/ 334081 w 2832453"/>
              <a:gd name="connsiteY42" fmla="*/ 885107 h 7068065"/>
              <a:gd name="connsiteX43" fmla="*/ 340329 w 2832453"/>
              <a:gd name="connsiteY43" fmla="*/ 854901 h 7068065"/>
              <a:gd name="connsiteX44" fmla="*/ 348544 w 2832453"/>
              <a:gd name="connsiteY44" fmla="*/ 790031 h 7068065"/>
              <a:gd name="connsiteX45" fmla="*/ 301106 w 2832453"/>
              <a:gd name="connsiteY45" fmla="*/ 658339 h 7068065"/>
              <a:gd name="connsiteX46" fmla="*/ 269591 w 2832453"/>
              <a:gd name="connsiteY46" fmla="*/ 601872 h 7068065"/>
              <a:gd name="connsiteX47" fmla="*/ 143947 w 2832453"/>
              <a:gd name="connsiteY47" fmla="*/ 477500 h 7068065"/>
              <a:gd name="connsiteX48" fmla="*/ 119442 w 2832453"/>
              <a:gd name="connsiteY48" fmla="*/ 427534 h 7068065"/>
              <a:gd name="connsiteX49" fmla="*/ 86890 w 2832453"/>
              <a:gd name="connsiteY49" fmla="*/ 380972 h 7068065"/>
              <a:gd name="connsiteX50" fmla="*/ 64563 w 2832453"/>
              <a:gd name="connsiteY50" fmla="*/ 344744 h 7068065"/>
              <a:gd name="connsiteX51" fmla="*/ 0 w 2832453"/>
              <a:gd name="connsiteY51" fmla="*/ 272642 h 7068065"/>
              <a:gd name="connsiteX52" fmla="*/ 1814290 w 2832453"/>
              <a:gd name="connsiteY52"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61574 w 2832453"/>
              <a:gd name="connsiteY15" fmla="*/ 5722156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26291 w 2832453"/>
              <a:gd name="connsiteY14" fmla="*/ 6063917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16645 w 2832453"/>
              <a:gd name="connsiteY13" fmla="*/ 6364946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59617 w 2832453"/>
              <a:gd name="connsiteY13" fmla="*/ 631277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 name="connsiteX0" fmla="*/ 1814290 w 2832453"/>
              <a:gd name="connsiteY0" fmla="*/ 0 h 7068065"/>
              <a:gd name="connsiteX1" fmla="*/ 2832453 w 2832453"/>
              <a:gd name="connsiteY1" fmla="*/ 6781999 h 7068065"/>
              <a:gd name="connsiteX2" fmla="*/ 926960 w 2832453"/>
              <a:gd name="connsiteY2" fmla="*/ 7068065 h 7068065"/>
              <a:gd name="connsiteX3" fmla="*/ 948427 w 2832453"/>
              <a:gd name="connsiteY3" fmla="*/ 7030606 h 7068065"/>
              <a:gd name="connsiteX4" fmla="*/ 945881 w 2832453"/>
              <a:gd name="connsiteY4" fmla="*/ 6918617 h 7068065"/>
              <a:gd name="connsiteX5" fmla="*/ 933643 w 2832453"/>
              <a:gd name="connsiteY5" fmla="*/ 6827737 h 7068065"/>
              <a:gd name="connsiteX6" fmla="*/ 913917 w 2832453"/>
              <a:gd name="connsiteY6" fmla="*/ 6791162 h 7068065"/>
              <a:gd name="connsiteX7" fmla="*/ 894254 w 2832453"/>
              <a:gd name="connsiteY7" fmla="*/ 6715881 h 7068065"/>
              <a:gd name="connsiteX8" fmla="*/ 888457 w 2832453"/>
              <a:gd name="connsiteY8" fmla="*/ 6675604 h 7068065"/>
              <a:gd name="connsiteX9" fmla="*/ 832520 w 2832453"/>
              <a:gd name="connsiteY9" fmla="*/ 6551195 h 7068065"/>
              <a:gd name="connsiteX10" fmla="*/ 824861 w 2832453"/>
              <a:gd name="connsiteY10" fmla="*/ 6538406 h 7068065"/>
              <a:gd name="connsiteX11" fmla="*/ 821768 w 2832453"/>
              <a:gd name="connsiteY11" fmla="*/ 6491357 h 7068065"/>
              <a:gd name="connsiteX12" fmla="*/ 825924 w 2832453"/>
              <a:gd name="connsiteY12" fmla="*/ 6456978 h 7068065"/>
              <a:gd name="connsiteX13" fmla="*/ 839477 w 2832453"/>
              <a:gd name="connsiteY13" fmla="*/ 6178621 h 7068065"/>
              <a:gd name="connsiteX14" fmla="*/ 963788 w 2832453"/>
              <a:gd name="connsiteY14" fmla="*/ 5941436 h 7068065"/>
              <a:gd name="connsiteX15" fmla="*/ 958818 w 2832453"/>
              <a:gd name="connsiteY15" fmla="*/ 5534592 h 7068065"/>
              <a:gd name="connsiteX16" fmla="*/ 1101226 w 2832453"/>
              <a:gd name="connsiteY16" fmla="*/ 4011574 h 7068065"/>
              <a:gd name="connsiteX17" fmla="*/ 1149504 w 2832453"/>
              <a:gd name="connsiteY17" fmla="*/ 3614678 h 7068065"/>
              <a:gd name="connsiteX18" fmla="*/ 1020303 w 2832453"/>
              <a:gd name="connsiteY18" fmla="*/ 3274080 h 7068065"/>
              <a:gd name="connsiteX19" fmla="*/ 1012642 w 2832453"/>
              <a:gd name="connsiteY19" fmla="*/ 3198590 h 7068065"/>
              <a:gd name="connsiteX20" fmla="*/ 951472 w 2832453"/>
              <a:gd name="connsiteY20" fmla="*/ 2942700 h 7068065"/>
              <a:gd name="connsiteX21" fmla="*/ 928622 w 2832453"/>
              <a:gd name="connsiteY21" fmla="*/ 2806426 h 7068065"/>
              <a:gd name="connsiteX22" fmla="*/ 932496 w 2832453"/>
              <a:gd name="connsiteY22" fmla="*/ 2642976 h 7068065"/>
              <a:gd name="connsiteX23" fmla="*/ 913470 w 2832453"/>
              <a:gd name="connsiteY23" fmla="*/ 2434546 h 7068065"/>
              <a:gd name="connsiteX24" fmla="*/ 879271 w 2832453"/>
              <a:gd name="connsiteY24" fmla="*/ 2200027 h 7068065"/>
              <a:gd name="connsiteX25" fmla="*/ 865203 w 2832453"/>
              <a:gd name="connsiteY25" fmla="*/ 2164060 h 7068065"/>
              <a:gd name="connsiteX26" fmla="*/ 835966 w 2832453"/>
              <a:gd name="connsiteY26" fmla="*/ 2079446 h 7068065"/>
              <a:gd name="connsiteX27" fmla="*/ 819186 w 2832453"/>
              <a:gd name="connsiteY27" fmla="*/ 2035262 h 7068065"/>
              <a:gd name="connsiteX28" fmla="*/ 811617 w 2832453"/>
              <a:gd name="connsiteY28" fmla="*/ 1967807 h 7068065"/>
              <a:gd name="connsiteX29" fmla="*/ 806658 w 2832453"/>
              <a:gd name="connsiteY29" fmla="*/ 1961484 h 7068065"/>
              <a:gd name="connsiteX30" fmla="*/ 778232 w 2832453"/>
              <a:gd name="connsiteY30" fmla="*/ 1907774 h 7068065"/>
              <a:gd name="connsiteX31" fmla="*/ 767884 w 2832453"/>
              <a:gd name="connsiteY31" fmla="*/ 1874162 h 7068065"/>
              <a:gd name="connsiteX32" fmla="*/ 746293 w 2832453"/>
              <a:gd name="connsiteY32" fmla="*/ 1811364 h 7068065"/>
              <a:gd name="connsiteX33" fmla="*/ 731667 w 2832453"/>
              <a:gd name="connsiteY33" fmla="*/ 1774178 h 7068065"/>
              <a:gd name="connsiteX34" fmla="*/ 665008 w 2832453"/>
              <a:gd name="connsiteY34" fmla="*/ 1705612 h 7068065"/>
              <a:gd name="connsiteX35" fmla="*/ 596135 w 2832453"/>
              <a:gd name="connsiteY35" fmla="*/ 1607637 h 7068065"/>
              <a:gd name="connsiteX36" fmla="*/ 545478 w 2832453"/>
              <a:gd name="connsiteY36" fmla="*/ 1509187 h 7068065"/>
              <a:gd name="connsiteX37" fmla="*/ 509531 w 2832453"/>
              <a:gd name="connsiteY37" fmla="*/ 1406809 h 7068065"/>
              <a:gd name="connsiteX38" fmla="*/ 458961 w 2832453"/>
              <a:gd name="connsiteY38" fmla="*/ 1361448 h 7068065"/>
              <a:gd name="connsiteX39" fmla="*/ 387365 w 2832453"/>
              <a:gd name="connsiteY39" fmla="*/ 1177594 h 7068065"/>
              <a:gd name="connsiteX40" fmla="*/ 339692 w 2832453"/>
              <a:gd name="connsiteY40" fmla="*/ 934241 h 7068065"/>
              <a:gd name="connsiteX41" fmla="*/ 334081 w 2832453"/>
              <a:gd name="connsiteY41" fmla="*/ 885107 h 7068065"/>
              <a:gd name="connsiteX42" fmla="*/ 340329 w 2832453"/>
              <a:gd name="connsiteY42" fmla="*/ 854901 h 7068065"/>
              <a:gd name="connsiteX43" fmla="*/ 348544 w 2832453"/>
              <a:gd name="connsiteY43" fmla="*/ 790031 h 7068065"/>
              <a:gd name="connsiteX44" fmla="*/ 301106 w 2832453"/>
              <a:gd name="connsiteY44" fmla="*/ 658339 h 7068065"/>
              <a:gd name="connsiteX45" fmla="*/ 269591 w 2832453"/>
              <a:gd name="connsiteY45" fmla="*/ 601872 h 7068065"/>
              <a:gd name="connsiteX46" fmla="*/ 143947 w 2832453"/>
              <a:gd name="connsiteY46" fmla="*/ 477500 h 7068065"/>
              <a:gd name="connsiteX47" fmla="*/ 119442 w 2832453"/>
              <a:gd name="connsiteY47" fmla="*/ 427534 h 7068065"/>
              <a:gd name="connsiteX48" fmla="*/ 86890 w 2832453"/>
              <a:gd name="connsiteY48" fmla="*/ 380972 h 7068065"/>
              <a:gd name="connsiteX49" fmla="*/ 64563 w 2832453"/>
              <a:gd name="connsiteY49" fmla="*/ 344744 h 7068065"/>
              <a:gd name="connsiteX50" fmla="*/ 0 w 2832453"/>
              <a:gd name="connsiteY50" fmla="*/ 272642 h 7068065"/>
              <a:gd name="connsiteX51" fmla="*/ 1814290 w 2832453"/>
              <a:gd name="connsiteY51" fmla="*/ 0 h 7068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832453" h="7068065">
                <a:moveTo>
                  <a:pt x="1814290" y="0"/>
                </a:moveTo>
                <a:lnTo>
                  <a:pt x="2832453" y="6781999"/>
                </a:lnTo>
                <a:lnTo>
                  <a:pt x="926960" y="7068065"/>
                </a:lnTo>
                <a:lnTo>
                  <a:pt x="948427" y="7030606"/>
                </a:lnTo>
                <a:cubicBezTo>
                  <a:pt x="944708" y="6995541"/>
                  <a:pt x="930822" y="6946810"/>
                  <a:pt x="945881" y="6918617"/>
                </a:cubicBezTo>
                <a:cubicBezTo>
                  <a:pt x="944269" y="6883781"/>
                  <a:pt x="945682" y="6872592"/>
                  <a:pt x="933643" y="6827737"/>
                </a:cubicBezTo>
                <a:cubicBezTo>
                  <a:pt x="948507" y="6794349"/>
                  <a:pt x="901407" y="6814609"/>
                  <a:pt x="913917" y="6791162"/>
                </a:cubicBezTo>
                <a:cubicBezTo>
                  <a:pt x="905007" y="6768858"/>
                  <a:pt x="898497" y="6735141"/>
                  <a:pt x="894254" y="6715881"/>
                </a:cubicBezTo>
                <a:lnTo>
                  <a:pt x="888457" y="6675604"/>
                </a:lnTo>
                <a:cubicBezTo>
                  <a:pt x="885165" y="6623027"/>
                  <a:pt x="843120" y="6574062"/>
                  <a:pt x="832520" y="6551195"/>
                </a:cubicBezTo>
                <a:cubicBezTo>
                  <a:pt x="831597" y="6544008"/>
                  <a:pt x="825784" y="6545593"/>
                  <a:pt x="824861" y="6538406"/>
                </a:cubicBezTo>
                <a:cubicBezTo>
                  <a:pt x="823393" y="6524128"/>
                  <a:pt x="823236" y="6505635"/>
                  <a:pt x="821768" y="6491357"/>
                </a:cubicBezTo>
                <a:cubicBezTo>
                  <a:pt x="824500" y="6484704"/>
                  <a:pt x="836766" y="6463743"/>
                  <a:pt x="825924" y="6456978"/>
                </a:cubicBezTo>
                <a:cubicBezTo>
                  <a:pt x="830442" y="6364192"/>
                  <a:pt x="864277" y="6297488"/>
                  <a:pt x="839477" y="6178621"/>
                </a:cubicBezTo>
                <a:cubicBezTo>
                  <a:pt x="841183" y="6154965"/>
                  <a:pt x="960401" y="5974521"/>
                  <a:pt x="963788" y="5941436"/>
                </a:cubicBezTo>
                <a:cubicBezTo>
                  <a:pt x="962131" y="5805821"/>
                  <a:pt x="960475" y="5670207"/>
                  <a:pt x="958818" y="5534592"/>
                </a:cubicBezTo>
                <a:cubicBezTo>
                  <a:pt x="929700" y="4901290"/>
                  <a:pt x="1059339" y="4667947"/>
                  <a:pt x="1101226" y="4011574"/>
                </a:cubicBezTo>
                <a:cubicBezTo>
                  <a:pt x="1117319" y="3879275"/>
                  <a:pt x="1166219" y="3863983"/>
                  <a:pt x="1149504" y="3614678"/>
                </a:cubicBezTo>
                <a:cubicBezTo>
                  <a:pt x="1136017" y="3491762"/>
                  <a:pt x="1046320" y="3342947"/>
                  <a:pt x="1020303" y="3274080"/>
                </a:cubicBezTo>
                <a:cubicBezTo>
                  <a:pt x="1012461" y="3251582"/>
                  <a:pt x="1024701" y="3224315"/>
                  <a:pt x="1012642" y="3198590"/>
                </a:cubicBezTo>
                <a:cubicBezTo>
                  <a:pt x="1001170" y="3143360"/>
                  <a:pt x="965475" y="3008061"/>
                  <a:pt x="951472" y="2942700"/>
                </a:cubicBezTo>
                <a:cubicBezTo>
                  <a:pt x="949569" y="2912622"/>
                  <a:pt x="921941" y="2851247"/>
                  <a:pt x="928622" y="2806426"/>
                </a:cubicBezTo>
                <a:cubicBezTo>
                  <a:pt x="929092" y="2749248"/>
                  <a:pt x="935124" y="2683472"/>
                  <a:pt x="932496" y="2642976"/>
                </a:cubicBezTo>
                <a:cubicBezTo>
                  <a:pt x="929971" y="2580996"/>
                  <a:pt x="903825" y="2510841"/>
                  <a:pt x="913470" y="2434546"/>
                </a:cubicBezTo>
                <a:cubicBezTo>
                  <a:pt x="902071" y="2356373"/>
                  <a:pt x="934310" y="2377598"/>
                  <a:pt x="879271" y="2200027"/>
                </a:cubicBezTo>
                <a:lnTo>
                  <a:pt x="865203" y="2164060"/>
                </a:lnTo>
                <a:lnTo>
                  <a:pt x="835966" y="2079446"/>
                </a:lnTo>
                <a:lnTo>
                  <a:pt x="819186" y="2035262"/>
                </a:lnTo>
                <a:lnTo>
                  <a:pt x="811617" y="1967807"/>
                </a:lnTo>
                <a:lnTo>
                  <a:pt x="806658" y="1961484"/>
                </a:lnTo>
                <a:cubicBezTo>
                  <a:pt x="801094" y="1951478"/>
                  <a:pt x="784694" y="1922328"/>
                  <a:pt x="778232" y="1907774"/>
                </a:cubicBezTo>
                <a:lnTo>
                  <a:pt x="767884" y="1874162"/>
                </a:lnTo>
                <a:lnTo>
                  <a:pt x="746293" y="1811364"/>
                </a:lnTo>
                <a:cubicBezTo>
                  <a:pt x="737320" y="1799167"/>
                  <a:pt x="747260" y="1789490"/>
                  <a:pt x="731667" y="1774178"/>
                </a:cubicBezTo>
                <a:cubicBezTo>
                  <a:pt x="713267" y="1758853"/>
                  <a:pt x="683629" y="1725072"/>
                  <a:pt x="665008" y="1705612"/>
                </a:cubicBezTo>
                <a:cubicBezTo>
                  <a:pt x="642420" y="1677855"/>
                  <a:pt x="649772" y="1649760"/>
                  <a:pt x="596135" y="1607637"/>
                </a:cubicBezTo>
                <a:cubicBezTo>
                  <a:pt x="577018" y="1567932"/>
                  <a:pt x="541392" y="1535864"/>
                  <a:pt x="545478" y="1509187"/>
                </a:cubicBezTo>
                <a:cubicBezTo>
                  <a:pt x="546003" y="1476394"/>
                  <a:pt x="534747" y="1441242"/>
                  <a:pt x="509531" y="1406809"/>
                </a:cubicBezTo>
                <a:cubicBezTo>
                  <a:pt x="501740" y="1393016"/>
                  <a:pt x="473956" y="1383808"/>
                  <a:pt x="458961" y="1361448"/>
                </a:cubicBezTo>
                <a:cubicBezTo>
                  <a:pt x="436277" y="1302575"/>
                  <a:pt x="407243" y="1248795"/>
                  <a:pt x="387365" y="1177594"/>
                </a:cubicBezTo>
                <a:cubicBezTo>
                  <a:pt x="367487" y="1106393"/>
                  <a:pt x="399637" y="1131839"/>
                  <a:pt x="339692" y="934241"/>
                </a:cubicBezTo>
                <a:cubicBezTo>
                  <a:pt x="343683" y="928527"/>
                  <a:pt x="333167" y="890953"/>
                  <a:pt x="334081" y="885107"/>
                </a:cubicBezTo>
                <a:lnTo>
                  <a:pt x="340329" y="854901"/>
                </a:lnTo>
                <a:cubicBezTo>
                  <a:pt x="341337" y="841673"/>
                  <a:pt x="349218" y="803732"/>
                  <a:pt x="348544" y="790031"/>
                </a:cubicBezTo>
                <a:cubicBezTo>
                  <a:pt x="342008" y="757271"/>
                  <a:pt x="314265" y="689698"/>
                  <a:pt x="301106" y="658339"/>
                </a:cubicBezTo>
                <a:cubicBezTo>
                  <a:pt x="296172" y="657905"/>
                  <a:pt x="272210" y="606761"/>
                  <a:pt x="269591" y="601872"/>
                </a:cubicBezTo>
                <a:cubicBezTo>
                  <a:pt x="239825" y="567854"/>
                  <a:pt x="192534" y="543954"/>
                  <a:pt x="143947" y="477500"/>
                </a:cubicBezTo>
                <a:cubicBezTo>
                  <a:pt x="143492" y="475575"/>
                  <a:pt x="119897" y="429459"/>
                  <a:pt x="119442" y="427534"/>
                </a:cubicBezTo>
                <a:cubicBezTo>
                  <a:pt x="111976" y="407004"/>
                  <a:pt x="99947" y="408866"/>
                  <a:pt x="86890" y="380972"/>
                </a:cubicBezTo>
                <a:cubicBezTo>
                  <a:pt x="94896" y="364116"/>
                  <a:pt x="81323" y="351535"/>
                  <a:pt x="64563" y="344744"/>
                </a:cubicBezTo>
                <a:cubicBezTo>
                  <a:pt x="66903" y="314467"/>
                  <a:pt x="23240" y="287983"/>
                  <a:pt x="0" y="272642"/>
                </a:cubicBezTo>
                <a:lnTo>
                  <a:pt x="1814290" y="0"/>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4" name="Rectangle 19">
            <a:extLst>
              <a:ext uri="{FF2B5EF4-FFF2-40B4-BE49-F238E27FC236}">
                <a16:creationId xmlns:a16="http://schemas.microsoft.com/office/drawing/2014/main" id="{C5D5E9CC-2294-46D1-89D0-F8C6FA5C41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77869">
            <a:off x="8152150" y="2448754"/>
            <a:ext cx="3231322" cy="3642326"/>
          </a:xfrm>
          <a:custGeom>
            <a:avLst/>
            <a:gdLst>
              <a:gd name="connsiteX0" fmla="*/ 0 w 3307120"/>
              <a:gd name="connsiteY0" fmla="*/ 0 h 3750119"/>
              <a:gd name="connsiteX1" fmla="*/ 3307120 w 3307120"/>
              <a:gd name="connsiteY1" fmla="*/ 0 h 3750119"/>
              <a:gd name="connsiteX2" fmla="*/ 3307120 w 3307120"/>
              <a:gd name="connsiteY2" fmla="*/ 3750119 h 3750119"/>
              <a:gd name="connsiteX3" fmla="*/ 0 w 3307120"/>
              <a:gd name="connsiteY3" fmla="*/ 3750119 h 3750119"/>
              <a:gd name="connsiteX4" fmla="*/ 0 w 3307120"/>
              <a:gd name="connsiteY4" fmla="*/ 0 h 3750119"/>
              <a:gd name="connsiteX0" fmla="*/ 0 w 3307120"/>
              <a:gd name="connsiteY0" fmla="*/ 0 h 3750119"/>
              <a:gd name="connsiteX1" fmla="*/ 3307120 w 3307120"/>
              <a:gd name="connsiteY1" fmla="*/ 0 h 3750119"/>
              <a:gd name="connsiteX2" fmla="*/ 3307120 w 3307120"/>
              <a:gd name="connsiteY2" fmla="*/ 3750119 h 3750119"/>
              <a:gd name="connsiteX3" fmla="*/ 1662 w 3307120"/>
              <a:gd name="connsiteY3" fmla="*/ 3697208 h 3750119"/>
              <a:gd name="connsiteX4" fmla="*/ 0 w 3307120"/>
              <a:gd name="connsiteY4" fmla="*/ 0 h 3750119"/>
              <a:gd name="connsiteX0" fmla="*/ 0 w 3307120"/>
              <a:gd name="connsiteY0" fmla="*/ 0 h 3723777"/>
              <a:gd name="connsiteX1" fmla="*/ 3307120 w 3307120"/>
              <a:gd name="connsiteY1" fmla="*/ 0 h 3723777"/>
              <a:gd name="connsiteX2" fmla="*/ 3305755 w 3307120"/>
              <a:gd name="connsiteY2" fmla="*/ 3723777 h 3723777"/>
              <a:gd name="connsiteX3" fmla="*/ 1662 w 3307120"/>
              <a:gd name="connsiteY3" fmla="*/ 3697208 h 3723777"/>
              <a:gd name="connsiteX4" fmla="*/ 0 w 3307120"/>
              <a:gd name="connsiteY4" fmla="*/ 0 h 3723777"/>
              <a:gd name="connsiteX0" fmla="*/ 30207 w 3305458"/>
              <a:gd name="connsiteY0" fmla="*/ 20364 h 3723777"/>
              <a:gd name="connsiteX1" fmla="*/ 3305458 w 3305458"/>
              <a:gd name="connsiteY1" fmla="*/ 0 h 3723777"/>
              <a:gd name="connsiteX2" fmla="*/ 3304093 w 3305458"/>
              <a:gd name="connsiteY2" fmla="*/ 3723777 h 3723777"/>
              <a:gd name="connsiteX3" fmla="*/ 0 w 3305458"/>
              <a:gd name="connsiteY3" fmla="*/ 3697208 h 3723777"/>
              <a:gd name="connsiteX4" fmla="*/ 30207 w 3305458"/>
              <a:gd name="connsiteY4" fmla="*/ 20364 h 3723777"/>
              <a:gd name="connsiteX0" fmla="*/ 30207 w 3304093"/>
              <a:gd name="connsiteY0" fmla="*/ 0 h 3703413"/>
              <a:gd name="connsiteX1" fmla="*/ 3289034 w 3304093"/>
              <a:gd name="connsiteY1" fmla="*/ 2497 h 3703413"/>
              <a:gd name="connsiteX2" fmla="*/ 3304093 w 3304093"/>
              <a:gd name="connsiteY2" fmla="*/ 3703413 h 3703413"/>
              <a:gd name="connsiteX3" fmla="*/ 0 w 3304093"/>
              <a:gd name="connsiteY3" fmla="*/ 3676844 h 3703413"/>
              <a:gd name="connsiteX4" fmla="*/ 30207 w 3304093"/>
              <a:gd name="connsiteY4" fmla="*/ 0 h 37034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4093" h="3703413">
                <a:moveTo>
                  <a:pt x="30207" y="0"/>
                </a:moveTo>
                <a:lnTo>
                  <a:pt x="3289034" y="2497"/>
                </a:lnTo>
                <a:cubicBezTo>
                  <a:pt x="3294054" y="1236136"/>
                  <a:pt x="3299073" y="2469774"/>
                  <a:pt x="3304093" y="3703413"/>
                </a:cubicBezTo>
                <a:lnTo>
                  <a:pt x="0" y="3676844"/>
                </a:lnTo>
                <a:lnTo>
                  <a:pt x="30207" y="0"/>
                </a:lnTo>
                <a:close/>
              </a:path>
            </a:pathLst>
          </a:custGeom>
          <a:solidFill>
            <a:srgbClr val="EFEEE9"/>
          </a:solidFill>
          <a:ln>
            <a:noFill/>
          </a:ln>
          <a:effectLst>
            <a:outerShdw blurRad="508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6" name="Freeform: Shape 15">
            <a:extLst>
              <a:ext uri="{FF2B5EF4-FFF2-40B4-BE49-F238E27FC236}">
                <a16:creationId xmlns:a16="http://schemas.microsoft.com/office/drawing/2014/main" id="{5BABD217-EF3C-4AF3-9C20-A6619D211F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785093">
            <a:off x="8192715" y="2470944"/>
            <a:ext cx="3186624" cy="3597948"/>
          </a:xfrm>
          <a:custGeom>
            <a:avLst/>
            <a:gdLst>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0 w 4662328"/>
              <a:gd name="connsiteY84" fmla="*/ 3811601 h 5549975"/>
              <a:gd name="connsiteX85" fmla="*/ 110031 w 4662328"/>
              <a:gd name="connsiteY85" fmla="*/ 3811601 h 5549975"/>
              <a:gd name="connsiteX0" fmla="*/ 412307 w 4662328"/>
              <a:gd name="connsiteY0" fmla="*/ 0 h 5549975"/>
              <a:gd name="connsiteX1" fmla="*/ 3414493 w 4662328"/>
              <a:gd name="connsiteY1" fmla="*/ 171842 h 5549975"/>
              <a:gd name="connsiteX2" fmla="*/ 4243304 w 4662328"/>
              <a:gd name="connsiteY2" fmla="*/ 226950 h 5549975"/>
              <a:gd name="connsiteX3" fmla="*/ 4616498 w 4662328"/>
              <a:gd name="connsiteY3" fmla="*/ 247374 h 5549975"/>
              <a:gd name="connsiteX4" fmla="*/ 4644377 w 4662328"/>
              <a:gd name="connsiteY4" fmla="*/ 269179 h 5549975"/>
              <a:gd name="connsiteX5" fmla="*/ 4642603 w 4662328"/>
              <a:gd name="connsiteY5" fmla="*/ 300930 h 5549975"/>
              <a:gd name="connsiteX6" fmla="*/ 4645525 w 4662328"/>
              <a:gd name="connsiteY6" fmla="*/ 302647 h 5549975"/>
              <a:gd name="connsiteX7" fmla="*/ 4661951 w 4662328"/>
              <a:gd name="connsiteY7" fmla="*/ 334222 h 5549975"/>
              <a:gd name="connsiteX8" fmla="*/ 4639690 w 4662328"/>
              <a:gd name="connsiteY8" fmla="*/ 391868 h 5549975"/>
              <a:gd name="connsiteX9" fmla="*/ 4636202 w 4662328"/>
              <a:gd name="connsiteY9" fmla="*/ 415489 h 5549975"/>
              <a:gd name="connsiteX10" fmla="*/ 4631097 w 4662328"/>
              <a:gd name="connsiteY10" fmla="*/ 506828 h 5549975"/>
              <a:gd name="connsiteX11" fmla="*/ 4630447 w 4662328"/>
              <a:gd name="connsiteY11" fmla="*/ 553245 h 5549975"/>
              <a:gd name="connsiteX12" fmla="*/ 4627348 w 4662328"/>
              <a:gd name="connsiteY12" fmla="*/ 581709 h 5549975"/>
              <a:gd name="connsiteX13" fmla="*/ 4626679 w 4662328"/>
              <a:gd name="connsiteY13" fmla="*/ 585890 h 5549975"/>
              <a:gd name="connsiteX14" fmla="*/ 4613742 w 4662328"/>
              <a:gd name="connsiteY14" fmla="*/ 817404 h 5549975"/>
              <a:gd name="connsiteX15" fmla="*/ 4615455 w 4662328"/>
              <a:gd name="connsiteY15" fmla="*/ 822238 h 5549975"/>
              <a:gd name="connsiteX16" fmla="*/ 4613304 w 4662328"/>
              <a:gd name="connsiteY16" fmla="*/ 846069 h 5549975"/>
              <a:gd name="connsiteX17" fmla="*/ 4611704 w 4662328"/>
              <a:gd name="connsiteY17" fmla="*/ 853854 h 5549975"/>
              <a:gd name="connsiteX18" fmla="*/ 4605466 w 4662328"/>
              <a:gd name="connsiteY18" fmla="*/ 965485 h 5549975"/>
              <a:gd name="connsiteX19" fmla="*/ 4607543 w 4662328"/>
              <a:gd name="connsiteY19" fmla="*/ 966385 h 5549975"/>
              <a:gd name="connsiteX20" fmla="*/ 4611662 w 4662328"/>
              <a:gd name="connsiteY20" fmla="*/ 1002567 h 5549975"/>
              <a:gd name="connsiteX21" fmla="*/ 4606864 w 4662328"/>
              <a:gd name="connsiteY21" fmla="*/ 1101094 h 5549975"/>
              <a:gd name="connsiteX22" fmla="*/ 4606759 w 4662328"/>
              <a:gd name="connsiteY22" fmla="*/ 1159389 h 5549975"/>
              <a:gd name="connsiteX23" fmla="*/ 4611062 w 4662328"/>
              <a:gd name="connsiteY23" fmla="*/ 1180505 h 5549975"/>
              <a:gd name="connsiteX24" fmla="*/ 4614152 w 4662328"/>
              <a:gd name="connsiteY24" fmla="*/ 1210687 h 5549975"/>
              <a:gd name="connsiteX25" fmla="*/ 4622969 w 4662328"/>
              <a:gd name="connsiteY25" fmla="*/ 1263157 h 5549975"/>
              <a:gd name="connsiteX26" fmla="*/ 4625246 w 4662328"/>
              <a:gd name="connsiteY26" fmla="*/ 1313374 h 5549975"/>
              <a:gd name="connsiteX27" fmla="*/ 4624366 w 4662328"/>
              <a:gd name="connsiteY27" fmla="*/ 1347004 h 5549975"/>
              <a:gd name="connsiteX28" fmla="*/ 4623903 w 4662328"/>
              <a:gd name="connsiteY28" fmla="*/ 1351864 h 5549975"/>
              <a:gd name="connsiteX29" fmla="*/ 4614784 w 4662328"/>
              <a:gd name="connsiteY29" fmla="*/ 1391762 h 5549975"/>
              <a:gd name="connsiteX30" fmla="*/ 4618048 w 4662328"/>
              <a:gd name="connsiteY30" fmla="*/ 1395707 h 5549975"/>
              <a:gd name="connsiteX31" fmla="*/ 4620890 w 4662328"/>
              <a:gd name="connsiteY31" fmla="*/ 1408524 h 5549975"/>
              <a:gd name="connsiteX32" fmla="*/ 4616149 w 4662328"/>
              <a:gd name="connsiteY32" fmla="*/ 1419109 h 5549975"/>
              <a:gd name="connsiteX33" fmla="*/ 4605965 w 4662328"/>
              <a:gd name="connsiteY33" fmla="*/ 1469337 h 5549975"/>
              <a:gd name="connsiteX34" fmla="*/ 4595068 w 4662328"/>
              <a:gd name="connsiteY34" fmla="*/ 1543038 h 5549975"/>
              <a:gd name="connsiteX35" fmla="*/ 4590187 w 4662328"/>
              <a:gd name="connsiteY35" fmla="*/ 1553997 h 5549975"/>
              <a:gd name="connsiteX36" fmla="*/ 4575759 w 4662328"/>
              <a:gd name="connsiteY36" fmla="*/ 1626071 h 5549975"/>
              <a:gd name="connsiteX37" fmla="*/ 4572044 w 4662328"/>
              <a:gd name="connsiteY37" fmla="*/ 1664103 h 5549975"/>
              <a:gd name="connsiteX38" fmla="*/ 4575704 w 4662328"/>
              <a:gd name="connsiteY38" fmla="*/ 1668558 h 5549975"/>
              <a:gd name="connsiteX39" fmla="*/ 4574054 w 4662328"/>
              <a:gd name="connsiteY39" fmla="*/ 1679756 h 5549975"/>
              <a:gd name="connsiteX40" fmla="*/ 4574466 w 4662328"/>
              <a:gd name="connsiteY40" fmla="*/ 1682815 h 5549975"/>
              <a:gd name="connsiteX41" fmla="*/ 4575977 w 4662328"/>
              <a:gd name="connsiteY41" fmla="*/ 1700268 h 5549975"/>
              <a:gd name="connsiteX42" fmla="*/ 4564507 w 4662328"/>
              <a:gd name="connsiteY42" fmla="*/ 1735163 h 5549975"/>
              <a:gd name="connsiteX43" fmla="*/ 4562447 w 4662328"/>
              <a:gd name="connsiteY43" fmla="*/ 1735289 h 5549975"/>
              <a:gd name="connsiteX44" fmla="*/ 4553949 w 4662328"/>
              <a:gd name="connsiteY44" fmla="*/ 1887374 h 5549975"/>
              <a:gd name="connsiteX45" fmla="*/ 4562640 w 4662328"/>
              <a:gd name="connsiteY45" fmla="*/ 1911536 h 5549975"/>
              <a:gd name="connsiteX46" fmla="*/ 4564918 w 4662328"/>
              <a:gd name="connsiteY46" fmla="*/ 1961755 h 5549975"/>
              <a:gd name="connsiteX47" fmla="*/ 4564037 w 4662328"/>
              <a:gd name="connsiteY47" fmla="*/ 1995384 h 5549975"/>
              <a:gd name="connsiteX48" fmla="*/ 4563575 w 4662328"/>
              <a:gd name="connsiteY48" fmla="*/ 2000244 h 5549975"/>
              <a:gd name="connsiteX49" fmla="*/ 4554455 w 4662328"/>
              <a:gd name="connsiteY49" fmla="*/ 2040142 h 5549975"/>
              <a:gd name="connsiteX50" fmla="*/ 4557720 w 4662328"/>
              <a:gd name="connsiteY50" fmla="*/ 2044087 h 5549975"/>
              <a:gd name="connsiteX51" fmla="*/ 4560561 w 4662328"/>
              <a:gd name="connsiteY51" fmla="*/ 2056904 h 5549975"/>
              <a:gd name="connsiteX52" fmla="*/ 4555820 w 4662328"/>
              <a:gd name="connsiteY52" fmla="*/ 2067489 h 5549975"/>
              <a:gd name="connsiteX53" fmla="*/ 4545636 w 4662328"/>
              <a:gd name="connsiteY53" fmla="*/ 2117719 h 5549975"/>
              <a:gd name="connsiteX54" fmla="*/ 4538305 w 4662328"/>
              <a:gd name="connsiteY54" fmla="*/ 2167300 h 5549975"/>
              <a:gd name="connsiteX55" fmla="*/ 4482222 w 4662328"/>
              <a:gd name="connsiteY55" fmla="*/ 3223633 h 5549975"/>
              <a:gd name="connsiteX56" fmla="*/ 4469436 w 4662328"/>
              <a:gd name="connsiteY56" fmla="*/ 3477281 h 5549975"/>
              <a:gd name="connsiteX57" fmla="*/ 4458351 w 4662328"/>
              <a:gd name="connsiteY57" fmla="*/ 3639984 h 5549975"/>
              <a:gd name="connsiteX58" fmla="*/ 4367590 w 4662328"/>
              <a:gd name="connsiteY58" fmla="*/ 5278921 h 5549975"/>
              <a:gd name="connsiteX59" fmla="*/ 4372888 w 4662328"/>
              <a:gd name="connsiteY59" fmla="*/ 5315626 h 5549975"/>
              <a:gd name="connsiteX60" fmla="*/ 4376422 w 4662328"/>
              <a:gd name="connsiteY60" fmla="*/ 5350090 h 5549975"/>
              <a:gd name="connsiteX61" fmla="*/ 4379254 w 4662328"/>
              <a:gd name="connsiteY61" fmla="*/ 5450399 h 5549975"/>
              <a:gd name="connsiteX62" fmla="*/ 4360697 w 4662328"/>
              <a:gd name="connsiteY62" fmla="*/ 5484804 h 5549975"/>
              <a:gd name="connsiteX63" fmla="*/ 4356045 w 4662328"/>
              <a:gd name="connsiteY63" fmla="*/ 5487504 h 5549975"/>
              <a:gd name="connsiteX64" fmla="*/ 4352588 w 4662328"/>
              <a:gd name="connsiteY64" fmla="*/ 5549951 h 5549975"/>
              <a:gd name="connsiteX65" fmla="*/ 121904 w 4662328"/>
              <a:gd name="connsiteY65" fmla="*/ 5314089 h 5549975"/>
              <a:gd name="connsiteX66" fmla="*/ 125710 w 4662328"/>
              <a:gd name="connsiteY66" fmla="*/ 5243704 h 5549975"/>
              <a:gd name="connsiteX67" fmla="*/ 113205 w 4662328"/>
              <a:gd name="connsiteY67" fmla="*/ 5239903 h 5549975"/>
              <a:gd name="connsiteX68" fmla="*/ 117425 w 4662328"/>
              <a:gd name="connsiteY68" fmla="*/ 5233298 h 5549975"/>
              <a:gd name="connsiteX69" fmla="*/ 117694 w 4662328"/>
              <a:gd name="connsiteY69" fmla="*/ 5230552 h 5549975"/>
              <a:gd name="connsiteX70" fmla="*/ 117964 w 4662328"/>
              <a:gd name="connsiteY70" fmla="*/ 5227804 h 5549975"/>
              <a:gd name="connsiteX71" fmla="*/ 118501 w 4662328"/>
              <a:gd name="connsiteY71" fmla="*/ 5222308 h 5549975"/>
              <a:gd name="connsiteX72" fmla="*/ 118186 w 4662328"/>
              <a:gd name="connsiteY72" fmla="*/ 5216405 h 5549975"/>
              <a:gd name="connsiteX73" fmla="*/ 117602 w 4662328"/>
              <a:gd name="connsiteY73" fmla="*/ 5213249 h 5549975"/>
              <a:gd name="connsiteX74" fmla="*/ 117871 w 4662328"/>
              <a:gd name="connsiteY74" fmla="*/ 5210500 h 5549975"/>
              <a:gd name="connsiteX75" fmla="*/ 117555 w 4662328"/>
              <a:gd name="connsiteY75" fmla="*/ 5204597 h 5549975"/>
              <a:gd name="connsiteX76" fmla="*/ 116972 w 4662328"/>
              <a:gd name="connsiteY76" fmla="*/ 5201441 h 5549975"/>
              <a:gd name="connsiteX77" fmla="*/ 116342 w 4662328"/>
              <a:gd name="connsiteY77" fmla="*/ 5189632 h 5549975"/>
              <a:gd name="connsiteX78" fmla="*/ 115758 w 4662328"/>
              <a:gd name="connsiteY78" fmla="*/ 5186477 h 5549975"/>
              <a:gd name="connsiteX79" fmla="*/ 116026 w 4662328"/>
              <a:gd name="connsiteY79" fmla="*/ 5183728 h 5549975"/>
              <a:gd name="connsiteX80" fmla="*/ 114591 w 4662328"/>
              <a:gd name="connsiteY80" fmla="*/ 5180163 h 5549975"/>
              <a:gd name="connsiteX81" fmla="*/ 131086 w 4662328"/>
              <a:gd name="connsiteY81" fmla="*/ 5144275 h 5549975"/>
              <a:gd name="connsiteX82" fmla="*/ 152522 w 4662328"/>
              <a:gd name="connsiteY82" fmla="*/ 4747825 h 5549975"/>
              <a:gd name="connsiteX83" fmla="*/ 0 w 4662328"/>
              <a:gd name="connsiteY83" fmla="*/ 4747825 h 5549975"/>
              <a:gd name="connsiteX84" fmla="*/ 110031 w 4662328"/>
              <a:gd name="connsiteY84" fmla="*/ 3811601 h 5549975"/>
              <a:gd name="connsiteX85" fmla="*/ 412307 w 4662328"/>
              <a:gd name="connsiteY85" fmla="*/ 0 h 5549975"/>
              <a:gd name="connsiteX0" fmla="*/ 302276 w 4552297"/>
              <a:gd name="connsiteY0" fmla="*/ 0 h 5549975"/>
              <a:gd name="connsiteX1" fmla="*/ 3304462 w 4552297"/>
              <a:gd name="connsiteY1" fmla="*/ 171842 h 5549975"/>
              <a:gd name="connsiteX2" fmla="*/ 4133273 w 4552297"/>
              <a:gd name="connsiteY2" fmla="*/ 226950 h 5549975"/>
              <a:gd name="connsiteX3" fmla="*/ 4506467 w 4552297"/>
              <a:gd name="connsiteY3" fmla="*/ 247374 h 5549975"/>
              <a:gd name="connsiteX4" fmla="*/ 4534346 w 4552297"/>
              <a:gd name="connsiteY4" fmla="*/ 269179 h 5549975"/>
              <a:gd name="connsiteX5" fmla="*/ 4532572 w 4552297"/>
              <a:gd name="connsiteY5" fmla="*/ 300930 h 5549975"/>
              <a:gd name="connsiteX6" fmla="*/ 4535494 w 4552297"/>
              <a:gd name="connsiteY6" fmla="*/ 302647 h 5549975"/>
              <a:gd name="connsiteX7" fmla="*/ 4551920 w 4552297"/>
              <a:gd name="connsiteY7" fmla="*/ 334222 h 5549975"/>
              <a:gd name="connsiteX8" fmla="*/ 4529659 w 4552297"/>
              <a:gd name="connsiteY8" fmla="*/ 391868 h 5549975"/>
              <a:gd name="connsiteX9" fmla="*/ 4526171 w 4552297"/>
              <a:gd name="connsiteY9" fmla="*/ 415489 h 5549975"/>
              <a:gd name="connsiteX10" fmla="*/ 4521066 w 4552297"/>
              <a:gd name="connsiteY10" fmla="*/ 506828 h 5549975"/>
              <a:gd name="connsiteX11" fmla="*/ 4520416 w 4552297"/>
              <a:gd name="connsiteY11" fmla="*/ 553245 h 5549975"/>
              <a:gd name="connsiteX12" fmla="*/ 4517317 w 4552297"/>
              <a:gd name="connsiteY12" fmla="*/ 581709 h 5549975"/>
              <a:gd name="connsiteX13" fmla="*/ 4516648 w 4552297"/>
              <a:gd name="connsiteY13" fmla="*/ 585890 h 5549975"/>
              <a:gd name="connsiteX14" fmla="*/ 4503711 w 4552297"/>
              <a:gd name="connsiteY14" fmla="*/ 817404 h 5549975"/>
              <a:gd name="connsiteX15" fmla="*/ 4505424 w 4552297"/>
              <a:gd name="connsiteY15" fmla="*/ 822238 h 5549975"/>
              <a:gd name="connsiteX16" fmla="*/ 4503273 w 4552297"/>
              <a:gd name="connsiteY16" fmla="*/ 846069 h 5549975"/>
              <a:gd name="connsiteX17" fmla="*/ 4501673 w 4552297"/>
              <a:gd name="connsiteY17" fmla="*/ 853854 h 5549975"/>
              <a:gd name="connsiteX18" fmla="*/ 4495435 w 4552297"/>
              <a:gd name="connsiteY18" fmla="*/ 965485 h 5549975"/>
              <a:gd name="connsiteX19" fmla="*/ 4497512 w 4552297"/>
              <a:gd name="connsiteY19" fmla="*/ 966385 h 5549975"/>
              <a:gd name="connsiteX20" fmla="*/ 4501631 w 4552297"/>
              <a:gd name="connsiteY20" fmla="*/ 1002567 h 5549975"/>
              <a:gd name="connsiteX21" fmla="*/ 4496833 w 4552297"/>
              <a:gd name="connsiteY21" fmla="*/ 1101094 h 5549975"/>
              <a:gd name="connsiteX22" fmla="*/ 4496728 w 4552297"/>
              <a:gd name="connsiteY22" fmla="*/ 1159389 h 5549975"/>
              <a:gd name="connsiteX23" fmla="*/ 4501031 w 4552297"/>
              <a:gd name="connsiteY23" fmla="*/ 1180505 h 5549975"/>
              <a:gd name="connsiteX24" fmla="*/ 4504121 w 4552297"/>
              <a:gd name="connsiteY24" fmla="*/ 1210687 h 5549975"/>
              <a:gd name="connsiteX25" fmla="*/ 4512938 w 4552297"/>
              <a:gd name="connsiteY25" fmla="*/ 1263157 h 5549975"/>
              <a:gd name="connsiteX26" fmla="*/ 4515215 w 4552297"/>
              <a:gd name="connsiteY26" fmla="*/ 1313374 h 5549975"/>
              <a:gd name="connsiteX27" fmla="*/ 4514335 w 4552297"/>
              <a:gd name="connsiteY27" fmla="*/ 1347004 h 5549975"/>
              <a:gd name="connsiteX28" fmla="*/ 4513872 w 4552297"/>
              <a:gd name="connsiteY28" fmla="*/ 1351864 h 5549975"/>
              <a:gd name="connsiteX29" fmla="*/ 4504753 w 4552297"/>
              <a:gd name="connsiteY29" fmla="*/ 1391762 h 5549975"/>
              <a:gd name="connsiteX30" fmla="*/ 4508017 w 4552297"/>
              <a:gd name="connsiteY30" fmla="*/ 1395707 h 5549975"/>
              <a:gd name="connsiteX31" fmla="*/ 4510859 w 4552297"/>
              <a:gd name="connsiteY31" fmla="*/ 1408524 h 5549975"/>
              <a:gd name="connsiteX32" fmla="*/ 4506118 w 4552297"/>
              <a:gd name="connsiteY32" fmla="*/ 1419109 h 5549975"/>
              <a:gd name="connsiteX33" fmla="*/ 4495934 w 4552297"/>
              <a:gd name="connsiteY33" fmla="*/ 1469337 h 5549975"/>
              <a:gd name="connsiteX34" fmla="*/ 4485037 w 4552297"/>
              <a:gd name="connsiteY34" fmla="*/ 1543038 h 5549975"/>
              <a:gd name="connsiteX35" fmla="*/ 4480156 w 4552297"/>
              <a:gd name="connsiteY35" fmla="*/ 1553997 h 5549975"/>
              <a:gd name="connsiteX36" fmla="*/ 4465728 w 4552297"/>
              <a:gd name="connsiteY36" fmla="*/ 1626071 h 5549975"/>
              <a:gd name="connsiteX37" fmla="*/ 4462013 w 4552297"/>
              <a:gd name="connsiteY37" fmla="*/ 1664103 h 5549975"/>
              <a:gd name="connsiteX38" fmla="*/ 4465673 w 4552297"/>
              <a:gd name="connsiteY38" fmla="*/ 1668558 h 5549975"/>
              <a:gd name="connsiteX39" fmla="*/ 4464023 w 4552297"/>
              <a:gd name="connsiteY39" fmla="*/ 1679756 h 5549975"/>
              <a:gd name="connsiteX40" fmla="*/ 4464435 w 4552297"/>
              <a:gd name="connsiteY40" fmla="*/ 1682815 h 5549975"/>
              <a:gd name="connsiteX41" fmla="*/ 4465946 w 4552297"/>
              <a:gd name="connsiteY41" fmla="*/ 1700268 h 5549975"/>
              <a:gd name="connsiteX42" fmla="*/ 4454476 w 4552297"/>
              <a:gd name="connsiteY42" fmla="*/ 1735163 h 5549975"/>
              <a:gd name="connsiteX43" fmla="*/ 4452416 w 4552297"/>
              <a:gd name="connsiteY43" fmla="*/ 1735289 h 5549975"/>
              <a:gd name="connsiteX44" fmla="*/ 4443918 w 4552297"/>
              <a:gd name="connsiteY44" fmla="*/ 1887374 h 5549975"/>
              <a:gd name="connsiteX45" fmla="*/ 4452609 w 4552297"/>
              <a:gd name="connsiteY45" fmla="*/ 1911536 h 5549975"/>
              <a:gd name="connsiteX46" fmla="*/ 4454887 w 4552297"/>
              <a:gd name="connsiteY46" fmla="*/ 1961755 h 5549975"/>
              <a:gd name="connsiteX47" fmla="*/ 4454006 w 4552297"/>
              <a:gd name="connsiteY47" fmla="*/ 1995384 h 5549975"/>
              <a:gd name="connsiteX48" fmla="*/ 4453544 w 4552297"/>
              <a:gd name="connsiteY48" fmla="*/ 2000244 h 5549975"/>
              <a:gd name="connsiteX49" fmla="*/ 4444424 w 4552297"/>
              <a:gd name="connsiteY49" fmla="*/ 2040142 h 5549975"/>
              <a:gd name="connsiteX50" fmla="*/ 4447689 w 4552297"/>
              <a:gd name="connsiteY50" fmla="*/ 2044087 h 5549975"/>
              <a:gd name="connsiteX51" fmla="*/ 4450530 w 4552297"/>
              <a:gd name="connsiteY51" fmla="*/ 2056904 h 5549975"/>
              <a:gd name="connsiteX52" fmla="*/ 4445789 w 4552297"/>
              <a:gd name="connsiteY52" fmla="*/ 2067489 h 5549975"/>
              <a:gd name="connsiteX53" fmla="*/ 4435605 w 4552297"/>
              <a:gd name="connsiteY53" fmla="*/ 2117719 h 5549975"/>
              <a:gd name="connsiteX54" fmla="*/ 4428274 w 4552297"/>
              <a:gd name="connsiteY54" fmla="*/ 2167300 h 5549975"/>
              <a:gd name="connsiteX55" fmla="*/ 4372191 w 4552297"/>
              <a:gd name="connsiteY55" fmla="*/ 3223633 h 5549975"/>
              <a:gd name="connsiteX56" fmla="*/ 4359405 w 4552297"/>
              <a:gd name="connsiteY56" fmla="*/ 3477281 h 5549975"/>
              <a:gd name="connsiteX57" fmla="*/ 4348320 w 4552297"/>
              <a:gd name="connsiteY57" fmla="*/ 3639984 h 5549975"/>
              <a:gd name="connsiteX58" fmla="*/ 4257559 w 4552297"/>
              <a:gd name="connsiteY58" fmla="*/ 5278921 h 5549975"/>
              <a:gd name="connsiteX59" fmla="*/ 4262857 w 4552297"/>
              <a:gd name="connsiteY59" fmla="*/ 5315626 h 5549975"/>
              <a:gd name="connsiteX60" fmla="*/ 4266391 w 4552297"/>
              <a:gd name="connsiteY60" fmla="*/ 5350090 h 5549975"/>
              <a:gd name="connsiteX61" fmla="*/ 4269223 w 4552297"/>
              <a:gd name="connsiteY61" fmla="*/ 5450399 h 5549975"/>
              <a:gd name="connsiteX62" fmla="*/ 4250666 w 4552297"/>
              <a:gd name="connsiteY62" fmla="*/ 5484804 h 5549975"/>
              <a:gd name="connsiteX63" fmla="*/ 4246014 w 4552297"/>
              <a:gd name="connsiteY63" fmla="*/ 5487504 h 5549975"/>
              <a:gd name="connsiteX64" fmla="*/ 4242557 w 4552297"/>
              <a:gd name="connsiteY64" fmla="*/ 5549951 h 5549975"/>
              <a:gd name="connsiteX65" fmla="*/ 11873 w 4552297"/>
              <a:gd name="connsiteY65" fmla="*/ 5314089 h 5549975"/>
              <a:gd name="connsiteX66" fmla="*/ 15679 w 4552297"/>
              <a:gd name="connsiteY66" fmla="*/ 5243704 h 5549975"/>
              <a:gd name="connsiteX67" fmla="*/ 3174 w 4552297"/>
              <a:gd name="connsiteY67" fmla="*/ 5239903 h 5549975"/>
              <a:gd name="connsiteX68" fmla="*/ 7394 w 4552297"/>
              <a:gd name="connsiteY68" fmla="*/ 5233298 h 5549975"/>
              <a:gd name="connsiteX69" fmla="*/ 7663 w 4552297"/>
              <a:gd name="connsiteY69" fmla="*/ 5230552 h 5549975"/>
              <a:gd name="connsiteX70" fmla="*/ 7933 w 4552297"/>
              <a:gd name="connsiteY70" fmla="*/ 5227804 h 5549975"/>
              <a:gd name="connsiteX71" fmla="*/ 8470 w 4552297"/>
              <a:gd name="connsiteY71" fmla="*/ 5222308 h 5549975"/>
              <a:gd name="connsiteX72" fmla="*/ 8155 w 4552297"/>
              <a:gd name="connsiteY72" fmla="*/ 5216405 h 5549975"/>
              <a:gd name="connsiteX73" fmla="*/ 7571 w 4552297"/>
              <a:gd name="connsiteY73" fmla="*/ 5213249 h 5549975"/>
              <a:gd name="connsiteX74" fmla="*/ 7840 w 4552297"/>
              <a:gd name="connsiteY74" fmla="*/ 5210500 h 5549975"/>
              <a:gd name="connsiteX75" fmla="*/ 7524 w 4552297"/>
              <a:gd name="connsiteY75" fmla="*/ 5204597 h 5549975"/>
              <a:gd name="connsiteX76" fmla="*/ 6941 w 4552297"/>
              <a:gd name="connsiteY76" fmla="*/ 5201441 h 5549975"/>
              <a:gd name="connsiteX77" fmla="*/ 6311 w 4552297"/>
              <a:gd name="connsiteY77" fmla="*/ 5189632 h 5549975"/>
              <a:gd name="connsiteX78" fmla="*/ 5727 w 4552297"/>
              <a:gd name="connsiteY78" fmla="*/ 5186477 h 5549975"/>
              <a:gd name="connsiteX79" fmla="*/ 5995 w 4552297"/>
              <a:gd name="connsiteY79" fmla="*/ 5183728 h 5549975"/>
              <a:gd name="connsiteX80" fmla="*/ 4560 w 4552297"/>
              <a:gd name="connsiteY80" fmla="*/ 5180163 h 5549975"/>
              <a:gd name="connsiteX81" fmla="*/ 21055 w 4552297"/>
              <a:gd name="connsiteY81" fmla="*/ 5144275 h 5549975"/>
              <a:gd name="connsiteX82" fmla="*/ 42491 w 4552297"/>
              <a:gd name="connsiteY82" fmla="*/ 4747825 h 5549975"/>
              <a:gd name="connsiteX83" fmla="*/ 0 w 4552297"/>
              <a:gd name="connsiteY83" fmla="*/ 3811601 h 5549975"/>
              <a:gd name="connsiteX84" fmla="*/ 302276 w 4552297"/>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218499 w 4549123"/>
              <a:gd name="connsiteY83" fmla="*/ 3822685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39317 w 4549123"/>
              <a:gd name="connsiteY82" fmla="*/ 4747825 h 5549975"/>
              <a:gd name="connsiteX83" fmla="*/ 74412 w 4549123"/>
              <a:gd name="connsiteY83" fmla="*/ 3839310 h 5549975"/>
              <a:gd name="connsiteX84" fmla="*/ 299102 w 4549123"/>
              <a:gd name="connsiteY84"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17881 w 4549123"/>
              <a:gd name="connsiteY81" fmla="*/ 5144275 h 5549975"/>
              <a:gd name="connsiteX82" fmla="*/ 74412 w 4549123"/>
              <a:gd name="connsiteY82" fmla="*/ 3839310 h 5549975"/>
              <a:gd name="connsiteX83" fmla="*/ 299102 w 4549123"/>
              <a:gd name="connsiteY83" fmla="*/ 0 h 5549975"/>
              <a:gd name="connsiteX0" fmla="*/ 299102 w 4549123"/>
              <a:gd name="connsiteY0" fmla="*/ 0 h 5549975"/>
              <a:gd name="connsiteX1" fmla="*/ 3301288 w 4549123"/>
              <a:gd name="connsiteY1" fmla="*/ 171842 h 5549975"/>
              <a:gd name="connsiteX2" fmla="*/ 4130099 w 4549123"/>
              <a:gd name="connsiteY2" fmla="*/ 226950 h 5549975"/>
              <a:gd name="connsiteX3" fmla="*/ 4503293 w 4549123"/>
              <a:gd name="connsiteY3" fmla="*/ 247374 h 5549975"/>
              <a:gd name="connsiteX4" fmla="*/ 4531172 w 4549123"/>
              <a:gd name="connsiteY4" fmla="*/ 269179 h 5549975"/>
              <a:gd name="connsiteX5" fmla="*/ 4529398 w 4549123"/>
              <a:gd name="connsiteY5" fmla="*/ 300930 h 5549975"/>
              <a:gd name="connsiteX6" fmla="*/ 4532320 w 4549123"/>
              <a:gd name="connsiteY6" fmla="*/ 302647 h 5549975"/>
              <a:gd name="connsiteX7" fmla="*/ 4548746 w 4549123"/>
              <a:gd name="connsiteY7" fmla="*/ 334222 h 5549975"/>
              <a:gd name="connsiteX8" fmla="*/ 4526485 w 4549123"/>
              <a:gd name="connsiteY8" fmla="*/ 391868 h 5549975"/>
              <a:gd name="connsiteX9" fmla="*/ 4522997 w 4549123"/>
              <a:gd name="connsiteY9" fmla="*/ 415489 h 5549975"/>
              <a:gd name="connsiteX10" fmla="*/ 4517892 w 4549123"/>
              <a:gd name="connsiteY10" fmla="*/ 506828 h 5549975"/>
              <a:gd name="connsiteX11" fmla="*/ 4517242 w 4549123"/>
              <a:gd name="connsiteY11" fmla="*/ 553245 h 5549975"/>
              <a:gd name="connsiteX12" fmla="*/ 4514143 w 4549123"/>
              <a:gd name="connsiteY12" fmla="*/ 581709 h 5549975"/>
              <a:gd name="connsiteX13" fmla="*/ 4513474 w 4549123"/>
              <a:gd name="connsiteY13" fmla="*/ 585890 h 5549975"/>
              <a:gd name="connsiteX14" fmla="*/ 4500537 w 4549123"/>
              <a:gd name="connsiteY14" fmla="*/ 817404 h 5549975"/>
              <a:gd name="connsiteX15" fmla="*/ 4502250 w 4549123"/>
              <a:gd name="connsiteY15" fmla="*/ 822238 h 5549975"/>
              <a:gd name="connsiteX16" fmla="*/ 4500099 w 4549123"/>
              <a:gd name="connsiteY16" fmla="*/ 846069 h 5549975"/>
              <a:gd name="connsiteX17" fmla="*/ 4498499 w 4549123"/>
              <a:gd name="connsiteY17" fmla="*/ 853854 h 5549975"/>
              <a:gd name="connsiteX18" fmla="*/ 4492261 w 4549123"/>
              <a:gd name="connsiteY18" fmla="*/ 965485 h 5549975"/>
              <a:gd name="connsiteX19" fmla="*/ 4494338 w 4549123"/>
              <a:gd name="connsiteY19" fmla="*/ 966385 h 5549975"/>
              <a:gd name="connsiteX20" fmla="*/ 4498457 w 4549123"/>
              <a:gd name="connsiteY20" fmla="*/ 1002567 h 5549975"/>
              <a:gd name="connsiteX21" fmla="*/ 4493659 w 4549123"/>
              <a:gd name="connsiteY21" fmla="*/ 1101094 h 5549975"/>
              <a:gd name="connsiteX22" fmla="*/ 4493554 w 4549123"/>
              <a:gd name="connsiteY22" fmla="*/ 1159389 h 5549975"/>
              <a:gd name="connsiteX23" fmla="*/ 4497857 w 4549123"/>
              <a:gd name="connsiteY23" fmla="*/ 1180505 h 5549975"/>
              <a:gd name="connsiteX24" fmla="*/ 4500947 w 4549123"/>
              <a:gd name="connsiteY24" fmla="*/ 1210687 h 5549975"/>
              <a:gd name="connsiteX25" fmla="*/ 4509764 w 4549123"/>
              <a:gd name="connsiteY25" fmla="*/ 1263157 h 5549975"/>
              <a:gd name="connsiteX26" fmla="*/ 4512041 w 4549123"/>
              <a:gd name="connsiteY26" fmla="*/ 1313374 h 5549975"/>
              <a:gd name="connsiteX27" fmla="*/ 4511161 w 4549123"/>
              <a:gd name="connsiteY27" fmla="*/ 1347004 h 5549975"/>
              <a:gd name="connsiteX28" fmla="*/ 4510698 w 4549123"/>
              <a:gd name="connsiteY28" fmla="*/ 1351864 h 5549975"/>
              <a:gd name="connsiteX29" fmla="*/ 4501579 w 4549123"/>
              <a:gd name="connsiteY29" fmla="*/ 1391762 h 5549975"/>
              <a:gd name="connsiteX30" fmla="*/ 4504843 w 4549123"/>
              <a:gd name="connsiteY30" fmla="*/ 1395707 h 5549975"/>
              <a:gd name="connsiteX31" fmla="*/ 4507685 w 4549123"/>
              <a:gd name="connsiteY31" fmla="*/ 1408524 h 5549975"/>
              <a:gd name="connsiteX32" fmla="*/ 4502944 w 4549123"/>
              <a:gd name="connsiteY32" fmla="*/ 1419109 h 5549975"/>
              <a:gd name="connsiteX33" fmla="*/ 4492760 w 4549123"/>
              <a:gd name="connsiteY33" fmla="*/ 1469337 h 5549975"/>
              <a:gd name="connsiteX34" fmla="*/ 4481863 w 4549123"/>
              <a:gd name="connsiteY34" fmla="*/ 1543038 h 5549975"/>
              <a:gd name="connsiteX35" fmla="*/ 4476982 w 4549123"/>
              <a:gd name="connsiteY35" fmla="*/ 1553997 h 5549975"/>
              <a:gd name="connsiteX36" fmla="*/ 4462554 w 4549123"/>
              <a:gd name="connsiteY36" fmla="*/ 1626071 h 5549975"/>
              <a:gd name="connsiteX37" fmla="*/ 4458839 w 4549123"/>
              <a:gd name="connsiteY37" fmla="*/ 1664103 h 5549975"/>
              <a:gd name="connsiteX38" fmla="*/ 4462499 w 4549123"/>
              <a:gd name="connsiteY38" fmla="*/ 1668558 h 5549975"/>
              <a:gd name="connsiteX39" fmla="*/ 4460849 w 4549123"/>
              <a:gd name="connsiteY39" fmla="*/ 1679756 h 5549975"/>
              <a:gd name="connsiteX40" fmla="*/ 4461261 w 4549123"/>
              <a:gd name="connsiteY40" fmla="*/ 1682815 h 5549975"/>
              <a:gd name="connsiteX41" fmla="*/ 4462772 w 4549123"/>
              <a:gd name="connsiteY41" fmla="*/ 1700268 h 5549975"/>
              <a:gd name="connsiteX42" fmla="*/ 4451302 w 4549123"/>
              <a:gd name="connsiteY42" fmla="*/ 1735163 h 5549975"/>
              <a:gd name="connsiteX43" fmla="*/ 4449242 w 4549123"/>
              <a:gd name="connsiteY43" fmla="*/ 1735289 h 5549975"/>
              <a:gd name="connsiteX44" fmla="*/ 4440744 w 4549123"/>
              <a:gd name="connsiteY44" fmla="*/ 1887374 h 5549975"/>
              <a:gd name="connsiteX45" fmla="*/ 4449435 w 4549123"/>
              <a:gd name="connsiteY45" fmla="*/ 1911536 h 5549975"/>
              <a:gd name="connsiteX46" fmla="*/ 4451713 w 4549123"/>
              <a:gd name="connsiteY46" fmla="*/ 1961755 h 5549975"/>
              <a:gd name="connsiteX47" fmla="*/ 4450832 w 4549123"/>
              <a:gd name="connsiteY47" fmla="*/ 1995384 h 5549975"/>
              <a:gd name="connsiteX48" fmla="*/ 4450370 w 4549123"/>
              <a:gd name="connsiteY48" fmla="*/ 2000244 h 5549975"/>
              <a:gd name="connsiteX49" fmla="*/ 4441250 w 4549123"/>
              <a:gd name="connsiteY49" fmla="*/ 2040142 h 5549975"/>
              <a:gd name="connsiteX50" fmla="*/ 4444515 w 4549123"/>
              <a:gd name="connsiteY50" fmla="*/ 2044087 h 5549975"/>
              <a:gd name="connsiteX51" fmla="*/ 4447356 w 4549123"/>
              <a:gd name="connsiteY51" fmla="*/ 2056904 h 5549975"/>
              <a:gd name="connsiteX52" fmla="*/ 4442615 w 4549123"/>
              <a:gd name="connsiteY52" fmla="*/ 2067489 h 5549975"/>
              <a:gd name="connsiteX53" fmla="*/ 4432431 w 4549123"/>
              <a:gd name="connsiteY53" fmla="*/ 2117719 h 5549975"/>
              <a:gd name="connsiteX54" fmla="*/ 4425100 w 4549123"/>
              <a:gd name="connsiteY54" fmla="*/ 2167300 h 5549975"/>
              <a:gd name="connsiteX55" fmla="*/ 4369017 w 4549123"/>
              <a:gd name="connsiteY55" fmla="*/ 3223633 h 5549975"/>
              <a:gd name="connsiteX56" fmla="*/ 4356231 w 4549123"/>
              <a:gd name="connsiteY56" fmla="*/ 3477281 h 5549975"/>
              <a:gd name="connsiteX57" fmla="*/ 4345146 w 4549123"/>
              <a:gd name="connsiteY57" fmla="*/ 3639984 h 5549975"/>
              <a:gd name="connsiteX58" fmla="*/ 4254385 w 4549123"/>
              <a:gd name="connsiteY58" fmla="*/ 5278921 h 5549975"/>
              <a:gd name="connsiteX59" fmla="*/ 4259683 w 4549123"/>
              <a:gd name="connsiteY59" fmla="*/ 5315626 h 5549975"/>
              <a:gd name="connsiteX60" fmla="*/ 4263217 w 4549123"/>
              <a:gd name="connsiteY60" fmla="*/ 5350090 h 5549975"/>
              <a:gd name="connsiteX61" fmla="*/ 4266049 w 4549123"/>
              <a:gd name="connsiteY61" fmla="*/ 5450399 h 5549975"/>
              <a:gd name="connsiteX62" fmla="*/ 4247492 w 4549123"/>
              <a:gd name="connsiteY62" fmla="*/ 5484804 h 5549975"/>
              <a:gd name="connsiteX63" fmla="*/ 4242840 w 4549123"/>
              <a:gd name="connsiteY63" fmla="*/ 5487504 h 5549975"/>
              <a:gd name="connsiteX64" fmla="*/ 4239383 w 4549123"/>
              <a:gd name="connsiteY64" fmla="*/ 5549951 h 5549975"/>
              <a:gd name="connsiteX65" fmla="*/ 8699 w 4549123"/>
              <a:gd name="connsiteY65" fmla="*/ 5314089 h 5549975"/>
              <a:gd name="connsiteX66" fmla="*/ 12505 w 4549123"/>
              <a:gd name="connsiteY66" fmla="*/ 5243704 h 5549975"/>
              <a:gd name="connsiteX67" fmla="*/ 0 w 4549123"/>
              <a:gd name="connsiteY67" fmla="*/ 5239903 h 5549975"/>
              <a:gd name="connsiteX68" fmla="*/ 4220 w 4549123"/>
              <a:gd name="connsiteY68" fmla="*/ 5233298 h 5549975"/>
              <a:gd name="connsiteX69" fmla="*/ 4489 w 4549123"/>
              <a:gd name="connsiteY69" fmla="*/ 5230552 h 5549975"/>
              <a:gd name="connsiteX70" fmla="*/ 4759 w 4549123"/>
              <a:gd name="connsiteY70" fmla="*/ 5227804 h 5549975"/>
              <a:gd name="connsiteX71" fmla="*/ 5296 w 4549123"/>
              <a:gd name="connsiteY71" fmla="*/ 5222308 h 5549975"/>
              <a:gd name="connsiteX72" fmla="*/ 4981 w 4549123"/>
              <a:gd name="connsiteY72" fmla="*/ 5216405 h 5549975"/>
              <a:gd name="connsiteX73" fmla="*/ 4397 w 4549123"/>
              <a:gd name="connsiteY73" fmla="*/ 5213249 h 5549975"/>
              <a:gd name="connsiteX74" fmla="*/ 4666 w 4549123"/>
              <a:gd name="connsiteY74" fmla="*/ 5210500 h 5549975"/>
              <a:gd name="connsiteX75" fmla="*/ 4350 w 4549123"/>
              <a:gd name="connsiteY75" fmla="*/ 5204597 h 5549975"/>
              <a:gd name="connsiteX76" fmla="*/ 3767 w 4549123"/>
              <a:gd name="connsiteY76" fmla="*/ 5201441 h 5549975"/>
              <a:gd name="connsiteX77" fmla="*/ 3137 w 4549123"/>
              <a:gd name="connsiteY77" fmla="*/ 5189632 h 5549975"/>
              <a:gd name="connsiteX78" fmla="*/ 2553 w 4549123"/>
              <a:gd name="connsiteY78" fmla="*/ 5186477 h 5549975"/>
              <a:gd name="connsiteX79" fmla="*/ 2821 w 4549123"/>
              <a:gd name="connsiteY79" fmla="*/ 5183728 h 5549975"/>
              <a:gd name="connsiteX80" fmla="*/ 1386 w 4549123"/>
              <a:gd name="connsiteY80" fmla="*/ 5180163 h 5549975"/>
              <a:gd name="connsiteX81" fmla="*/ 6798 w 4549123"/>
              <a:gd name="connsiteY81" fmla="*/ 5116566 h 5549975"/>
              <a:gd name="connsiteX82" fmla="*/ 74412 w 4549123"/>
              <a:gd name="connsiteY82" fmla="*/ 3839310 h 5549975"/>
              <a:gd name="connsiteX83" fmla="*/ 299102 w 4549123"/>
              <a:gd name="connsiteY83" fmla="*/ 0 h 5549975"/>
              <a:gd name="connsiteX0" fmla="*/ 304427 w 4554448"/>
              <a:gd name="connsiteY0" fmla="*/ 0 h 5549970"/>
              <a:gd name="connsiteX1" fmla="*/ 3306613 w 4554448"/>
              <a:gd name="connsiteY1" fmla="*/ 171842 h 5549970"/>
              <a:gd name="connsiteX2" fmla="*/ 4135424 w 4554448"/>
              <a:gd name="connsiteY2" fmla="*/ 226950 h 5549970"/>
              <a:gd name="connsiteX3" fmla="*/ 4508618 w 4554448"/>
              <a:gd name="connsiteY3" fmla="*/ 247374 h 5549970"/>
              <a:gd name="connsiteX4" fmla="*/ 4536497 w 4554448"/>
              <a:gd name="connsiteY4" fmla="*/ 269179 h 5549970"/>
              <a:gd name="connsiteX5" fmla="*/ 4534723 w 4554448"/>
              <a:gd name="connsiteY5" fmla="*/ 300930 h 5549970"/>
              <a:gd name="connsiteX6" fmla="*/ 4537645 w 4554448"/>
              <a:gd name="connsiteY6" fmla="*/ 302647 h 5549970"/>
              <a:gd name="connsiteX7" fmla="*/ 4554071 w 4554448"/>
              <a:gd name="connsiteY7" fmla="*/ 334222 h 5549970"/>
              <a:gd name="connsiteX8" fmla="*/ 4531810 w 4554448"/>
              <a:gd name="connsiteY8" fmla="*/ 391868 h 5549970"/>
              <a:gd name="connsiteX9" fmla="*/ 4528322 w 4554448"/>
              <a:gd name="connsiteY9" fmla="*/ 415489 h 5549970"/>
              <a:gd name="connsiteX10" fmla="*/ 4523217 w 4554448"/>
              <a:gd name="connsiteY10" fmla="*/ 506828 h 5549970"/>
              <a:gd name="connsiteX11" fmla="*/ 4522567 w 4554448"/>
              <a:gd name="connsiteY11" fmla="*/ 553245 h 5549970"/>
              <a:gd name="connsiteX12" fmla="*/ 4519468 w 4554448"/>
              <a:gd name="connsiteY12" fmla="*/ 581709 h 5549970"/>
              <a:gd name="connsiteX13" fmla="*/ 4518799 w 4554448"/>
              <a:gd name="connsiteY13" fmla="*/ 585890 h 5549970"/>
              <a:gd name="connsiteX14" fmla="*/ 4505862 w 4554448"/>
              <a:gd name="connsiteY14" fmla="*/ 817404 h 5549970"/>
              <a:gd name="connsiteX15" fmla="*/ 4507575 w 4554448"/>
              <a:gd name="connsiteY15" fmla="*/ 822238 h 5549970"/>
              <a:gd name="connsiteX16" fmla="*/ 4505424 w 4554448"/>
              <a:gd name="connsiteY16" fmla="*/ 846069 h 5549970"/>
              <a:gd name="connsiteX17" fmla="*/ 4503824 w 4554448"/>
              <a:gd name="connsiteY17" fmla="*/ 853854 h 5549970"/>
              <a:gd name="connsiteX18" fmla="*/ 4497586 w 4554448"/>
              <a:gd name="connsiteY18" fmla="*/ 965485 h 5549970"/>
              <a:gd name="connsiteX19" fmla="*/ 4499663 w 4554448"/>
              <a:gd name="connsiteY19" fmla="*/ 966385 h 5549970"/>
              <a:gd name="connsiteX20" fmla="*/ 4503782 w 4554448"/>
              <a:gd name="connsiteY20" fmla="*/ 1002567 h 5549970"/>
              <a:gd name="connsiteX21" fmla="*/ 4498984 w 4554448"/>
              <a:gd name="connsiteY21" fmla="*/ 1101094 h 5549970"/>
              <a:gd name="connsiteX22" fmla="*/ 4498879 w 4554448"/>
              <a:gd name="connsiteY22" fmla="*/ 1159389 h 5549970"/>
              <a:gd name="connsiteX23" fmla="*/ 4503182 w 4554448"/>
              <a:gd name="connsiteY23" fmla="*/ 1180505 h 5549970"/>
              <a:gd name="connsiteX24" fmla="*/ 4506272 w 4554448"/>
              <a:gd name="connsiteY24" fmla="*/ 1210687 h 5549970"/>
              <a:gd name="connsiteX25" fmla="*/ 4515089 w 4554448"/>
              <a:gd name="connsiteY25" fmla="*/ 1263157 h 5549970"/>
              <a:gd name="connsiteX26" fmla="*/ 4517366 w 4554448"/>
              <a:gd name="connsiteY26" fmla="*/ 1313374 h 5549970"/>
              <a:gd name="connsiteX27" fmla="*/ 4516486 w 4554448"/>
              <a:gd name="connsiteY27" fmla="*/ 1347004 h 5549970"/>
              <a:gd name="connsiteX28" fmla="*/ 4516023 w 4554448"/>
              <a:gd name="connsiteY28" fmla="*/ 1351864 h 5549970"/>
              <a:gd name="connsiteX29" fmla="*/ 4506904 w 4554448"/>
              <a:gd name="connsiteY29" fmla="*/ 1391762 h 5549970"/>
              <a:gd name="connsiteX30" fmla="*/ 4510168 w 4554448"/>
              <a:gd name="connsiteY30" fmla="*/ 1395707 h 5549970"/>
              <a:gd name="connsiteX31" fmla="*/ 4513010 w 4554448"/>
              <a:gd name="connsiteY31" fmla="*/ 1408524 h 5549970"/>
              <a:gd name="connsiteX32" fmla="*/ 4508269 w 4554448"/>
              <a:gd name="connsiteY32" fmla="*/ 1419109 h 5549970"/>
              <a:gd name="connsiteX33" fmla="*/ 4498085 w 4554448"/>
              <a:gd name="connsiteY33" fmla="*/ 1469337 h 5549970"/>
              <a:gd name="connsiteX34" fmla="*/ 4487188 w 4554448"/>
              <a:gd name="connsiteY34" fmla="*/ 1543038 h 5549970"/>
              <a:gd name="connsiteX35" fmla="*/ 4482307 w 4554448"/>
              <a:gd name="connsiteY35" fmla="*/ 1553997 h 5549970"/>
              <a:gd name="connsiteX36" fmla="*/ 4467879 w 4554448"/>
              <a:gd name="connsiteY36" fmla="*/ 1626071 h 5549970"/>
              <a:gd name="connsiteX37" fmla="*/ 4464164 w 4554448"/>
              <a:gd name="connsiteY37" fmla="*/ 1664103 h 5549970"/>
              <a:gd name="connsiteX38" fmla="*/ 4467824 w 4554448"/>
              <a:gd name="connsiteY38" fmla="*/ 1668558 h 5549970"/>
              <a:gd name="connsiteX39" fmla="*/ 4466174 w 4554448"/>
              <a:gd name="connsiteY39" fmla="*/ 1679756 h 5549970"/>
              <a:gd name="connsiteX40" fmla="*/ 4466586 w 4554448"/>
              <a:gd name="connsiteY40" fmla="*/ 1682815 h 5549970"/>
              <a:gd name="connsiteX41" fmla="*/ 4468097 w 4554448"/>
              <a:gd name="connsiteY41" fmla="*/ 1700268 h 5549970"/>
              <a:gd name="connsiteX42" fmla="*/ 4456627 w 4554448"/>
              <a:gd name="connsiteY42" fmla="*/ 1735163 h 5549970"/>
              <a:gd name="connsiteX43" fmla="*/ 4454567 w 4554448"/>
              <a:gd name="connsiteY43" fmla="*/ 1735289 h 5549970"/>
              <a:gd name="connsiteX44" fmla="*/ 4446069 w 4554448"/>
              <a:gd name="connsiteY44" fmla="*/ 1887374 h 5549970"/>
              <a:gd name="connsiteX45" fmla="*/ 4454760 w 4554448"/>
              <a:gd name="connsiteY45" fmla="*/ 1911536 h 5549970"/>
              <a:gd name="connsiteX46" fmla="*/ 4457038 w 4554448"/>
              <a:gd name="connsiteY46" fmla="*/ 1961755 h 5549970"/>
              <a:gd name="connsiteX47" fmla="*/ 4456157 w 4554448"/>
              <a:gd name="connsiteY47" fmla="*/ 1995384 h 5549970"/>
              <a:gd name="connsiteX48" fmla="*/ 4455695 w 4554448"/>
              <a:gd name="connsiteY48" fmla="*/ 2000244 h 5549970"/>
              <a:gd name="connsiteX49" fmla="*/ 4446575 w 4554448"/>
              <a:gd name="connsiteY49" fmla="*/ 2040142 h 5549970"/>
              <a:gd name="connsiteX50" fmla="*/ 4449840 w 4554448"/>
              <a:gd name="connsiteY50" fmla="*/ 2044087 h 5549970"/>
              <a:gd name="connsiteX51" fmla="*/ 4452681 w 4554448"/>
              <a:gd name="connsiteY51" fmla="*/ 2056904 h 5549970"/>
              <a:gd name="connsiteX52" fmla="*/ 4447940 w 4554448"/>
              <a:gd name="connsiteY52" fmla="*/ 2067489 h 5549970"/>
              <a:gd name="connsiteX53" fmla="*/ 4437756 w 4554448"/>
              <a:gd name="connsiteY53" fmla="*/ 2117719 h 5549970"/>
              <a:gd name="connsiteX54" fmla="*/ 4430425 w 4554448"/>
              <a:gd name="connsiteY54" fmla="*/ 2167300 h 5549970"/>
              <a:gd name="connsiteX55" fmla="*/ 4374342 w 4554448"/>
              <a:gd name="connsiteY55" fmla="*/ 3223633 h 5549970"/>
              <a:gd name="connsiteX56" fmla="*/ 4361556 w 4554448"/>
              <a:gd name="connsiteY56" fmla="*/ 3477281 h 5549970"/>
              <a:gd name="connsiteX57" fmla="*/ 4350471 w 4554448"/>
              <a:gd name="connsiteY57" fmla="*/ 3639984 h 5549970"/>
              <a:gd name="connsiteX58" fmla="*/ 4259710 w 4554448"/>
              <a:gd name="connsiteY58" fmla="*/ 5278921 h 5549970"/>
              <a:gd name="connsiteX59" fmla="*/ 4265008 w 4554448"/>
              <a:gd name="connsiteY59" fmla="*/ 5315626 h 5549970"/>
              <a:gd name="connsiteX60" fmla="*/ 4268542 w 4554448"/>
              <a:gd name="connsiteY60" fmla="*/ 5350090 h 5549970"/>
              <a:gd name="connsiteX61" fmla="*/ 4271374 w 4554448"/>
              <a:gd name="connsiteY61" fmla="*/ 5450399 h 5549970"/>
              <a:gd name="connsiteX62" fmla="*/ 4252817 w 4554448"/>
              <a:gd name="connsiteY62" fmla="*/ 5484804 h 5549970"/>
              <a:gd name="connsiteX63" fmla="*/ 4248165 w 4554448"/>
              <a:gd name="connsiteY63" fmla="*/ 5487504 h 5549970"/>
              <a:gd name="connsiteX64" fmla="*/ 4244708 w 4554448"/>
              <a:gd name="connsiteY64" fmla="*/ 5549951 h 5549970"/>
              <a:gd name="connsiteX65" fmla="*/ 0 w 4554448"/>
              <a:gd name="connsiteY65" fmla="*/ 5272016 h 5549970"/>
              <a:gd name="connsiteX66" fmla="*/ 17830 w 4554448"/>
              <a:gd name="connsiteY66" fmla="*/ 5243704 h 5549970"/>
              <a:gd name="connsiteX67" fmla="*/ 5325 w 4554448"/>
              <a:gd name="connsiteY67" fmla="*/ 5239903 h 5549970"/>
              <a:gd name="connsiteX68" fmla="*/ 9545 w 4554448"/>
              <a:gd name="connsiteY68" fmla="*/ 5233298 h 5549970"/>
              <a:gd name="connsiteX69" fmla="*/ 9814 w 4554448"/>
              <a:gd name="connsiteY69" fmla="*/ 5230552 h 5549970"/>
              <a:gd name="connsiteX70" fmla="*/ 10084 w 4554448"/>
              <a:gd name="connsiteY70" fmla="*/ 5227804 h 5549970"/>
              <a:gd name="connsiteX71" fmla="*/ 10621 w 4554448"/>
              <a:gd name="connsiteY71" fmla="*/ 5222308 h 5549970"/>
              <a:gd name="connsiteX72" fmla="*/ 10306 w 4554448"/>
              <a:gd name="connsiteY72" fmla="*/ 5216405 h 5549970"/>
              <a:gd name="connsiteX73" fmla="*/ 9722 w 4554448"/>
              <a:gd name="connsiteY73" fmla="*/ 5213249 h 5549970"/>
              <a:gd name="connsiteX74" fmla="*/ 9991 w 4554448"/>
              <a:gd name="connsiteY74" fmla="*/ 5210500 h 5549970"/>
              <a:gd name="connsiteX75" fmla="*/ 9675 w 4554448"/>
              <a:gd name="connsiteY75" fmla="*/ 5204597 h 5549970"/>
              <a:gd name="connsiteX76" fmla="*/ 9092 w 4554448"/>
              <a:gd name="connsiteY76" fmla="*/ 5201441 h 5549970"/>
              <a:gd name="connsiteX77" fmla="*/ 8462 w 4554448"/>
              <a:gd name="connsiteY77" fmla="*/ 5189632 h 5549970"/>
              <a:gd name="connsiteX78" fmla="*/ 7878 w 4554448"/>
              <a:gd name="connsiteY78" fmla="*/ 5186477 h 5549970"/>
              <a:gd name="connsiteX79" fmla="*/ 8146 w 4554448"/>
              <a:gd name="connsiteY79" fmla="*/ 5183728 h 5549970"/>
              <a:gd name="connsiteX80" fmla="*/ 6711 w 4554448"/>
              <a:gd name="connsiteY80" fmla="*/ 5180163 h 5549970"/>
              <a:gd name="connsiteX81" fmla="*/ 12123 w 4554448"/>
              <a:gd name="connsiteY81" fmla="*/ 5116566 h 5549970"/>
              <a:gd name="connsiteX82" fmla="*/ 79737 w 4554448"/>
              <a:gd name="connsiteY82" fmla="*/ 3839310 h 5549970"/>
              <a:gd name="connsiteX83" fmla="*/ 304427 w 4554448"/>
              <a:gd name="connsiteY83" fmla="*/ 0 h 5549970"/>
              <a:gd name="connsiteX0" fmla="*/ 338086 w 4588107"/>
              <a:gd name="connsiteY0" fmla="*/ 0 h 5549995"/>
              <a:gd name="connsiteX1" fmla="*/ 3340272 w 4588107"/>
              <a:gd name="connsiteY1" fmla="*/ 171842 h 5549995"/>
              <a:gd name="connsiteX2" fmla="*/ 4169083 w 4588107"/>
              <a:gd name="connsiteY2" fmla="*/ 226950 h 5549995"/>
              <a:gd name="connsiteX3" fmla="*/ 4542277 w 4588107"/>
              <a:gd name="connsiteY3" fmla="*/ 247374 h 5549995"/>
              <a:gd name="connsiteX4" fmla="*/ 4570156 w 4588107"/>
              <a:gd name="connsiteY4" fmla="*/ 269179 h 5549995"/>
              <a:gd name="connsiteX5" fmla="*/ 4568382 w 4588107"/>
              <a:gd name="connsiteY5" fmla="*/ 300930 h 5549995"/>
              <a:gd name="connsiteX6" fmla="*/ 4571304 w 4588107"/>
              <a:gd name="connsiteY6" fmla="*/ 302647 h 5549995"/>
              <a:gd name="connsiteX7" fmla="*/ 4587730 w 4588107"/>
              <a:gd name="connsiteY7" fmla="*/ 334222 h 5549995"/>
              <a:gd name="connsiteX8" fmla="*/ 4565469 w 4588107"/>
              <a:gd name="connsiteY8" fmla="*/ 391868 h 5549995"/>
              <a:gd name="connsiteX9" fmla="*/ 4561981 w 4588107"/>
              <a:gd name="connsiteY9" fmla="*/ 415489 h 5549995"/>
              <a:gd name="connsiteX10" fmla="*/ 4556876 w 4588107"/>
              <a:gd name="connsiteY10" fmla="*/ 506828 h 5549995"/>
              <a:gd name="connsiteX11" fmla="*/ 4556226 w 4588107"/>
              <a:gd name="connsiteY11" fmla="*/ 553245 h 5549995"/>
              <a:gd name="connsiteX12" fmla="*/ 4553127 w 4588107"/>
              <a:gd name="connsiteY12" fmla="*/ 581709 h 5549995"/>
              <a:gd name="connsiteX13" fmla="*/ 4552458 w 4588107"/>
              <a:gd name="connsiteY13" fmla="*/ 585890 h 5549995"/>
              <a:gd name="connsiteX14" fmla="*/ 4539521 w 4588107"/>
              <a:gd name="connsiteY14" fmla="*/ 817404 h 5549995"/>
              <a:gd name="connsiteX15" fmla="*/ 4541234 w 4588107"/>
              <a:gd name="connsiteY15" fmla="*/ 822238 h 5549995"/>
              <a:gd name="connsiteX16" fmla="*/ 4539083 w 4588107"/>
              <a:gd name="connsiteY16" fmla="*/ 846069 h 5549995"/>
              <a:gd name="connsiteX17" fmla="*/ 4537483 w 4588107"/>
              <a:gd name="connsiteY17" fmla="*/ 853854 h 5549995"/>
              <a:gd name="connsiteX18" fmla="*/ 4531245 w 4588107"/>
              <a:gd name="connsiteY18" fmla="*/ 965485 h 5549995"/>
              <a:gd name="connsiteX19" fmla="*/ 4533322 w 4588107"/>
              <a:gd name="connsiteY19" fmla="*/ 966385 h 5549995"/>
              <a:gd name="connsiteX20" fmla="*/ 4537441 w 4588107"/>
              <a:gd name="connsiteY20" fmla="*/ 1002567 h 5549995"/>
              <a:gd name="connsiteX21" fmla="*/ 4532643 w 4588107"/>
              <a:gd name="connsiteY21" fmla="*/ 1101094 h 5549995"/>
              <a:gd name="connsiteX22" fmla="*/ 4532538 w 4588107"/>
              <a:gd name="connsiteY22" fmla="*/ 1159389 h 5549995"/>
              <a:gd name="connsiteX23" fmla="*/ 4536841 w 4588107"/>
              <a:gd name="connsiteY23" fmla="*/ 1180505 h 5549995"/>
              <a:gd name="connsiteX24" fmla="*/ 4539931 w 4588107"/>
              <a:gd name="connsiteY24" fmla="*/ 1210687 h 5549995"/>
              <a:gd name="connsiteX25" fmla="*/ 4548748 w 4588107"/>
              <a:gd name="connsiteY25" fmla="*/ 1263157 h 5549995"/>
              <a:gd name="connsiteX26" fmla="*/ 4551025 w 4588107"/>
              <a:gd name="connsiteY26" fmla="*/ 1313374 h 5549995"/>
              <a:gd name="connsiteX27" fmla="*/ 4550145 w 4588107"/>
              <a:gd name="connsiteY27" fmla="*/ 1347004 h 5549995"/>
              <a:gd name="connsiteX28" fmla="*/ 4549682 w 4588107"/>
              <a:gd name="connsiteY28" fmla="*/ 1351864 h 5549995"/>
              <a:gd name="connsiteX29" fmla="*/ 4540563 w 4588107"/>
              <a:gd name="connsiteY29" fmla="*/ 1391762 h 5549995"/>
              <a:gd name="connsiteX30" fmla="*/ 4543827 w 4588107"/>
              <a:gd name="connsiteY30" fmla="*/ 1395707 h 5549995"/>
              <a:gd name="connsiteX31" fmla="*/ 4546669 w 4588107"/>
              <a:gd name="connsiteY31" fmla="*/ 1408524 h 5549995"/>
              <a:gd name="connsiteX32" fmla="*/ 4541928 w 4588107"/>
              <a:gd name="connsiteY32" fmla="*/ 1419109 h 5549995"/>
              <a:gd name="connsiteX33" fmla="*/ 4531744 w 4588107"/>
              <a:gd name="connsiteY33" fmla="*/ 1469337 h 5549995"/>
              <a:gd name="connsiteX34" fmla="*/ 4520847 w 4588107"/>
              <a:gd name="connsiteY34" fmla="*/ 1543038 h 5549995"/>
              <a:gd name="connsiteX35" fmla="*/ 4515966 w 4588107"/>
              <a:gd name="connsiteY35" fmla="*/ 1553997 h 5549995"/>
              <a:gd name="connsiteX36" fmla="*/ 4501538 w 4588107"/>
              <a:gd name="connsiteY36" fmla="*/ 1626071 h 5549995"/>
              <a:gd name="connsiteX37" fmla="*/ 4497823 w 4588107"/>
              <a:gd name="connsiteY37" fmla="*/ 1664103 h 5549995"/>
              <a:gd name="connsiteX38" fmla="*/ 4501483 w 4588107"/>
              <a:gd name="connsiteY38" fmla="*/ 1668558 h 5549995"/>
              <a:gd name="connsiteX39" fmla="*/ 4499833 w 4588107"/>
              <a:gd name="connsiteY39" fmla="*/ 1679756 h 5549995"/>
              <a:gd name="connsiteX40" fmla="*/ 4500245 w 4588107"/>
              <a:gd name="connsiteY40" fmla="*/ 1682815 h 5549995"/>
              <a:gd name="connsiteX41" fmla="*/ 4501756 w 4588107"/>
              <a:gd name="connsiteY41" fmla="*/ 1700268 h 5549995"/>
              <a:gd name="connsiteX42" fmla="*/ 4490286 w 4588107"/>
              <a:gd name="connsiteY42" fmla="*/ 1735163 h 5549995"/>
              <a:gd name="connsiteX43" fmla="*/ 4488226 w 4588107"/>
              <a:gd name="connsiteY43" fmla="*/ 1735289 h 5549995"/>
              <a:gd name="connsiteX44" fmla="*/ 4479728 w 4588107"/>
              <a:gd name="connsiteY44" fmla="*/ 1887374 h 5549995"/>
              <a:gd name="connsiteX45" fmla="*/ 4488419 w 4588107"/>
              <a:gd name="connsiteY45" fmla="*/ 1911536 h 5549995"/>
              <a:gd name="connsiteX46" fmla="*/ 4490697 w 4588107"/>
              <a:gd name="connsiteY46" fmla="*/ 1961755 h 5549995"/>
              <a:gd name="connsiteX47" fmla="*/ 4489816 w 4588107"/>
              <a:gd name="connsiteY47" fmla="*/ 1995384 h 5549995"/>
              <a:gd name="connsiteX48" fmla="*/ 4489354 w 4588107"/>
              <a:gd name="connsiteY48" fmla="*/ 2000244 h 5549995"/>
              <a:gd name="connsiteX49" fmla="*/ 4480234 w 4588107"/>
              <a:gd name="connsiteY49" fmla="*/ 2040142 h 5549995"/>
              <a:gd name="connsiteX50" fmla="*/ 4483499 w 4588107"/>
              <a:gd name="connsiteY50" fmla="*/ 2044087 h 5549995"/>
              <a:gd name="connsiteX51" fmla="*/ 4486340 w 4588107"/>
              <a:gd name="connsiteY51" fmla="*/ 2056904 h 5549995"/>
              <a:gd name="connsiteX52" fmla="*/ 4481599 w 4588107"/>
              <a:gd name="connsiteY52" fmla="*/ 2067489 h 5549995"/>
              <a:gd name="connsiteX53" fmla="*/ 4471415 w 4588107"/>
              <a:gd name="connsiteY53" fmla="*/ 2117719 h 5549995"/>
              <a:gd name="connsiteX54" fmla="*/ 4464084 w 4588107"/>
              <a:gd name="connsiteY54" fmla="*/ 2167300 h 5549995"/>
              <a:gd name="connsiteX55" fmla="*/ 4408001 w 4588107"/>
              <a:gd name="connsiteY55" fmla="*/ 3223633 h 5549995"/>
              <a:gd name="connsiteX56" fmla="*/ 4395215 w 4588107"/>
              <a:gd name="connsiteY56" fmla="*/ 3477281 h 5549995"/>
              <a:gd name="connsiteX57" fmla="*/ 4384130 w 4588107"/>
              <a:gd name="connsiteY57" fmla="*/ 3639984 h 5549995"/>
              <a:gd name="connsiteX58" fmla="*/ 4293369 w 4588107"/>
              <a:gd name="connsiteY58" fmla="*/ 5278921 h 5549995"/>
              <a:gd name="connsiteX59" fmla="*/ 4298667 w 4588107"/>
              <a:gd name="connsiteY59" fmla="*/ 5315626 h 5549995"/>
              <a:gd name="connsiteX60" fmla="*/ 4302201 w 4588107"/>
              <a:gd name="connsiteY60" fmla="*/ 5350090 h 5549995"/>
              <a:gd name="connsiteX61" fmla="*/ 4305033 w 4588107"/>
              <a:gd name="connsiteY61" fmla="*/ 5450399 h 5549995"/>
              <a:gd name="connsiteX62" fmla="*/ 4286476 w 4588107"/>
              <a:gd name="connsiteY62" fmla="*/ 5484804 h 5549995"/>
              <a:gd name="connsiteX63" fmla="*/ 4281824 w 4588107"/>
              <a:gd name="connsiteY63" fmla="*/ 5487504 h 5549995"/>
              <a:gd name="connsiteX64" fmla="*/ 4278367 w 4588107"/>
              <a:gd name="connsiteY64" fmla="*/ 5549951 h 5549995"/>
              <a:gd name="connsiteX65" fmla="*/ 0 w 4588107"/>
              <a:gd name="connsiteY65" fmla="*/ 5387017 h 5549995"/>
              <a:gd name="connsiteX66" fmla="*/ 51489 w 4588107"/>
              <a:gd name="connsiteY66" fmla="*/ 5243704 h 5549995"/>
              <a:gd name="connsiteX67" fmla="*/ 38984 w 4588107"/>
              <a:gd name="connsiteY67" fmla="*/ 5239903 h 5549995"/>
              <a:gd name="connsiteX68" fmla="*/ 43204 w 4588107"/>
              <a:gd name="connsiteY68" fmla="*/ 5233298 h 5549995"/>
              <a:gd name="connsiteX69" fmla="*/ 43473 w 4588107"/>
              <a:gd name="connsiteY69" fmla="*/ 5230552 h 5549995"/>
              <a:gd name="connsiteX70" fmla="*/ 43743 w 4588107"/>
              <a:gd name="connsiteY70" fmla="*/ 5227804 h 5549995"/>
              <a:gd name="connsiteX71" fmla="*/ 44280 w 4588107"/>
              <a:gd name="connsiteY71" fmla="*/ 5222308 h 5549995"/>
              <a:gd name="connsiteX72" fmla="*/ 43965 w 4588107"/>
              <a:gd name="connsiteY72" fmla="*/ 5216405 h 5549995"/>
              <a:gd name="connsiteX73" fmla="*/ 43381 w 4588107"/>
              <a:gd name="connsiteY73" fmla="*/ 5213249 h 5549995"/>
              <a:gd name="connsiteX74" fmla="*/ 43650 w 4588107"/>
              <a:gd name="connsiteY74" fmla="*/ 5210500 h 5549995"/>
              <a:gd name="connsiteX75" fmla="*/ 43334 w 4588107"/>
              <a:gd name="connsiteY75" fmla="*/ 5204597 h 5549995"/>
              <a:gd name="connsiteX76" fmla="*/ 42751 w 4588107"/>
              <a:gd name="connsiteY76" fmla="*/ 5201441 h 5549995"/>
              <a:gd name="connsiteX77" fmla="*/ 42121 w 4588107"/>
              <a:gd name="connsiteY77" fmla="*/ 5189632 h 5549995"/>
              <a:gd name="connsiteX78" fmla="*/ 41537 w 4588107"/>
              <a:gd name="connsiteY78" fmla="*/ 5186477 h 5549995"/>
              <a:gd name="connsiteX79" fmla="*/ 41805 w 4588107"/>
              <a:gd name="connsiteY79" fmla="*/ 5183728 h 5549995"/>
              <a:gd name="connsiteX80" fmla="*/ 40370 w 4588107"/>
              <a:gd name="connsiteY80" fmla="*/ 5180163 h 5549995"/>
              <a:gd name="connsiteX81" fmla="*/ 45782 w 4588107"/>
              <a:gd name="connsiteY81" fmla="*/ 5116566 h 5549995"/>
              <a:gd name="connsiteX82" fmla="*/ 113396 w 4588107"/>
              <a:gd name="connsiteY82" fmla="*/ 3839310 h 5549995"/>
              <a:gd name="connsiteX83" fmla="*/ 338086 w 4588107"/>
              <a:gd name="connsiteY83" fmla="*/ 0 h 5549995"/>
              <a:gd name="connsiteX0" fmla="*/ 299102 w 4549123"/>
              <a:gd name="connsiteY0" fmla="*/ 0 h 5549966"/>
              <a:gd name="connsiteX1" fmla="*/ 3301288 w 4549123"/>
              <a:gd name="connsiteY1" fmla="*/ 171842 h 5549966"/>
              <a:gd name="connsiteX2" fmla="*/ 4130099 w 4549123"/>
              <a:gd name="connsiteY2" fmla="*/ 226950 h 5549966"/>
              <a:gd name="connsiteX3" fmla="*/ 4503293 w 4549123"/>
              <a:gd name="connsiteY3" fmla="*/ 247374 h 5549966"/>
              <a:gd name="connsiteX4" fmla="*/ 4531172 w 4549123"/>
              <a:gd name="connsiteY4" fmla="*/ 269179 h 5549966"/>
              <a:gd name="connsiteX5" fmla="*/ 4529398 w 4549123"/>
              <a:gd name="connsiteY5" fmla="*/ 300930 h 5549966"/>
              <a:gd name="connsiteX6" fmla="*/ 4532320 w 4549123"/>
              <a:gd name="connsiteY6" fmla="*/ 302647 h 5549966"/>
              <a:gd name="connsiteX7" fmla="*/ 4548746 w 4549123"/>
              <a:gd name="connsiteY7" fmla="*/ 334222 h 5549966"/>
              <a:gd name="connsiteX8" fmla="*/ 4526485 w 4549123"/>
              <a:gd name="connsiteY8" fmla="*/ 391868 h 5549966"/>
              <a:gd name="connsiteX9" fmla="*/ 4522997 w 4549123"/>
              <a:gd name="connsiteY9" fmla="*/ 415489 h 5549966"/>
              <a:gd name="connsiteX10" fmla="*/ 4517892 w 4549123"/>
              <a:gd name="connsiteY10" fmla="*/ 506828 h 5549966"/>
              <a:gd name="connsiteX11" fmla="*/ 4517242 w 4549123"/>
              <a:gd name="connsiteY11" fmla="*/ 553245 h 5549966"/>
              <a:gd name="connsiteX12" fmla="*/ 4514143 w 4549123"/>
              <a:gd name="connsiteY12" fmla="*/ 581709 h 5549966"/>
              <a:gd name="connsiteX13" fmla="*/ 4513474 w 4549123"/>
              <a:gd name="connsiteY13" fmla="*/ 585890 h 5549966"/>
              <a:gd name="connsiteX14" fmla="*/ 4500537 w 4549123"/>
              <a:gd name="connsiteY14" fmla="*/ 817404 h 5549966"/>
              <a:gd name="connsiteX15" fmla="*/ 4502250 w 4549123"/>
              <a:gd name="connsiteY15" fmla="*/ 822238 h 5549966"/>
              <a:gd name="connsiteX16" fmla="*/ 4500099 w 4549123"/>
              <a:gd name="connsiteY16" fmla="*/ 846069 h 5549966"/>
              <a:gd name="connsiteX17" fmla="*/ 4498499 w 4549123"/>
              <a:gd name="connsiteY17" fmla="*/ 853854 h 5549966"/>
              <a:gd name="connsiteX18" fmla="*/ 4492261 w 4549123"/>
              <a:gd name="connsiteY18" fmla="*/ 965485 h 5549966"/>
              <a:gd name="connsiteX19" fmla="*/ 4494338 w 4549123"/>
              <a:gd name="connsiteY19" fmla="*/ 966385 h 5549966"/>
              <a:gd name="connsiteX20" fmla="*/ 4498457 w 4549123"/>
              <a:gd name="connsiteY20" fmla="*/ 1002567 h 5549966"/>
              <a:gd name="connsiteX21" fmla="*/ 4493659 w 4549123"/>
              <a:gd name="connsiteY21" fmla="*/ 1101094 h 5549966"/>
              <a:gd name="connsiteX22" fmla="*/ 4493554 w 4549123"/>
              <a:gd name="connsiteY22" fmla="*/ 1159389 h 5549966"/>
              <a:gd name="connsiteX23" fmla="*/ 4497857 w 4549123"/>
              <a:gd name="connsiteY23" fmla="*/ 1180505 h 5549966"/>
              <a:gd name="connsiteX24" fmla="*/ 4500947 w 4549123"/>
              <a:gd name="connsiteY24" fmla="*/ 1210687 h 5549966"/>
              <a:gd name="connsiteX25" fmla="*/ 4509764 w 4549123"/>
              <a:gd name="connsiteY25" fmla="*/ 1263157 h 5549966"/>
              <a:gd name="connsiteX26" fmla="*/ 4512041 w 4549123"/>
              <a:gd name="connsiteY26" fmla="*/ 1313374 h 5549966"/>
              <a:gd name="connsiteX27" fmla="*/ 4511161 w 4549123"/>
              <a:gd name="connsiteY27" fmla="*/ 1347004 h 5549966"/>
              <a:gd name="connsiteX28" fmla="*/ 4510698 w 4549123"/>
              <a:gd name="connsiteY28" fmla="*/ 1351864 h 5549966"/>
              <a:gd name="connsiteX29" fmla="*/ 4501579 w 4549123"/>
              <a:gd name="connsiteY29" fmla="*/ 1391762 h 5549966"/>
              <a:gd name="connsiteX30" fmla="*/ 4504843 w 4549123"/>
              <a:gd name="connsiteY30" fmla="*/ 1395707 h 5549966"/>
              <a:gd name="connsiteX31" fmla="*/ 4507685 w 4549123"/>
              <a:gd name="connsiteY31" fmla="*/ 1408524 h 5549966"/>
              <a:gd name="connsiteX32" fmla="*/ 4502944 w 4549123"/>
              <a:gd name="connsiteY32" fmla="*/ 1419109 h 5549966"/>
              <a:gd name="connsiteX33" fmla="*/ 4492760 w 4549123"/>
              <a:gd name="connsiteY33" fmla="*/ 1469337 h 5549966"/>
              <a:gd name="connsiteX34" fmla="*/ 4481863 w 4549123"/>
              <a:gd name="connsiteY34" fmla="*/ 1543038 h 5549966"/>
              <a:gd name="connsiteX35" fmla="*/ 4476982 w 4549123"/>
              <a:gd name="connsiteY35" fmla="*/ 1553997 h 5549966"/>
              <a:gd name="connsiteX36" fmla="*/ 4462554 w 4549123"/>
              <a:gd name="connsiteY36" fmla="*/ 1626071 h 5549966"/>
              <a:gd name="connsiteX37" fmla="*/ 4458839 w 4549123"/>
              <a:gd name="connsiteY37" fmla="*/ 1664103 h 5549966"/>
              <a:gd name="connsiteX38" fmla="*/ 4462499 w 4549123"/>
              <a:gd name="connsiteY38" fmla="*/ 1668558 h 5549966"/>
              <a:gd name="connsiteX39" fmla="*/ 4460849 w 4549123"/>
              <a:gd name="connsiteY39" fmla="*/ 1679756 h 5549966"/>
              <a:gd name="connsiteX40" fmla="*/ 4461261 w 4549123"/>
              <a:gd name="connsiteY40" fmla="*/ 1682815 h 5549966"/>
              <a:gd name="connsiteX41" fmla="*/ 4462772 w 4549123"/>
              <a:gd name="connsiteY41" fmla="*/ 1700268 h 5549966"/>
              <a:gd name="connsiteX42" fmla="*/ 4451302 w 4549123"/>
              <a:gd name="connsiteY42" fmla="*/ 1735163 h 5549966"/>
              <a:gd name="connsiteX43" fmla="*/ 4449242 w 4549123"/>
              <a:gd name="connsiteY43" fmla="*/ 1735289 h 5549966"/>
              <a:gd name="connsiteX44" fmla="*/ 4440744 w 4549123"/>
              <a:gd name="connsiteY44" fmla="*/ 1887374 h 5549966"/>
              <a:gd name="connsiteX45" fmla="*/ 4449435 w 4549123"/>
              <a:gd name="connsiteY45" fmla="*/ 1911536 h 5549966"/>
              <a:gd name="connsiteX46" fmla="*/ 4451713 w 4549123"/>
              <a:gd name="connsiteY46" fmla="*/ 1961755 h 5549966"/>
              <a:gd name="connsiteX47" fmla="*/ 4450832 w 4549123"/>
              <a:gd name="connsiteY47" fmla="*/ 1995384 h 5549966"/>
              <a:gd name="connsiteX48" fmla="*/ 4450370 w 4549123"/>
              <a:gd name="connsiteY48" fmla="*/ 2000244 h 5549966"/>
              <a:gd name="connsiteX49" fmla="*/ 4441250 w 4549123"/>
              <a:gd name="connsiteY49" fmla="*/ 2040142 h 5549966"/>
              <a:gd name="connsiteX50" fmla="*/ 4444515 w 4549123"/>
              <a:gd name="connsiteY50" fmla="*/ 2044087 h 5549966"/>
              <a:gd name="connsiteX51" fmla="*/ 4447356 w 4549123"/>
              <a:gd name="connsiteY51" fmla="*/ 2056904 h 5549966"/>
              <a:gd name="connsiteX52" fmla="*/ 4442615 w 4549123"/>
              <a:gd name="connsiteY52" fmla="*/ 2067489 h 5549966"/>
              <a:gd name="connsiteX53" fmla="*/ 4432431 w 4549123"/>
              <a:gd name="connsiteY53" fmla="*/ 2117719 h 5549966"/>
              <a:gd name="connsiteX54" fmla="*/ 4425100 w 4549123"/>
              <a:gd name="connsiteY54" fmla="*/ 2167300 h 5549966"/>
              <a:gd name="connsiteX55" fmla="*/ 4369017 w 4549123"/>
              <a:gd name="connsiteY55" fmla="*/ 3223633 h 5549966"/>
              <a:gd name="connsiteX56" fmla="*/ 4356231 w 4549123"/>
              <a:gd name="connsiteY56" fmla="*/ 3477281 h 5549966"/>
              <a:gd name="connsiteX57" fmla="*/ 4345146 w 4549123"/>
              <a:gd name="connsiteY57" fmla="*/ 3639984 h 5549966"/>
              <a:gd name="connsiteX58" fmla="*/ 4254385 w 4549123"/>
              <a:gd name="connsiteY58" fmla="*/ 5278921 h 5549966"/>
              <a:gd name="connsiteX59" fmla="*/ 4259683 w 4549123"/>
              <a:gd name="connsiteY59" fmla="*/ 5315626 h 5549966"/>
              <a:gd name="connsiteX60" fmla="*/ 4263217 w 4549123"/>
              <a:gd name="connsiteY60" fmla="*/ 5350090 h 5549966"/>
              <a:gd name="connsiteX61" fmla="*/ 4266049 w 4549123"/>
              <a:gd name="connsiteY61" fmla="*/ 5450399 h 5549966"/>
              <a:gd name="connsiteX62" fmla="*/ 4247492 w 4549123"/>
              <a:gd name="connsiteY62" fmla="*/ 5484804 h 5549966"/>
              <a:gd name="connsiteX63" fmla="*/ 4242840 w 4549123"/>
              <a:gd name="connsiteY63" fmla="*/ 5487504 h 5549966"/>
              <a:gd name="connsiteX64" fmla="*/ 4239383 w 4549123"/>
              <a:gd name="connsiteY64" fmla="*/ 5549951 h 5549966"/>
              <a:gd name="connsiteX65" fmla="*/ 266751 w 4549123"/>
              <a:gd name="connsiteY65" fmla="*/ 5218723 h 5549966"/>
              <a:gd name="connsiteX66" fmla="*/ 12505 w 4549123"/>
              <a:gd name="connsiteY66" fmla="*/ 5243704 h 5549966"/>
              <a:gd name="connsiteX67" fmla="*/ 0 w 4549123"/>
              <a:gd name="connsiteY67" fmla="*/ 5239903 h 5549966"/>
              <a:gd name="connsiteX68" fmla="*/ 4220 w 4549123"/>
              <a:gd name="connsiteY68" fmla="*/ 5233298 h 5549966"/>
              <a:gd name="connsiteX69" fmla="*/ 4489 w 4549123"/>
              <a:gd name="connsiteY69" fmla="*/ 5230552 h 5549966"/>
              <a:gd name="connsiteX70" fmla="*/ 4759 w 4549123"/>
              <a:gd name="connsiteY70" fmla="*/ 5227804 h 5549966"/>
              <a:gd name="connsiteX71" fmla="*/ 5296 w 4549123"/>
              <a:gd name="connsiteY71" fmla="*/ 5222308 h 5549966"/>
              <a:gd name="connsiteX72" fmla="*/ 4981 w 4549123"/>
              <a:gd name="connsiteY72" fmla="*/ 5216405 h 5549966"/>
              <a:gd name="connsiteX73" fmla="*/ 4397 w 4549123"/>
              <a:gd name="connsiteY73" fmla="*/ 5213249 h 5549966"/>
              <a:gd name="connsiteX74" fmla="*/ 4666 w 4549123"/>
              <a:gd name="connsiteY74" fmla="*/ 5210500 h 5549966"/>
              <a:gd name="connsiteX75" fmla="*/ 4350 w 4549123"/>
              <a:gd name="connsiteY75" fmla="*/ 5204597 h 5549966"/>
              <a:gd name="connsiteX76" fmla="*/ 3767 w 4549123"/>
              <a:gd name="connsiteY76" fmla="*/ 5201441 h 5549966"/>
              <a:gd name="connsiteX77" fmla="*/ 3137 w 4549123"/>
              <a:gd name="connsiteY77" fmla="*/ 5189632 h 5549966"/>
              <a:gd name="connsiteX78" fmla="*/ 2553 w 4549123"/>
              <a:gd name="connsiteY78" fmla="*/ 5186477 h 5549966"/>
              <a:gd name="connsiteX79" fmla="*/ 2821 w 4549123"/>
              <a:gd name="connsiteY79" fmla="*/ 5183728 h 5549966"/>
              <a:gd name="connsiteX80" fmla="*/ 1386 w 4549123"/>
              <a:gd name="connsiteY80" fmla="*/ 5180163 h 5549966"/>
              <a:gd name="connsiteX81" fmla="*/ 6798 w 4549123"/>
              <a:gd name="connsiteY81" fmla="*/ 5116566 h 5549966"/>
              <a:gd name="connsiteX82" fmla="*/ 74412 w 4549123"/>
              <a:gd name="connsiteY82" fmla="*/ 3839310 h 5549966"/>
              <a:gd name="connsiteX83" fmla="*/ 299102 w 4549123"/>
              <a:gd name="connsiteY83" fmla="*/ 0 h 5549966"/>
              <a:gd name="connsiteX0" fmla="*/ 303426 w 4553447"/>
              <a:gd name="connsiteY0" fmla="*/ 0 h 5549966"/>
              <a:gd name="connsiteX1" fmla="*/ 3305612 w 4553447"/>
              <a:gd name="connsiteY1" fmla="*/ 171842 h 5549966"/>
              <a:gd name="connsiteX2" fmla="*/ 4134423 w 4553447"/>
              <a:gd name="connsiteY2" fmla="*/ 226950 h 5549966"/>
              <a:gd name="connsiteX3" fmla="*/ 4507617 w 4553447"/>
              <a:gd name="connsiteY3" fmla="*/ 247374 h 5549966"/>
              <a:gd name="connsiteX4" fmla="*/ 4535496 w 4553447"/>
              <a:gd name="connsiteY4" fmla="*/ 269179 h 5549966"/>
              <a:gd name="connsiteX5" fmla="*/ 4533722 w 4553447"/>
              <a:gd name="connsiteY5" fmla="*/ 300930 h 5549966"/>
              <a:gd name="connsiteX6" fmla="*/ 4536644 w 4553447"/>
              <a:gd name="connsiteY6" fmla="*/ 302647 h 5549966"/>
              <a:gd name="connsiteX7" fmla="*/ 4553070 w 4553447"/>
              <a:gd name="connsiteY7" fmla="*/ 334222 h 5549966"/>
              <a:gd name="connsiteX8" fmla="*/ 4530809 w 4553447"/>
              <a:gd name="connsiteY8" fmla="*/ 391868 h 5549966"/>
              <a:gd name="connsiteX9" fmla="*/ 4527321 w 4553447"/>
              <a:gd name="connsiteY9" fmla="*/ 415489 h 5549966"/>
              <a:gd name="connsiteX10" fmla="*/ 4522216 w 4553447"/>
              <a:gd name="connsiteY10" fmla="*/ 506828 h 5549966"/>
              <a:gd name="connsiteX11" fmla="*/ 4521566 w 4553447"/>
              <a:gd name="connsiteY11" fmla="*/ 553245 h 5549966"/>
              <a:gd name="connsiteX12" fmla="*/ 4518467 w 4553447"/>
              <a:gd name="connsiteY12" fmla="*/ 581709 h 5549966"/>
              <a:gd name="connsiteX13" fmla="*/ 4517798 w 4553447"/>
              <a:gd name="connsiteY13" fmla="*/ 585890 h 5549966"/>
              <a:gd name="connsiteX14" fmla="*/ 4504861 w 4553447"/>
              <a:gd name="connsiteY14" fmla="*/ 817404 h 5549966"/>
              <a:gd name="connsiteX15" fmla="*/ 4506574 w 4553447"/>
              <a:gd name="connsiteY15" fmla="*/ 822238 h 5549966"/>
              <a:gd name="connsiteX16" fmla="*/ 4504423 w 4553447"/>
              <a:gd name="connsiteY16" fmla="*/ 846069 h 5549966"/>
              <a:gd name="connsiteX17" fmla="*/ 4502823 w 4553447"/>
              <a:gd name="connsiteY17" fmla="*/ 853854 h 5549966"/>
              <a:gd name="connsiteX18" fmla="*/ 4496585 w 4553447"/>
              <a:gd name="connsiteY18" fmla="*/ 965485 h 5549966"/>
              <a:gd name="connsiteX19" fmla="*/ 4498662 w 4553447"/>
              <a:gd name="connsiteY19" fmla="*/ 966385 h 5549966"/>
              <a:gd name="connsiteX20" fmla="*/ 4502781 w 4553447"/>
              <a:gd name="connsiteY20" fmla="*/ 1002567 h 5549966"/>
              <a:gd name="connsiteX21" fmla="*/ 4497983 w 4553447"/>
              <a:gd name="connsiteY21" fmla="*/ 1101094 h 5549966"/>
              <a:gd name="connsiteX22" fmla="*/ 4497878 w 4553447"/>
              <a:gd name="connsiteY22" fmla="*/ 1159389 h 5549966"/>
              <a:gd name="connsiteX23" fmla="*/ 4502181 w 4553447"/>
              <a:gd name="connsiteY23" fmla="*/ 1180505 h 5549966"/>
              <a:gd name="connsiteX24" fmla="*/ 4505271 w 4553447"/>
              <a:gd name="connsiteY24" fmla="*/ 1210687 h 5549966"/>
              <a:gd name="connsiteX25" fmla="*/ 4514088 w 4553447"/>
              <a:gd name="connsiteY25" fmla="*/ 1263157 h 5549966"/>
              <a:gd name="connsiteX26" fmla="*/ 4516365 w 4553447"/>
              <a:gd name="connsiteY26" fmla="*/ 1313374 h 5549966"/>
              <a:gd name="connsiteX27" fmla="*/ 4515485 w 4553447"/>
              <a:gd name="connsiteY27" fmla="*/ 1347004 h 5549966"/>
              <a:gd name="connsiteX28" fmla="*/ 4515022 w 4553447"/>
              <a:gd name="connsiteY28" fmla="*/ 1351864 h 5549966"/>
              <a:gd name="connsiteX29" fmla="*/ 4505903 w 4553447"/>
              <a:gd name="connsiteY29" fmla="*/ 1391762 h 5549966"/>
              <a:gd name="connsiteX30" fmla="*/ 4509167 w 4553447"/>
              <a:gd name="connsiteY30" fmla="*/ 1395707 h 5549966"/>
              <a:gd name="connsiteX31" fmla="*/ 4512009 w 4553447"/>
              <a:gd name="connsiteY31" fmla="*/ 1408524 h 5549966"/>
              <a:gd name="connsiteX32" fmla="*/ 4507268 w 4553447"/>
              <a:gd name="connsiteY32" fmla="*/ 1419109 h 5549966"/>
              <a:gd name="connsiteX33" fmla="*/ 4497084 w 4553447"/>
              <a:gd name="connsiteY33" fmla="*/ 1469337 h 5549966"/>
              <a:gd name="connsiteX34" fmla="*/ 4486187 w 4553447"/>
              <a:gd name="connsiteY34" fmla="*/ 1543038 h 5549966"/>
              <a:gd name="connsiteX35" fmla="*/ 4481306 w 4553447"/>
              <a:gd name="connsiteY35" fmla="*/ 1553997 h 5549966"/>
              <a:gd name="connsiteX36" fmla="*/ 4466878 w 4553447"/>
              <a:gd name="connsiteY36" fmla="*/ 1626071 h 5549966"/>
              <a:gd name="connsiteX37" fmla="*/ 4463163 w 4553447"/>
              <a:gd name="connsiteY37" fmla="*/ 1664103 h 5549966"/>
              <a:gd name="connsiteX38" fmla="*/ 4466823 w 4553447"/>
              <a:gd name="connsiteY38" fmla="*/ 1668558 h 5549966"/>
              <a:gd name="connsiteX39" fmla="*/ 4465173 w 4553447"/>
              <a:gd name="connsiteY39" fmla="*/ 1679756 h 5549966"/>
              <a:gd name="connsiteX40" fmla="*/ 4465585 w 4553447"/>
              <a:gd name="connsiteY40" fmla="*/ 1682815 h 5549966"/>
              <a:gd name="connsiteX41" fmla="*/ 4467096 w 4553447"/>
              <a:gd name="connsiteY41" fmla="*/ 1700268 h 5549966"/>
              <a:gd name="connsiteX42" fmla="*/ 4455626 w 4553447"/>
              <a:gd name="connsiteY42" fmla="*/ 1735163 h 5549966"/>
              <a:gd name="connsiteX43" fmla="*/ 4453566 w 4553447"/>
              <a:gd name="connsiteY43" fmla="*/ 1735289 h 5549966"/>
              <a:gd name="connsiteX44" fmla="*/ 4445068 w 4553447"/>
              <a:gd name="connsiteY44" fmla="*/ 1887374 h 5549966"/>
              <a:gd name="connsiteX45" fmla="*/ 4453759 w 4553447"/>
              <a:gd name="connsiteY45" fmla="*/ 1911536 h 5549966"/>
              <a:gd name="connsiteX46" fmla="*/ 4456037 w 4553447"/>
              <a:gd name="connsiteY46" fmla="*/ 1961755 h 5549966"/>
              <a:gd name="connsiteX47" fmla="*/ 4455156 w 4553447"/>
              <a:gd name="connsiteY47" fmla="*/ 1995384 h 5549966"/>
              <a:gd name="connsiteX48" fmla="*/ 4454694 w 4553447"/>
              <a:gd name="connsiteY48" fmla="*/ 2000244 h 5549966"/>
              <a:gd name="connsiteX49" fmla="*/ 4445574 w 4553447"/>
              <a:gd name="connsiteY49" fmla="*/ 2040142 h 5549966"/>
              <a:gd name="connsiteX50" fmla="*/ 4448839 w 4553447"/>
              <a:gd name="connsiteY50" fmla="*/ 2044087 h 5549966"/>
              <a:gd name="connsiteX51" fmla="*/ 4451680 w 4553447"/>
              <a:gd name="connsiteY51" fmla="*/ 2056904 h 5549966"/>
              <a:gd name="connsiteX52" fmla="*/ 4446939 w 4553447"/>
              <a:gd name="connsiteY52" fmla="*/ 2067489 h 5549966"/>
              <a:gd name="connsiteX53" fmla="*/ 4436755 w 4553447"/>
              <a:gd name="connsiteY53" fmla="*/ 2117719 h 5549966"/>
              <a:gd name="connsiteX54" fmla="*/ 4429424 w 4553447"/>
              <a:gd name="connsiteY54" fmla="*/ 2167300 h 5549966"/>
              <a:gd name="connsiteX55" fmla="*/ 4373341 w 4553447"/>
              <a:gd name="connsiteY55" fmla="*/ 3223633 h 5549966"/>
              <a:gd name="connsiteX56" fmla="*/ 4360555 w 4553447"/>
              <a:gd name="connsiteY56" fmla="*/ 3477281 h 5549966"/>
              <a:gd name="connsiteX57" fmla="*/ 4349470 w 4553447"/>
              <a:gd name="connsiteY57" fmla="*/ 3639984 h 5549966"/>
              <a:gd name="connsiteX58" fmla="*/ 4258709 w 4553447"/>
              <a:gd name="connsiteY58" fmla="*/ 5278921 h 5549966"/>
              <a:gd name="connsiteX59" fmla="*/ 4264007 w 4553447"/>
              <a:gd name="connsiteY59" fmla="*/ 5315626 h 5549966"/>
              <a:gd name="connsiteX60" fmla="*/ 4267541 w 4553447"/>
              <a:gd name="connsiteY60" fmla="*/ 5350090 h 5549966"/>
              <a:gd name="connsiteX61" fmla="*/ 4270373 w 4553447"/>
              <a:gd name="connsiteY61" fmla="*/ 5450399 h 5549966"/>
              <a:gd name="connsiteX62" fmla="*/ 4251816 w 4553447"/>
              <a:gd name="connsiteY62" fmla="*/ 5484804 h 5549966"/>
              <a:gd name="connsiteX63" fmla="*/ 4247164 w 4553447"/>
              <a:gd name="connsiteY63" fmla="*/ 5487504 h 5549966"/>
              <a:gd name="connsiteX64" fmla="*/ 4243707 w 4553447"/>
              <a:gd name="connsiteY64" fmla="*/ 5549951 h 5549966"/>
              <a:gd name="connsiteX65" fmla="*/ 271075 w 4553447"/>
              <a:gd name="connsiteY65" fmla="*/ 5218723 h 5549966"/>
              <a:gd name="connsiteX66" fmla="*/ 0 w 4553447"/>
              <a:gd name="connsiteY66" fmla="*/ 5280167 h 5549966"/>
              <a:gd name="connsiteX67" fmla="*/ 4324 w 4553447"/>
              <a:gd name="connsiteY67" fmla="*/ 5239903 h 5549966"/>
              <a:gd name="connsiteX68" fmla="*/ 8544 w 4553447"/>
              <a:gd name="connsiteY68" fmla="*/ 5233298 h 5549966"/>
              <a:gd name="connsiteX69" fmla="*/ 8813 w 4553447"/>
              <a:gd name="connsiteY69" fmla="*/ 5230552 h 5549966"/>
              <a:gd name="connsiteX70" fmla="*/ 9083 w 4553447"/>
              <a:gd name="connsiteY70" fmla="*/ 5227804 h 5549966"/>
              <a:gd name="connsiteX71" fmla="*/ 9620 w 4553447"/>
              <a:gd name="connsiteY71" fmla="*/ 5222308 h 5549966"/>
              <a:gd name="connsiteX72" fmla="*/ 9305 w 4553447"/>
              <a:gd name="connsiteY72" fmla="*/ 5216405 h 5549966"/>
              <a:gd name="connsiteX73" fmla="*/ 8721 w 4553447"/>
              <a:gd name="connsiteY73" fmla="*/ 5213249 h 5549966"/>
              <a:gd name="connsiteX74" fmla="*/ 8990 w 4553447"/>
              <a:gd name="connsiteY74" fmla="*/ 5210500 h 5549966"/>
              <a:gd name="connsiteX75" fmla="*/ 8674 w 4553447"/>
              <a:gd name="connsiteY75" fmla="*/ 5204597 h 5549966"/>
              <a:gd name="connsiteX76" fmla="*/ 8091 w 4553447"/>
              <a:gd name="connsiteY76" fmla="*/ 5201441 h 5549966"/>
              <a:gd name="connsiteX77" fmla="*/ 7461 w 4553447"/>
              <a:gd name="connsiteY77" fmla="*/ 5189632 h 5549966"/>
              <a:gd name="connsiteX78" fmla="*/ 6877 w 4553447"/>
              <a:gd name="connsiteY78" fmla="*/ 5186477 h 5549966"/>
              <a:gd name="connsiteX79" fmla="*/ 7145 w 4553447"/>
              <a:gd name="connsiteY79" fmla="*/ 5183728 h 5549966"/>
              <a:gd name="connsiteX80" fmla="*/ 5710 w 4553447"/>
              <a:gd name="connsiteY80" fmla="*/ 5180163 h 5549966"/>
              <a:gd name="connsiteX81" fmla="*/ 11122 w 4553447"/>
              <a:gd name="connsiteY81" fmla="*/ 5116566 h 5549966"/>
              <a:gd name="connsiteX82" fmla="*/ 78736 w 4553447"/>
              <a:gd name="connsiteY82" fmla="*/ 3839310 h 5549966"/>
              <a:gd name="connsiteX83" fmla="*/ 303426 w 4553447"/>
              <a:gd name="connsiteY83" fmla="*/ 0 h 5549966"/>
              <a:gd name="connsiteX0" fmla="*/ 303426 w 4553447"/>
              <a:gd name="connsiteY0" fmla="*/ 0 h 5549973"/>
              <a:gd name="connsiteX1" fmla="*/ 3305612 w 4553447"/>
              <a:gd name="connsiteY1" fmla="*/ 171842 h 5549973"/>
              <a:gd name="connsiteX2" fmla="*/ 4134423 w 4553447"/>
              <a:gd name="connsiteY2" fmla="*/ 226950 h 5549973"/>
              <a:gd name="connsiteX3" fmla="*/ 4507617 w 4553447"/>
              <a:gd name="connsiteY3" fmla="*/ 247374 h 5549973"/>
              <a:gd name="connsiteX4" fmla="*/ 4535496 w 4553447"/>
              <a:gd name="connsiteY4" fmla="*/ 269179 h 5549973"/>
              <a:gd name="connsiteX5" fmla="*/ 4533722 w 4553447"/>
              <a:gd name="connsiteY5" fmla="*/ 300930 h 5549973"/>
              <a:gd name="connsiteX6" fmla="*/ 4536644 w 4553447"/>
              <a:gd name="connsiteY6" fmla="*/ 302647 h 5549973"/>
              <a:gd name="connsiteX7" fmla="*/ 4553070 w 4553447"/>
              <a:gd name="connsiteY7" fmla="*/ 334222 h 5549973"/>
              <a:gd name="connsiteX8" fmla="*/ 4530809 w 4553447"/>
              <a:gd name="connsiteY8" fmla="*/ 391868 h 5549973"/>
              <a:gd name="connsiteX9" fmla="*/ 4527321 w 4553447"/>
              <a:gd name="connsiteY9" fmla="*/ 415489 h 5549973"/>
              <a:gd name="connsiteX10" fmla="*/ 4522216 w 4553447"/>
              <a:gd name="connsiteY10" fmla="*/ 506828 h 5549973"/>
              <a:gd name="connsiteX11" fmla="*/ 4521566 w 4553447"/>
              <a:gd name="connsiteY11" fmla="*/ 553245 h 5549973"/>
              <a:gd name="connsiteX12" fmla="*/ 4518467 w 4553447"/>
              <a:gd name="connsiteY12" fmla="*/ 581709 h 5549973"/>
              <a:gd name="connsiteX13" fmla="*/ 4517798 w 4553447"/>
              <a:gd name="connsiteY13" fmla="*/ 585890 h 5549973"/>
              <a:gd name="connsiteX14" fmla="*/ 4504861 w 4553447"/>
              <a:gd name="connsiteY14" fmla="*/ 817404 h 5549973"/>
              <a:gd name="connsiteX15" fmla="*/ 4506574 w 4553447"/>
              <a:gd name="connsiteY15" fmla="*/ 822238 h 5549973"/>
              <a:gd name="connsiteX16" fmla="*/ 4504423 w 4553447"/>
              <a:gd name="connsiteY16" fmla="*/ 846069 h 5549973"/>
              <a:gd name="connsiteX17" fmla="*/ 4502823 w 4553447"/>
              <a:gd name="connsiteY17" fmla="*/ 853854 h 5549973"/>
              <a:gd name="connsiteX18" fmla="*/ 4496585 w 4553447"/>
              <a:gd name="connsiteY18" fmla="*/ 965485 h 5549973"/>
              <a:gd name="connsiteX19" fmla="*/ 4498662 w 4553447"/>
              <a:gd name="connsiteY19" fmla="*/ 966385 h 5549973"/>
              <a:gd name="connsiteX20" fmla="*/ 4502781 w 4553447"/>
              <a:gd name="connsiteY20" fmla="*/ 1002567 h 5549973"/>
              <a:gd name="connsiteX21" fmla="*/ 4497983 w 4553447"/>
              <a:gd name="connsiteY21" fmla="*/ 1101094 h 5549973"/>
              <a:gd name="connsiteX22" fmla="*/ 4497878 w 4553447"/>
              <a:gd name="connsiteY22" fmla="*/ 1159389 h 5549973"/>
              <a:gd name="connsiteX23" fmla="*/ 4502181 w 4553447"/>
              <a:gd name="connsiteY23" fmla="*/ 1180505 h 5549973"/>
              <a:gd name="connsiteX24" fmla="*/ 4505271 w 4553447"/>
              <a:gd name="connsiteY24" fmla="*/ 1210687 h 5549973"/>
              <a:gd name="connsiteX25" fmla="*/ 4514088 w 4553447"/>
              <a:gd name="connsiteY25" fmla="*/ 1263157 h 5549973"/>
              <a:gd name="connsiteX26" fmla="*/ 4516365 w 4553447"/>
              <a:gd name="connsiteY26" fmla="*/ 1313374 h 5549973"/>
              <a:gd name="connsiteX27" fmla="*/ 4515485 w 4553447"/>
              <a:gd name="connsiteY27" fmla="*/ 1347004 h 5549973"/>
              <a:gd name="connsiteX28" fmla="*/ 4515022 w 4553447"/>
              <a:gd name="connsiteY28" fmla="*/ 1351864 h 5549973"/>
              <a:gd name="connsiteX29" fmla="*/ 4505903 w 4553447"/>
              <a:gd name="connsiteY29" fmla="*/ 1391762 h 5549973"/>
              <a:gd name="connsiteX30" fmla="*/ 4509167 w 4553447"/>
              <a:gd name="connsiteY30" fmla="*/ 1395707 h 5549973"/>
              <a:gd name="connsiteX31" fmla="*/ 4512009 w 4553447"/>
              <a:gd name="connsiteY31" fmla="*/ 1408524 h 5549973"/>
              <a:gd name="connsiteX32" fmla="*/ 4507268 w 4553447"/>
              <a:gd name="connsiteY32" fmla="*/ 1419109 h 5549973"/>
              <a:gd name="connsiteX33" fmla="*/ 4497084 w 4553447"/>
              <a:gd name="connsiteY33" fmla="*/ 1469337 h 5549973"/>
              <a:gd name="connsiteX34" fmla="*/ 4486187 w 4553447"/>
              <a:gd name="connsiteY34" fmla="*/ 1543038 h 5549973"/>
              <a:gd name="connsiteX35" fmla="*/ 4481306 w 4553447"/>
              <a:gd name="connsiteY35" fmla="*/ 1553997 h 5549973"/>
              <a:gd name="connsiteX36" fmla="*/ 4466878 w 4553447"/>
              <a:gd name="connsiteY36" fmla="*/ 1626071 h 5549973"/>
              <a:gd name="connsiteX37" fmla="*/ 4463163 w 4553447"/>
              <a:gd name="connsiteY37" fmla="*/ 1664103 h 5549973"/>
              <a:gd name="connsiteX38" fmla="*/ 4466823 w 4553447"/>
              <a:gd name="connsiteY38" fmla="*/ 1668558 h 5549973"/>
              <a:gd name="connsiteX39" fmla="*/ 4465173 w 4553447"/>
              <a:gd name="connsiteY39" fmla="*/ 1679756 h 5549973"/>
              <a:gd name="connsiteX40" fmla="*/ 4465585 w 4553447"/>
              <a:gd name="connsiteY40" fmla="*/ 1682815 h 5549973"/>
              <a:gd name="connsiteX41" fmla="*/ 4467096 w 4553447"/>
              <a:gd name="connsiteY41" fmla="*/ 1700268 h 5549973"/>
              <a:gd name="connsiteX42" fmla="*/ 4455626 w 4553447"/>
              <a:gd name="connsiteY42" fmla="*/ 1735163 h 5549973"/>
              <a:gd name="connsiteX43" fmla="*/ 4453566 w 4553447"/>
              <a:gd name="connsiteY43" fmla="*/ 1735289 h 5549973"/>
              <a:gd name="connsiteX44" fmla="*/ 4445068 w 4553447"/>
              <a:gd name="connsiteY44" fmla="*/ 1887374 h 5549973"/>
              <a:gd name="connsiteX45" fmla="*/ 4453759 w 4553447"/>
              <a:gd name="connsiteY45" fmla="*/ 1911536 h 5549973"/>
              <a:gd name="connsiteX46" fmla="*/ 4456037 w 4553447"/>
              <a:gd name="connsiteY46" fmla="*/ 1961755 h 5549973"/>
              <a:gd name="connsiteX47" fmla="*/ 4455156 w 4553447"/>
              <a:gd name="connsiteY47" fmla="*/ 1995384 h 5549973"/>
              <a:gd name="connsiteX48" fmla="*/ 4454694 w 4553447"/>
              <a:gd name="connsiteY48" fmla="*/ 2000244 h 5549973"/>
              <a:gd name="connsiteX49" fmla="*/ 4445574 w 4553447"/>
              <a:gd name="connsiteY49" fmla="*/ 2040142 h 5549973"/>
              <a:gd name="connsiteX50" fmla="*/ 4448839 w 4553447"/>
              <a:gd name="connsiteY50" fmla="*/ 2044087 h 5549973"/>
              <a:gd name="connsiteX51" fmla="*/ 4451680 w 4553447"/>
              <a:gd name="connsiteY51" fmla="*/ 2056904 h 5549973"/>
              <a:gd name="connsiteX52" fmla="*/ 4446939 w 4553447"/>
              <a:gd name="connsiteY52" fmla="*/ 2067489 h 5549973"/>
              <a:gd name="connsiteX53" fmla="*/ 4436755 w 4553447"/>
              <a:gd name="connsiteY53" fmla="*/ 2117719 h 5549973"/>
              <a:gd name="connsiteX54" fmla="*/ 4429424 w 4553447"/>
              <a:gd name="connsiteY54" fmla="*/ 2167300 h 5549973"/>
              <a:gd name="connsiteX55" fmla="*/ 4373341 w 4553447"/>
              <a:gd name="connsiteY55" fmla="*/ 3223633 h 5549973"/>
              <a:gd name="connsiteX56" fmla="*/ 4360555 w 4553447"/>
              <a:gd name="connsiteY56" fmla="*/ 3477281 h 5549973"/>
              <a:gd name="connsiteX57" fmla="*/ 4349470 w 4553447"/>
              <a:gd name="connsiteY57" fmla="*/ 3639984 h 5549973"/>
              <a:gd name="connsiteX58" fmla="*/ 4258709 w 4553447"/>
              <a:gd name="connsiteY58" fmla="*/ 5278921 h 5549973"/>
              <a:gd name="connsiteX59" fmla="*/ 4264007 w 4553447"/>
              <a:gd name="connsiteY59" fmla="*/ 5315626 h 5549973"/>
              <a:gd name="connsiteX60" fmla="*/ 4267541 w 4553447"/>
              <a:gd name="connsiteY60" fmla="*/ 5350090 h 5549973"/>
              <a:gd name="connsiteX61" fmla="*/ 4270373 w 4553447"/>
              <a:gd name="connsiteY61" fmla="*/ 5450399 h 5549973"/>
              <a:gd name="connsiteX62" fmla="*/ 4251816 w 4553447"/>
              <a:gd name="connsiteY62" fmla="*/ 5484804 h 5549973"/>
              <a:gd name="connsiteX63" fmla="*/ 4247164 w 4553447"/>
              <a:gd name="connsiteY63" fmla="*/ 5487504 h 5549973"/>
              <a:gd name="connsiteX64" fmla="*/ 4243707 w 4553447"/>
              <a:gd name="connsiteY64" fmla="*/ 5549951 h 5549973"/>
              <a:gd name="connsiteX65" fmla="*/ 310344 w 4553447"/>
              <a:gd name="connsiteY65" fmla="*/ 5297261 h 5549973"/>
              <a:gd name="connsiteX66" fmla="*/ 0 w 4553447"/>
              <a:gd name="connsiteY66" fmla="*/ 5280167 h 5549973"/>
              <a:gd name="connsiteX67" fmla="*/ 4324 w 4553447"/>
              <a:gd name="connsiteY67" fmla="*/ 5239903 h 5549973"/>
              <a:gd name="connsiteX68" fmla="*/ 8544 w 4553447"/>
              <a:gd name="connsiteY68" fmla="*/ 5233298 h 5549973"/>
              <a:gd name="connsiteX69" fmla="*/ 8813 w 4553447"/>
              <a:gd name="connsiteY69" fmla="*/ 5230552 h 5549973"/>
              <a:gd name="connsiteX70" fmla="*/ 9083 w 4553447"/>
              <a:gd name="connsiteY70" fmla="*/ 5227804 h 5549973"/>
              <a:gd name="connsiteX71" fmla="*/ 9620 w 4553447"/>
              <a:gd name="connsiteY71" fmla="*/ 5222308 h 5549973"/>
              <a:gd name="connsiteX72" fmla="*/ 9305 w 4553447"/>
              <a:gd name="connsiteY72" fmla="*/ 5216405 h 5549973"/>
              <a:gd name="connsiteX73" fmla="*/ 8721 w 4553447"/>
              <a:gd name="connsiteY73" fmla="*/ 5213249 h 5549973"/>
              <a:gd name="connsiteX74" fmla="*/ 8990 w 4553447"/>
              <a:gd name="connsiteY74" fmla="*/ 5210500 h 5549973"/>
              <a:gd name="connsiteX75" fmla="*/ 8674 w 4553447"/>
              <a:gd name="connsiteY75" fmla="*/ 5204597 h 5549973"/>
              <a:gd name="connsiteX76" fmla="*/ 8091 w 4553447"/>
              <a:gd name="connsiteY76" fmla="*/ 5201441 h 5549973"/>
              <a:gd name="connsiteX77" fmla="*/ 7461 w 4553447"/>
              <a:gd name="connsiteY77" fmla="*/ 5189632 h 5549973"/>
              <a:gd name="connsiteX78" fmla="*/ 6877 w 4553447"/>
              <a:gd name="connsiteY78" fmla="*/ 5186477 h 5549973"/>
              <a:gd name="connsiteX79" fmla="*/ 7145 w 4553447"/>
              <a:gd name="connsiteY79" fmla="*/ 5183728 h 5549973"/>
              <a:gd name="connsiteX80" fmla="*/ 5710 w 4553447"/>
              <a:gd name="connsiteY80" fmla="*/ 5180163 h 5549973"/>
              <a:gd name="connsiteX81" fmla="*/ 11122 w 4553447"/>
              <a:gd name="connsiteY81" fmla="*/ 5116566 h 5549973"/>
              <a:gd name="connsiteX82" fmla="*/ 78736 w 4553447"/>
              <a:gd name="connsiteY82" fmla="*/ 3839310 h 5549973"/>
              <a:gd name="connsiteX83" fmla="*/ 303426 w 4553447"/>
              <a:gd name="connsiteY83" fmla="*/ 0 h 5549973"/>
              <a:gd name="connsiteX0" fmla="*/ 303426 w 4553447"/>
              <a:gd name="connsiteY0" fmla="*/ 0 h 5549974"/>
              <a:gd name="connsiteX1" fmla="*/ 3305612 w 4553447"/>
              <a:gd name="connsiteY1" fmla="*/ 171842 h 5549974"/>
              <a:gd name="connsiteX2" fmla="*/ 4134423 w 4553447"/>
              <a:gd name="connsiteY2" fmla="*/ 226950 h 5549974"/>
              <a:gd name="connsiteX3" fmla="*/ 4507617 w 4553447"/>
              <a:gd name="connsiteY3" fmla="*/ 247374 h 5549974"/>
              <a:gd name="connsiteX4" fmla="*/ 4535496 w 4553447"/>
              <a:gd name="connsiteY4" fmla="*/ 269179 h 5549974"/>
              <a:gd name="connsiteX5" fmla="*/ 4533722 w 4553447"/>
              <a:gd name="connsiteY5" fmla="*/ 300930 h 5549974"/>
              <a:gd name="connsiteX6" fmla="*/ 4536644 w 4553447"/>
              <a:gd name="connsiteY6" fmla="*/ 302647 h 5549974"/>
              <a:gd name="connsiteX7" fmla="*/ 4553070 w 4553447"/>
              <a:gd name="connsiteY7" fmla="*/ 334222 h 5549974"/>
              <a:gd name="connsiteX8" fmla="*/ 4530809 w 4553447"/>
              <a:gd name="connsiteY8" fmla="*/ 391868 h 5549974"/>
              <a:gd name="connsiteX9" fmla="*/ 4527321 w 4553447"/>
              <a:gd name="connsiteY9" fmla="*/ 415489 h 5549974"/>
              <a:gd name="connsiteX10" fmla="*/ 4522216 w 4553447"/>
              <a:gd name="connsiteY10" fmla="*/ 506828 h 5549974"/>
              <a:gd name="connsiteX11" fmla="*/ 4521566 w 4553447"/>
              <a:gd name="connsiteY11" fmla="*/ 553245 h 5549974"/>
              <a:gd name="connsiteX12" fmla="*/ 4518467 w 4553447"/>
              <a:gd name="connsiteY12" fmla="*/ 581709 h 5549974"/>
              <a:gd name="connsiteX13" fmla="*/ 4517798 w 4553447"/>
              <a:gd name="connsiteY13" fmla="*/ 585890 h 5549974"/>
              <a:gd name="connsiteX14" fmla="*/ 4504861 w 4553447"/>
              <a:gd name="connsiteY14" fmla="*/ 817404 h 5549974"/>
              <a:gd name="connsiteX15" fmla="*/ 4506574 w 4553447"/>
              <a:gd name="connsiteY15" fmla="*/ 822238 h 5549974"/>
              <a:gd name="connsiteX16" fmla="*/ 4504423 w 4553447"/>
              <a:gd name="connsiteY16" fmla="*/ 846069 h 5549974"/>
              <a:gd name="connsiteX17" fmla="*/ 4502823 w 4553447"/>
              <a:gd name="connsiteY17" fmla="*/ 853854 h 5549974"/>
              <a:gd name="connsiteX18" fmla="*/ 4496585 w 4553447"/>
              <a:gd name="connsiteY18" fmla="*/ 965485 h 5549974"/>
              <a:gd name="connsiteX19" fmla="*/ 4498662 w 4553447"/>
              <a:gd name="connsiteY19" fmla="*/ 966385 h 5549974"/>
              <a:gd name="connsiteX20" fmla="*/ 4502781 w 4553447"/>
              <a:gd name="connsiteY20" fmla="*/ 1002567 h 5549974"/>
              <a:gd name="connsiteX21" fmla="*/ 4497983 w 4553447"/>
              <a:gd name="connsiteY21" fmla="*/ 1101094 h 5549974"/>
              <a:gd name="connsiteX22" fmla="*/ 4497878 w 4553447"/>
              <a:gd name="connsiteY22" fmla="*/ 1159389 h 5549974"/>
              <a:gd name="connsiteX23" fmla="*/ 4502181 w 4553447"/>
              <a:gd name="connsiteY23" fmla="*/ 1180505 h 5549974"/>
              <a:gd name="connsiteX24" fmla="*/ 4505271 w 4553447"/>
              <a:gd name="connsiteY24" fmla="*/ 1210687 h 5549974"/>
              <a:gd name="connsiteX25" fmla="*/ 4514088 w 4553447"/>
              <a:gd name="connsiteY25" fmla="*/ 1263157 h 5549974"/>
              <a:gd name="connsiteX26" fmla="*/ 4516365 w 4553447"/>
              <a:gd name="connsiteY26" fmla="*/ 1313374 h 5549974"/>
              <a:gd name="connsiteX27" fmla="*/ 4515485 w 4553447"/>
              <a:gd name="connsiteY27" fmla="*/ 1347004 h 5549974"/>
              <a:gd name="connsiteX28" fmla="*/ 4515022 w 4553447"/>
              <a:gd name="connsiteY28" fmla="*/ 1351864 h 5549974"/>
              <a:gd name="connsiteX29" fmla="*/ 4505903 w 4553447"/>
              <a:gd name="connsiteY29" fmla="*/ 1391762 h 5549974"/>
              <a:gd name="connsiteX30" fmla="*/ 4509167 w 4553447"/>
              <a:gd name="connsiteY30" fmla="*/ 1395707 h 5549974"/>
              <a:gd name="connsiteX31" fmla="*/ 4512009 w 4553447"/>
              <a:gd name="connsiteY31" fmla="*/ 1408524 h 5549974"/>
              <a:gd name="connsiteX32" fmla="*/ 4507268 w 4553447"/>
              <a:gd name="connsiteY32" fmla="*/ 1419109 h 5549974"/>
              <a:gd name="connsiteX33" fmla="*/ 4497084 w 4553447"/>
              <a:gd name="connsiteY33" fmla="*/ 1469337 h 5549974"/>
              <a:gd name="connsiteX34" fmla="*/ 4486187 w 4553447"/>
              <a:gd name="connsiteY34" fmla="*/ 1543038 h 5549974"/>
              <a:gd name="connsiteX35" fmla="*/ 4481306 w 4553447"/>
              <a:gd name="connsiteY35" fmla="*/ 1553997 h 5549974"/>
              <a:gd name="connsiteX36" fmla="*/ 4466878 w 4553447"/>
              <a:gd name="connsiteY36" fmla="*/ 1626071 h 5549974"/>
              <a:gd name="connsiteX37" fmla="*/ 4463163 w 4553447"/>
              <a:gd name="connsiteY37" fmla="*/ 1664103 h 5549974"/>
              <a:gd name="connsiteX38" fmla="*/ 4466823 w 4553447"/>
              <a:gd name="connsiteY38" fmla="*/ 1668558 h 5549974"/>
              <a:gd name="connsiteX39" fmla="*/ 4465173 w 4553447"/>
              <a:gd name="connsiteY39" fmla="*/ 1679756 h 5549974"/>
              <a:gd name="connsiteX40" fmla="*/ 4465585 w 4553447"/>
              <a:gd name="connsiteY40" fmla="*/ 1682815 h 5549974"/>
              <a:gd name="connsiteX41" fmla="*/ 4467096 w 4553447"/>
              <a:gd name="connsiteY41" fmla="*/ 1700268 h 5549974"/>
              <a:gd name="connsiteX42" fmla="*/ 4455626 w 4553447"/>
              <a:gd name="connsiteY42" fmla="*/ 1735163 h 5549974"/>
              <a:gd name="connsiteX43" fmla="*/ 4453566 w 4553447"/>
              <a:gd name="connsiteY43" fmla="*/ 1735289 h 5549974"/>
              <a:gd name="connsiteX44" fmla="*/ 4445068 w 4553447"/>
              <a:gd name="connsiteY44" fmla="*/ 1887374 h 5549974"/>
              <a:gd name="connsiteX45" fmla="*/ 4453759 w 4553447"/>
              <a:gd name="connsiteY45" fmla="*/ 1911536 h 5549974"/>
              <a:gd name="connsiteX46" fmla="*/ 4456037 w 4553447"/>
              <a:gd name="connsiteY46" fmla="*/ 1961755 h 5549974"/>
              <a:gd name="connsiteX47" fmla="*/ 4455156 w 4553447"/>
              <a:gd name="connsiteY47" fmla="*/ 1995384 h 5549974"/>
              <a:gd name="connsiteX48" fmla="*/ 4454694 w 4553447"/>
              <a:gd name="connsiteY48" fmla="*/ 2000244 h 5549974"/>
              <a:gd name="connsiteX49" fmla="*/ 4445574 w 4553447"/>
              <a:gd name="connsiteY49" fmla="*/ 2040142 h 5549974"/>
              <a:gd name="connsiteX50" fmla="*/ 4448839 w 4553447"/>
              <a:gd name="connsiteY50" fmla="*/ 2044087 h 5549974"/>
              <a:gd name="connsiteX51" fmla="*/ 4451680 w 4553447"/>
              <a:gd name="connsiteY51" fmla="*/ 2056904 h 5549974"/>
              <a:gd name="connsiteX52" fmla="*/ 4446939 w 4553447"/>
              <a:gd name="connsiteY52" fmla="*/ 2067489 h 5549974"/>
              <a:gd name="connsiteX53" fmla="*/ 4436755 w 4553447"/>
              <a:gd name="connsiteY53" fmla="*/ 2117719 h 5549974"/>
              <a:gd name="connsiteX54" fmla="*/ 4429424 w 4553447"/>
              <a:gd name="connsiteY54" fmla="*/ 2167300 h 5549974"/>
              <a:gd name="connsiteX55" fmla="*/ 4373341 w 4553447"/>
              <a:gd name="connsiteY55" fmla="*/ 3223633 h 5549974"/>
              <a:gd name="connsiteX56" fmla="*/ 4360555 w 4553447"/>
              <a:gd name="connsiteY56" fmla="*/ 3477281 h 5549974"/>
              <a:gd name="connsiteX57" fmla="*/ 4349470 w 4553447"/>
              <a:gd name="connsiteY57" fmla="*/ 3639984 h 5549974"/>
              <a:gd name="connsiteX58" fmla="*/ 4258709 w 4553447"/>
              <a:gd name="connsiteY58" fmla="*/ 5278921 h 5549974"/>
              <a:gd name="connsiteX59" fmla="*/ 4264007 w 4553447"/>
              <a:gd name="connsiteY59" fmla="*/ 5315626 h 5549974"/>
              <a:gd name="connsiteX60" fmla="*/ 4267541 w 4553447"/>
              <a:gd name="connsiteY60" fmla="*/ 5350090 h 5549974"/>
              <a:gd name="connsiteX61" fmla="*/ 4270373 w 4553447"/>
              <a:gd name="connsiteY61" fmla="*/ 5450399 h 5549974"/>
              <a:gd name="connsiteX62" fmla="*/ 4251816 w 4553447"/>
              <a:gd name="connsiteY62" fmla="*/ 5484804 h 5549974"/>
              <a:gd name="connsiteX63" fmla="*/ 4247164 w 4553447"/>
              <a:gd name="connsiteY63" fmla="*/ 5487504 h 5549974"/>
              <a:gd name="connsiteX64" fmla="*/ 4243707 w 4553447"/>
              <a:gd name="connsiteY64" fmla="*/ 5549951 h 5549974"/>
              <a:gd name="connsiteX65" fmla="*/ 310344 w 4553447"/>
              <a:gd name="connsiteY65" fmla="*/ 5297261 h 5549974"/>
              <a:gd name="connsiteX66" fmla="*/ 0 w 4553447"/>
              <a:gd name="connsiteY66" fmla="*/ 5280167 h 5549974"/>
              <a:gd name="connsiteX67" fmla="*/ 4324 w 4553447"/>
              <a:gd name="connsiteY67" fmla="*/ 5239903 h 5549974"/>
              <a:gd name="connsiteX68" fmla="*/ 8544 w 4553447"/>
              <a:gd name="connsiteY68" fmla="*/ 5233298 h 5549974"/>
              <a:gd name="connsiteX69" fmla="*/ 8813 w 4553447"/>
              <a:gd name="connsiteY69" fmla="*/ 5230552 h 5549974"/>
              <a:gd name="connsiteX70" fmla="*/ 9083 w 4553447"/>
              <a:gd name="connsiteY70" fmla="*/ 5227804 h 5549974"/>
              <a:gd name="connsiteX71" fmla="*/ 9620 w 4553447"/>
              <a:gd name="connsiteY71" fmla="*/ 5222308 h 5549974"/>
              <a:gd name="connsiteX72" fmla="*/ 9305 w 4553447"/>
              <a:gd name="connsiteY72" fmla="*/ 5216405 h 5549974"/>
              <a:gd name="connsiteX73" fmla="*/ 8721 w 4553447"/>
              <a:gd name="connsiteY73" fmla="*/ 5213249 h 5549974"/>
              <a:gd name="connsiteX74" fmla="*/ 8990 w 4553447"/>
              <a:gd name="connsiteY74" fmla="*/ 5210500 h 5549974"/>
              <a:gd name="connsiteX75" fmla="*/ 8674 w 4553447"/>
              <a:gd name="connsiteY75" fmla="*/ 5204597 h 5549974"/>
              <a:gd name="connsiteX76" fmla="*/ 8091 w 4553447"/>
              <a:gd name="connsiteY76" fmla="*/ 5201441 h 5549974"/>
              <a:gd name="connsiteX77" fmla="*/ 7461 w 4553447"/>
              <a:gd name="connsiteY77" fmla="*/ 5189632 h 5549974"/>
              <a:gd name="connsiteX78" fmla="*/ 6877 w 4553447"/>
              <a:gd name="connsiteY78" fmla="*/ 5186477 h 5549974"/>
              <a:gd name="connsiteX79" fmla="*/ 7145 w 4553447"/>
              <a:gd name="connsiteY79" fmla="*/ 5183728 h 5549974"/>
              <a:gd name="connsiteX80" fmla="*/ 5710 w 4553447"/>
              <a:gd name="connsiteY80" fmla="*/ 5180163 h 5549974"/>
              <a:gd name="connsiteX81" fmla="*/ 11122 w 4553447"/>
              <a:gd name="connsiteY81" fmla="*/ 5116566 h 5549974"/>
              <a:gd name="connsiteX82" fmla="*/ 78736 w 4553447"/>
              <a:gd name="connsiteY82" fmla="*/ 3839310 h 5549974"/>
              <a:gd name="connsiteX83" fmla="*/ 303426 w 4553447"/>
              <a:gd name="connsiteY83" fmla="*/ 0 h 5549974"/>
              <a:gd name="connsiteX0" fmla="*/ 303343 w 4553364"/>
              <a:gd name="connsiteY0" fmla="*/ 0 h 5549974"/>
              <a:gd name="connsiteX1" fmla="*/ 3305529 w 4553364"/>
              <a:gd name="connsiteY1" fmla="*/ 171842 h 5549974"/>
              <a:gd name="connsiteX2" fmla="*/ 4134340 w 4553364"/>
              <a:gd name="connsiteY2" fmla="*/ 226950 h 5549974"/>
              <a:gd name="connsiteX3" fmla="*/ 4507534 w 4553364"/>
              <a:gd name="connsiteY3" fmla="*/ 247374 h 5549974"/>
              <a:gd name="connsiteX4" fmla="*/ 4535413 w 4553364"/>
              <a:gd name="connsiteY4" fmla="*/ 269179 h 5549974"/>
              <a:gd name="connsiteX5" fmla="*/ 4533639 w 4553364"/>
              <a:gd name="connsiteY5" fmla="*/ 300930 h 5549974"/>
              <a:gd name="connsiteX6" fmla="*/ 4536561 w 4553364"/>
              <a:gd name="connsiteY6" fmla="*/ 302647 h 5549974"/>
              <a:gd name="connsiteX7" fmla="*/ 4552987 w 4553364"/>
              <a:gd name="connsiteY7" fmla="*/ 334222 h 5549974"/>
              <a:gd name="connsiteX8" fmla="*/ 4530726 w 4553364"/>
              <a:gd name="connsiteY8" fmla="*/ 391868 h 5549974"/>
              <a:gd name="connsiteX9" fmla="*/ 4527238 w 4553364"/>
              <a:gd name="connsiteY9" fmla="*/ 415489 h 5549974"/>
              <a:gd name="connsiteX10" fmla="*/ 4522133 w 4553364"/>
              <a:gd name="connsiteY10" fmla="*/ 506828 h 5549974"/>
              <a:gd name="connsiteX11" fmla="*/ 4521483 w 4553364"/>
              <a:gd name="connsiteY11" fmla="*/ 553245 h 5549974"/>
              <a:gd name="connsiteX12" fmla="*/ 4518384 w 4553364"/>
              <a:gd name="connsiteY12" fmla="*/ 581709 h 5549974"/>
              <a:gd name="connsiteX13" fmla="*/ 4517715 w 4553364"/>
              <a:gd name="connsiteY13" fmla="*/ 585890 h 5549974"/>
              <a:gd name="connsiteX14" fmla="*/ 4504778 w 4553364"/>
              <a:gd name="connsiteY14" fmla="*/ 817404 h 5549974"/>
              <a:gd name="connsiteX15" fmla="*/ 4506491 w 4553364"/>
              <a:gd name="connsiteY15" fmla="*/ 822238 h 5549974"/>
              <a:gd name="connsiteX16" fmla="*/ 4504340 w 4553364"/>
              <a:gd name="connsiteY16" fmla="*/ 846069 h 5549974"/>
              <a:gd name="connsiteX17" fmla="*/ 4502740 w 4553364"/>
              <a:gd name="connsiteY17" fmla="*/ 853854 h 5549974"/>
              <a:gd name="connsiteX18" fmla="*/ 4496502 w 4553364"/>
              <a:gd name="connsiteY18" fmla="*/ 965485 h 5549974"/>
              <a:gd name="connsiteX19" fmla="*/ 4498579 w 4553364"/>
              <a:gd name="connsiteY19" fmla="*/ 966385 h 5549974"/>
              <a:gd name="connsiteX20" fmla="*/ 4502698 w 4553364"/>
              <a:gd name="connsiteY20" fmla="*/ 1002567 h 5549974"/>
              <a:gd name="connsiteX21" fmla="*/ 4497900 w 4553364"/>
              <a:gd name="connsiteY21" fmla="*/ 1101094 h 5549974"/>
              <a:gd name="connsiteX22" fmla="*/ 4497795 w 4553364"/>
              <a:gd name="connsiteY22" fmla="*/ 1159389 h 5549974"/>
              <a:gd name="connsiteX23" fmla="*/ 4502098 w 4553364"/>
              <a:gd name="connsiteY23" fmla="*/ 1180505 h 5549974"/>
              <a:gd name="connsiteX24" fmla="*/ 4505188 w 4553364"/>
              <a:gd name="connsiteY24" fmla="*/ 1210687 h 5549974"/>
              <a:gd name="connsiteX25" fmla="*/ 4514005 w 4553364"/>
              <a:gd name="connsiteY25" fmla="*/ 1263157 h 5549974"/>
              <a:gd name="connsiteX26" fmla="*/ 4516282 w 4553364"/>
              <a:gd name="connsiteY26" fmla="*/ 1313374 h 5549974"/>
              <a:gd name="connsiteX27" fmla="*/ 4515402 w 4553364"/>
              <a:gd name="connsiteY27" fmla="*/ 1347004 h 5549974"/>
              <a:gd name="connsiteX28" fmla="*/ 4514939 w 4553364"/>
              <a:gd name="connsiteY28" fmla="*/ 1351864 h 5549974"/>
              <a:gd name="connsiteX29" fmla="*/ 4505820 w 4553364"/>
              <a:gd name="connsiteY29" fmla="*/ 1391762 h 5549974"/>
              <a:gd name="connsiteX30" fmla="*/ 4509084 w 4553364"/>
              <a:gd name="connsiteY30" fmla="*/ 1395707 h 5549974"/>
              <a:gd name="connsiteX31" fmla="*/ 4511926 w 4553364"/>
              <a:gd name="connsiteY31" fmla="*/ 1408524 h 5549974"/>
              <a:gd name="connsiteX32" fmla="*/ 4507185 w 4553364"/>
              <a:gd name="connsiteY32" fmla="*/ 1419109 h 5549974"/>
              <a:gd name="connsiteX33" fmla="*/ 4497001 w 4553364"/>
              <a:gd name="connsiteY33" fmla="*/ 1469337 h 5549974"/>
              <a:gd name="connsiteX34" fmla="*/ 4486104 w 4553364"/>
              <a:gd name="connsiteY34" fmla="*/ 1543038 h 5549974"/>
              <a:gd name="connsiteX35" fmla="*/ 4481223 w 4553364"/>
              <a:gd name="connsiteY35" fmla="*/ 1553997 h 5549974"/>
              <a:gd name="connsiteX36" fmla="*/ 4466795 w 4553364"/>
              <a:gd name="connsiteY36" fmla="*/ 1626071 h 5549974"/>
              <a:gd name="connsiteX37" fmla="*/ 4463080 w 4553364"/>
              <a:gd name="connsiteY37" fmla="*/ 1664103 h 5549974"/>
              <a:gd name="connsiteX38" fmla="*/ 4466740 w 4553364"/>
              <a:gd name="connsiteY38" fmla="*/ 1668558 h 5549974"/>
              <a:gd name="connsiteX39" fmla="*/ 4465090 w 4553364"/>
              <a:gd name="connsiteY39" fmla="*/ 1679756 h 5549974"/>
              <a:gd name="connsiteX40" fmla="*/ 4465502 w 4553364"/>
              <a:gd name="connsiteY40" fmla="*/ 1682815 h 5549974"/>
              <a:gd name="connsiteX41" fmla="*/ 4467013 w 4553364"/>
              <a:gd name="connsiteY41" fmla="*/ 1700268 h 5549974"/>
              <a:gd name="connsiteX42" fmla="*/ 4455543 w 4553364"/>
              <a:gd name="connsiteY42" fmla="*/ 1735163 h 5549974"/>
              <a:gd name="connsiteX43" fmla="*/ 4453483 w 4553364"/>
              <a:gd name="connsiteY43" fmla="*/ 1735289 h 5549974"/>
              <a:gd name="connsiteX44" fmla="*/ 4444985 w 4553364"/>
              <a:gd name="connsiteY44" fmla="*/ 1887374 h 5549974"/>
              <a:gd name="connsiteX45" fmla="*/ 4453676 w 4553364"/>
              <a:gd name="connsiteY45" fmla="*/ 1911536 h 5549974"/>
              <a:gd name="connsiteX46" fmla="*/ 4455954 w 4553364"/>
              <a:gd name="connsiteY46" fmla="*/ 1961755 h 5549974"/>
              <a:gd name="connsiteX47" fmla="*/ 4455073 w 4553364"/>
              <a:gd name="connsiteY47" fmla="*/ 1995384 h 5549974"/>
              <a:gd name="connsiteX48" fmla="*/ 4454611 w 4553364"/>
              <a:gd name="connsiteY48" fmla="*/ 2000244 h 5549974"/>
              <a:gd name="connsiteX49" fmla="*/ 4445491 w 4553364"/>
              <a:gd name="connsiteY49" fmla="*/ 2040142 h 5549974"/>
              <a:gd name="connsiteX50" fmla="*/ 4448756 w 4553364"/>
              <a:gd name="connsiteY50" fmla="*/ 2044087 h 5549974"/>
              <a:gd name="connsiteX51" fmla="*/ 4451597 w 4553364"/>
              <a:gd name="connsiteY51" fmla="*/ 2056904 h 5549974"/>
              <a:gd name="connsiteX52" fmla="*/ 4446856 w 4553364"/>
              <a:gd name="connsiteY52" fmla="*/ 2067489 h 5549974"/>
              <a:gd name="connsiteX53" fmla="*/ 4436672 w 4553364"/>
              <a:gd name="connsiteY53" fmla="*/ 2117719 h 5549974"/>
              <a:gd name="connsiteX54" fmla="*/ 4429341 w 4553364"/>
              <a:gd name="connsiteY54" fmla="*/ 2167300 h 5549974"/>
              <a:gd name="connsiteX55" fmla="*/ 4373258 w 4553364"/>
              <a:gd name="connsiteY55" fmla="*/ 3223633 h 5549974"/>
              <a:gd name="connsiteX56" fmla="*/ 4360472 w 4553364"/>
              <a:gd name="connsiteY56" fmla="*/ 3477281 h 5549974"/>
              <a:gd name="connsiteX57" fmla="*/ 4349387 w 4553364"/>
              <a:gd name="connsiteY57" fmla="*/ 3639984 h 5549974"/>
              <a:gd name="connsiteX58" fmla="*/ 4258626 w 4553364"/>
              <a:gd name="connsiteY58" fmla="*/ 5278921 h 5549974"/>
              <a:gd name="connsiteX59" fmla="*/ 4263924 w 4553364"/>
              <a:gd name="connsiteY59" fmla="*/ 5315626 h 5549974"/>
              <a:gd name="connsiteX60" fmla="*/ 4267458 w 4553364"/>
              <a:gd name="connsiteY60" fmla="*/ 5350090 h 5549974"/>
              <a:gd name="connsiteX61" fmla="*/ 4270290 w 4553364"/>
              <a:gd name="connsiteY61" fmla="*/ 5450399 h 5549974"/>
              <a:gd name="connsiteX62" fmla="*/ 4251733 w 4553364"/>
              <a:gd name="connsiteY62" fmla="*/ 5484804 h 5549974"/>
              <a:gd name="connsiteX63" fmla="*/ 4247081 w 4553364"/>
              <a:gd name="connsiteY63" fmla="*/ 5487504 h 5549974"/>
              <a:gd name="connsiteX64" fmla="*/ 4243624 w 4553364"/>
              <a:gd name="connsiteY64" fmla="*/ 5549951 h 5549974"/>
              <a:gd name="connsiteX65" fmla="*/ 310261 w 4553364"/>
              <a:gd name="connsiteY65" fmla="*/ 5297261 h 5549974"/>
              <a:gd name="connsiteX66" fmla="*/ 0 w 4553364"/>
              <a:gd name="connsiteY66" fmla="*/ 5293146 h 5549974"/>
              <a:gd name="connsiteX67" fmla="*/ 4241 w 4553364"/>
              <a:gd name="connsiteY67" fmla="*/ 5239903 h 5549974"/>
              <a:gd name="connsiteX68" fmla="*/ 8461 w 4553364"/>
              <a:gd name="connsiteY68" fmla="*/ 5233298 h 5549974"/>
              <a:gd name="connsiteX69" fmla="*/ 8730 w 4553364"/>
              <a:gd name="connsiteY69" fmla="*/ 5230552 h 5549974"/>
              <a:gd name="connsiteX70" fmla="*/ 9000 w 4553364"/>
              <a:gd name="connsiteY70" fmla="*/ 5227804 h 5549974"/>
              <a:gd name="connsiteX71" fmla="*/ 9537 w 4553364"/>
              <a:gd name="connsiteY71" fmla="*/ 5222308 h 5549974"/>
              <a:gd name="connsiteX72" fmla="*/ 9222 w 4553364"/>
              <a:gd name="connsiteY72" fmla="*/ 5216405 h 5549974"/>
              <a:gd name="connsiteX73" fmla="*/ 8638 w 4553364"/>
              <a:gd name="connsiteY73" fmla="*/ 5213249 h 5549974"/>
              <a:gd name="connsiteX74" fmla="*/ 8907 w 4553364"/>
              <a:gd name="connsiteY74" fmla="*/ 5210500 h 5549974"/>
              <a:gd name="connsiteX75" fmla="*/ 8591 w 4553364"/>
              <a:gd name="connsiteY75" fmla="*/ 5204597 h 5549974"/>
              <a:gd name="connsiteX76" fmla="*/ 8008 w 4553364"/>
              <a:gd name="connsiteY76" fmla="*/ 5201441 h 5549974"/>
              <a:gd name="connsiteX77" fmla="*/ 7378 w 4553364"/>
              <a:gd name="connsiteY77" fmla="*/ 5189632 h 5549974"/>
              <a:gd name="connsiteX78" fmla="*/ 6794 w 4553364"/>
              <a:gd name="connsiteY78" fmla="*/ 5186477 h 5549974"/>
              <a:gd name="connsiteX79" fmla="*/ 7062 w 4553364"/>
              <a:gd name="connsiteY79" fmla="*/ 5183728 h 5549974"/>
              <a:gd name="connsiteX80" fmla="*/ 5627 w 4553364"/>
              <a:gd name="connsiteY80" fmla="*/ 5180163 h 5549974"/>
              <a:gd name="connsiteX81" fmla="*/ 11039 w 4553364"/>
              <a:gd name="connsiteY81" fmla="*/ 5116566 h 5549974"/>
              <a:gd name="connsiteX82" fmla="*/ 78653 w 4553364"/>
              <a:gd name="connsiteY82" fmla="*/ 3839310 h 5549974"/>
              <a:gd name="connsiteX83" fmla="*/ 303343 w 4553364"/>
              <a:gd name="connsiteY83" fmla="*/ 0 h 5549974"/>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58626 w 4553364"/>
              <a:gd name="connsiteY58" fmla="*/ 5278921 h 5549951"/>
              <a:gd name="connsiteX59" fmla="*/ 4263924 w 4553364"/>
              <a:gd name="connsiteY59" fmla="*/ 5315626 h 5549951"/>
              <a:gd name="connsiteX60" fmla="*/ 4267458 w 4553364"/>
              <a:gd name="connsiteY60" fmla="*/ 5350090 h 5549951"/>
              <a:gd name="connsiteX61" fmla="*/ 4270290 w 4553364"/>
              <a:gd name="connsiteY61" fmla="*/ 5450399 h 5549951"/>
              <a:gd name="connsiteX62" fmla="*/ 4251733 w 4553364"/>
              <a:gd name="connsiteY62" fmla="*/ 5484804 h 5549951"/>
              <a:gd name="connsiteX63" fmla="*/ 4247081 w 4553364"/>
              <a:gd name="connsiteY63" fmla="*/ 5487504 h 5549951"/>
              <a:gd name="connsiteX64" fmla="*/ 4243624 w 4553364"/>
              <a:gd name="connsiteY64" fmla="*/ 5549951 h 5549951"/>
              <a:gd name="connsiteX65" fmla="*/ 0 w 4553364"/>
              <a:gd name="connsiteY65" fmla="*/ 5293146 h 5549951"/>
              <a:gd name="connsiteX66" fmla="*/ 4241 w 4553364"/>
              <a:gd name="connsiteY66" fmla="*/ 5239903 h 5549951"/>
              <a:gd name="connsiteX67" fmla="*/ 8461 w 4553364"/>
              <a:gd name="connsiteY67" fmla="*/ 5233298 h 5549951"/>
              <a:gd name="connsiteX68" fmla="*/ 8730 w 4553364"/>
              <a:gd name="connsiteY68" fmla="*/ 5230552 h 5549951"/>
              <a:gd name="connsiteX69" fmla="*/ 9000 w 4553364"/>
              <a:gd name="connsiteY69" fmla="*/ 5227804 h 5549951"/>
              <a:gd name="connsiteX70" fmla="*/ 9537 w 4553364"/>
              <a:gd name="connsiteY70" fmla="*/ 5222308 h 5549951"/>
              <a:gd name="connsiteX71" fmla="*/ 9222 w 4553364"/>
              <a:gd name="connsiteY71" fmla="*/ 5216405 h 5549951"/>
              <a:gd name="connsiteX72" fmla="*/ 8638 w 4553364"/>
              <a:gd name="connsiteY72" fmla="*/ 5213249 h 5549951"/>
              <a:gd name="connsiteX73" fmla="*/ 8907 w 4553364"/>
              <a:gd name="connsiteY73" fmla="*/ 5210500 h 5549951"/>
              <a:gd name="connsiteX74" fmla="*/ 8591 w 4553364"/>
              <a:gd name="connsiteY74" fmla="*/ 5204597 h 5549951"/>
              <a:gd name="connsiteX75" fmla="*/ 8008 w 4553364"/>
              <a:gd name="connsiteY75" fmla="*/ 5201441 h 5549951"/>
              <a:gd name="connsiteX76" fmla="*/ 7378 w 4553364"/>
              <a:gd name="connsiteY76" fmla="*/ 5189632 h 5549951"/>
              <a:gd name="connsiteX77" fmla="*/ 6794 w 4553364"/>
              <a:gd name="connsiteY77" fmla="*/ 5186477 h 5549951"/>
              <a:gd name="connsiteX78" fmla="*/ 7062 w 4553364"/>
              <a:gd name="connsiteY78" fmla="*/ 5183728 h 5549951"/>
              <a:gd name="connsiteX79" fmla="*/ 5627 w 4553364"/>
              <a:gd name="connsiteY79" fmla="*/ 5180163 h 5549951"/>
              <a:gd name="connsiteX80" fmla="*/ 11039 w 4553364"/>
              <a:gd name="connsiteY80" fmla="*/ 5116566 h 5549951"/>
              <a:gd name="connsiteX81" fmla="*/ 78653 w 4553364"/>
              <a:gd name="connsiteY81" fmla="*/ 3839310 h 5549951"/>
              <a:gd name="connsiteX82" fmla="*/ 303343 w 4553364"/>
              <a:gd name="connsiteY8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14939 w 4553364"/>
              <a:gd name="connsiteY28" fmla="*/ 1351864 h 5549951"/>
              <a:gd name="connsiteX29" fmla="*/ 4505820 w 4553364"/>
              <a:gd name="connsiteY29" fmla="*/ 1391762 h 5549951"/>
              <a:gd name="connsiteX30" fmla="*/ 4509084 w 4553364"/>
              <a:gd name="connsiteY30" fmla="*/ 1395707 h 5549951"/>
              <a:gd name="connsiteX31" fmla="*/ 4511926 w 4553364"/>
              <a:gd name="connsiteY31" fmla="*/ 1408524 h 5549951"/>
              <a:gd name="connsiteX32" fmla="*/ 4507185 w 4553364"/>
              <a:gd name="connsiteY32" fmla="*/ 1419109 h 5549951"/>
              <a:gd name="connsiteX33" fmla="*/ 4497001 w 4553364"/>
              <a:gd name="connsiteY33" fmla="*/ 1469337 h 5549951"/>
              <a:gd name="connsiteX34" fmla="*/ 4486104 w 4553364"/>
              <a:gd name="connsiteY34" fmla="*/ 1543038 h 5549951"/>
              <a:gd name="connsiteX35" fmla="*/ 4481223 w 4553364"/>
              <a:gd name="connsiteY35" fmla="*/ 1553997 h 5549951"/>
              <a:gd name="connsiteX36" fmla="*/ 4466795 w 4553364"/>
              <a:gd name="connsiteY36" fmla="*/ 1626071 h 5549951"/>
              <a:gd name="connsiteX37" fmla="*/ 4463080 w 4553364"/>
              <a:gd name="connsiteY37" fmla="*/ 1664103 h 5549951"/>
              <a:gd name="connsiteX38" fmla="*/ 4466740 w 4553364"/>
              <a:gd name="connsiteY38" fmla="*/ 1668558 h 5549951"/>
              <a:gd name="connsiteX39" fmla="*/ 4465090 w 4553364"/>
              <a:gd name="connsiteY39" fmla="*/ 1679756 h 5549951"/>
              <a:gd name="connsiteX40" fmla="*/ 4465502 w 4553364"/>
              <a:gd name="connsiteY40" fmla="*/ 1682815 h 5549951"/>
              <a:gd name="connsiteX41" fmla="*/ 4467013 w 4553364"/>
              <a:gd name="connsiteY41" fmla="*/ 1700268 h 5549951"/>
              <a:gd name="connsiteX42" fmla="*/ 4455543 w 4553364"/>
              <a:gd name="connsiteY42" fmla="*/ 1735163 h 5549951"/>
              <a:gd name="connsiteX43" fmla="*/ 4453483 w 4553364"/>
              <a:gd name="connsiteY43" fmla="*/ 1735289 h 5549951"/>
              <a:gd name="connsiteX44" fmla="*/ 4444985 w 4553364"/>
              <a:gd name="connsiteY44" fmla="*/ 1887374 h 5549951"/>
              <a:gd name="connsiteX45" fmla="*/ 4453676 w 4553364"/>
              <a:gd name="connsiteY45" fmla="*/ 1911536 h 5549951"/>
              <a:gd name="connsiteX46" fmla="*/ 4455954 w 4553364"/>
              <a:gd name="connsiteY46" fmla="*/ 1961755 h 5549951"/>
              <a:gd name="connsiteX47" fmla="*/ 4455073 w 4553364"/>
              <a:gd name="connsiteY47" fmla="*/ 1995384 h 5549951"/>
              <a:gd name="connsiteX48" fmla="*/ 4454611 w 4553364"/>
              <a:gd name="connsiteY48" fmla="*/ 2000244 h 5549951"/>
              <a:gd name="connsiteX49" fmla="*/ 4445491 w 4553364"/>
              <a:gd name="connsiteY49" fmla="*/ 2040142 h 5549951"/>
              <a:gd name="connsiteX50" fmla="*/ 4448756 w 4553364"/>
              <a:gd name="connsiteY50" fmla="*/ 2044087 h 5549951"/>
              <a:gd name="connsiteX51" fmla="*/ 4451597 w 4553364"/>
              <a:gd name="connsiteY51" fmla="*/ 2056904 h 5549951"/>
              <a:gd name="connsiteX52" fmla="*/ 4446856 w 4553364"/>
              <a:gd name="connsiteY52" fmla="*/ 2067489 h 5549951"/>
              <a:gd name="connsiteX53" fmla="*/ 4436672 w 4553364"/>
              <a:gd name="connsiteY53" fmla="*/ 2117719 h 5549951"/>
              <a:gd name="connsiteX54" fmla="*/ 4429341 w 4553364"/>
              <a:gd name="connsiteY54" fmla="*/ 2167300 h 5549951"/>
              <a:gd name="connsiteX55" fmla="*/ 4373258 w 4553364"/>
              <a:gd name="connsiteY55" fmla="*/ 3223633 h 5549951"/>
              <a:gd name="connsiteX56" fmla="*/ 4360472 w 4553364"/>
              <a:gd name="connsiteY56" fmla="*/ 3477281 h 5549951"/>
              <a:gd name="connsiteX57" fmla="*/ 4349387 w 4553364"/>
              <a:gd name="connsiteY57" fmla="*/ 3639984 h 5549951"/>
              <a:gd name="connsiteX58" fmla="*/ 4263924 w 4553364"/>
              <a:gd name="connsiteY58" fmla="*/ 5315626 h 5549951"/>
              <a:gd name="connsiteX59" fmla="*/ 4267458 w 4553364"/>
              <a:gd name="connsiteY59" fmla="*/ 5350090 h 5549951"/>
              <a:gd name="connsiteX60" fmla="*/ 4270290 w 4553364"/>
              <a:gd name="connsiteY60" fmla="*/ 5450399 h 5549951"/>
              <a:gd name="connsiteX61" fmla="*/ 4251733 w 4553364"/>
              <a:gd name="connsiteY61" fmla="*/ 5484804 h 5549951"/>
              <a:gd name="connsiteX62" fmla="*/ 4247081 w 4553364"/>
              <a:gd name="connsiteY62" fmla="*/ 5487504 h 5549951"/>
              <a:gd name="connsiteX63" fmla="*/ 4243624 w 4553364"/>
              <a:gd name="connsiteY63" fmla="*/ 5549951 h 5549951"/>
              <a:gd name="connsiteX64" fmla="*/ 0 w 4553364"/>
              <a:gd name="connsiteY64" fmla="*/ 5293146 h 5549951"/>
              <a:gd name="connsiteX65" fmla="*/ 4241 w 4553364"/>
              <a:gd name="connsiteY65" fmla="*/ 5239903 h 5549951"/>
              <a:gd name="connsiteX66" fmla="*/ 8461 w 4553364"/>
              <a:gd name="connsiteY66" fmla="*/ 5233298 h 5549951"/>
              <a:gd name="connsiteX67" fmla="*/ 8730 w 4553364"/>
              <a:gd name="connsiteY67" fmla="*/ 5230552 h 5549951"/>
              <a:gd name="connsiteX68" fmla="*/ 9000 w 4553364"/>
              <a:gd name="connsiteY68" fmla="*/ 5227804 h 5549951"/>
              <a:gd name="connsiteX69" fmla="*/ 9537 w 4553364"/>
              <a:gd name="connsiteY69" fmla="*/ 5222308 h 5549951"/>
              <a:gd name="connsiteX70" fmla="*/ 9222 w 4553364"/>
              <a:gd name="connsiteY70" fmla="*/ 5216405 h 5549951"/>
              <a:gd name="connsiteX71" fmla="*/ 8638 w 4553364"/>
              <a:gd name="connsiteY71" fmla="*/ 5213249 h 5549951"/>
              <a:gd name="connsiteX72" fmla="*/ 8907 w 4553364"/>
              <a:gd name="connsiteY72" fmla="*/ 5210500 h 5549951"/>
              <a:gd name="connsiteX73" fmla="*/ 8591 w 4553364"/>
              <a:gd name="connsiteY73" fmla="*/ 5204597 h 5549951"/>
              <a:gd name="connsiteX74" fmla="*/ 8008 w 4553364"/>
              <a:gd name="connsiteY74" fmla="*/ 5201441 h 5549951"/>
              <a:gd name="connsiteX75" fmla="*/ 7378 w 4553364"/>
              <a:gd name="connsiteY75" fmla="*/ 5189632 h 5549951"/>
              <a:gd name="connsiteX76" fmla="*/ 6794 w 4553364"/>
              <a:gd name="connsiteY76" fmla="*/ 5186477 h 5549951"/>
              <a:gd name="connsiteX77" fmla="*/ 7062 w 4553364"/>
              <a:gd name="connsiteY77" fmla="*/ 5183728 h 5549951"/>
              <a:gd name="connsiteX78" fmla="*/ 5627 w 4553364"/>
              <a:gd name="connsiteY78" fmla="*/ 5180163 h 5549951"/>
              <a:gd name="connsiteX79" fmla="*/ 11039 w 4553364"/>
              <a:gd name="connsiteY79" fmla="*/ 5116566 h 5549951"/>
              <a:gd name="connsiteX80" fmla="*/ 78653 w 4553364"/>
              <a:gd name="connsiteY80" fmla="*/ 3839310 h 5549951"/>
              <a:gd name="connsiteX81" fmla="*/ 303343 w 4553364"/>
              <a:gd name="connsiteY8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05188 w 4553364"/>
              <a:gd name="connsiteY24" fmla="*/ 1210687 h 5549951"/>
              <a:gd name="connsiteX25" fmla="*/ 4514005 w 4553364"/>
              <a:gd name="connsiteY25" fmla="*/ 1263157 h 5549951"/>
              <a:gd name="connsiteX26" fmla="*/ 4516282 w 4553364"/>
              <a:gd name="connsiteY26" fmla="*/ 1313374 h 5549951"/>
              <a:gd name="connsiteX27" fmla="*/ 4515402 w 4553364"/>
              <a:gd name="connsiteY27" fmla="*/ 1347004 h 5549951"/>
              <a:gd name="connsiteX28" fmla="*/ 4505820 w 4553364"/>
              <a:gd name="connsiteY28" fmla="*/ 1391762 h 5549951"/>
              <a:gd name="connsiteX29" fmla="*/ 4509084 w 4553364"/>
              <a:gd name="connsiteY29" fmla="*/ 1395707 h 5549951"/>
              <a:gd name="connsiteX30" fmla="*/ 4511926 w 4553364"/>
              <a:gd name="connsiteY30" fmla="*/ 1408524 h 5549951"/>
              <a:gd name="connsiteX31" fmla="*/ 4507185 w 4553364"/>
              <a:gd name="connsiteY31" fmla="*/ 1419109 h 5549951"/>
              <a:gd name="connsiteX32" fmla="*/ 4497001 w 4553364"/>
              <a:gd name="connsiteY32" fmla="*/ 1469337 h 5549951"/>
              <a:gd name="connsiteX33" fmla="*/ 4486104 w 4553364"/>
              <a:gd name="connsiteY33" fmla="*/ 1543038 h 5549951"/>
              <a:gd name="connsiteX34" fmla="*/ 4481223 w 4553364"/>
              <a:gd name="connsiteY34" fmla="*/ 1553997 h 5549951"/>
              <a:gd name="connsiteX35" fmla="*/ 4466795 w 4553364"/>
              <a:gd name="connsiteY35" fmla="*/ 1626071 h 5549951"/>
              <a:gd name="connsiteX36" fmla="*/ 4463080 w 4553364"/>
              <a:gd name="connsiteY36" fmla="*/ 1664103 h 5549951"/>
              <a:gd name="connsiteX37" fmla="*/ 4466740 w 4553364"/>
              <a:gd name="connsiteY37" fmla="*/ 1668558 h 5549951"/>
              <a:gd name="connsiteX38" fmla="*/ 4465090 w 4553364"/>
              <a:gd name="connsiteY38" fmla="*/ 1679756 h 5549951"/>
              <a:gd name="connsiteX39" fmla="*/ 4465502 w 4553364"/>
              <a:gd name="connsiteY39" fmla="*/ 1682815 h 5549951"/>
              <a:gd name="connsiteX40" fmla="*/ 4467013 w 4553364"/>
              <a:gd name="connsiteY40" fmla="*/ 1700268 h 5549951"/>
              <a:gd name="connsiteX41" fmla="*/ 4455543 w 4553364"/>
              <a:gd name="connsiteY41" fmla="*/ 1735163 h 5549951"/>
              <a:gd name="connsiteX42" fmla="*/ 4453483 w 4553364"/>
              <a:gd name="connsiteY42" fmla="*/ 1735289 h 5549951"/>
              <a:gd name="connsiteX43" fmla="*/ 4444985 w 4553364"/>
              <a:gd name="connsiteY43" fmla="*/ 1887374 h 5549951"/>
              <a:gd name="connsiteX44" fmla="*/ 4453676 w 4553364"/>
              <a:gd name="connsiteY44" fmla="*/ 1911536 h 5549951"/>
              <a:gd name="connsiteX45" fmla="*/ 4455954 w 4553364"/>
              <a:gd name="connsiteY45" fmla="*/ 1961755 h 5549951"/>
              <a:gd name="connsiteX46" fmla="*/ 4455073 w 4553364"/>
              <a:gd name="connsiteY46" fmla="*/ 1995384 h 5549951"/>
              <a:gd name="connsiteX47" fmla="*/ 4454611 w 4553364"/>
              <a:gd name="connsiteY47" fmla="*/ 2000244 h 5549951"/>
              <a:gd name="connsiteX48" fmla="*/ 4445491 w 4553364"/>
              <a:gd name="connsiteY48" fmla="*/ 2040142 h 5549951"/>
              <a:gd name="connsiteX49" fmla="*/ 4448756 w 4553364"/>
              <a:gd name="connsiteY49" fmla="*/ 2044087 h 5549951"/>
              <a:gd name="connsiteX50" fmla="*/ 4451597 w 4553364"/>
              <a:gd name="connsiteY50" fmla="*/ 2056904 h 5549951"/>
              <a:gd name="connsiteX51" fmla="*/ 4446856 w 4553364"/>
              <a:gd name="connsiteY51" fmla="*/ 2067489 h 5549951"/>
              <a:gd name="connsiteX52" fmla="*/ 4436672 w 4553364"/>
              <a:gd name="connsiteY52" fmla="*/ 2117719 h 5549951"/>
              <a:gd name="connsiteX53" fmla="*/ 4429341 w 4553364"/>
              <a:gd name="connsiteY53" fmla="*/ 2167300 h 5549951"/>
              <a:gd name="connsiteX54" fmla="*/ 4373258 w 4553364"/>
              <a:gd name="connsiteY54" fmla="*/ 3223633 h 5549951"/>
              <a:gd name="connsiteX55" fmla="*/ 4360472 w 4553364"/>
              <a:gd name="connsiteY55" fmla="*/ 3477281 h 5549951"/>
              <a:gd name="connsiteX56" fmla="*/ 4349387 w 4553364"/>
              <a:gd name="connsiteY56" fmla="*/ 3639984 h 5549951"/>
              <a:gd name="connsiteX57" fmla="*/ 4263924 w 4553364"/>
              <a:gd name="connsiteY57" fmla="*/ 5315626 h 5549951"/>
              <a:gd name="connsiteX58" fmla="*/ 4267458 w 4553364"/>
              <a:gd name="connsiteY58" fmla="*/ 5350090 h 5549951"/>
              <a:gd name="connsiteX59" fmla="*/ 4270290 w 4553364"/>
              <a:gd name="connsiteY59" fmla="*/ 5450399 h 5549951"/>
              <a:gd name="connsiteX60" fmla="*/ 4251733 w 4553364"/>
              <a:gd name="connsiteY60" fmla="*/ 5484804 h 5549951"/>
              <a:gd name="connsiteX61" fmla="*/ 4247081 w 4553364"/>
              <a:gd name="connsiteY61" fmla="*/ 5487504 h 5549951"/>
              <a:gd name="connsiteX62" fmla="*/ 4243624 w 4553364"/>
              <a:gd name="connsiteY62" fmla="*/ 5549951 h 5549951"/>
              <a:gd name="connsiteX63" fmla="*/ 0 w 4553364"/>
              <a:gd name="connsiteY63" fmla="*/ 5293146 h 5549951"/>
              <a:gd name="connsiteX64" fmla="*/ 4241 w 4553364"/>
              <a:gd name="connsiteY64" fmla="*/ 5239903 h 5549951"/>
              <a:gd name="connsiteX65" fmla="*/ 8461 w 4553364"/>
              <a:gd name="connsiteY65" fmla="*/ 5233298 h 5549951"/>
              <a:gd name="connsiteX66" fmla="*/ 8730 w 4553364"/>
              <a:gd name="connsiteY66" fmla="*/ 5230552 h 5549951"/>
              <a:gd name="connsiteX67" fmla="*/ 9000 w 4553364"/>
              <a:gd name="connsiteY67" fmla="*/ 5227804 h 5549951"/>
              <a:gd name="connsiteX68" fmla="*/ 9537 w 4553364"/>
              <a:gd name="connsiteY68" fmla="*/ 5222308 h 5549951"/>
              <a:gd name="connsiteX69" fmla="*/ 9222 w 4553364"/>
              <a:gd name="connsiteY69" fmla="*/ 5216405 h 5549951"/>
              <a:gd name="connsiteX70" fmla="*/ 8638 w 4553364"/>
              <a:gd name="connsiteY70" fmla="*/ 5213249 h 5549951"/>
              <a:gd name="connsiteX71" fmla="*/ 8907 w 4553364"/>
              <a:gd name="connsiteY71" fmla="*/ 5210500 h 5549951"/>
              <a:gd name="connsiteX72" fmla="*/ 8591 w 4553364"/>
              <a:gd name="connsiteY72" fmla="*/ 5204597 h 5549951"/>
              <a:gd name="connsiteX73" fmla="*/ 8008 w 4553364"/>
              <a:gd name="connsiteY73" fmla="*/ 5201441 h 5549951"/>
              <a:gd name="connsiteX74" fmla="*/ 7378 w 4553364"/>
              <a:gd name="connsiteY74" fmla="*/ 5189632 h 5549951"/>
              <a:gd name="connsiteX75" fmla="*/ 6794 w 4553364"/>
              <a:gd name="connsiteY75" fmla="*/ 5186477 h 5549951"/>
              <a:gd name="connsiteX76" fmla="*/ 7062 w 4553364"/>
              <a:gd name="connsiteY76" fmla="*/ 5183728 h 5549951"/>
              <a:gd name="connsiteX77" fmla="*/ 5627 w 4553364"/>
              <a:gd name="connsiteY77" fmla="*/ 5180163 h 5549951"/>
              <a:gd name="connsiteX78" fmla="*/ 11039 w 4553364"/>
              <a:gd name="connsiteY78" fmla="*/ 5116566 h 5549951"/>
              <a:gd name="connsiteX79" fmla="*/ 78653 w 4553364"/>
              <a:gd name="connsiteY79" fmla="*/ 3839310 h 5549951"/>
              <a:gd name="connsiteX80" fmla="*/ 303343 w 4553364"/>
              <a:gd name="connsiteY8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02098 w 4553364"/>
              <a:gd name="connsiteY23" fmla="*/ 1180505 h 5549951"/>
              <a:gd name="connsiteX24" fmla="*/ 4514005 w 4553364"/>
              <a:gd name="connsiteY24" fmla="*/ 1263157 h 5549951"/>
              <a:gd name="connsiteX25" fmla="*/ 4516282 w 4553364"/>
              <a:gd name="connsiteY25" fmla="*/ 1313374 h 5549951"/>
              <a:gd name="connsiteX26" fmla="*/ 4515402 w 4553364"/>
              <a:gd name="connsiteY26" fmla="*/ 1347004 h 5549951"/>
              <a:gd name="connsiteX27" fmla="*/ 4505820 w 4553364"/>
              <a:gd name="connsiteY27" fmla="*/ 1391762 h 5549951"/>
              <a:gd name="connsiteX28" fmla="*/ 4509084 w 4553364"/>
              <a:gd name="connsiteY28" fmla="*/ 1395707 h 5549951"/>
              <a:gd name="connsiteX29" fmla="*/ 4511926 w 4553364"/>
              <a:gd name="connsiteY29" fmla="*/ 1408524 h 5549951"/>
              <a:gd name="connsiteX30" fmla="*/ 4507185 w 4553364"/>
              <a:gd name="connsiteY30" fmla="*/ 1419109 h 5549951"/>
              <a:gd name="connsiteX31" fmla="*/ 4497001 w 4553364"/>
              <a:gd name="connsiteY31" fmla="*/ 1469337 h 5549951"/>
              <a:gd name="connsiteX32" fmla="*/ 4486104 w 4553364"/>
              <a:gd name="connsiteY32" fmla="*/ 1543038 h 5549951"/>
              <a:gd name="connsiteX33" fmla="*/ 4481223 w 4553364"/>
              <a:gd name="connsiteY33" fmla="*/ 1553997 h 5549951"/>
              <a:gd name="connsiteX34" fmla="*/ 4466795 w 4553364"/>
              <a:gd name="connsiteY34" fmla="*/ 1626071 h 5549951"/>
              <a:gd name="connsiteX35" fmla="*/ 4463080 w 4553364"/>
              <a:gd name="connsiteY35" fmla="*/ 1664103 h 5549951"/>
              <a:gd name="connsiteX36" fmla="*/ 4466740 w 4553364"/>
              <a:gd name="connsiteY36" fmla="*/ 1668558 h 5549951"/>
              <a:gd name="connsiteX37" fmla="*/ 4465090 w 4553364"/>
              <a:gd name="connsiteY37" fmla="*/ 1679756 h 5549951"/>
              <a:gd name="connsiteX38" fmla="*/ 4465502 w 4553364"/>
              <a:gd name="connsiteY38" fmla="*/ 1682815 h 5549951"/>
              <a:gd name="connsiteX39" fmla="*/ 4467013 w 4553364"/>
              <a:gd name="connsiteY39" fmla="*/ 1700268 h 5549951"/>
              <a:gd name="connsiteX40" fmla="*/ 4455543 w 4553364"/>
              <a:gd name="connsiteY40" fmla="*/ 1735163 h 5549951"/>
              <a:gd name="connsiteX41" fmla="*/ 4453483 w 4553364"/>
              <a:gd name="connsiteY41" fmla="*/ 1735289 h 5549951"/>
              <a:gd name="connsiteX42" fmla="*/ 4444985 w 4553364"/>
              <a:gd name="connsiteY42" fmla="*/ 1887374 h 5549951"/>
              <a:gd name="connsiteX43" fmla="*/ 4453676 w 4553364"/>
              <a:gd name="connsiteY43" fmla="*/ 1911536 h 5549951"/>
              <a:gd name="connsiteX44" fmla="*/ 4455954 w 4553364"/>
              <a:gd name="connsiteY44" fmla="*/ 1961755 h 5549951"/>
              <a:gd name="connsiteX45" fmla="*/ 4455073 w 4553364"/>
              <a:gd name="connsiteY45" fmla="*/ 1995384 h 5549951"/>
              <a:gd name="connsiteX46" fmla="*/ 4454611 w 4553364"/>
              <a:gd name="connsiteY46" fmla="*/ 2000244 h 5549951"/>
              <a:gd name="connsiteX47" fmla="*/ 4445491 w 4553364"/>
              <a:gd name="connsiteY47" fmla="*/ 2040142 h 5549951"/>
              <a:gd name="connsiteX48" fmla="*/ 4448756 w 4553364"/>
              <a:gd name="connsiteY48" fmla="*/ 2044087 h 5549951"/>
              <a:gd name="connsiteX49" fmla="*/ 4451597 w 4553364"/>
              <a:gd name="connsiteY49" fmla="*/ 2056904 h 5549951"/>
              <a:gd name="connsiteX50" fmla="*/ 4446856 w 4553364"/>
              <a:gd name="connsiteY50" fmla="*/ 2067489 h 5549951"/>
              <a:gd name="connsiteX51" fmla="*/ 4436672 w 4553364"/>
              <a:gd name="connsiteY51" fmla="*/ 2117719 h 5549951"/>
              <a:gd name="connsiteX52" fmla="*/ 4429341 w 4553364"/>
              <a:gd name="connsiteY52" fmla="*/ 2167300 h 5549951"/>
              <a:gd name="connsiteX53" fmla="*/ 4373258 w 4553364"/>
              <a:gd name="connsiteY53" fmla="*/ 3223633 h 5549951"/>
              <a:gd name="connsiteX54" fmla="*/ 4360472 w 4553364"/>
              <a:gd name="connsiteY54" fmla="*/ 3477281 h 5549951"/>
              <a:gd name="connsiteX55" fmla="*/ 4349387 w 4553364"/>
              <a:gd name="connsiteY55" fmla="*/ 3639984 h 5549951"/>
              <a:gd name="connsiteX56" fmla="*/ 4263924 w 4553364"/>
              <a:gd name="connsiteY56" fmla="*/ 5315626 h 5549951"/>
              <a:gd name="connsiteX57" fmla="*/ 4267458 w 4553364"/>
              <a:gd name="connsiteY57" fmla="*/ 5350090 h 5549951"/>
              <a:gd name="connsiteX58" fmla="*/ 4270290 w 4553364"/>
              <a:gd name="connsiteY58" fmla="*/ 5450399 h 5549951"/>
              <a:gd name="connsiteX59" fmla="*/ 4251733 w 4553364"/>
              <a:gd name="connsiteY59" fmla="*/ 5484804 h 5549951"/>
              <a:gd name="connsiteX60" fmla="*/ 4247081 w 4553364"/>
              <a:gd name="connsiteY60" fmla="*/ 5487504 h 5549951"/>
              <a:gd name="connsiteX61" fmla="*/ 4243624 w 4553364"/>
              <a:gd name="connsiteY61" fmla="*/ 5549951 h 5549951"/>
              <a:gd name="connsiteX62" fmla="*/ 0 w 4553364"/>
              <a:gd name="connsiteY62" fmla="*/ 5293146 h 5549951"/>
              <a:gd name="connsiteX63" fmla="*/ 4241 w 4553364"/>
              <a:gd name="connsiteY63" fmla="*/ 5239903 h 5549951"/>
              <a:gd name="connsiteX64" fmla="*/ 8461 w 4553364"/>
              <a:gd name="connsiteY64" fmla="*/ 5233298 h 5549951"/>
              <a:gd name="connsiteX65" fmla="*/ 8730 w 4553364"/>
              <a:gd name="connsiteY65" fmla="*/ 5230552 h 5549951"/>
              <a:gd name="connsiteX66" fmla="*/ 9000 w 4553364"/>
              <a:gd name="connsiteY66" fmla="*/ 5227804 h 5549951"/>
              <a:gd name="connsiteX67" fmla="*/ 9537 w 4553364"/>
              <a:gd name="connsiteY67" fmla="*/ 5222308 h 5549951"/>
              <a:gd name="connsiteX68" fmla="*/ 9222 w 4553364"/>
              <a:gd name="connsiteY68" fmla="*/ 5216405 h 5549951"/>
              <a:gd name="connsiteX69" fmla="*/ 8638 w 4553364"/>
              <a:gd name="connsiteY69" fmla="*/ 5213249 h 5549951"/>
              <a:gd name="connsiteX70" fmla="*/ 8907 w 4553364"/>
              <a:gd name="connsiteY70" fmla="*/ 5210500 h 5549951"/>
              <a:gd name="connsiteX71" fmla="*/ 8591 w 4553364"/>
              <a:gd name="connsiteY71" fmla="*/ 5204597 h 5549951"/>
              <a:gd name="connsiteX72" fmla="*/ 8008 w 4553364"/>
              <a:gd name="connsiteY72" fmla="*/ 5201441 h 5549951"/>
              <a:gd name="connsiteX73" fmla="*/ 7378 w 4553364"/>
              <a:gd name="connsiteY73" fmla="*/ 5189632 h 5549951"/>
              <a:gd name="connsiteX74" fmla="*/ 6794 w 4553364"/>
              <a:gd name="connsiteY74" fmla="*/ 5186477 h 5549951"/>
              <a:gd name="connsiteX75" fmla="*/ 7062 w 4553364"/>
              <a:gd name="connsiteY75" fmla="*/ 5183728 h 5549951"/>
              <a:gd name="connsiteX76" fmla="*/ 5627 w 4553364"/>
              <a:gd name="connsiteY76" fmla="*/ 5180163 h 5549951"/>
              <a:gd name="connsiteX77" fmla="*/ 11039 w 4553364"/>
              <a:gd name="connsiteY77" fmla="*/ 5116566 h 5549951"/>
              <a:gd name="connsiteX78" fmla="*/ 78653 w 4553364"/>
              <a:gd name="connsiteY78" fmla="*/ 3839310 h 5549951"/>
              <a:gd name="connsiteX79" fmla="*/ 303343 w 4553364"/>
              <a:gd name="connsiteY7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4005 w 4553364"/>
              <a:gd name="connsiteY23" fmla="*/ 1263157 h 5549951"/>
              <a:gd name="connsiteX24" fmla="*/ 4516282 w 4553364"/>
              <a:gd name="connsiteY24" fmla="*/ 1313374 h 5549951"/>
              <a:gd name="connsiteX25" fmla="*/ 4515402 w 4553364"/>
              <a:gd name="connsiteY25" fmla="*/ 1347004 h 5549951"/>
              <a:gd name="connsiteX26" fmla="*/ 4505820 w 4553364"/>
              <a:gd name="connsiteY26" fmla="*/ 1391762 h 5549951"/>
              <a:gd name="connsiteX27" fmla="*/ 4509084 w 4553364"/>
              <a:gd name="connsiteY27" fmla="*/ 1395707 h 5549951"/>
              <a:gd name="connsiteX28" fmla="*/ 4511926 w 4553364"/>
              <a:gd name="connsiteY28" fmla="*/ 1408524 h 5549951"/>
              <a:gd name="connsiteX29" fmla="*/ 4507185 w 4553364"/>
              <a:gd name="connsiteY29" fmla="*/ 1419109 h 5549951"/>
              <a:gd name="connsiteX30" fmla="*/ 4497001 w 4553364"/>
              <a:gd name="connsiteY30" fmla="*/ 1469337 h 5549951"/>
              <a:gd name="connsiteX31" fmla="*/ 4486104 w 4553364"/>
              <a:gd name="connsiteY31" fmla="*/ 1543038 h 5549951"/>
              <a:gd name="connsiteX32" fmla="*/ 4481223 w 4553364"/>
              <a:gd name="connsiteY32" fmla="*/ 1553997 h 5549951"/>
              <a:gd name="connsiteX33" fmla="*/ 4466795 w 4553364"/>
              <a:gd name="connsiteY33" fmla="*/ 1626071 h 5549951"/>
              <a:gd name="connsiteX34" fmla="*/ 4463080 w 4553364"/>
              <a:gd name="connsiteY34" fmla="*/ 1664103 h 5549951"/>
              <a:gd name="connsiteX35" fmla="*/ 4466740 w 4553364"/>
              <a:gd name="connsiteY35" fmla="*/ 1668558 h 5549951"/>
              <a:gd name="connsiteX36" fmla="*/ 4465090 w 4553364"/>
              <a:gd name="connsiteY36" fmla="*/ 1679756 h 5549951"/>
              <a:gd name="connsiteX37" fmla="*/ 4465502 w 4553364"/>
              <a:gd name="connsiteY37" fmla="*/ 1682815 h 5549951"/>
              <a:gd name="connsiteX38" fmla="*/ 4467013 w 4553364"/>
              <a:gd name="connsiteY38" fmla="*/ 1700268 h 5549951"/>
              <a:gd name="connsiteX39" fmla="*/ 4455543 w 4553364"/>
              <a:gd name="connsiteY39" fmla="*/ 1735163 h 5549951"/>
              <a:gd name="connsiteX40" fmla="*/ 4453483 w 4553364"/>
              <a:gd name="connsiteY40" fmla="*/ 1735289 h 5549951"/>
              <a:gd name="connsiteX41" fmla="*/ 4444985 w 4553364"/>
              <a:gd name="connsiteY41" fmla="*/ 1887374 h 5549951"/>
              <a:gd name="connsiteX42" fmla="*/ 4453676 w 4553364"/>
              <a:gd name="connsiteY42" fmla="*/ 1911536 h 5549951"/>
              <a:gd name="connsiteX43" fmla="*/ 4455954 w 4553364"/>
              <a:gd name="connsiteY43" fmla="*/ 1961755 h 5549951"/>
              <a:gd name="connsiteX44" fmla="*/ 4455073 w 4553364"/>
              <a:gd name="connsiteY44" fmla="*/ 1995384 h 5549951"/>
              <a:gd name="connsiteX45" fmla="*/ 4454611 w 4553364"/>
              <a:gd name="connsiteY45" fmla="*/ 2000244 h 5549951"/>
              <a:gd name="connsiteX46" fmla="*/ 4445491 w 4553364"/>
              <a:gd name="connsiteY46" fmla="*/ 2040142 h 5549951"/>
              <a:gd name="connsiteX47" fmla="*/ 4448756 w 4553364"/>
              <a:gd name="connsiteY47" fmla="*/ 2044087 h 5549951"/>
              <a:gd name="connsiteX48" fmla="*/ 4451597 w 4553364"/>
              <a:gd name="connsiteY48" fmla="*/ 2056904 h 5549951"/>
              <a:gd name="connsiteX49" fmla="*/ 4446856 w 4553364"/>
              <a:gd name="connsiteY49" fmla="*/ 2067489 h 5549951"/>
              <a:gd name="connsiteX50" fmla="*/ 4436672 w 4553364"/>
              <a:gd name="connsiteY50" fmla="*/ 2117719 h 5549951"/>
              <a:gd name="connsiteX51" fmla="*/ 4429341 w 4553364"/>
              <a:gd name="connsiteY51" fmla="*/ 2167300 h 5549951"/>
              <a:gd name="connsiteX52" fmla="*/ 4373258 w 4553364"/>
              <a:gd name="connsiteY52" fmla="*/ 3223633 h 5549951"/>
              <a:gd name="connsiteX53" fmla="*/ 4360472 w 4553364"/>
              <a:gd name="connsiteY53" fmla="*/ 3477281 h 5549951"/>
              <a:gd name="connsiteX54" fmla="*/ 4349387 w 4553364"/>
              <a:gd name="connsiteY54" fmla="*/ 3639984 h 5549951"/>
              <a:gd name="connsiteX55" fmla="*/ 4263924 w 4553364"/>
              <a:gd name="connsiteY55" fmla="*/ 5315626 h 5549951"/>
              <a:gd name="connsiteX56" fmla="*/ 4267458 w 4553364"/>
              <a:gd name="connsiteY56" fmla="*/ 5350090 h 5549951"/>
              <a:gd name="connsiteX57" fmla="*/ 4270290 w 4553364"/>
              <a:gd name="connsiteY57" fmla="*/ 5450399 h 5549951"/>
              <a:gd name="connsiteX58" fmla="*/ 4251733 w 4553364"/>
              <a:gd name="connsiteY58" fmla="*/ 5484804 h 5549951"/>
              <a:gd name="connsiteX59" fmla="*/ 4247081 w 4553364"/>
              <a:gd name="connsiteY59" fmla="*/ 5487504 h 5549951"/>
              <a:gd name="connsiteX60" fmla="*/ 4243624 w 4553364"/>
              <a:gd name="connsiteY60" fmla="*/ 5549951 h 5549951"/>
              <a:gd name="connsiteX61" fmla="*/ 0 w 4553364"/>
              <a:gd name="connsiteY61" fmla="*/ 5293146 h 5549951"/>
              <a:gd name="connsiteX62" fmla="*/ 4241 w 4553364"/>
              <a:gd name="connsiteY62" fmla="*/ 5239903 h 5549951"/>
              <a:gd name="connsiteX63" fmla="*/ 8461 w 4553364"/>
              <a:gd name="connsiteY63" fmla="*/ 5233298 h 5549951"/>
              <a:gd name="connsiteX64" fmla="*/ 8730 w 4553364"/>
              <a:gd name="connsiteY64" fmla="*/ 5230552 h 5549951"/>
              <a:gd name="connsiteX65" fmla="*/ 9000 w 4553364"/>
              <a:gd name="connsiteY65" fmla="*/ 5227804 h 5549951"/>
              <a:gd name="connsiteX66" fmla="*/ 9537 w 4553364"/>
              <a:gd name="connsiteY66" fmla="*/ 5222308 h 5549951"/>
              <a:gd name="connsiteX67" fmla="*/ 9222 w 4553364"/>
              <a:gd name="connsiteY67" fmla="*/ 5216405 h 5549951"/>
              <a:gd name="connsiteX68" fmla="*/ 8638 w 4553364"/>
              <a:gd name="connsiteY68" fmla="*/ 5213249 h 5549951"/>
              <a:gd name="connsiteX69" fmla="*/ 8907 w 4553364"/>
              <a:gd name="connsiteY69" fmla="*/ 5210500 h 5549951"/>
              <a:gd name="connsiteX70" fmla="*/ 8591 w 4553364"/>
              <a:gd name="connsiteY70" fmla="*/ 5204597 h 5549951"/>
              <a:gd name="connsiteX71" fmla="*/ 8008 w 4553364"/>
              <a:gd name="connsiteY71" fmla="*/ 5201441 h 5549951"/>
              <a:gd name="connsiteX72" fmla="*/ 7378 w 4553364"/>
              <a:gd name="connsiteY72" fmla="*/ 5189632 h 5549951"/>
              <a:gd name="connsiteX73" fmla="*/ 6794 w 4553364"/>
              <a:gd name="connsiteY73" fmla="*/ 5186477 h 5549951"/>
              <a:gd name="connsiteX74" fmla="*/ 7062 w 4553364"/>
              <a:gd name="connsiteY74" fmla="*/ 5183728 h 5549951"/>
              <a:gd name="connsiteX75" fmla="*/ 5627 w 4553364"/>
              <a:gd name="connsiteY75" fmla="*/ 5180163 h 5549951"/>
              <a:gd name="connsiteX76" fmla="*/ 11039 w 4553364"/>
              <a:gd name="connsiteY76" fmla="*/ 5116566 h 5549951"/>
              <a:gd name="connsiteX77" fmla="*/ 78653 w 4553364"/>
              <a:gd name="connsiteY77" fmla="*/ 3839310 h 5549951"/>
              <a:gd name="connsiteX78" fmla="*/ 303343 w 4553364"/>
              <a:gd name="connsiteY7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4005 w 4553364"/>
              <a:gd name="connsiteY23" fmla="*/ 1263157 h 5549951"/>
              <a:gd name="connsiteX24" fmla="*/ 4516282 w 4553364"/>
              <a:gd name="connsiteY24" fmla="*/ 1313374 h 5549951"/>
              <a:gd name="connsiteX25" fmla="*/ 4515402 w 4553364"/>
              <a:gd name="connsiteY25" fmla="*/ 1347004 h 5549951"/>
              <a:gd name="connsiteX26" fmla="*/ 4505820 w 4553364"/>
              <a:gd name="connsiteY26" fmla="*/ 1391762 h 5549951"/>
              <a:gd name="connsiteX27" fmla="*/ 4509084 w 4553364"/>
              <a:gd name="connsiteY27" fmla="*/ 1395707 h 5549951"/>
              <a:gd name="connsiteX28" fmla="*/ 4511926 w 4553364"/>
              <a:gd name="connsiteY28" fmla="*/ 1408524 h 5549951"/>
              <a:gd name="connsiteX29" fmla="*/ 4507185 w 4553364"/>
              <a:gd name="connsiteY29" fmla="*/ 1419109 h 5549951"/>
              <a:gd name="connsiteX30" fmla="*/ 4486104 w 4553364"/>
              <a:gd name="connsiteY30" fmla="*/ 1543038 h 5549951"/>
              <a:gd name="connsiteX31" fmla="*/ 4481223 w 4553364"/>
              <a:gd name="connsiteY31" fmla="*/ 1553997 h 5549951"/>
              <a:gd name="connsiteX32" fmla="*/ 4466795 w 4553364"/>
              <a:gd name="connsiteY32" fmla="*/ 1626071 h 5549951"/>
              <a:gd name="connsiteX33" fmla="*/ 4463080 w 4553364"/>
              <a:gd name="connsiteY33" fmla="*/ 1664103 h 5549951"/>
              <a:gd name="connsiteX34" fmla="*/ 4466740 w 4553364"/>
              <a:gd name="connsiteY34" fmla="*/ 1668558 h 5549951"/>
              <a:gd name="connsiteX35" fmla="*/ 4465090 w 4553364"/>
              <a:gd name="connsiteY35" fmla="*/ 1679756 h 5549951"/>
              <a:gd name="connsiteX36" fmla="*/ 4465502 w 4553364"/>
              <a:gd name="connsiteY36" fmla="*/ 1682815 h 5549951"/>
              <a:gd name="connsiteX37" fmla="*/ 4467013 w 4553364"/>
              <a:gd name="connsiteY37" fmla="*/ 1700268 h 5549951"/>
              <a:gd name="connsiteX38" fmla="*/ 4455543 w 4553364"/>
              <a:gd name="connsiteY38" fmla="*/ 1735163 h 5549951"/>
              <a:gd name="connsiteX39" fmla="*/ 4453483 w 4553364"/>
              <a:gd name="connsiteY39" fmla="*/ 1735289 h 5549951"/>
              <a:gd name="connsiteX40" fmla="*/ 4444985 w 4553364"/>
              <a:gd name="connsiteY40" fmla="*/ 1887374 h 5549951"/>
              <a:gd name="connsiteX41" fmla="*/ 4453676 w 4553364"/>
              <a:gd name="connsiteY41" fmla="*/ 1911536 h 5549951"/>
              <a:gd name="connsiteX42" fmla="*/ 4455954 w 4553364"/>
              <a:gd name="connsiteY42" fmla="*/ 1961755 h 5549951"/>
              <a:gd name="connsiteX43" fmla="*/ 4455073 w 4553364"/>
              <a:gd name="connsiteY43" fmla="*/ 1995384 h 5549951"/>
              <a:gd name="connsiteX44" fmla="*/ 4454611 w 4553364"/>
              <a:gd name="connsiteY44" fmla="*/ 2000244 h 5549951"/>
              <a:gd name="connsiteX45" fmla="*/ 4445491 w 4553364"/>
              <a:gd name="connsiteY45" fmla="*/ 2040142 h 5549951"/>
              <a:gd name="connsiteX46" fmla="*/ 4448756 w 4553364"/>
              <a:gd name="connsiteY46" fmla="*/ 2044087 h 5549951"/>
              <a:gd name="connsiteX47" fmla="*/ 4451597 w 4553364"/>
              <a:gd name="connsiteY47" fmla="*/ 2056904 h 5549951"/>
              <a:gd name="connsiteX48" fmla="*/ 4446856 w 4553364"/>
              <a:gd name="connsiteY48" fmla="*/ 2067489 h 5549951"/>
              <a:gd name="connsiteX49" fmla="*/ 4436672 w 4553364"/>
              <a:gd name="connsiteY49" fmla="*/ 2117719 h 5549951"/>
              <a:gd name="connsiteX50" fmla="*/ 4429341 w 4553364"/>
              <a:gd name="connsiteY50" fmla="*/ 2167300 h 5549951"/>
              <a:gd name="connsiteX51" fmla="*/ 4373258 w 4553364"/>
              <a:gd name="connsiteY51" fmla="*/ 3223633 h 5549951"/>
              <a:gd name="connsiteX52" fmla="*/ 4360472 w 4553364"/>
              <a:gd name="connsiteY52" fmla="*/ 3477281 h 5549951"/>
              <a:gd name="connsiteX53" fmla="*/ 4349387 w 4553364"/>
              <a:gd name="connsiteY53" fmla="*/ 3639984 h 5549951"/>
              <a:gd name="connsiteX54" fmla="*/ 4263924 w 4553364"/>
              <a:gd name="connsiteY54" fmla="*/ 5315626 h 5549951"/>
              <a:gd name="connsiteX55" fmla="*/ 4267458 w 4553364"/>
              <a:gd name="connsiteY55" fmla="*/ 5350090 h 5549951"/>
              <a:gd name="connsiteX56" fmla="*/ 4270290 w 4553364"/>
              <a:gd name="connsiteY56" fmla="*/ 5450399 h 5549951"/>
              <a:gd name="connsiteX57" fmla="*/ 4251733 w 4553364"/>
              <a:gd name="connsiteY57" fmla="*/ 5484804 h 5549951"/>
              <a:gd name="connsiteX58" fmla="*/ 4247081 w 4553364"/>
              <a:gd name="connsiteY58" fmla="*/ 5487504 h 5549951"/>
              <a:gd name="connsiteX59" fmla="*/ 4243624 w 4553364"/>
              <a:gd name="connsiteY59" fmla="*/ 5549951 h 5549951"/>
              <a:gd name="connsiteX60" fmla="*/ 0 w 4553364"/>
              <a:gd name="connsiteY60" fmla="*/ 5293146 h 5549951"/>
              <a:gd name="connsiteX61" fmla="*/ 4241 w 4553364"/>
              <a:gd name="connsiteY61" fmla="*/ 5239903 h 5549951"/>
              <a:gd name="connsiteX62" fmla="*/ 8461 w 4553364"/>
              <a:gd name="connsiteY62" fmla="*/ 5233298 h 5549951"/>
              <a:gd name="connsiteX63" fmla="*/ 8730 w 4553364"/>
              <a:gd name="connsiteY63" fmla="*/ 5230552 h 5549951"/>
              <a:gd name="connsiteX64" fmla="*/ 9000 w 4553364"/>
              <a:gd name="connsiteY64" fmla="*/ 5227804 h 5549951"/>
              <a:gd name="connsiteX65" fmla="*/ 9537 w 4553364"/>
              <a:gd name="connsiteY65" fmla="*/ 5222308 h 5549951"/>
              <a:gd name="connsiteX66" fmla="*/ 9222 w 4553364"/>
              <a:gd name="connsiteY66" fmla="*/ 5216405 h 5549951"/>
              <a:gd name="connsiteX67" fmla="*/ 8638 w 4553364"/>
              <a:gd name="connsiteY67" fmla="*/ 5213249 h 5549951"/>
              <a:gd name="connsiteX68" fmla="*/ 8907 w 4553364"/>
              <a:gd name="connsiteY68" fmla="*/ 5210500 h 5549951"/>
              <a:gd name="connsiteX69" fmla="*/ 8591 w 4553364"/>
              <a:gd name="connsiteY69" fmla="*/ 5204597 h 5549951"/>
              <a:gd name="connsiteX70" fmla="*/ 8008 w 4553364"/>
              <a:gd name="connsiteY70" fmla="*/ 5201441 h 5549951"/>
              <a:gd name="connsiteX71" fmla="*/ 7378 w 4553364"/>
              <a:gd name="connsiteY71" fmla="*/ 5189632 h 5549951"/>
              <a:gd name="connsiteX72" fmla="*/ 6794 w 4553364"/>
              <a:gd name="connsiteY72" fmla="*/ 5186477 h 5549951"/>
              <a:gd name="connsiteX73" fmla="*/ 7062 w 4553364"/>
              <a:gd name="connsiteY73" fmla="*/ 5183728 h 5549951"/>
              <a:gd name="connsiteX74" fmla="*/ 5627 w 4553364"/>
              <a:gd name="connsiteY74" fmla="*/ 5180163 h 5549951"/>
              <a:gd name="connsiteX75" fmla="*/ 11039 w 4553364"/>
              <a:gd name="connsiteY75" fmla="*/ 5116566 h 5549951"/>
              <a:gd name="connsiteX76" fmla="*/ 78653 w 4553364"/>
              <a:gd name="connsiteY76" fmla="*/ 3839310 h 5549951"/>
              <a:gd name="connsiteX77" fmla="*/ 303343 w 4553364"/>
              <a:gd name="connsiteY7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8384 w 4553364"/>
              <a:gd name="connsiteY12" fmla="*/ 581709 h 5549951"/>
              <a:gd name="connsiteX13" fmla="*/ 4517715 w 4553364"/>
              <a:gd name="connsiteY13" fmla="*/ 585890 h 5549951"/>
              <a:gd name="connsiteX14" fmla="*/ 4504778 w 4553364"/>
              <a:gd name="connsiteY14" fmla="*/ 817404 h 5549951"/>
              <a:gd name="connsiteX15" fmla="*/ 4506491 w 4553364"/>
              <a:gd name="connsiteY15" fmla="*/ 822238 h 5549951"/>
              <a:gd name="connsiteX16" fmla="*/ 4504340 w 4553364"/>
              <a:gd name="connsiteY16" fmla="*/ 846069 h 5549951"/>
              <a:gd name="connsiteX17" fmla="*/ 4502740 w 4553364"/>
              <a:gd name="connsiteY17" fmla="*/ 853854 h 5549951"/>
              <a:gd name="connsiteX18" fmla="*/ 4496502 w 4553364"/>
              <a:gd name="connsiteY18" fmla="*/ 965485 h 5549951"/>
              <a:gd name="connsiteX19" fmla="*/ 4498579 w 4553364"/>
              <a:gd name="connsiteY19" fmla="*/ 966385 h 5549951"/>
              <a:gd name="connsiteX20" fmla="*/ 4502698 w 4553364"/>
              <a:gd name="connsiteY20" fmla="*/ 1002567 h 5549951"/>
              <a:gd name="connsiteX21" fmla="*/ 4497900 w 4553364"/>
              <a:gd name="connsiteY21" fmla="*/ 1101094 h 5549951"/>
              <a:gd name="connsiteX22" fmla="*/ 4497795 w 4553364"/>
              <a:gd name="connsiteY22" fmla="*/ 1159389 h 5549951"/>
              <a:gd name="connsiteX23" fmla="*/ 4516282 w 4553364"/>
              <a:gd name="connsiteY23" fmla="*/ 1313374 h 5549951"/>
              <a:gd name="connsiteX24" fmla="*/ 4515402 w 4553364"/>
              <a:gd name="connsiteY24" fmla="*/ 1347004 h 5549951"/>
              <a:gd name="connsiteX25" fmla="*/ 4505820 w 4553364"/>
              <a:gd name="connsiteY25" fmla="*/ 1391762 h 5549951"/>
              <a:gd name="connsiteX26" fmla="*/ 4509084 w 4553364"/>
              <a:gd name="connsiteY26" fmla="*/ 1395707 h 5549951"/>
              <a:gd name="connsiteX27" fmla="*/ 4511926 w 4553364"/>
              <a:gd name="connsiteY27" fmla="*/ 1408524 h 5549951"/>
              <a:gd name="connsiteX28" fmla="*/ 4507185 w 4553364"/>
              <a:gd name="connsiteY28" fmla="*/ 1419109 h 5549951"/>
              <a:gd name="connsiteX29" fmla="*/ 4486104 w 4553364"/>
              <a:gd name="connsiteY29" fmla="*/ 1543038 h 5549951"/>
              <a:gd name="connsiteX30" fmla="*/ 4481223 w 4553364"/>
              <a:gd name="connsiteY30" fmla="*/ 1553997 h 5549951"/>
              <a:gd name="connsiteX31" fmla="*/ 4466795 w 4553364"/>
              <a:gd name="connsiteY31" fmla="*/ 1626071 h 5549951"/>
              <a:gd name="connsiteX32" fmla="*/ 4463080 w 4553364"/>
              <a:gd name="connsiteY32" fmla="*/ 1664103 h 5549951"/>
              <a:gd name="connsiteX33" fmla="*/ 4466740 w 4553364"/>
              <a:gd name="connsiteY33" fmla="*/ 1668558 h 5549951"/>
              <a:gd name="connsiteX34" fmla="*/ 4465090 w 4553364"/>
              <a:gd name="connsiteY34" fmla="*/ 1679756 h 5549951"/>
              <a:gd name="connsiteX35" fmla="*/ 4465502 w 4553364"/>
              <a:gd name="connsiteY35" fmla="*/ 1682815 h 5549951"/>
              <a:gd name="connsiteX36" fmla="*/ 4467013 w 4553364"/>
              <a:gd name="connsiteY36" fmla="*/ 1700268 h 5549951"/>
              <a:gd name="connsiteX37" fmla="*/ 4455543 w 4553364"/>
              <a:gd name="connsiteY37" fmla="*/ 1735163 h 5549951"/>
              <a:gd name="connsiteX38" fmla="*/ 4453483 w 4553364"/>
              <a:gd name="connsiteY38" fmla="*/ 1735289 h 5549951"/>
              <a:gd name="connsiteX39" fmla="*/ 4444985 w 4553364"/>
              <a:gd name="connsiteY39" fmla="*/ 1887374 h 5549951"/>
              <a:gd name="connsiteX40" fmla="*/ 4453676 w 4553364"/>
              <a:gd name="connsiteY40" fmla="*/ 1911536 h 5549951"/>
              <a:gd name="connsiteX41" fmla="*/ 4455954 w 4553364"/>
              <a:gd name="connsiteY41" fmla="*/ 1961755 h 5549951"/>
              <a:gd name="connsiteX42" fmla="*/ 4455073 w 4553364"/>
              <a:gd name="connsiteY42" fmla="*/ 1995384 h 5549951"/>
              <a:gd name="connsiteX43" fmla="*/ 4454611 w 4553364"/>
              <a:gd name="connsiteY43" fmla="*/ 2000244 h 5549951"/>
              <a:gd name="connsiteX44" fmla="*/ 4445491 w 4553364"/>
              <a:gd name="connsiteY44" fmla="*/ 2040142 h 5549951"/>
              <a:gd name="connsiteX45" fmla="*/ 4448756 w 4553364"/>
              <a:gd name="connsiteY45" fmla="*/ 2044087 h 5549951"/>
              <a:gd name="connsiteX46" fmla="*/ 4451597 w 4553364"/>
              <a:gd name="connsiteY46" fmla="*/ 2056904 h 5549951"/>
              <a:gd name="connsiteX47" fmla="*/ 4446856 w 4553364"/>
              <a:gd name="connsiteY47" fmla="*/ 2067489 h 5549951"/>
              <a:gd name="connsiteX48" fmla="*/ 4436672 w 4553364"/>
              <a:gd name="connsiteY48" fmla="*/ 2117719 h 5549951"/>
              <a:gd name="connsiteX49" fmla="*/ 4429341 w 4553364"/>
              <a:gd name="connsiteY49" fmla="*/ 2167300 h 5549951"/>
              <a:gd name="connsiteX50" fmla="*/ 4373258 w 4553364"/>
              <a:gd name="connsiteY50" fmla="*/ 3223633 h 5549951"/>
              <a:gd name="connsiteX51" fmla="*/ 4360472 w 4553364"/>
              <a:gd name="connsiteY51" fmla="*/ 3477281 h 5549951"/>
              <a:gd name="connsiteX52" fmla="*/ 4349387 w 4553364"/>
              <a:gd name="connsiteY52" fmla="*/ 3639984 h 5549951"/>
              <a:gd name="connsiteX53" fmla="*/ 4263924 w 4553364"/>
              <a:gd name="connsiteY53" fmla="*/ 5315626 h 5549951"/>
              <a:gd name="connsiteX54" fmla="*/ 4267458 w 4553364"/>
              <a:gd name="connsiteY54" fmla="*/ 5350090 h 5549951"/>
              <a:gd name="connsiteX55" fmla="*/ 4270290 w 4553364"/>
              <a:gd name="connsiteY55" fmla="*/ 5450399 h 5549951"/>
              <a:gd name="connsiteX56" fmla="*/ 4251733 w 4553364"/>
              <a:gd name="connsiteY56" fmla="*/ 5484804 h 5549951"/>
              <a:gd name="connsiteX57" fmla="*/ 4247081 w 4553364"/>
              <a:gd name="connsiteY57" fmla="*/ 5487504 h 5549951"/>
              <a:gd name="connsiteX58" fmla="*/ 4243624 w 4553364"/>
              <a:gd name="connsiteY58" fmla="*/ 5549951 h 5549951"/>
              <a:gd name="connsiteX59" fmla="*/ 0 w 4553364"/>
              <a:gd name="connsiteY59" fmla="*/ 5293146 h 5549951"/>
              <a:gd name="connsiteX60" fmla="*/ 4241 w 4553364"/>
              <a:gd name="connsiteY60" fmla="*/ 5239903 h 5549951"/>
              <a:gd name="connsiteX61" fmla="*/ 8461 w 4553364"/>
              <a:gd name="connsiteY61" fmla="*/ 5233298 h 5549951"/>
              <a:gd name="connsiteX62" fmla="*/ 8730 w 4553364"/>
              <a:gd name="connsiteY62" fmla="*/ 5230552 h 5549951"/>
              <a:gd name="connsiteX63" fmla="*/ 9000 w 4553364"/>
              <a:gd name="connsiteY63" fmla="*/ 5227804 h 5549951"/>
              <a:gd name="connsiteX64" fmla="*/ 9537 w 4553364"/>
              <a:gd name="connsiteY64" fmla="*/ 5222308 h 5549951"/>
              <a:gd name="connsiteX65" fmla="*/ 9222 w 4553364"/>
              <a:gd name="connsiteY65" fmla="*/ 5216405 h 5549951"/>
              <a:gd name="connsiteX66" fmla="*/ 8638 w 4553364"/>
              <a:gd name="connsiteY66" fmla="*/ 5213249 h 5549951"/>
              <a:gd name="connsiteX67" fmla="*/ 8907 w 4553364"/>
              <a:gd name="connsiteY67" fmla="*/ 5210500 h 5549951"/>
              <a:gd name="connsiteX68" fmla="*/ 8591 w 4553364"/>
              <a:gd name="connsiteY68" fmla="*/ 5204597 h 5549951"/>
              <a:gd name="connsiteX69" fmla="*/ 8008 w 4553364"/>
              <a:gd name="connsiteY69" fmla="*/ 5201441 h 5549951"/>
              <a:gd name="connsiteX70" fmla="*/ 7378 w 4553364"/>
              <a:gd name="connsiteY70" fmla="*/ 5189632 h 5549951"/>
              <a:gd name="connsiteX71" fmla="*/ 6794 w 4553364"/>
              <a:gd name="connsiteY71" fmla="*/ 5186477 h 5549951"/>
              <a:gd name="connsiteX72" fmla="*/ 7062 w 4553364"/>
              <a:gd name="connsiteY72" fmla="*/ 5183728 h 5549951"/>
              <a:gd name="connsiteX73" fmla="*/ 5627 w 4553364"/>
              <a:gd name="connsiteY73" fmla="*/ 5180163 h 5549951"/>
              <a:gd name="connsiteX74" fmla="*/ 11039 w 4553364"/>
              <a:gd name="connsiteY74" fmla="*/ 5116566 h 5549951"/>
              <a:gd name="connsiteX75" fmla="*/ 78653 w 4553364"/>
              <a:gd name="connsiteY75" fmla="*/ 3839310 h 5549951"/>
              <a:gd name="connsiteX76" fmla="*/ 303343 w 4553364"/>
              <a:gd name="connsiteY7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954 w 4553364"/>
              <a:gd name="connsiteY40" fmla="*/ 1961755 h 5549951"/>
              <a:gd name="connsiteX41" fmla="*/ 4455073 w 4553364"/>
              <a:gd name="connsiteY41" fmla="*/ 1995384 h 5549951"/>
              <a:gd name="connsiteX42" fmla="*/ 4454611 w 4553364"/>
              <a:gd name="connsiteY42" fmla="*/ 2000244 h 5549951"/>
              <a:gd name="connsiteX43" fmla="*/ 4445491 w 4553364"/>
              <a:gd name="connsiteY43" fmla="*/ 2040142 h 5549951"/>
              <a:gd name="connsiteX44" fmla="*/ 4448756 w 4553364"/>
              <a:gd name="connsiteY44" fmla="*/ 2044087 h 5549951"/>
              <a:gd name="connsiteX45" fmla="*/ 4451597 w 4553364"/>
              <a:gd name="connsiteY45" fmla="*/ 2056904 h 5549951"/>
              <a:gd name="connsiteX46" fmla="*/ 4446856 w 4553364"/>
              <a:gd name="connsiteY46" fmla="*/ 2067489 h 5549951"/>
              <a:gd name="connsiteX47" fmla="*/ 4436672 w 4553364"/>
              <a:gd name="connsiteY47" fmla="*/ 2117719 h 5549951"/>
              <a:gd name="connsiteX48" fmla="*/ 4429341 w 4553364"/>
              <a:gd name="connsiteY48" fmla="*/ 2167300 h 5549951"/>
              <a:gd name="connsiteX49" fmla="*/ 4373258 w 4553364"/>
              <a:gd name="connsiteY49" fmla="*/ 3223633 h 5549951"/>
              <a:gd name="connsiteX50" fmla="*/ 4360472 w 4553364"/>
              <a:gd name="connsiteY50" fmla="*/ 3477281 h 5549951"/>
              <a:gd name="connsiteX51" fmla="*/ 4349387 w 4553364"/>
              <a:gd name="connsiteY51" fmla="*/ 3639984 h 5549951"/>
              <a:gd name="connsiteX52" fmla="*/ 4263924 w 4553364"/>
              <a:gd name="connsiteY52" fmla="*/ 5315626 h 5549951"/>
              <a:gd name="connsiteX53" fmla="*/ 4267458 w 4553364"/>
              <a:gd name="connsiteY53" fmla="*/ 5350090 h 5549951"/>
              <a:gd name="connsiteX54" fmla="*/ 4270290 w 4553364"/>
              <a:gd name="connsiteY54" fmla="*/ 5450399 h 5549951"/>
              <a:gd name="connsiteX55" fmla="*/ 4251733 w 4553364"/>
              <a:gd name="connsiteY55" fmla="*/ 5484804 h 5549951"/>
              <a:gd name="connsiteX56" fmla="*/ 4247081 w 4553364"/>
              <a:gd name="connsiteY56" fmla="*/ 5487504 h 5549951"/>
              <a:gd name="connsiteX57" fmla="*/ 4243624 w 4553364"/>
              <a:gd name="connsiteY57" fmla="*/ 5549951 h 5549951"/>
              <a:gd name="connsiteX58" fmla="*/ 0 w 4553364"/>
              <a:gd name="connsiteY58" fmla="*/ 5293146 h 5549951"/>
              <a:gd name="connsiteX59" fmla="*/ 4241 w 4553364"/>
              <a:gd name="connsiteY59" fmla="*/ 5239903 h 5549951"/>
              <a:gd name="connsiteX60" fmla="*/ 8461 w 4553364"/>
              <a:gd name="connsiteY60" fmla="*/ 5233298 h 5549951"/>
              <a:gd name="connsiteX61" fmla="*/ 8730 w 4553364"/>
              <a:gd name="connsiteY61" fmla="*/ 5230552 h 5549951"/>
              <a:gd name="connsiteX62" fmla="*/ 9000 w 4553364"/>
              <a:gd name="connsiteY62" fmla="*/ 5227804 h 5549951"/>
              <a:gd name="connsiteX63" fmla="*/ 9537 w 4553364"/>
              <a:gd name="connsiteY63" fmla="*/ 5222308 h 5549951"/>
              <a:gd name="connsiteX64" fmla="*/ 9222 w 4553364"/>
              <a:gd name="connsiteY64" fmla="*/ 5216405 h 5549951"/>
              <a:gd name="connsiteX65" fmla="*/ 8638 w 4553364"/>
              <a:gd name="connsiteY65" fmla="*/ 5213249 h 5549951"/>
              <a:gd name="connsiteX66" fmla="*/ 8907 w 4553364"/>
              <a:gd name="connsiteY66" fmla="*/ 5210500 h 5549951"/>
              <a:gd name="connsiteX67" fmla="*/ 8591 w 4553364"/>
              <a:gd name="connsiteY67" fmla="*/ 5204597 h 5549951"/>
              <a:gd name="connsiteX68" fmla="*/ 8008 w 4553364"/>
              <a:gd name="connsiteY68" fmla="*/ 5201441 h 5549951"/>
              <a:gd name="connsiteX69" fmla="*/ 7378 w 4553364"/>
              <a:gd name="connsiteY69" fmla="*/ 5189632 h 5549951"/>
              <a:gd name="connsiteX70" fmla="*/ 6794 w 4553364"/>
              <a:gd name="connsiteY70" fmla="*/ 5186477 h 5549951"/>
              <a:gd name="connsiteX71" fmla="*/ 7062 w 4553364"/>
              <a:gd name="connsiteY71" fmla="*/ 5183728 h 5549951"/>
              <a:gd name="connsiteX72" fmla="*/ 5627 w 4553364"/>
              <a:gd name="connsiteY72" fmla="*/ 5180163 h 5549951"/>
              <a:gd name="connsiteX73" fmla="*/ 11039 w 4553364"/>
              <a:gd name="connsiteY73" fmla="*/ 5116566 h 5549951"/>
              <a:gd name="connsiteX74" fmla="*/ 78653 w 4553364"/>
              <a:gd name="connsiteY74" fmla="*/ 3839310 h 5549951"/>
              <a:gd name="connsiteX75" fmla="*/ 303343 w 4553364"/>
              <a:gd name="connsiteY7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954 w 4553364"/>
              <a:gd name="connsiteY40" fmla="*/ 1961755 h 5549951"/>
              <a:gd name="connsiteX41" fmla="*/ 4455073 w 4553364"/>
              <a:gd name="connsiteY41" fmla="*/ 1995384 h 5549951"/>
              <a:gd name="connsiteX42" fmla="*/ 4445491 w 4553364"/>
              <a:gd name="connsiteY42" fmla="*/ 2040142 h 5549951"/>
              <a:gd name="connsiteX43" fmla="*/ 4448756 w 4553364"/>
              <a:gd name="connsiteY43" fmla="*/ 2044087 h 5549951"/>
              <a:gd name="connsiteX44" fmla="*/ 4451597 w 4553364"/>
              <a:gd name="connsiteY44" fmla="*/ 2056904 h 5549951"/>
              <a:gd name="connsiteX45" fmla="*/ 4446856 w 4553364"/>
              <a:gd name="connsiteY45" fmla="*/ 2067489 h 5549951"/>
              <a:gd name="connsiteX46" fmla="*/ 4436672 w 4553364"/>
              <a:gd name="connsiteY46" fmla="*/ 2117719 h 5549951"/>
              <a:gd name="connsiteX47" fmla="*/ 4429341 w 4553364"/>
              <a:gd name="connsiteY47" fmla="*/ 2167300 h 5549951"/>
              <a:gd name="connsiteX48" fmla="*/ 4373258 w 4553364"/>
              <a:gd name="connsiteY48" fmla="*/ 3223633 h 5549951"/>
              <a:gd name="connsiteX49" fmla="*/ 4360472 w 4553364"/>
              <a:gd name="connsiteY49" fmla="*/ 3477281 h 5549951"/>
              <a:gd name="connsiteX50" fmla="*/ 4349387 w 4553364"/>
              <a:gd name="connsiteY50" fmla="*/ 3639984 h 5549951"/>
              <a:gd name="connsiteX51" fmla="*/ 4263924 w 4553364"/>
              <a:gd name="connsiteY51" fmla="*/ 5315626 h 5549951"/>
              <a:gd name="connsiteX52" fmla="*/ 4267458 w 4553364"/>
              <a:gd name="connsiteY52" fmla="*/ 5350090 h 5549951"/>
              <a:gd name="connsiteX53" fmla="*/ 4270290 w 4553364"/>
              <a:gd name="connsiteY53" fmla="*/ 5450399 h 5549951"/>
              <a:gd name="connsiteX54" fmla="*/ 4251733 w 4553364"/>
              <a:gd name="connsiteY54" fmla="*/ 5484804 h 5549951"/>
              <a:gd name="connsiteX55" fmla="*/ 4247081 w 4553364"/>
              <a:gd name="connsiteY55" fmla="*/ 5487504 h 5549951"/>
              <a:gd name="connsiteX56" fmla="*/ 4243624 w 4553364"/>
              <a:gd name="connsiteY56" fmla="*/ 5549951 h 5549951"/>
              <a:gd name="connsiteX57" fmla="*/ 0 w 4553364"/>
              <a:gd name="connsiteY57" fmla="*/ 5293146 h 5549951"/>
              <a:gd name="connsiteX58" fmla="*/ 4241 w 4553364"/>
              <a:gd name="connsiteY58" fmla="*/ 5239903 h 5549951"/>
              <a:gd name="connsiteX59" fmla="*/ 8461 w 4553364"/>
              <a:gd name="connsiteY59" fmla="*/ 5233298 h 5549951"/>
              <a:gd name="connsiteX60" fmla="*/ 8730 w 4553364"/>
              <a:gd name="connsiteY60" fmla="*/ 5230552 h 5549951"/>
              <a:gd name="connsiteX61" fmla="*/ 9000 w 4553364"/>
              <a:gd name="connsiteY61" fmla="*/ 5227804 h 5549951"/>
              <a:gd name="connsiteX62" fmla="*/ 9537 w 4553364"/>
              <a:gd name="connsiteY62" fmla="*/ 5222308 h 5549951"/>
              <a:gd name="connsiteX63" fmla="*/ 9222 w 4553364"/>
              <a:gd name="connsiteY63" fmla="*/ 5216405 h 5549951"/>
              <a:gd name="connsiteX64" fmla="*/ 8638 w 4553364"/>
              <a:gd name="connsiteY64" fmla="*/ 5213249 h 5549951"/>
              <a:gd name="connsiteX65" fmla="*/ 8907 w 4553364"/>
              <a:gd name="connsiteY65" fmla="*/ 5210500 h 5549951"/>
              <a:gd name="connsiteX66" fmla="*/ 8591 w 4553364"/>
              <a:gd name="connsiteY66" fmla="*/ 5204597 h 5549951"/>
              <a:gd name="connsiteX67" fmla="*/ 8008 w 4553364"/>
              <a:gd name="connsiteY67" fmla="*/ 5201441 h 5549951"/>
              <a:gd name="connsiteX68" fmla="*/ 7378 w 4553364"/>
              <a:gd name="connsiteY68" fmla="*/ 5189632 h 5549951"/>
              <a:gd name="connsiteX69" fmla="*/ 6794 w 4553364"/>
              <a:gd name="connsiteY69" fmla="*/ 5186477 h 5549951"/>
              <a:gd name="connsiteX70" fmla="*/ 7062 w 4553364"/>
              <a:gd name="connsiteY70" fmla="*/ 5183728 h 5549951"/>
              <a:gd name="connsiteX71" fmla="*/ 5627 w 4553364"/>
              <a:gd name="connsiteY71" fmla="*/ 5180163 h 5549951"/>
              <a:gd name="connsiteX72" fmla="*/ 11039 w 4553364"/>
              <a:gd name="connsiteY72" fmla="*/ 5116566 h 5549951"/>
              <a:gd name="connsiteX73" fmla="*/ 78653 w 4553364"/>
              <a:gd name="connsiteY73" fmla="*/ 3839310 h 5549951"/>
              <a:gd name="connsiteX74" fmla="*/ 303343 w 4553364"/>
              <a:gd name="connsiteY7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51597 w 4553364"/>
              <a:gd name="connsiteY43" fmla="*/ 2056904 h 5549951"/>
              <a:gd name="connsiteX44" fmla="*/ 4446856 w 4553364"/>
              <a:gd name="connsiteY44" fmla="*/ 2067489 h 5549951"/>
              <a:gd name="connsiteX45" fmla="*/ 4436672 w 4553364"/>
              <a:gd name="connsiteY45" fmla="*/ 2117719 h 5549951"/>
              <a:gd name="connsiteX46" fmla="*/ 4429341 w 4553364"/>
              <a:gd name="connsiteY46" fmla="*/ 2167300 h 5549951"/>
              <a:gd name="connsiteX47" fmla="*/ 4373258 w 4553364"/>
              <a:gd name="connsiteY47" fmla="*/ 3223633 h 5549951"/>
              <a:gd name="connsiteX48" fmla="*/ 4360472 w 4553364"/>
              <a:gd name="connsiteY48" fmla="*/ 3477281 h 5549951"/>
              <a:gd name="connsiteX49" fmla="*/ 4349387 w 4553364"/>
              <a:gd name="connsiteY49" fmla="*/ 3639984 h 5549951"/>
              <a:gd name="connsiteX50" fmla="*/ 4263924 w 4553364"/>
              <a:gd name="connsiteY50" fmla="*/ 5315626 h 5549951"/>
              <a:gd name="connsiteX51" fmla="*/ 4267458 w 4553364"/>
              <a:gd name="connsiteY51" fmla="*/ 5350090 h 5549951"/>
              <a:gd name="connsiteX52" fmla="*/ 4270290 w 4553364"/>
              <a:gd name="connsiteY52" fmla="*/ 5450399 h 5549951"/>
              <a:gd name="connsiteX53" fmla="*/ 4251733 w 4553364"/>
              <a:gd name="connsiteY53" fmla="*/ 5484804 h 5549951"/>
              <a:gd name="connsiteX54" fmla="*/ 4247081 w 4553364"/>
              <a:gd name="connsiteY54" fmla="*/ 5487504 h 5549951"/>
              <a:gd name="connsiteX55" fmla="*/ 4243624 w 4553364"/>
              <a:gd name="connsiteY55" fmla="*/ 5549951 h 5549951"/>
              <a:gd name="connsiteX56" fmla="*/ 0 w 4553364"/>
              <a:gd name="connsiteY56" fmla="*/ 5293146 h 5549951"/>
              <a:gd name="connsiteX57" fmla="*/ 4241 w 4553364"/>
              <a:gd name="connsiteY57" fmla="*/ 5239903 h 5549951"/>
              <a:gd name="connsiteX58" fmla="*/ 8461 w 4553364"/>
              <a:gd name="connsiteY58" fmla="*/ 5233298 h 5549951"/>
              <a:gd name="connsiteX59" fmla="*/ 8730 w 4553364"/>
              <a:gd name="connsiteY59" fmla="*/ 5230552 h 5549951"/>
              <a:gd name="connsiteX60" fmla="*/ 9000 w 4553364"/>
              <a:gd name="connsiteY60" fmla="*/ 5227804 h 5549951"/>
              <a:gd name="connsiteX61" fmla="*/ 9537 w 4553364"/>
              <a:gd name="connsiteY61" fmla="*/ 5222308 h 5549951"/>
              <a:gd name="connsiteX62" fmla="*/ 9222 w 4553364"/>
              <a:gd name="connsiteY62" fmla="*/ 5216405 h 5549951"/>
              <a:gd name="connsiteX63" fmla="*/ 8638 w 4553364"/>
              <a:gd name="connsiteY63" fmla="*/ 5213249 h 5549951"/>
              <a:gd name="connsiteX64" fmla="*/ 8907 w 4553364"/>
              <a:gd name="connsiteY64" fmla="*/ 5210500 h 5549951"/>
              <a:gd name="connsiteX65" fmla="*/ 8591 w 4553364"/>
              <a:gd name="connsiteY65" fmla="*/ 5204597 h 5549951"/>
              <a:gd name="connsiteX66" fmla="*/ 8008 w 4553364"/>
              <a:gd name="connsiteY66" fmla="*/ 5201441 h 5549951"/>
              <a:gd name="connsiteX67" fmla="*/ 7378 w 4553364"/>
              <a:gd name="connsiteY67" fmla="*/ 5189632 h 5549951"/>
              <a:gd name="connsiteX68" fmla="*/ 6794 w 4553364"/>
              <a:gd name="connsiteY68" fmla="*/ 5186477 h 5549951"/>
              <a:gd name="connsiteX69" fmla="*/ 7062 w 4553364"/>
              <a:gd name="connsiteY69" fmla="*/ 5183728 h 5549951"/>
              <a:gd name="connsiteX70" fmla="*/ 5627 w 4553364"/>
              <a:gd name="connsiteY70" fmla="*/ 5180163 h 5549951"/>
              <a:gd name="connsiteX71" fmla="*/ 11039 w 4553364"/>
              <a:gd name="connsiteY71" fmla="*/ 5116566 h 5549951"/>
              <a:gd name="connsiteX72" fmla="*/ 78653 w 4553364"/>
              <a:gd name="connsiteY72" fmla="*/ 3839310 h 5549951"/>
              <a:gd name="connsiteX73" fmla="*/ 303343 w 4553364"/>
              <a:gd name="connsiteY7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51597 w 4553364"/>
              <a:gd name="connsiteY43" fmla="*/ 2056904 h 5549951"/>
              <a:gd name="connsiteX44" fmla="*/ 4446856 w 4553364"/>
              <a:gd name="connsiteY44" fmla="*/ 2067489 h 5549951"/>
              <a:gd name="connsiteX45" fmla="*/ 4429341 w 4553364"/>
              <a:gd name="connsiteY45" fmla="*/ 2167300 h 5549951"/>
              <a:gd name="connsiteX46" fmla="*/ 4373258 w 4553364"/>
              <a:gd name="connsiteY46" fmla="*/ 3223633 h 5549951"/>
              <a:gd name="connsiteX47" fmla="*/ 4360472 w 4553364"/>
              <a:gd name="connsiteY47" fmla="*/ 3477281 h 5549951"/>
              <a:gd name="connsiteX48" fmla="*/ 4349387 w 4553364"/>
              <a:gd name="connsiteY48" fmla="*/ 3639984 h 5549951"/>
              <a:gd name="connsiteX49" fmla="*/ 4263924 w 4553364"/>
              <a:gd name="connsiteY49" fmla="*/ 5315626 h 5549951"/>
              <a:gd name="connsiteX50" fmla="*/ 4267458 w 4553364"/>
              <a:gd name="connsiteY50" fmla="*/ 5350090 h 5549951"/>
              <a:gd name="connsiteX51" fmla="*/ 4270290 w 4553364"/>
              <a:gd name="connsiteY51" fmla="*/ 5450399 h 5549951"/>
              <a:gd name="connsiteX52" fmla="*/ 4251733 w 4553364"/>
              <a:gd name="connsiteY52" fmla="*/ 5484804 h 5549951"/>
              <a:gd name="connsiteX53" fmla="*/ 4247081 w 4553364"/>
              <a:gd name="connsiteY53" fmla="*/ 5487504 h 5549951"/>
              <a:gd name="connsiteX54" fmla="*/ 4243624 w 4553364"/>
              <a:gd name="connsiteY54" fmla="*/ 5549951 h 5549951"/>
              <a:gd name="connsiteX55" fmla="*/ 0 w 4553364"/>
              <a:gd name="connsiteY55" fmla="*/ 5293146 h 5549951"/>
              <a:gd name="connsiteX56" fmla="*/ 4241 w 4553364"/>
              <a:gd name="connsiteY56" fmla="*/ 5239903 h 5549951"/>
              <a:gd name="connsiteX57" fmla="*/ 8461 w 4553364"/>
              <a:gd name="connsiteY57" fmla="*/ 5233298 h 5549951"/>
              <a:gd name="connsiteX58" fmla="*/ 8730 w 4553364"/>
              <a:gd name="connsiteY58" fmla="*/ 5230552 h 5549951"/>
              <a:gd name="connsiteX59" fmla="*/ 9000 w 4553364"/>
              <a:gd name="connsiteY59" fmla="*/ 5227804 h 5549951"/>
              <a:gd name="connsiteX60" fmla="*/ 9537 w 4553364"/>
              <a:gd name="connsiteY60" fmla="*/ 5222308 h 5549951"/>
              <a:gd name="connsiteX61" fmla="*/ 9222 w 4553364"/>
              <a:gd name="connsiteY61" fmla="*/ 5216405 h 5549951"/>
              <a:gd name="connsiteX62" fmla="*/ 8638 w 4553364"/>
              <a:gd name="connsiteY62" fmla="*/ 5213249 h 5549951"/>
              <a:gd name="connsiteX63" fmla="*/ 8907 w 4553364"/>
              <a:gd name="connsiteY63" fmla="*/ 5210500 h 5549951"/>
              <a:gd name="connsiteX64" fmla="*/ 8591 w 4553364"/>
              <a:gd name="connsiteY64" fmla="*/ 5204597 h 5549951"/>
              <a:gd name="connsiteX65" fmla="*/ 8008 w 4553364"/>
              <a:gd name="connsiteY65" fmla="*/ 5201441 h 5549951"/>
              <a:gd name="connsiteX66" fmla="*/ 7378 w 4553364"/>
              <a:gd name="connsiteY66" fmla="*/ 5189632 h 5549951"/>
              <a:gd name="connsiteX67" fmla="*/ 6794 w 4553364"/>
              <a:gd name="connsiteY67" fmla="*/ 5186477 h 5549951"/>
              <a:gd name="connsiteX68" fmla="*/ 7062 w 4553364"/>
              <a:gd name="connsiteY68" fmla="*/ 5183728 h 5549951"/>
              <a:gd name="connsiteX69" fmla="*/ 5627 w 4553364"/>
              <a:gd name="connsiteY69" fmla="*/ 5180163 h 5549951"/>
              <a:gd name="connsiteX70" fmla="*/ 11039 w 4553364"/>
              <a:gd name="connsiteY70" fmla="*/ 5116566 h 5549951"/>
              <a:gd name="connsiteX71" fmla="*/ 78653 w 4553364"/>
              <a:gd name="connsiteY71" fmla="*/ 3839310 h 5549951"/>
              <a:gd name="connsiteX72" fmla="*/ 303343 w 4553364"/>
              <a:gd name="connsiteY7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502698 w 4553364"/>
              <a:gd name="connsiteY19" fmla="*/ 1002567 h 5549951"/>
              <a:gd name="connsiteX20" fmla="*/ 4497900 w 4553364"/>
              <a:gd name="connsiteY20" fmla="*/ 1101094 h 5549951"/>
              <a:gd name="connsiteX21" fmla="*/ 4497795 w 4553364"/>
              <a:gd name="connsiteY21" fmla="*/ 1159389 h 5549951"/>
              <a:gd name="connsiteX22" fmla="*/ 4516282 w 4553364"/>
              <a:gd name="connsiteY22" fmla="*/ 1313374 h 5549951"/>
              <a:gd name="connsiteX23" fmla="*/ 4515402 w 4553364"/>
              <a:gd name="connsiteY23" fmla="*/ 1347004 h 5549951"/>
              <a:gd name="connsiteX24" fmla="*/ 4505820 w 4553364"/>
              <a:gd name="connsiteY24" fmla="*/ 1391762 h 5549951"/>
              <a:gd name="connsiteX25" fmla="*/ 4509084 w 4553364"/>
              <a:gd name="connsiteY25" fmla="*/ 1395707 h 5549951"/>
              <a:gd name="connsiteX26" fmla="*/ 4511926 w 4553364"/>
              <a:gd name="connsiteY26" fmla="*/ 1408524 h 5549951"/>
              <a:gd name="connsiteX27" fmla="*/ 4507185 w 4553364"/>
              <a:gd name="connsiteY27" fmla="*/ 1419109 h 5549951"/>
              <a:gd name="connsiteX28" fmla="*/ 4486104 w 4553364"/>
              <a:gd name="connsiteY28" fmla="*/ 1543038 h 5549951"/>
              <a:gd name="connsiteX29" fmla="*/ 4481223 w 4553364"/>
              <a:gd name="connsiteY29" fmla="*/ 1553997 h 5549951"/>
              <a:gd name="connsiteX30" fmla="*/ 4466795 w 4553364"/>
              <a:gd name="connsiteY30" fmla="*/ 1626071 h 5549951"/>
              <a:gd name="connsiteX31" fmla="*/ 4463080 w 4553364"/>
              <a:gd name="connsiteY31" fmla="*/ 1664103 h 5549951"/>
              <a:gd name="connsiteX32" fmla="*/ 4466740 w 4553364"/>
              <a:gd name="connsiteY32" fmla="*/ 1668558 h 5549951"/>
              <a:gd name="connsiteX33" fmla="*/ 4465090 w 4553364"/>
              <a:gd name="connsiteY33" fmla="*/ 1679756 h 5549951"/>
              <a:gd name="connsiteX34" fmla="*/ 4465502 w 4553364"/>
              <a:gd name="connsiteY34" fmla="*/ 1682815 h 5549951"/>
              <a:gd name="connsiteX35" fmla="*/ 4467013 w 4553364"/>
              <a:gd name="connsiteY35" fmla="*/ 1700268 h 5549951"/>
              <a:gd name="connsiteX36" fmla="*/ 4455543 w 4553364"/>
              <a:gd name="connsiteY36" fmla="*/ 1735163 h 5549951"/>
              <a:gd name="connsiteX37" fmla="*/ 4453483 w 4553364"/>
              <a:gd name="connsiteY37" fmla="*/ 1735289 h 5549951"/>
              <a:gd name="connsiteX38" fmla="*/ 4444985 w 4553364"/>
              <a:gd name="connsiteY38" fmla="*/ 1887374 h 5549951"/>
              <a:gd name="connsiteX39" fmla="*/ 4453676 w 4553364"/>
              <a:gd name="connsiteY39" fmla="*/ 1911536 h 5549951"/>
              <a:gd name="connsiteX40" fmla="*/ 4455073 w 4553364"/>
              <a:gd name="connsiteY40" fmla="*/ 1995384 h 5549951"/>
              <a:gd name="connsiteX41" fmla="*/ 4445491 w 4553364"/>
              <a:gd name="connsiteY41" fmla="*/ 2040142 h 5549951"/>
              <a:gd name="connsiteX42" fmla="*/ 4448756 w 4553364"/>
              <a:gd name="connsiteY42" fmla="*/ 2044087 h 5549951"/>
              <a:gd name="connsiteX43" fmla="*/ 4446856 w 4553364"/>
              <a:gd name="connsiteY43" fmla="*/ 2067489 h 5549951"/>
              <a:gd name="connsiteX44" fmla="*/ 4429341 w 4553364"/>
              <a:gd name="connsiteY44" fmla="*/ 2167300 h 5549951"/>
              <a:gd name="connsiteX45" fmla="*/ 4373258 w 4553364"/>
              <a:gd name="connsiteY45" fmla="*/ 3223633 h 5549951"/>
              <a:gd name="connsiteX46" fmla="*/ 4360472 w 4553364"/>
              <a:gd name="connsiteY46" fmla="*/ 3477281 h 5549951"/>
              <a:gd name="connsiteX47" fmla="*/ 4349387 w 4553364"/>
              <a:gd name="connsiteY47" fmla="*/ 3639984 h 5549951"/>
              <a:gd name="connsiteX48" fmla="*/ 4263924 w 4553364"/>
              <a:gd name="connsiteY48" fmla="*/ 5315626 h 5549951"/>
              <a:gd name="connsiteX49" fmla="*/ 4267458 w 4553364"/>
              <a:gd name="connsiteY49" fmla="*/ 5350090 h 5549951"/>
              <a:gd name="connsiteX50" fmla="*/ 4270290 w 4553364"/>
              <a:gd name="connsiteY50" fmla="*/ 5450399 h 5549951"/>
              <a:gd name="connsiteX51" fmla="*/ 4251733 w 4553364"/>
              <a:gd name="connsiteY51" fmla="*/ 5484804 h 5549951"/>
              <a:gd name="connsiteX52" fmla="*/ 4247081 w 4553364"/>
              <a:gd name="connsiteY52" fmla="*/ 5487504 h 5549951"/>
              <a:gd name="connsiteX53" fmla="*/ 4243624 w 4553364"/>
              <a:gd name="connsiteY53" fmla="*/ 5549951 h 5549951"/>
              <a:gd name="connsiteX54" fmla="*/ 0 w 4553364"/>
              <a:gd name="connsiteY54" fmla="*/ 5293146 h 5549951"/>
              <a:gd name="connsiteX55" fmla="*/ 4241 w 4553364"/>
              <a:gd name="connsiteY55" fmla="*/ 5239903 h 5549951"/>
              <a:gd name="connsiteX56" fmla="*/ 8461 w 4553364"/>
              <a:gd name="connsiteY56" fmla="*/ 5233298 h 5549951"/>
              <a:gd name="connsiteX57" fmla="*/ 8730 w 4553364"/>
              <a:gd name="connsiteY57" fmla="*/ 5230552 h 5549951"/>
              <a:gd name="connsiteX58" fmla="*/ 9000 w 4553364"/>
              <a:gd name="connsiteY58" fmla="*/ 5227804 h 5549951"/>
              <a:gd name="connsiteX59" fmla="*/ 9537 w 4553364"/>
              <a:gd name="connsiteY59" fmla="*/ 5222308 h 5549951"/>
              <a:gd name="connsiteX60" fmla="*/ 9222 w 4553364"/>
              <a:gd name="connsiteY60" fmla="*/ 5216405 h 5549951"/>
              <a:gd name="connsiteX61" fmla="*/ 8638 w 4553364"/>
              <a:gd name="connsiteY61" fmla="*/ 5213249 h 5549951"/>
              <a:gd name="connsiteX62" fmla="*/ 8907 w 4553364"/>
              <a:gd name="connsiteY62" fmla="*/ 5210500 h 5549951"/>
              <a:gd name="connsiteX63" fmla="*/ 8591 w 4553364"/>
              <a:gd name="connsiteY63" fmla="*/ 5204597 h 5549951"/>
              <a:gd name="connsiteX64" fmla="*/ 8008 w 4553364"/>
              <a:gd name="connsiteY64" fmla="*/ 5201441 h 5549951"/>
              <a:gd name="connsiteX65" fmla="*/ 7378 w 4553364"/>
              <a:gd name="connsiteY65" fmla="*/ 5189632 h 5549951"/>
              <a:gd name="connsiteX66" fmla="*/ 6794 w 4553364"/>
              <a:gd name="connsiteY66" fmla="*/ 5186477 h 5549951"/>
              <a:gd name="connsiteX67" fmla="*/ 7062 w 4553364"/>
              <a:gd name="connsiteY67" fmla="*/ 5183728 h 5549951"/>
              <a:gd name="connsiteX68" fmla="*/ 5627 w 4553364"/>
              <a:gd name="connsiteY68" fmla="*/ 5180163 h 5549951"/>
              <a:gd name="connsiteX69" fmla="*/ 11039 w 4553364"/>
              <a:gd name="connsiteY69" fmla="*/ 5116566 h 5549951"/>
              <a:gd name="connsiteX70" fmla="*/ 78653 w 4553364"/>
              <a:gd name="connsiteY70" fmla="*/ 3839310 h 5549951"/>
              <a:gd name="connsiteX71" fmla="*/ 303343 w 4553364"/>
              <a:gd name="connsiteY7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21483 w 4553364"/>
              <a:gd name="connsiteY11" fmla="*/ 553245 h 5549951"/>
              <a:gd name="connsiteX12" fmla="*/ 4517715 w 4553364"/>
              <a:gd name="connsiteY12" fmla="*/ 585890 h 5549951"/>
              <a:gd name="connsiteX13" fmla="*/ 4504778 w 4553364"/>
              <a:gd name="connsiteY13" fmla="*/ 817404 h 5549951"/>
              <a:gd name="connsiteX14" fmla="*/ 4506491 w 4553364"/>
              <a:gd name="connsiteY14" fmla="*/ 822238 h 5549951"/>
              <a:gd name="connsiteX15" fmla="*/ 4504340 w 4553364"/>
              <a:gd name="connsiteY15" fmla="*/ 846069 h 5549951"/>
              <a:gd name="connsiteX16" fmla="*/ 4502740 w 4553364"/>
              <a:gd name="connsiteY16" fmla="*/ 853854 h 5549951"/>
              <a:gd name="connsiteX17" fmla="*/ 4496502 w 4553364"/>
              <a:gd name="connsiteY17" fmla="*/ 965485 h 5549951"/>
              <a:gd name="connsiteX18" fmla="*/ 4498579 w 4553364"/>
              <a:gd name="connsiteY18" fmla="*/ 966385 h 5549951"/>
              <a:gd name="connsiteX19" fmla="*/ 4497900 w 4553364"/>
              <a:gd name="connsiteY19" fmla="*/ 1101094 h 5549951"/>
              <a:gd name="connsiteX20" fmla="*/ 4497795 w 4553364"/>
              <a:gd name="connsiteY20" fmla="*/ 1159389 h 5549951"/>
              <a:gd name="connsiteX21" fmla="*/ 4516282 w 4553364"/>
              <a:gd name="connsiteY21" fmla="*/ 1313374 h 5549951"/>
              <a:gd name="connsiteX22" fmla="*/ 4515402 w 4553364"/>
              <a:gd name="connsiteY22" fmla="*/ 1347004 h 5549951"/>
              <a:gd name="connsiteX23" fmla="*/ 4505820 w 4553364"/>
              <a:gd name="connsiteY23" fmla="*/ 1391762 h 5549951"/>
              <a:gd name="connsiteX24" fmla="*/ 4509084 w 4553364"/>
              <a:gd name="connsiteY24" fmla="*/ 1395707 h 5549951"/>
              <a:gd name="connsiteX25" fmla="*/ 4511926 w 4553364"/>
              <a:gd name="connsiteY25" fmla="*/ 1408524 h 5549951"/>
              <a:gd name="connsiteX26" fmla="*/ 4507185 w 4553364"/>
              <a:gd name="connsiteY26" fmla="*/ 1419109 h 5549951"/>
              <a:gd name="connsiteX27" fmla="*/ 4486104 w 4553364"/>
              <a:gd name="connsiteY27" fmla="*/ 1543038 h 5549951"/>
              <a:gd name="connsiteX28" fmla="*/ 4481223 w 4553364"/>
              <a:gd name="connsiteY28" fmla="*/ 1553997 h 5549951"/>
              <a:gd name="connsiteX29" fmla="*/ 4466795 w 4553364"/>
              <a:gd name="connsiteY29" fmla="*/ 1626071 h 5549951"/>
              <a:gd name="connsiteX30" fmla="*/ 4463080 w 4553364"/>
              <a:gd name="connsiteY30" fmla="*/ 1664103 h 5549951"/>
              <a:gd name="connsiteX31" fmla="*/ 4466740 w 4553364"/>
              <a:gd name="connsiteY31" fmla="*/ 1668558 h 5549951"/>
              <a:gd name="connsiteX32" fmla="*/ 4465090 w 4553364"/>
              <a:gd name="connsiteY32" fmla="*/ 1679756 h 5549951"/>
              <a:gd name="connsiteX33" fmla="*/ 4465502 w 4553364"/>
              <a:gd name="connsiteY33" fmla="*/ 1682815 h 5549951"/>
              <a:gd name="connsiteX34" fmla="*/ 4467013 w 4553364"/>
              <a:gd name="connsiteY34" fmla="*/ 1700268 h 5549951"/>
              <a:gd name="connsiteX35" fmla="*/ 4455543 w 4553364"/>
              <a:gd name="connsiteY35" fmla="*/ 1735163 h 5549951"/>
              <a:gd name="connsiteX36" fmla="*/ 4453483 w 4553364"/>
              <a:gd name="connsiteY36" fmla="*/ 1735289 h 5549951"/>
              <a:gd name="connsiteX37" fmla="*/ 4444985 w 4553364"/>
              <a:gd name="connsiteY37" fmla="*/ 1887374 h 5549951"/>
              <a:gd name="connsiteX38" fmla="*/ 4453676 w 4553364"/>
              <a:gd name="connsiteY38" fmla="*/ 1911536 h 5549951"/>
              <a:gd name="connsiteX39" fmla="*/ 4455073 w 4553364"/>
              <a:gd name="connsiteY39" fmla="*/ 1995384 h 5549951"/>
              <a:gd name="connsiteX40" fmla="*/ 4445491 w 4553364"/>
              <a:gd name="connsiteY40" fmla="*/ 2040142 h 5549951"/>
              <a:gd name="connsiteX41" fmla="*/ 4448756 w 4553364"/>
              <a:gd name="connsiteY41" fmla="*/ 2044087 h 5549951"/>
              <a:gd name="connsiteX42" fmla="*/ 4446856 w 4553364"/>
              <a:gd name="connsiteY42" fmla="*/ 2067489 h 5549951"/>
              <a:gd name="connsiteX43" fmla="*/ 4429341 w 4553364"/>
              <a:gd name="connsiteY43" fmla="*/ 2167300 h 5549951"/>
              <a:gd name="connsiteX44" fmla="*/ 4373258 w 4553364"/>
              <a:gd name="connsiteY44" fmla="*/ 3223633 h 5549951"/>
              <a:gd name="connsiteX45" fmla="*/ 4360472 w 4553364"/>
              <a:gd name="connsiteY45" fmla="*/ 3477281 h 5549951"/>
              <a:gd name="connsiteX46" fmla="*/ 4349387 w 4553364"/>
              <a:gd name="connsiteY46" fmla="*/ 3639984 h 5549951"/>
              <a:gd name="connsiteX47" fmla="*/ 4263924 w 4553364"/>
              <a:gd name="connsiteY47" fmla="*/ 5315626 h 5549951"/>
              <a:gd name="connsiteX48" fmla="*/ 4267458 w 4553364"/>
              <a:gd name="connsiteY48" fmla="*/ 5350090 h 5549951"/>
              <a:gd name="connsiteX49" fmla="*/ 4270290 w 4553364"/>
              <a:gd name="connsiteY49" fmla="*/ 5450399 h 5549951"/>
              <a:gd name="connsiteX50" fmla="*/ 4251733 w 4553364"/>
              <a:gd name="connsiteY50" fmla="*/ 5484804 h 5549951"/>
              <a:gd name="connsiteX51" fmla="*/ 4247081 w 4553364"/>
              <a:gd name="connsiteY51" fmla="*/ 5487504 h 5549951"/>
              <a:gd name="connsiteX52" fmla="*/ 4243624 w 4553364"/>
              <a:gd name="connsiteY52" fmla="*/ 5549951 h 5549951"/>
              <a:gd name="connsiteX53" fmla="*/ 0 w 4553364"/>
              <a:gd name="connsiteY53" fmla="*/ 5293146 h 5549951"/>
              <a:gd name="connsiteX54" fmla="*/ 4241 w 4553364"/>
              <a:gd name="connsiteY54" fmla="*/ 5239903 h 5549951"/>
              <a:gd name="connsiteX55" fmla="*/ 8461 w 4553364"/>
              <a:gd name="connsiteY55" fmla="*/ 5233298 h 5549951"/>
              <a:gd name="connsiteX56" fmla="*/ 8730 w 4553364"/>
              <a:gd name="connsiteY56" fmla="*/ 5230552 h 5549951"/>
              <a:gd name="connsiteX57" fmla="*/ 9000 w 4553364"/>
              <a:gd name="connsiteY57" fmla="*/ 5227804 h 5549951"/>
              <a:gd name="connsiteX58" fmla="*/ 9537 w 4553364"/>
              <a:gd name="connsiteY58" fmla="*/ 5222308 h 5549951"/>
              <a:gd name="connsiteX59" fmla="*/ 9222 w 4553364"/>
              <a:gd name="connsiteY59" fmla="*/ 5216405 h 5549951"/>
              <a:gd name="connsiteX60" fmla="*/ 8638 w 4553364"/>
              <a:gd name="connsiteY60" fmla="*/ 5213249 h 5549951"/>
              <a:gd name="connsiteX61" fmla="*/ 8907 w 4553364"/>
              <a:gd name="connsiteY61" fmla="*/ 5210500 h 5549951"/>
              <a:gd name="connsiteX62" fmla="*/ 8591 w 4553364"/>
              <a:gd name="connsiteY62" fmla="*/ 5204597 h 5549951"/>
              <a:gd name="connsiteX63" fmla="*/ 8008 w 4553364"/>
              <a:gd name="connsiteY63" fmla="*/ 5201441 h 5549951"/>
              <a:gd name="connsiteX64" fmla="*/ 7378 w 4553364"/>
              <a:gd name="connsiteY64" fmla="*/ 5189632 h 5549951"/>
              <a:gd name="connsiteX65" fmla="*/ 6794 w 4553364"/>
              <a:gd name="connsiteY65" fmla="*/ 5186477 h 5549951"/>
              <a:gd name="connsiteX66" fmla="*/ 7062 w 4553364"/>
              <a:gd name="connsiteY66" fmla="*/ 5183728 h 5549951"/>
              <a:gd name="connsiteX67" fmla="*/ 5627 w 4553364"/>
              <a:gd name="connsiteY67" fmla="*/ 5180163 h 5549951"/>
              <a:gd name="connsiteX68" fmla="*/ 11039 w 4553364"/>
              <a:gd name="connsiteY68" fmla="*/ 5116566 h 5549951"/>
              <a:gd name="connsiteX69" fmla="*/ 78653 w 4553364"/>
              <a:gd name="connsiteY69" fmla="*/ 3839310 h 5549951"/>
              <a:gd name="connsiteX70" fmla="*/ 303343 w 4553364"/>
              <a:gd name="connsiteY7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5502 w 4553364"/>
              <a:gd name="connsiteY32" fmla="*/ 1682815 h 5549951"/>
              <a:gd name="connsiteX33" fmla="*/ 4467013 w 4553364"/>
              <a:gd name="connsiteY33" fmla="*/ 1700268 h 5549951"/>
              <a:gd name="connsiteX34" fmla="*/ 4455543 w 4553364"/>
              <a:gd name="connsiteY34" fmla="*/ 1735163 h 5549951"/>
              <a:gd name="connsiteX35" fmla="*/ 4453483 w 4553364"/>
              <a:gd name="connsiteY35" fmla="*/ 1735289 h 5549951"/>
              <a:gd name="connsiteX36" fmla="*/ 4444985 w 4553364"/>
              <a:gd name="connsiteY36" fmla="*/ 1887374 h 5549951"/>
              <a:gd name="connsiteX37" fmla="*/ 4453676 w 4553364"/>
              <a:gd name="connsiteY37" fmla="*/ 1911536 h 5549951"/>
              <a:gd name="connsiteX38" fmla="*/ 4455073 w 4553364"/>
              <a:gd name="connsiteY38" fmla="*/ 1995384 h 5549951"/>
              <a:gd name="connsiteX39" fmla="*/ 4445491 w 4553364"/>
              <a:gd name="connsiteY39" fmla="*/ 2040142 h 5549951"/>
              <a:gd name="connsiteX40" fmla="*/ 4448756 w 4553364"/>
              <a:gd name="connsiteY40" fmla="*/ 2044087 h 5549951"/>
              <a:gd name="connsiteX41" fmla="*/ 4446856 w 4553364"/>
              <a:gd name="connsiteY41" fmla="*/ 2067489 h 5549951"/>
              <a:gd name="connsiteX42" fmla="*/ 4429341 w 4553364"/>
              <a:gd name="connsiteY42" fmla="*/ 2167300 h 5549951"/>
              <a:gd name="connsiteX43" fmla="*/ 4373258 w 4553364"/>
              <a:gd name="connsiteY43" fmla="*/ 3223633 h 5549951"/>
              <a:gd name="connsiteX44" fmla="*/ 4360472 w 4553364"/>
              <a:gd name="connsiteY44" fmla="*/ 3477281 h 5549951"/>
              <a:gd name="connsiteX45" fmla="*/ 4349387 w 4553364"/>
              <a:gd name="connsiteY45" fmla="*/ 3639984 h 5549951"/>
              <a:gd name="connsiteX46" fmla="*/ 4263924 w 4553364"/>
              <a:gd name="connsiteY46" fmla="*/ 5315626 h 5549951"/>
              <a:gd name="connsiteX47" fmla="*/ 4267458 w 4553364"/>
              <a:gd name="connsiteY47" fmla="*/ 5350090 h 5549951"/>
              <a:gd name="connsiteX48" fmla="*/ 4270290 w 4553364"/>
              <a:gd name="connsiteY48" fmla="*/ 5450399 h 5549951"/>
              <a:gd name="connsiteX49" fmla="*/ 4251733 w 4553364"/>
              <a:gd name="connsiteY49" fmla="*/ 5484804 h 5549951"/>
              <a:gd name="connsiteX50" fmla="*/ 4247081 w 4553364"/>
              <a:gd name="connsiteY50" fmla="*/ 5487504 h 5549951"/>
              <a:gd name="connsiteX51" fmla="*/ 4243624 w 4553364"/>
              <a:gd name="connsiteY51" fmla="*/ 5549951 h 5549951"/>
              <a:gd name="connsiteX52" fmla="*/ 0 w 4553364"/>
              <a:gd name="connsiteY52" fmla="*/ 5293146 h 5549951"/>
              <a:gd name="connsiteX53" fmla="*/ 4241 w 4553364"/>
              <a:gd name="connsiteY53" fmla="*/ 5239903 h 5549951"/>
              <a:gd name="connsiteX54" fmla="*/ 8461 w 4553364"/>
              <a:gd name="connsiteY54" fmla="*/ 5233298 h 5549951"/>
              <a:gd name="connsiteX55" fmla="*/ 8730 w 4553364"/>
              <a:gd name="connsiteY55" fmla="*/ 5230552 h 5549951"/>
              <a:gd name="connsiteX56" fmla="*/ 9000 w 4553364"/>
              <a:gd name="connsiteY56" fmla="*/ 5227804 h 5549951"/>
              <a:gd name="connsiteX57" fmla="*/ 9537 w 4553364"/>
              <a:gd name="connsiteY57" fmla="*/ 5222308 h 5549951"/>
              <a:gd name="connsiteX58" fmla="*/ 9222 w 4553364"/>
              <a:gd name="connsiteY58" fmla="*/ 5216405 h 5549951"/>
              <a:gd name="connsiteX59" fmla="*/ 8638 w 4553364"/>
              <a:gd name="connsiteY59" fmla="*/ 5213249 h 5549951"/>
              <a:gd name="connsiteX60" fmla="*/ 8907 w 4553364"/>
              <a:gd name="connsiteY60" fmla="*/ 5210500 h 5549951"/>
              <a:gd name="connsiteX61" fmla="*/ 8591 w 4553364"/>
              <a:gd name="connsiteY61" fmla="*/ 5204597 h 5549951"/>
              <a:gd name="connsiteX62" fmla="*/ 8008 w 4553364"/>
              <a:gd name="connsiteY62" fmla="*/ 5201441 h 5549951"/>
              <a:gd name="connsiteX63" fmla="*/ 7378 w 4553364"/>
              <a:gd name="connsiteY63" fmla="*/ 5189632 h 5549951"/>
              <a:gd name="connsiteX64" fmla="*/ 6794 w 4553364"/>
              <a:gd name="connsiteY64" fmla="*/ 5186477 h 5549951"/>
              <a:gd name="connsiteX65" fmla="*/ 7062 w 4553364"/>
              <a:gd name="connsiteY65" fmla="*/ 5183728 h 5549951"/>
              <a:gd name="connsiteX66" fmla="*/ 5627 w 4553364"/>
              <a:gd name="connsiteY66" fmla="*/ 5180163 h 5549951"/>
              <a:gd name="connsiteX67" fmla="*/ 11039 w 4553364"/>
              <a:gd name="connsiteY67" fmla="*/ 5116566 h 5549951"/>
              <a:gd name="connsiteX68" fmla="*/ 78653 w 4553364"/>
              <a:gd name="connsiteY68" fmla="*/ 3839310 h 5549951"/>
              <a:gd name="connsiteX69" fmla="*/ 303343 w 4553364"/>
              <a:gd name="connsiteY6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60472 w 4553364"/>
              <a:gd name="connsiteY43" fmla="*/ 3477281 h 5549951"/>
              <a:gd name="connsiteX44" fmla="*/ 4349387 w 4553364"/>
              <a:gd name="connsiteY44" fmla="*/ 3639984 h 5549951"/>
              <a:gd name="connsiteX45" fmla="*/ 4263924 w 4553364"/>
              <a:gd name="connsiteY45" fmla="*/ 5315626 h 5549951"/>
              <a:gd name="connsiteX46" fmla="*/ 4267458 w 4553364"/>
              <a:gd name="connsiteY46" fmla="*/ 5350090 h 5549951"/>
              <a:gd name="connsiteX47" fmla="*/ 4270290 w 4553364"/>
              <a:gd name="connsiteY47" fmla="*/ 5450399 h 5549951"/>
              <a:gd name="connsiteX48" fmla="*/ 4251733 w 4553364"/>
              <a:gd name="connsiteY48" fmla="*/ 5484804 h 5549951"/>
              <a:gd name="connsiteX49" fmla="*/ 4247081 w 4553364"/>
              <a:gd name="connsiteY49" fmla="*/ 5487504 h 5549951"/>
              <a:gd name="connsiteX50" fmla="*/ 4243624 w 4553364"/>
              <a:gd name="connsiteY50" fmla="*/ 5549951 h 5549951"/>
              <a:gd name="connsiteX51" fmla="*/ 0 w 4553364"/>
              <a:gd name="connsiteY51" fmla="*/ 5293146 h 5549951"/>
              <a:gd name="connsiteX52" fmla="*/ 4241 w 4553364"/>
              <a:gd name="connsiteY52" fmla="*/ 5239903 h 5549951"/>
              <a:gd name="connsiteX53" fmla="*/ 8461 w 4553364"/>
              <a:gd name="connsiteY53" fmla="*/ 5233298 h 5549951"/>
              <a:gd name="connsiteX54" fmla="*/ 8730 w 4553364"/>
              <a:gd name="connsiteY54" fmla="*/ 5230552 h 5549951"/>
              <a:gd name="connsiteX55" fmla="*/ 9000 w 4553364"/>
              <a:gd name="connsiteY55" fmla="*/ 5227804 h 5549951"/>
              <a:gd name="connsiteX56" fmla="*/ 9537 w 4553364"/>
              <a:gd name="connsiteY56" fmla="*/ 5222308 h 5549951"/>
              <a:gd name="connsiteX57" fmla="*/ 9222 w 4553364"/>
              <a:gd name="connsiteY57" fmla="*/ 5216405 h 5549951"/>
              <a:gd name="connsiteX58" fmla="*/ 8638 w 4553364"/>
              <a:gd name="connsiteY58" fmla="*/ 5213249 h 5549951"/>
              <a:gd name="connsiteX59" fmla="*/ 8907 w 4553364"/>
              <a:gd name="connsiteY59" fmla="*/ 5210500 h 5549951"/>
              <a:gd name="connsiteX60" fmla="*/ 8591 w 4553364"/>
              <a:gd name="connsiteY60" fmla="*/ 5204597 h 5549951"/>
              <a:gd name="connsiteX61" fmla="*/ 8008 w 4553364"/>
              <a:gd name="connsiteY61" fmla="*/ 5201441 h 5549951"/>
              <a:gd name="connsiteX62" fmla="*/ 7378 w 4553364"/>
              <a:gd name="connsiteY62" fmla="*/ 5189632 h 5549951"/>
              <a:gd name="connsiteX63" fmla="*/ 6794 w 4553364"/>
              <a:gd name="connsiteY63" fmla="*/ 5186477 h 5549951"/>
              <a:gd name="connsiteX64" fmla="*/ 7062 w 4553364"/>
              <a:gd name="connsiteY64" fmla="*/ 5183728 h 5549951"/>
              <a:gd name="connsiteX65" fmla="*/ 5627 w 4553364"/>
              <a:gd name="connsiteY65" fmla="*/ 5180163 h 5549951"/>
              <a:gd name="connsiteX66" fmla="*/ 11039 w 4553364"/>
              <a:gd name="connsiteY66" fmla="*/ 5116566 h 5549951"/>
              <a:gd name="connsiteX67" fmla="*/ 78653 w 4553364"/>
              <a:gd name="connsiteY67" fmla="*/ 3839310 h 5549951"/>
              <a:gd name="connsiteX68" fmla="*/ 303343 w 4553364"/>
              <a:gd name="connsiteY6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49387 w 4553364"/>
              <a:gd name="connsiteY43" fmla="*/ 3639984 h 5549951"/>
              <a:gd name="connsiteX44" fmla="*/ 4263924 w 4553364"/>
              <a:gd name="connsiteY44" fmla="*/ 5315626 h 5549951"/>
              <a:gd name="connsiteX45" fmla="*/ 4267458 w 4553364"/>
              <a:gd name="connsiteY45" fmla="*/ 5350090 h 5549951"/>
              <a:gd name="connsiteX46" fmla="*/ 4270290 w 4553364"/>
              <a:gd name="connsiteY46" fmla="*/ 5450399 h 5549951"/>
              <a:gd name="connsiteX47" fmla="*/ 4251733 w 4553364"/>
              <a:gd name="connsiteY47" fmla="*/ 5484804 h 5549951"/>
              <a:gd name="connsiteX48" fmla="*/ 4247081 w 4553364"/>
              <a:gd name="connsiteY48" fmla="*/ 5487504 h 5549951"/>
              <a:gd name="connsiteX49" fmla="*/ 4243624 w 4553364"/>
              <a:gd name="connsiteY49" fmla="*/ 5549951 h 5549951"/>
              <a:gd name="connsiteX50" fmla="*/ 0 w 4553364"/>
              <a:gd name="connsiteY50" fmla="*/ 5293146 h 5549951"/>
              <a:gd name="connsiteX51" fmla="*/ 4241 w 4553364"/>
              <a:gd name="connsiteY51" fmla="*/ 5239903 h 5549951"/>
              <a:gd name="connsiteX52" fmla="*/ 8461 w 4553364"/>
              <a:gd name="connsiteY52" fmla="*/ 5233298 h 5549951"/>
              <a:gd name="connsiteX53" fmla="*/ 8730 w 4553364"/>
              <a:gd name="connsiteY53" fmla="*/ 5230552 h 5549951"/>
              <a:gd name="connsiteX54" fmla="*/ 9000 w 4553364"/>
              <a:gd name="connsiteY54" fmla="*/ 5227804 h 5549951"/>
              <a:gd name="connsiteX55" fmla="*/ 9537 w 4553364"/>
              <a:gd name="connsiteY55" fmla="*/ 5222308 h 5549951"/>
              <a:gd name="connsiteX56" fmla="*/ 9222 w 4553364"/>
              <a:gd name="connsiteY56" fmla="*/ 5216405 h 5549951"/>
              <a:gd name="connsiteX57" fmla="*/ 8638 w 4553364"/>
              <a:gd name="connsiteY57" fmla="*/ 5213249 h 5549951"/>
              <a:gd name="connsiteX58" fmla="*/ 8907 w 4553364"/>
              <a:gd name="connsiteY58" fmla="*/ 5210500 h 5549951"/>
              <a:gd name="connsiteX59" fmla="*/ 8591 w 4553364"/>
              <a:gd name="connsiteY59" fmla="*/ 5204597 h 5549951"/>
              <a:gd name="connsiteX60" fmla="*/ 8008 w 4553364"/>
              <a:gd name="connsiteY60" fmla="*/ 5201441 h 5549951"/>
              <a:gd name="connsiteX61" fmla="*/ 7378 w 4553364"/>
              <a:gd name="connsiteY61" fmla="*/ 5189632 h 5549951"/>
              <a:gd name="connsiteX62" fmla="*/ 6794 w 4553364"/>
              <a:gd name="connsiteY62" fmla="*/ 5186477 h 5549951"/>
              <a:gd name="connsiteX63" fmla="*/ 7062 w 4553364"/>
              <a:gd name="connsiteY63" fmla="*/ 5183728 h 5549951"/>
              <a:gd name="connsiteX64" fmla="*/ 5627 w 4553364"/>
              <a:gd name="connsiteY64" fmla="*/ 5180163 h 5549951"/>
              <a:gd name="connsiteX65" fmla="*/ 11039 w 4553364"/>
              <a:gd name="connsiteY65" fmla="*/ 5116566 h 5549951"/>
              <a:gd name="connsiteX66" fmla="*/ 78653 w 4553364"/>
              <a:gd name="connsiteY66" fmla="*/ 3839310 h 5549951"/>
              <a:gd name="connsiteX67" fmla="*/ 303343 w 4553364"/>
              <a:gd name="connsiteY6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8756 w 4553364"/>
              <a:gd name="connsiteY39" fmla="*/ 2044087 h 5549951"/>
              <a:gd name="connsiteX40" fmla="*/ 4446856 w 4553364"/>
              <a:gd name="connsiteY40" fmla="*/ 2067489 h 5549951"/>
              <a:gd name="connsiteX41" fmla="*/ 4429341 w 4553364"/>
              <a:gd name="connsiteY41" fmla="*/ 2167300 h 5549951"/>
              <a:gd name="connsiteX42" fmla="*/ 4373258 w 4553364"/>
              <a:gd name="connsiteY42" fmla="*/ 3223633 h 5549951"/>
              <a:gd name="connsiteX43" fmla="*/ 4349387 w 4553364"/>
              <a:gd name="connsiteY43" fmla="*/ 3639984 h 5549951"/>
              <a:gd name="connsiteX44" fmla="*/ 4263924 w 4553364"/>
              <a:gd name="connsiteY44" fmla="*/ 5315626 h 5549951"/>
              <a:gd name="connsiteX45" fmla="*/ 4270290 w 4553364"/>
              <a:gd name="connsiteY45" fmla="*/ 5450399 h 5549951"/>
              <a:gd name="connsiteX46" fmla="*/ 4251733 w 4553364"/>
              <a:gd name="connsiteY46" fmla="*/ 5484804 h 5549951"/>
              <a:gd name="connsiteX47" fmla="*/ 4247081 w 4553364"/>
              <a:gd name="connsiteY47" fmla="*/ 5487504 h 5549951"/>
              <a:gd name="connsiteX48" fmla="*/ 4243624 w 4553364"/>
              <a:gd name="connsiteY48" fmla="*/ 5549951 h 5549951"/>
              <a:gd name="connsiteX49" fmla="*/ 0 w 4553364"/>
              <a:gd name="connsiteY49" fmla="*/ 5293146 h 5549951"/>
              <a:gd name="connsiteX50" fmla="*/ 4241 w 4553364"/>
              <a:gd name="connsiteY50" fmla="*/ 5239903 h 5549951"/>
              <a:gd name="connsiteX51" fmla="*/ 8461 w 4553364"/>
              <a:gd name="connsiteY51" fmla="*/ 5233298 h 5549951"/>
              <a:gd name="connsiteX52" fmla="*/ 8730 w 4553364"/>
              <a:gd name="connsiteY52" fmla="*/ 5230552 h 5549951"/>
              <a:gd name="connsiteX53" fmla="*/ 9000 w 4553364"/>
              <a:gd name="connsiteY53" fmla="*/ 5227804 h 5549951"/>
              <a:gd name="connsiteX54" fmla="*/ 9537 w 4553364"/>
              <a:gd name="connsiteY54" fmla="*/ 5222308 h 5549951"/>
              <a:gd name="connsiteX55" fmla="*/ 9222 w 4553364"/>
              <a:gd name="connsiteY55" fmla="*/ 5216405 h 5549951"/>
              <a:gd name="connsiteX56" fmla="*/ 8638 w 4553364"/>
              <a:gd name="connsiteY56" fmla="*/ 5213249 h 5549951"/>
              <a:gd name="connsiteX57" fmla="*/ 8907 w 4553364"/>
              <a:gd name="connsiteY57" fmla="*/ 5210500 h 5549951"/>
              <a:gd name="connsiteX58" fmla="*/ 8591 w 4553364"/>
              <a:gd name="connsiteY58" fmla="*/ 5204597 h 5549951"/>
              <a:gd name="connsiteX59" fmla="*/ 8008 w 4553364"/>
              <a:gd name="connsiteY59" fmla="*/ 5201441 h 5549951"/>
              <a:gd name="connsiteX60" fmla="*/ 7378 w 4553364"/>
              <a:gd name="connsiteY60" fmla="*/ 5189632 h 5549951"/>
              <a:gd name="connsiteX61" fmla="*/ 6794 w 4553364"/>
              <a:gd name="connsiteY61" fmla="*/ 5186477 h 5549951"/>
              <a:gd name="connsiteX62" fmla="*/ 7062 w 4553364"/>
              <a:gd name="connsiteY62" fmla="*/ 5183728 h 5549951"/>
              <a:gd name="connsiteX63" fmla="*/ 5627 w 4553364"/>
              <a:gd name="connsiteY63" fmla="*/ 5180163 h 5549951"/>
              <a:gd name="connsiteX64" fmla="*/ 11039 w 4553364"/>
              <a:gd name="connsiteY64" fmla="*/ 5116566 h 5549951"/>
              <a:gd name="connsiteX65" fmla="*/ 78653 w 4553364"/>
              <a:gd name="connsiteY65" fmla="*/ 3839310 h 5549951"/>
              <a:gd name="connsiteX66" fmla="*/ 303343 w 4553364"/>
              <a:gd name="connsiteY6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5090 w 4553364"/>
              <a:gd name="connsiteY31" fmla="*/ 1679756 h 5549951"/>
              <a:gd name="connsiteX32" fmla="*/ 4467013 w 4553364"/>
              <a:gd name="connsiteY32" fmla="*/ 1700268 h 5549951"/>
              <a:gd name="connsiteX33" fmla="*/ 4455543 w 4553364"/>
              <a:gd name="connsiteY33" fmla="*/ 1735163 h 5549951"/>
              <a:gd name="connsiteX34" fmla="*/ 4453483 w 4553364"/>
              <a:gd name="connsiteY34" fmla="*/ 1735289 h 5549951"/>
              <a:gd name="connsiteX35" fmla="*/ 4444985 w 4553364"/>
              <a:gd name="connsiteY35" fmla="*/ 1887374 h 5549951"/>
              <a:gd name="connsiteX36" fmla="*/ 4453676 w 4553364"/>
              <a:gd name="connsiteY36" fmla="*/ 1911536 h 5549951"/>
              <a:gd name="connsiteX37" fmla="*/ 4455073 w 4553364"/>
              <a:gd name="connsiteY37" fmla="*/ 1995384 h 5549951"/>
              <a:gd name="connsiteX38" fmla="*/ 4445491 w 4553364"/>
              <a:gd name="connsiteY38" fmla="*/ 2040142 h 5549951"/>
              <a:gd name="connsiteX39" fmla="*/ 4446856 w 4553364"/>
              <a:gd name="connsiteY39" fmla="*/ 2067489 h 5549951"/>
              <a:gd name="connsiteX40" fmla="*/ 4429341 w 4553364"/>
              <a:gd name="connsiteY40" fmla="*/ 2167300 h 5549951"/>
              <a:gd name="connsiteX41" fmla="*/ 4373258 w 4553364"/>
              <a:gd name="connsiteY41" fmla="*/ 3223633 h 5549951"/>
              <a:gd name="connsiteX42" fmla="*/ 4349387 w 4553364"/>
              <a:gd name="connsiteY42" fmla="*/ 3639984 h 5549951"/>
              <a:gd name="connsiteX43" fmla="*/ 4263924 w 4553364"/>
              <a:gd name="connsiteY43" fmla="*/ 5315626 h 5549951"/>
              <a:gd name="connsiteX44" fmla="*/ 4270290 w 4553364"/>
              <a:gd name="connsiteY44" fmla="*/ 5450399 h 5549951"/>
              <a:gd name="connsiteX45" fmla="*/ 4251733 w 4553364"/>
              <a:gd name="connsiteY45" fmla="*/ 5484804 h 5549951"/>
              <a:gd name="connsiteX46" fmla="*/ 4247081 w 4553364"/>
              <a:gd name="connsiteY46" fmla="*/ 5487504 h 5549951"/>
              <a:gd name="connsiteX47" fmla="*/ 4243624 w 4553364"/>
              <a:gd name="connsiteY47" fmla="*/ 5549951 h 5549951"/>
              <a:gd name="connsiteX48" fmla="*/ 0 w 4553364"/>
              <a:gd name="connsiteY48" fmla="*/ 5293146 h 5549951"/>
              <a:gd name="connsiteX49" fmla="*/ 4241 w 4553364"/>
              <a:gd name="connsiteY49" fmla="*/ 5239903 h 5549951"/>
              <a:gd name="connsiteX50" fmla="*/ 8461 w 4553364"/>
              <a:gd name="connsiteY50" fmla="*/ 5233298 h 5549951"/>
              <a:gd name="connsiteX51" fmla="*/ 8730 w 4553364"/>
              <a:gd name="connsiteY51" fmla="*/ 5230552 h 5549951"/>
              <a:gd name="connsiteX52" fmla="*/ 9000 w 4553364"/>
              <a:gd name="connsiteY52" fmla="*/ 5227804 h 5549951"/>
              <a:gd name="connsiteX53" fmla="*/ 9537 w 4553364"/>
              <a:gd name="connsiteY53" fmla="*/ 5222308 h 5549951"/>
              <a:gd name="connsiteX54" fmla="*/ 9222 w 4553364"/>
              <a:gd name="connsiteY54" fmla="*/ 5216405 h 5549951"/>
              <a:gd name="connsiteX55" fmla="*/ 8638 w 4553364"/>
              <a:gd name="connsiteY55" fmla="*/ 5213249 h 5549951"/>
              <a:gd name="connsiteX56" fmla="*/ 8907 w 4553364"/>
              <a:gd name="connsiteY56" fmla="*/ 5210500 h 5549951"/>
              <a:gd name="connsiteX57" fmla="*/ 8591 w 4553364"/>
              <a:gd name="connsiteY57" fmla="*/ 5204597 h 5549951"/>
              <a:gd name="connsiteX58" fmla="*/ 8008 w 4553364"/>
              <a:gd name="connsiteY58" fmla="*/ 5201441 h 5549951"/>
              <a:gd name="connsiteX59" fmla="*/ 7378 w 4553364"/>
              <a:gd name="connsiteY59" fmla="*/ 5189632 h 5549951"/>
              <a:gd name="connsiteX60" fmla="*/ 6794 w 4553364"/>
              <a:gd name="connsiteY60" fmla="*/ 5186477 h 5549951"/>
              <a:gd name="connsiteX61" fmla="*/ 7062 w 4553364"/>
              <a:gd name="connsiteY61" fmla="*/ 5183728 h 5549951"/>
              <a:gd name="connsiteX62" fmla="*/ 5627 w 4553364"/>
              <a:gd name="connsiteY62" fmla="*/ 5180163 h 5549951"/>
              <a:gd name="connsiteX63" fmla="*/ 11039 w 4553364"/>
              <a:gd name="connsiteY63" fmla="*/ 5116566 h 5549951"/>
              <a:gd name="connsiteX64" fmla="*/ 78653 w 4553364"/>
              <a:gd name="connsiteY64" fmla="*/ 3839310 h 5549951"/>
              <a:gd name="connsiteX65" fmla="*/ 303343 w 4553364"/>
              <a:gd name="connsiteY6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67013 w 4553364"/>
              <a:gd name="connsiteY31" fmla="*/ 1700268 h 5549951"/>
              <a:gd name="connsiteX32" fmla="*/ 4455543 w 4553364"/>
              <a:gd name="connsiteY32" fmla="*/ 1735163 h 5549951"/>
              <a:gd name="connsiteX33" fmla="*/ 4453483 w 4553364"/>
              <a:gd name="connsiteY33" fmla="*/ 1735289 h 5549951"/>
              <a:gd name="connsiteX34" fmla="*/ 4444985 w 4553364"/>
              <a:gd name="connsiteY34" fmla="*/ 1887374 h 5549951"/>
              <a:gd name="connsiteX35" fmla="*/ 4453676 w 4553364"/>
              <a:gd name="connsiteY35" fmla="*/ 1911536 h 5549951"/>
              <a:gd name="connsiteX36" fmla="*/ 4455073 w 4553364"/>
              <a:gd name="connsiteY36" fmla="*/ 1995384 h 5549951"/>
              <a:gd name="connsiteX37" fmla="*/ 4445491 w 4553364"/>
              <a:gd name="connsiteY37" fmla="*/ 2040142 h 5549951"/>
              <a:gd name="connsiteX38" fmla="*/ 4446856 w 4553364"/>
              <a:gd name="connsiteY38" fmla="*/ 2067489 h 5549951"/>
              <a:gd name="connsiteX39" fmla="*/ 4429341 w 4553364"/>
              <a:gd name="connsiteY39" fmla="*/ 2167300 h 5549951"/>
              <a:gd name="connsiteX40" fmla="*/ 4373258 w 4553364"/>
              <a:gd name="connsiteY40" fmla="*/ 3223633 h 5549951"/>
              <a:gd name="connsiteX41" fmla="*/ 4349387 w 4553364"/>
              <a:gd name="connsiteY41" fmla="*/ 3639984 h 5549951"/>
              <a:gd name="connsiteX42" fmla="*/ 4263924 w 4553364"/>
              <a:gd name="connsiteY42" fmla="*/ 5315626 h 5549951"/>
              <a:gd name="connsiteX43" fmla="*/ 4270290 w 4553364"/>
              <a:gd name="connsiteY43" fmla="*/ 5450399 h 5549951"/>
              <a:gd name="connsiteX44" fmla="*/ 4251733 w 4553364"/>
              <a:gd name="connsiteY44" fmla="*/ 5484804 h 5549951"/>
              <a:gd name="connsiteX45" fmla="*/ 4247081 w 4553364"/>
              <a:gd name="connsiteY45" fmla="*/ 5487504 h 5549951"/>
              <a:gd name="connsiteX46" fmla="*/ 4243624 w 4553364"/>
              <a:gd name="connsiteY46" fmla="*/ 5549951 h 5549951"/>
              <a:gd name="connsiteX47" fmla="*/ 0 w 4553364"/>
              <a:gd name="connsiteY47" fmla="*/ 5293146 h 5549951"/>
              <a:gd name="connsiteX48" fmla="*/ 4241 w 4553364"/>
              <a:gd name="connsiteY48" fmla="*/ 5239903 h 5549951"/>
              <a:gd name="connsiteX49" fmla="*/ 8461 w 4553364"/>
              <a:gd name="connsiteY49" fmla="*/ 5233298 h 5549951"/>
              <a:gd name="connsiteX50" fmla="*/ 8730 w 4553364"/>
              <a:gd name="connsiteY50" fmla="*/ 5230552 h 5549951"/>
              <a:gd name="connsiteX51" fmla="*/ 9000 w 4553364"/>
              <a:gd name="connsiteY51" fmla="*/ 5227804 h 5549951"/>
              <a:gd name="connsiteX52" fmla="*/ 9537 w 4553364"/>
              <a:gd name="connsiteY52" fmla="*/ 5222308 h 5549951"/>
              <a:gd name="connsiteX53" fmla="*/ 9222 w 4553364"/>
              <a:gd name="connsiteY53" fmla="*/ 5216405 h 5549951"/>
              <a:gd name="connsiteX54" fmla="*/ 8638 w 4553364"/>
              <a:gd name="connsiteY54" fmla="*/ 5213249 h 5549951"/>
              <a:gd name="connsiteX55" fmla="*/ 8907 w 4553364"/>
              <a:gd name="connsiteY55" fmla="*/ 5210500 h 5549951"/>
              <a:gd name="connsiteX56" fmla="*/ 8591 w 4553364"/>
              <a:gd name="connsiteY56" fmla="*/ 5204597 h 5549951"/>
              <a:gd name="connsiteX57" fmla="*/ 8008 w 4553364"/>
              <a:gd name="connsiteY57" fmla="*/ 5201441 h 5549951"/>
              <a:gd name="connsiteX58" fmla="*/ 7378 w 4553364"/>
              <a:gd name="connsiteY58" fmla="*/ 5189632 h 5549951"/>
              <a:gd name="connsiteX59" fmla="*/ 6794 w 4553364"/>
              <a:gd name="connsiteY59" fmla="*/ 5186477 h 5549951"/>
              <a:gd name="connsiteX60" fmla="*/ 7062 w 4553364"/>
              <a:gd name="connsiteY60" fmla="*/ 5183728 h 5549951"/>
              <a:gd name="connsiteX61" fmla="*/ 5627 w 4553364"/>
              <a:gd name="connsiteY61" fmla="*/ 5180163 h 5549951"/>
              <a:gd name="connsiteX62" fmla="*/ 11039 w 4553364"/>
              <a:gd name="connsiteY62" fmla="*/ 5116566 h 5549951"/>
              <a:gd name="connsiteX63" fmla="*/ 78653 w 4553364"/>
              <a:gd name="connsiteY63" fmla="*/ 3839310 h 5549951"/>
              <a:gd name="connsiteX64" fmla="*/ 303343 w 4553364"/>
              <a:gd name="connsiteY6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66740 w 4553364"/>
              <a:gd name="connsiteY30" fmla="*/ 1668558 h 5549951"/>
              <a:gd name="connsiteX31" fmla="*/ 4455543 w 4553364"/>
              <a:gd name="connsiteY31" fmla="*/ 1735163 h 5549951"/>
              <a:gd name="connsiteX32" fmla="*/ 4453483 w 4553364"/>
              <a:gd name="connsiteY32" fmla="*/ 1735289 h 5549951"/>
              <a:gd name="connsiteX33" fmla="*/ 4444985 w 4553364"/>
              <a:gd name="connsiteY33" fmla="*/ 1887374 h 5549951"/>
              <a:gd name="connsiteX34" fmla="*/ 4453676 w 4553364"/>
              <a:gd name="connsiteY34" fmla="*/ 1911536 h 5549951"/>
              <a:gd name="connsiteX35" fmla="*/ 4455073 w 4553364"/>
              <a:gd name="connsiteY35" fmla="*/ 1995384 h 5549951"/>
              <a:gd name="connsiteX36" fmla="*/ 4445491 w 4553364"/>
              <a:gd name="connsiteY36" fmla="*/ 2040142 h 5549951"/>
              <a:gd name="connsiteX37" fmla="*/ 4446856 w 4553364"/>
              <a:gd name="connsiteY37" fmla="*/ 2067489 h 5549951"/>
              <a:gd name="connsiteX38" fmla="*/ 4429341 w 4553364"/>
              <a:gd name="connsiteY38" fmla="*/ 2167300 h 5549951"/>
              <a:gd name="connsiteX39" fmla="*/ 4373258 w 4553364"/>
              <a:gd name="connsiteY39" fmla="*/ 3223633 h 5549951"/>
              <a:gd name="connsiteX40" fmla="*/ 4349387 w 4553364"/>
              <a:gd name="connsiteY40" fmla="*/ 3639984 h 5549951"/>
              <a:gd name="connsiteX41" fmla="*/ 4263924 w 4553364"/>
              <a:gd name="connsiteY41" fmla="*/ 5315626 h 5549951"/>
              <a:gd name="connsiteX42" fmla="*/ 4270290 w 4553364"/>
              <a:gd name="connsiteY42" fmla="*/ 5450399 h 5549951"/>
              <a:gd name="connsiteX43" fmla="*/ 4251733 w 4553364"/>
              <a:gd name="connsiteY43" fmla="*/ 5484804 h 5549951"/>
              <a:gd name="connsiteX44" fmla="*/ 4247081 w 4553364"/>
              <a:gd name="connsiteY44" fmla="*/ 5487504 h 5549951"/>
              <a:gd name="connsiteX45" fmla="*/ 4243624 w 4553364"/>
              <a:gd name="connsiteY45" fmla="*/ 5549951 h 5549951"/>
              <a:gd name="connsiteX46" fmla="*/ 0 w 4553364"/>
              <a:gd name="connsiteY46" fmla="*/ 5293146 h 5549951"/>
              <a:gd name="connsiteX47" fmla="*/ 4241 w 4553364"/>
              <a:gd name="connsiteY47" fmla="*/ 5239903 h 5549951"/>
              <a:gd name="connsiteX48" fmla="*/ 8461 w 4553364"/>
              <a:gd name="connsiteY48" fmla="*/ 5233298 h 5549951"/>
              <a:gd name="connsiteX49" fmla="*/ 8730 w 4553364"/>
              <a:gd name="connsiteY49" fmla="*/ 5230552 h 5549951"/>
              <a:gd name="connsiteX50" fmla="*/ 9000 w 4553364"/>
              <a:gd name="connsiteY50" fmla="*/ 5227804 h 5549951"/>
              <a:gd name="connsiteX51" fmla="*/ 9537 w 4553364"/>
              <a:gd name="connsiteY51" fmla="*/ 5222308 h 5549951"/>
              <a:gd name="connsiteX52" fmla="*/ 9222 w 4553364"/>
              <a:gd name="connsiteY52" fmla="*/ 5216405 h 5549951"/>
              <a:gd name="connsiteX53" fmla="*/ 8638 w 4553364"/>
              <a:gd name="connsiteY53" fmla="*/ 5213249 h 5549951"/>
              <a:gd name="connsiteX54" fmla="*/ 8907 w 4553364"/>
              <a:gd name="connsiteY54" fmla="*/ 5210500 h 5549951"/>
              <a:gd name="connsiteX55" fmla="*/ 8591 w 4553364"/>
              <a:gd name="connsiteY55" fmla="*/ 5204597 h 5549951"/>
              <a:gd name="connsiteX56" fmla="*/ 8008 w 4553364"/>
              <a:gd name="connsiteY56" fmla="*/ 5201441 h 5549951"/>
              <a:gd name="connsiteX57" fmla="*/ 7378 w 4553364"/>
              <a:gd name="connsiteY57" fmla="*/ 5189632 h 5549951"/>
              <a:gd name="connsiteX58" fmla="*/ 6794 w 4553364"/>
              <a:gd name="connsiteY58" fmla="*/ 5186477 h 5549951"/>
              <a:gd name="connsiteX59" fmla="*/ 7062 w 4553364"/>
              <a:gd name="connsiteY59" fmla="*/ 5183728 h 5549951"/>
              <a:gd name="connsiteX60" fmla="*/ 5627 w 4553364"/>
              <a:gd name="connsiteY60" fmla="*/ 5180163 h 5549951"/>
              <a:gd name="connsiteX61" fmla="*/ 11039 w 4553364"/>
              <a:gd name="connsiteY61" fmla="*/ 5116566 h 5549951"/>
              <a:gd name="connsiteX62" fmla="*/ 78653 w 4553364"/>
              <a:gd name="connsiteY62" fmla="*/ 3839310 h 5549951"/>
              <a:gd name="connsiteX63" fmla="*/ 303343 w 4553364"/>
              <a:gd name="connsiteY6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6795 w 4553364"/>
              <a:gd name="connsiteY28" fmla="*/ 1626071 h 5549951"/>
              <a:gd name="connsiteX29" fmla="*/ 4463080 w 4553364"/>
              <a:gd name="connsiteY29" fmla="*/ 1664103 h 5549951"/>
              <a:gd name="connsiteX30" fmla="*/ 4455543 w 4553364"/>
              <a:gd name="connsiteY30" fmla="*/ 1735163 h 5549951"/>
              <a:gd name="connsiteX31" fmla="*/ 4453483 w 4553364"/>
              <a:gd name="connsiteY31" fmla="*/ 1735289 h 5549951"/>
              <a:gd name="connsiteX32" fmla="*/ 4444985 w 4553364"/>
              <a:gd name="connsiteY32" fmla="*/ 1887374 h 5549951"/>
              <a:gd name="connsiteX33" fmla="*/ 4453676 w 4553364"/>
              <a:gd name="connsiteY33" fmla="*/ 1911536 h 5549951"/>
              <a:gd name="connsiteX34" fmla="*/ 4455073 w 4553364"/>
              <a:gd name="connsiteY34" fmla="*/ 1995384 h 5549951"/>
              <a:gd name="connsiteX35" fmla="*/ 4445491 w 4553364"/>
              <a:gd name="connsiteY35" fmla="*/ 2040142 h 5549951"/>
              <a:gd name="connsiteX36" fmla="*/ 4446856 w 4553364"/>
              <a:gd name="connsiteY36" fmla="*/ 2067489 h 5549951"/>
              <a:gd name="connsiteX37" fmla="*/ 4429341 w 4553364"/>
              <a:gd name="connsiteY37" fmla="*/ 2167300 h 5549951"/>
              <a:gd name="connsiteX38" fmla="*/ 4373258 w 4553364"/>
              <a:gd name="connsiteY38" fmla="*/ 3223633 h 5549951"/>
              <a:gd name="connsiteX39" fmla="*/ 4349387 w 4553364"/>
              <a:gd name="connsiteY39" fmla="*/ 3639984 h 5549951"/>
              <a:gd name="connsiteX40" fmla="*/ 4263924 w 4553364"/>
              <a:gd name="connsiteY40" fmla="*/ 5315626 h 5549951"/>
              <a:gd name="connsiteX41" fmla="*/ 4270290 w 4553364"/>
              <a:gd name="connsiteY41" fmla="*/ 5450399 h 5549951"/>
              <a:gd name="connsiteX42" fmla="*/ 4251733 w 4553364"/>
              <a:gd name="connsiteY42" fmla="*/ 5484804 h 5549951"/>
              <a:gd name="connsiteX43" fmla="*/ 4247081 w 4553364"/>
              <a:gd name="connsiteY43" fmla="*/ 5487504 h 5549951"/>
              <a:gd name="connsiteX44" fmla="*/ 4243624 w 4553364"/>
              <a:gd name="connsiteY44" fmla="*/ 5549951 h 5549951"/>
              <a:gd name="connsiteX45" fmla="*/ 0 w 4553364"/>
              <a:gd name="connsiteY45" fmla="*/ 5293146 h 5549951"/>
              <a:gd name="connsiteX46" fmla="*/ 4241 w 4553364"/>
              <a:gd name="connsiteY46" fmla="*/ 5239903 h 5549951"/>
              <a:gd name="connsiteX47" fmla="*/ 8461 w 4553364"/>
              <a:gd name="connsiteY47" fmla="*/ 5233298 h 5549951"/>
              <a:gd name="connsiteX48" fmla="*/ 8730 w 4553364"/>
              <a:gd name="connsiteY48" fmla="*/ 5230552 h 5549951"/>
              <a:gd name="connsiteX49" fmla="*/ 9000 w 4553364"/>
              <a:gd name="connsiteY49" fmla="*/ 5227804 h 5549951"/>
              <a:gd name="connsiteX50" fmla="*/ 9537 w 4553364"/>
              <a:gd name="connsiteY50" fmla="*/ 5222308 h 5549951"/>
              <a:gd name="connsiteX51" fmla="*/ 9222 w 4553364"/>
              <a:gd name="connsiteY51" fmla="*/ 5216405 h 5549951"/>
              <a:gd name="connsiteX52" fmla="*/ 8638 w 4553364"/>
              <a:gd name="connsiteY52" fmla="*/ 5213249 h 5549951"/>
              <a:gd name="connsiteX53" fmla="*/ 8907 w 4553364"/>
              <a:gd name="connsiteY53" fmla="*/ 5210500 h 5549951"/>
              <a:gd name="connsiteX54" fmla="*/ 8591 w 4553364"/>
              <a:gd name="connsiteY54" fmla="*/ 5204597 h 5549951"/>
              <a:gd name="connsiteX55" fmla="*/ 8008 w 4553364"/>
              <a:gd name="connsiteY55" fmla="*/ 5201441 h 5549951"/>
              <a:gd name="connsiteX56" fmla="*/ 7378 w 4553364"/>
              <a:gd name="connsiteY56" fmla="*/ 5189632 h 5549951"/>
              <a:gd name="connsiteX57" fmla="*/ 6794 w 4553364"/>
              <a:gd name="connsiteY57" fmla="*/ 5186477 h 5549951"/>
              <a:gd name="connsiteX58" fmla="*/ 7062 w 4553364"/>
              <a:gd name="connsiteY58" fmla="*/ 5183728 h 5549951"/>
              <a:gd name="connsiteX59" fmla="*/ 5627 w 4553364"/>
              <a:gd name="connsiteY59" fmla="*/ 5180163 h 5549951"/>
              <a:gd name="connsiteX60" fmla="*/ 11039 w 4553364"/>
              <a:gd name="connsiteY60" fmla="*/ 5116566 h 5549951"/>
              <a:gd name="connsiteX61" fmla="*/ 78653 w 4553364"/>
              <a:gd name="connsiteY61" fmla="*/ 3839310 h 5549951"/>
              <a:gd name="connsiteX62" fmla="*/ 303343 w 4553364"/>
              <a:gd name="connsiteY6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3080 w 4553364"/>
              <a:gd name="connsiteY28" fmla="*/ 1664103 h 5549951"/>
              <a:gd name="connsiteX29" fmla="*/ 4455543 w 4553364"/>
              <a:gd name="connsiteY29" fmla="*/ 1735163 h 5549951"/>
              <a:gd name="connsiteX30" fmla="*/ 4453483 w 4553364"/>
              <a:gd name="connsiteY30" fmla="*/ 1735289 h 5549951"/>
              <a:gd name="connsiteX31" fmla="*/ 4444985 w 4553364"/>
              <a:gd name="connsiteY31" fmla="*/ 1887374 h 5549951"/>
              <a:gd name="connsiteX32" fmla="*/ 4453676 w 4553364"/>
              <a:gd name="connsiteY32" fmla="*/ 1911536 h 5549951"/>
              <a:gd name="connsiteX33" fmla="*/ 4455073 w 4553364"/>
              <a:gd name="connsiteY33" fmla="*/ 1995384 h 5549951"/>
              <a:gd name="connsiteX34" fmla="*/ 4445491 w 4553364"/>
              <a:gd name="connsiteY34" fmla="*/ 2040142 h 5549951"/>
              <a:gd name="connsiteX35" fmla="*/ 4446856 w 4553364"/>
              <a:gd name="connsiteY35" fmla="*/ 2067489 h 5549951"/>
              <a:gd name="connsiteX36" fmla="*/ 4429341 w 4553364"/>
              <a:gd name="connsiteY36" fmla="*/ 2167300 h 5549951"/>
              <a:gd name="connsiteX37" fmla="*/ 4373258 w 4553364"/>
              <a:gd name="connsiteY37" fmla="*/ 3223633 h 5549951"/>
              <a:gd name="connsiteX38" fmla="*/ 4349387 w 4553364"/>
              <a:gd name="connsiteY38" fmla="*/ 3639984 h 5549951"/>
              <a:gd name="connsiteX39" fmla="*/ 4263924 w 4553364"/>
              <a:gd name="connsiteY39" fmla="*/ 5315626 h 5549951"/>
              <a:gd name="connsiteX40" fmla="*/ 4270290 w 4553364"/>
              <a:gd name="connsiteY40" fmla="*/ 5450399 h 5549951"/>
              <a:gd name="connsiteX41" fmla="*/ 4251733 w 4553364"/>
              <a:gd name="connsiteY41" fmla="*/ 5484804 h 5549951"/>
              <a:gd name="connsiteX42" fmla="*/ 4247081 w 4553364"/>
              <a:gd name="connsiteY42" fmla="*/ 5487504 h 5549951"/>
              <a:gd name="connsiteX43" fmla="*/ 4243624 w 4553364"/>
              <a:gd name="connsiteY43" fmla="*/ 5549951 h 5549951"/>
              <a:gd name="connsiteX44" fmla="*/ 0 w 4553364"/>
              <a:gd name="connsiteY44" fmla="*/ 5293146 h 5549951"/>
              <a:gd name="connsiteX45" fmla="*/ 4241 w 4553364"/>
              <a:gd name="connsiteY45" fmla="*/ 5239903 h 5549951"/>
              <a:gd name="connsiteX46" fmla="*/ 8461 w 4553364"/>
              <a:gd name="connsiteY46" fmla="*/ 5233298 h 5549951"/>
              <a:gd name="connsiteX47" fmla="*/ 8730 w 4553364"/>
              <a:gd name="connsiteY47" fmla="*/ 5230552 h 5549951"/>
              <a:gd name="connsiteX48" fmla="*/ 9000 w 4553364"/>
              <a:gd name="connsiteY48" fmla="*/ 5227804 h 5549951"/>
              <a:gd name="connsiteX49" fmla="*/ 9537 w 4553364"/>
              <a:gd name="connsiteY49" fmla="*/ 5222308 h 5549951"/>
              <a:gd name="connsiteX50" fmla="*/ 9222 w 4553364"/>
              <a:gd name="connsiteY50" fmla="*/ 5216405 h 5549951"/>
              <a:gd name="connsiteX51" fmla="*/ 8638 w 4553364"/>
              <a:gd name="connsiteY51" fmla="*/ 5213249 h 5549951"/>
              <a:gd name="connsiteX52" fmla="*/ 8907 w 4553364"/>
              <a:gd name="connsiteY52" fmla="*/ 5210500 h 5549951"/>
              <a:gd name="connsiteX53" fmla="*/ 8591 w 4553364"/>
              <a:gd name="connsiteY53" fmla="*/ 5204597 h 5549951"/>
              <a:gd name="connsiteX54" fmla="*/ 8008 w 4553364"/>
              <a:gd name="connsiteY54" fmla="*/ 5201441 h 5549951"/>
              <a:gd name="connsiteX55" fmla="*/ 7378 w 4553364"/>
              <a:gd name="connsiteY55" fmla="*/ 5189632 h 5549951"/>
              <a:gd name="connsiteX56" fmla="*/ 6794 w 4553364"/>
              <a:gd name="connsiteY56" fmla="*/ 5186477 h 5549951"/>
              <a:gd name="connsiteX57" fmla="*/ 7062 w 4553364"/>
              <a:gd name="connsiteY57" fmla="*/ 5183728 h 5549951"/>
              <a:gd name="connsiteX58" fmla="*/ 5627 w 4553364"/>
              <a:gd name="connsiteY58" fmla="*/ 5180163 h 5549951"/>
              <a:gd name="connsiteX59" fmla="*/ 11039 w 4553364"/>
              <a:gd name="connsiteY59" fmla="*/ 5116566 h 5549951"/>
              <a:gd name="connsiteX60" fmla="*/ 78653 w 4553364"/>
              <a:gd name="connsiteY60" fmla="*/ 3839310 h 5549951"/>
              <a:gd name="connsiteX61" fmla="*/ 303343 w 4553364"/>
              <a:gd name="connsiteY6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7238 w 4553364"/>
              <a:gd name="connsiteY9" fmla="*/ 415489 h 5549951"/>
              <a:gd name="connsiteX10" fmla="*/ 4522133 w 4553364"/>
              <a:gd name="connsiteY10" fmla="*/ 506828 h 5549951"/>
              <a:gd name="connsiteX11" fmla="*/ 4517715 w 4553364"/>
              <a:gd name="connsiteY11" fmla="*/ 585890 h 5549951"/>
              <a:gd name="connsiteX12" fmla="*/ 4504778 w 4553364"/>
              <a:gd name="connsiteY12" fmla="*/ 817404 h 5549951"/>
              <a:gd name="connsiteX13" fmla="*/ 4506491 w 4553364"/>
              <a:gd name="connsiteY13" fmla="*/ 822238 h 5549951"/>
              <a:gd name="connsiteX14" fmla="*/ 4504340 w 4553364"/>
              <a:gd name="connsiteY14" fmla="*/ 846069 h 5549951"/>
              <a:gd name="connsiteX15" fmla="*/ 4502740 w 4553364"/>
              <a:gd name="connsiteY15" fmla="*/ 853854 h 5549951"/>
              <a:gd name="connsiteX16" fmla="*/ 4496502 w 4553364"/>
              <a:gd name="connsiteY16" fmla="*/ 965485 h 5549951"/>
              <a:gd name="connsiteX17" fmla="*/ 4498579 w 4553364"/>
              <a:gd name="connsiteY17" fmla="*/ 966385 h 5549951"/>
              <a:gd name="connsiteX18" fmla="*/ 4497900 w 4553364"/>
              <a:gd name="connsiteY18" fmla="*/ 1101094 h 5549951"/>
              <a:gd name="connsiteX19" fmla="*/ 4497795 w 4553364"/>
              <a:gd name="connsiteY19" fmla="*/ 1159389 h 5549951"/>
              <a:gd name="connsiteX20" fmla="*/ 4516282 w 4553364"/>
              <a:gd name="connsiteY20" fmla="*/ 1313374 h 5549951"/>
              <a:gd name="connsiteX21" fmla="*/ 4515402 w 4553364"/>
              <a:gd name="connsiteY21" fmla="*/ 1347004 h 5549951"/>
              <a:gd name="connsiteX22" fmla="*/ 4505820 w 4553364"/>
              <a:gd name="connsiteY22" fmla="*/ 1391762 h 5549951"/>
              <a:gd name="connsiteX23" fmla="*/ 4509084 w 4553364"/>
              <a:gd name="connsiteY23" fmla="*/ 1395707 h 5549951"/>
              <a:gd name="connsiteX24" fmla="*/ 4511926 w 4553364"/>
              <a:gd name="connsiteY24" fmla="*/ 1408524 h 5549951"/>
              <a:gd name="connsiteX25" fmla="*/ 4507185 w 4553364"/>
              <a:gd name="connsiteY25" fmla="*/ 1419109 h 5549951"/>
              <a:gd name="connsiteX26" fmla="*/ 4486104 w 4553364"/>
              <a:gd name="connsiteY26" fmla="*/ 1543038 h 5549951"/>
              <a:gd name="connsiteX27" fmla="*/ 4481223 w 4553364"/>
              <a:gd name="connsiteY27" fmla="*/ 1553997 h 5549951"/>
              <a:gd name="connsiteX28" fmla="*/ 4463080 w 4553364"/>
              <a:gd name="connsiteY28" fmla="*/ 1664103 h 5549951"/>
              <a:gd name="connsiteX29" fmla="*/ 4455543 w 4553364"/>
              <a:gd name="connsiteY29" fmla="*/ 1735163 h 5549951"/>
              <a:gd name="connsiteX30" fmla="*/ 4453483 w 4553364"/>
              <a:gd name="connsiteY30" fmla="*/ 1735289 h 5549951"/>
              <a:gd name="connsiteX31" fmla="*/ 4444985 w 4553364"/>
              <a:gd name="connsiteY31" fmla="*/ 1887374 h 5549951"/>
              <a:gd name="connsiteX32" fmla="*/ 4453676 w 4553364"/>
              <a:gd name="connsiteY32" fmla="*/ 1911536 h 5549951"/>
              <a:gd name="connsiteX33" fmla="*/ 4445491 w 4553364"/>
              <a:gd name="connsiteY33" fmla="*/ 2040142 h 5549951"/>
              <a:gd name="connsiteX34" fmla="*/ 4446856 w 4553364"/>
              <a:gd name="connsiteY34" fmla="*/ 2067489 h 5549951"/>
              <a:gd name="connsiteX35" fmla="*/ 4429341 w 4553364"/>
              <a:gd name="connsiteY35" fmla="*/ 2167300 h 5549951"/>
              <a:gd name="connsiteX36" fmla="*/ 4373258 w 4553364"/>
              <a:gd name="connsiteY36" fmla="*/ 3223633 h 5549951"/>
              <a:gd name="connsiteX37" fmla="*/ 4349387 w 4553364"/>
              <a:gd name="connsiteY37" fmla="*/ 3639984 h 5549951"/>
              <a:gd name="connsiteX38" fmla="*/ 4263924 w 4553364"/>
              <a:gd name="connsiteY38" fmla="*/ 5315626 h 5549951"/>
              <a:gd name="connsiteX39" fmla="*/ 4270290 w 4553364"/>
              <a:gd name="connsiteY39" fmla="*/ 5450399 h 5549951"/>
              <a:gd name="connsiteX40" fmla="*/ 4251733 w 4553364"/>
              <a:gd name="connsiteY40" fmla="*/ 5484804 h 5549951"/>
              <a:gd name="connsiteX41" fmla="*/ 4247081 w 4553364"/>
              <a:gd name="connsiteY41" fmla="*/ 5487504 h 5549951"/>
              <a:gd name="connsiteX42" fmla="*/ 4243624 w 4553364"/>
              <a:gd name="connsiteY42" fmla="*/ 5549951 h 5549951"/>
              <a:gd name="connsiteX43" fmla="*/ 0 w 4553364"/>
              <a:gd name="connsiteY43" fmla="*/ 5293146 h 5549951"/>
              <a:gd name="connsiteX44" fmla="*/ 4241 w 4553364"/>
              <a:gd name="connsiteY44" fmla="*/ 5239903 h 5549951"/>
              <a:gd name="connsiteX45" fmla="*/ 8461 w 4553364"/>
              <a:gd name="connsiteY45" fmla="*/ 5233298 h 5549951"/>
              <a:gd name="connsiteX46" fmla="*/ 8730 w 4553364"/>
              <a:gd name="connsiteY46" fmla="*/ 5230552 h 5549951"/>
              <a:gd name="connsiteX47" fmla="*/ 9000 w 4553364"/>
              <a:gd name="connsiteY47" fmla="*/ 5227804 h 5549951"/>
              <a:gd name="connsiteX48" fmla="*/ 9537 w 4553364"/>
              <a:gd name="connsiteY48" fmla="*/ 5222308 h 5549951"/>
              <a:gd name="connsiteX49" fmla="*/ 9222 w 4553364"/>
              <a:gd name="connsiteY49" fmla="*/ 5216405 h 5549951"/>
              <a:gd name="connsiteX50" fmla="*/ 8638 w 4553364"/>
              <a:gd name="connsiteY50" fmla="*/ 5213249 h 5549951"/>
              <a:gd name="connsiteX51" fmla="*/ 8907 w 4553364"/>
              <a:gd name="connsiteY51" fmla="*/ 5210500 h 5549951"/>
              <a:gd name="connsiteX52" fmla="*/ 8591 w 4553364"/>
              <a:gd name="connsiteY52" fmla="*/ 5204597 h 5549951"/>
              <a:gd name="connsiteX53" fmla="*/ 8008 w 4553364"/>
              <a:gd name="connsiteY53" fmla="*/ 5201441 h 5549951"/>
              <a:gd name="connsiteX54" fmla="*/ 7378 w 4553364"/>
              <a:gd name="connsiteY54" fmla="*/ 5189632 h 5549951"/>
              <a:gd name="connsiteX55" fmla="*/ 6794 w 4553364"/>
              <a:gd name="connsiteY55" fmla="*/ 5186477 h 5549951"/>
              <a:gd name="connsiteX56" fmla="*/ 7062 w 4553364"/>
              <a:gd name="connsiteY56" fmla="*/ 5183728 h 5549951"/>
              <a:gd name="connsiteX57" fmla="*/ 5627 w 4553364"/>
              <a:gd name="connsiteY57" fmla="*/ 5180163 h 5549951"/>
              <a:gd name="connsiteX58" fmla="*/ 11039 w 4553364"/>
              <a:gd name="connsiteY58" fmla="*/ 5116566 h 5549951"/>
              <a:gd name="connsiteX59" fmla="*/ 78653 w 4553364"/>
              <a:gd name="connsiteY59" fmla="*/ 3839310 h 5549951"/>
              <a:gd name="connsiteX60" fmla="*/ 303343 w 4553364"/>
              <a:gd name="connsiteY6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8579 w 4553364"/>
              <a:gd name="connsiteY16" fmla="*/ 966385 h 5549951"/>
              <a:gd name="connsiteX17" fmla="*/ 4497900 w 4553364"/>
              <a:gd name="connsiteY17" fmla="*/ 1101094 h 5549951"/>
              <a:gd name="connsiteX18" fmla="*/ 4497795 w 4553364"/>
              <a:gd name="connsiteY18" fmla="*/ 1159389 h 5549951"/>
              <a:gd name="connsiteX19" fmla="*/ 4516282 w 4553364"/>
              <a:gd name="connsiteY19" fmla="*/ 1313374 h 5549951"/>
              <a:gd name="connsiteX20" fmla="*/ 4515402 w 4553364"/>
              <a:gd name="connsiteY20" fmla="*/ 1347004 h 5549951"/>
              <a:gd name="connsiteX21" fmla="*/ 4505820 w 4553364"/>
              <a:gd name="connsiteY21" fmla="*/ 1391762 h 5549951"/>
              <a:gd name="connsiteX22" fmla="*/ 4509084 w 4553364"/>
              <a:gd name="connsiteY22" fmla="*/ 1395707 h 5549951"/>
              <a:gd name="connsiteX23" fmla="*/ 4511926 w 4553364"/>
              <a:gd name="connsiteY23" fmla="*/ 1408524 h 5549951"/>
              <a:gd name="connsiteX24" fmla="*/ 4507185 w 4553364"/>
              <a:gd name="connsiteY24" fmla="*/ 1419109 h 5549951"/>
              <a:gd name="connsiteX25" fmla="*/ 4486104 w 4553364"/>
              <a:gd name="connsiteY25" fmla="*/ 1543038 h 5549951"/>
              <a:gd name="connsiteX26" fmla="*/ 4481223 w 4553364"/>
              <a:gd name="connsiteY26" fmla="*/ 1553997 h 5549951"/>
              <a:gd name="connsiteX27" fmla="*/ 4463080 w 4553364"/>
              <a:gd name="connsiteY27" fmla="*/ 1664103 h 5549951"/>
              <a:gd name="connsiteX28" fmla="*/ 4455543 w 4553364"/>
              <a:gd name="connsiteY28" fmla="*/ 1735163 h 5549951"/>
              <a:gd name="connsiteX29" fmla="*/ 4453483 w 4553364"/>
              <a:gd name="connsiteY29" fmla="*/ 1735289 h 5549951"/>
              <a:gd name="connsiteX30" fmla="*/ 4444985 w 4553364"/>
              <a:gd name="connsiteY30" fmla="*/ 1887374 h 5549951"/>
              <a:gd name="connsiteX31" fmla="*/ 4453676 w 4553364"/>
              <a:gd name="connsiteY31" fmla="*/ 1911536 h 5549951"/>
              <a:gd name="connsiteX32" fmla="*/ 4445491 w 4553364"/>
              <a:gd name="connsiteY32" fmla="*/ 2040142 h 5549951"/>
              <a:gd name="connsiteX33" fmla="*/ 4446856 w 4553364"/>
              <a:gd name="connsiteY33" fmla="*/ 2067489 h 5549951"/>
              <a:gd name="connsiteX34" fmla="*/ 4429341 w 4553364"/>
              <a:gd name="connsiteY34" fmla="*/ 2167300 h 5549951"/>
              <a:gd name="connsiteX35" fmla="*/ 4373258 w 4553364"/>
              <a:gd name="connsiteY35" fmla="*/ 3223633 h 5549951"/>
              <a:gd name="connsiteX36" fmla="*/ 4349387 w 4553364"/>
              <a:gd name="connsiteY36" fmla="*/ 3639984 h 5549951"/>
              <a:gd name="connsiteX37" fmla="*/ 4263924 w 4553364"/>
              <a:gd name="connsiteY37" fmla="*/ 5315626 h 5549951"/>
              <a:gd name="connsiteX38" fmla="*/ 4270290 w 4553364"/>
              <a:gd name="connsiteY38" fmla="*/ 5450399 h 5549951"/>
              <a:gd name="connsiteX39" fmla="*/ 4251733 w 4553364"/>
              <a:gd name="connsiteY39" fmla="*/ 5484804 h 5549951"/>
              <a:gd name="connsiteX40" fmla="*/ 4247081 w 4553364"/>
              <a:gd name="connsiteY40" fmla="*/ 5487504 h 5549951"/>
              <a:gd name="connsiteX41" fmla="*/ 4243624 w 4553364"/>
              <a:gd name="connsiteY41" fmla="*/ 5549951 h 5549951"/>
              <a:gd name="connsiteX42" fmla="*/ 0 w 4553364"/>
              <a:gd name="connsiteY42" fmla="*/ 5293146 h 5549951"/>
              <a:gd name="connsiteX43" fmla="*/ 4241 w 4553364"/>
              <a:gd name="connsiteY43" fmla="*/ 5239903 h 5549951"/>
              <a:gd name="connsiteX44" fmla="*/ 8461 w 4553364"/>
              <a:gd name="connsiteY44" fmla="*/ 5233298 h 5549951"/>
              <a:gd name="connsiteX45" fmla="*/ 8730 w 4553364"/>
              <a:gd name="connsiteY45" fmla="*/ 5230552 h 5549951"/>
              <a:gd name="connsiteX46" fmla="*/ 9000 w 4553364"/>
              <a:gd name="connsiteY46" fmla="*/ 5227804 h 5549951"/>
              <a:gd name="connsiteX47" fmla="*/ 9537 w 4553364"/>
              <a:gd name="connsiteY47" fmla="*/ 5222308 h 5549951"/>
              <a:gd name="connsiteX48" fmla="*/ 9222 w 4553364"/>
              <a:gd name="connsiteY48" fmla="*/ 5216405 h 5549951"/>
              <a:gd name="connsiteX49" fmla="*/ 8638 w 4553364"/>
              <a:gd name="connsiteY49" fmla="*/ 5213249 h 5549951"/>
              <a:gd name="connsiteX50" fmla="*/ 8907 w 4553364"/>
              <a:gd name="connsiteY50" fmla="*/ 5210500 h 5549951"/>
              <a:gd name="connsiteX51" fmla="*/ 8591 w 4553364"/>
              <a:gd name="connsiteY51" fmla="*/ 5204597 h 5549951"/>
              <a:gd name="connsiteX52" fmla="*/ 8008 w 4553364"/>
              <a:gd name="connsiteY52" fmla="*/ 5201441 h 5549951"/>
              <a:gd name="connsiteX53" fmla="*/ 7378 w 4553364"/>
              <a:gd name="connsiteY53" fmla="*/ 5189632 h 5549951"/>
              <a:gd name="connsiteX54" fmla="*/ 6794 w 4553364"/>
              <a:gd name="connsiteY54" fmla="*/ 5186477 h 5549951"/>
              <a:gd name="connsiteX55" fmla="*/ 7062 w 4553364"/>
              <a:gd name="connsiteY55" fmla="*/ 5183728 h 5549951"/>
              <a:gd name="connsiteX56" fmla="*/ 5627 w 4553364"/>
              <a:gd name="connsiteY56" fmla="*/ 5180163 h 5549951"/>
              <a:gd name="connsiteX57" fmla="*/ 11039 w 4553364"/>
              <a:gd name="connsiteY57" fmla="*/ 5116566 h 5549951"/>
              <a:gd name="connsiteX58" fmla="*/ 78653 w 4553364"/>
              <a:gd name="connsiteY58" fmla="*/ 3839310 h 5549951"/>
              <a:gd name="connsiteX59" fmla="*/ 303343 w 4553364"/>
              <a:gd name="connsiteY5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8591 w 4553364"/>
              <a:gd name="connsiteY50" fmla="*/ 5204597 h 5549951"/>
              <a:gd name="connsiteX51" fmla="*/ 8008 w 4553364"/>
              <a:gd name="connsiteY51" fmla="*/ 5201441 h 5549951"/>
              <a:gd name="connsiteX52" fmla="*/ 7378 w 4553364"/>
              <a:gd name="connsiteY52" fmla="*/ 5189632 h 5549951"/>
              <a:gd name="connsiteX53" fmla="*/ 6794 w 4553364"/>
              <a:gd name="connsiteY53" fmla="*/ 5186477 h 5549951"/>
              <a:gd name="connsiteX54" fmla="*/ 7062 w 4553364"/>
              <a:gd name="connsiteY54" fmla="*/ 5183728 h 5549951"/>
              <a:gd name="connsiteX55" fmla="*/ 5627 w 4553364"/>
              <a:gd name="connsiteY55" fmla="*/ 5180163 h 5549951"/>
              <a:gd name="connsiteX56" fmla="*/ 11039 w 4553364"/>
              <a:gd name="connsiteY56" fmla="*/ 5116566 h 5549951"/>
              <a:gd name="connsiteX57" fmla="*/ 78653 w 4553364"/>
              <a:gd name="connsiteY57" fmla="*/ 3839310 h 5549951"/>
              <a:gd name="connsiteX58" fmla="*/ 303343 w 4553364"/>
              <a:gd name="connsiteY5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8008 w 4553364"/>
              <a:gd name="connsiteY50" fmla="*/ 5201441 h 5549951"/>
              <a:gd name="connsiteX51" fmla="*/ 7378 w 4553364"/>
              <a:gd name="connsiteY51" fmla="*/ 5189632 h 5549951"/>
              <a:gd name="connsiteX52" fmla="*/ 6794 w 4553364"/>
              <a:gd name="connsiteY52" fmla="*/ 5186477 h 5549951"/>
              <a:gd name="connsiteX53" fmla="*/ 7062 w 4553364"/>
              <a:gd name="connsiteY53" fmla="*/ 5183728 h 5549951"/>
              <a:gd name="connsiteX54" fmla="*/ 5627 w 4553364"/>
              <a:gd name="connsiteY54" fmla="*/ 5180163 h 5549951"/>
              <a:gd name="connsiteX55" fmla="*/ 11039 w 4553364"/>
              <a:gd name="connsiteY55" fmla="*/ 5116566 h 5549951"/>
              <a:gd name="connsiteX56" fmla="*/ 78653 w 4553364"/>
              <a:gd name="connsiteY56" fmla="*/ 3839310 h 5549951"/>
              <a:gd name="connsiteX57" fmla="*/ 303343 w 4553364"/>
              <a:gd name="connsiteY5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8907 w 4553364"/>
              <a:gd name="connsiteY49" fmla="*/ 5210500 h 5549951"/>
              <a:gd name="connsiteX50" fmla="*/ 7378 w 4553364"/>
              <a:gd name="connsiteY50" fmla="*/ 5189632 h 5549951"/>
              <a:gd name="connsiteX51" fmla="*/ 6794 w 4553364"/>
              <a:gd name="connsiteY51" fmla="*/ 5186477 h 5549951"/>
              <a:gd name="connsiteX52" fmla="*/ 7062 w 4553364"/>
              <a:gd name="connsiteY52" fmla="*/ 5183728 h 5549951"/>
              <a:gd name="connsiteX53" fmla="*/ 5627 w 4553364"/>
              <a:gd name="connsiteY53" fmla="*/ 5180163 h 5549951"/>
              <a:gd name="connsiteX54" fmla="*/ 11039 w 4553364"/>
              <a:gd name="connsiteY54" fmla="*/ 5116566 h 5549951"/>
              <a:gd name="connsiteX55" fmla="*/ 78653 w 4553364"/>
              <a:gd name="connsiteY55" fmla="*/ 3839310 h 5549951"/>
              <a:gd name="connsiteX56" fmla="*/ 303343 w 4553364"/>
              <a:gd name="connsiteY5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7378 w 4553364"/>
              <a:gd name="connsiteY49" fmla="*/ 5189632 h 5549951"/>
              <a:gd name="connsiteX50" fmla="*/ 6794 w 4553364"/>
              <a:gd name="connsiteY50" fmla="*/ 5186477 h 5549951"/>
              <a:gd name="connsiteX51" fmla="*/ 7062 w 4553364"/>
              <a:gd name="connsiteY51" fmla="*/ 5183728 h 5549951"/>
              <a:gd name="connsiteX52" fmla="*/ 5627 w 4553364"/>
              <a:gd name="connsiteY52" fmla="*/ 5180163 h 5549951"/>
              <a:gd name="connsiteX53" fmla="*/ 11039 w 4553364"/>
              <a:gd name="connsiteY53" fmla="*/ 5116566 h 5549951"/>
              <a:gd name="connsiteX54" fmla="*/ 78653 w 4553364"/>
              <a:gd name="connsiteY54" fmla="*/ 3839310 h 5549951"/>
              <a:gd name="connsiteX55" fmla="*/ 303343 w 4553364"/>
              <a:gd name="connsiteY5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8638 w 4553364"/>
              <a:gd name="connsiteY48" fmla="*/ 5213249 h 5549951"/>
              <a:gd name="connsiteX49" fmla="*/ 7378 w 4553364"/>
              <a:gd name="connsiteY49" fmla="*/ 5189632 h 5549951"/>
              <a:gd name="connsiteX50" fmla="*/ 6794 w 4553364"/>
              <a:gd name="connsiteY50" fmla="*/ 5186477 h 5549951"/>
              <a:gd name="connsiteX51" fmla="*/ 7062 w 4553364"/>
              <a:gd name="connsiteY51" fmla="*/ 5183728 h 5549951"/>
              <a:gd name="connsiteX52" fmla="*/ 11039 w 4553364"/>
              <a:gd name="connsiteY52" fmla="*/ 5116566 h 5549951"/>
              <a:gd name="connsiteX53" fmla="*/ 78653 w 4553364"/>
              <a:gd name="connsiteY53" fmla="*/ 3839310 h 5549951"/>
              <a:gd name="connsiteX54" fmla="*/ 303343 w 4553364"/>
              <a:gd name="connsiteY5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9222 w 4553364"/>
              <a:gd name="connsiteY47" fmla="*/ 5216405 h 5549951"/>
              <a:gd name="connsiteX48" fmla="*/ 7378 w 4553364"/>
              <a:gd name="connsiteY48" fmla="*/ 5189632 h 5549951"/>
              <a:gd name="connsiteX49" fmla="*/ 6794 w 4553364"/>
              <a:gd name="connsiteY49" fmla="*/ 5186477 h 5549951"/>
              <a:gd name="connsiteX50" fmla="*/ 7062 w 4553364"/>
              <a:gd name="connsiteY50" fmla="*/ 5183728 h 5549951"/>
              <a:gd name="connsiteX51" fmla="*/ 11039 w 4553364"/>
              <a:gd name="connsiteY51" fmla="*/ 5116566 h 5549951"/>
              <a:gd name="connsiteX52" fmla="*/ 78653 w 4553364"/>
              <a:gd name="connsiteY52" fmla="*/ 3839310 h 5549951"/>
              <a:gd name="connsiteX53" fmla="*/ 303343 w 4553364"/>
              <a:gd name="connsiteY5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8730 w 4553364"/>
              <a:gd name="connsiteY44" fmla="*/ 5230552 h 5549951"/>
              <a:gd name="connsiteX45" fmla="*/ 9000 w 4553364"/>
              <a:gd name="connsiteY45" fmla="*/ 5227804 h 5549951"/>
              <a:gd name="connsiteX46" fmla="*/ 9537 w 4553364"/>
              <a:gd name="connsiteY46" fmla="*/ 5222308 h 5549951"/>
              <a:gd name="connsiteX47" fmla="*/ 7378 w 4553364"/>
              <a:gd name="connsiteY47" fmla="*/ 5189632 h 5549951"/>
              <a:gd name="connsiteX48" fmla="*/ 6794 w 4553364"/>
              <a:gd name="connsiteY48" fmla="*/ 5186477 h 5549951"/>
              <a:gd name="connsiteX49" fmla="*/ 7062 w 4553364"/>
              <a:gd name="connsiteY49" fmla="*/ 5183728 h 5549951"/>
              <a:gd name="connsiteX50" fmla="*/ 11039 w 4553364"/>
              <a:gd name="connsiteY50" fmla="*/ 5116566 h 5549951"/>
              <a:gd name="connsiteX51" fmla="*/ 78653 w 4553364"/>
              <a:gd name="connsiteY51" fmla="*/ 3839310 h 5549951"/>
              <a:gd name="connsiteX52" fmla="*/ 303343 w 4553364"/>
              <a:gd name="connsiteY5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9537 w 4553364"/>
              <a:gd name="connsiteY45" fmla="*/ 5222308 h 5549951"/>
              <a:gd name="connsiteX46" fmla="*/ 7378 w 4553364"/>
              <a:gd name="connsiteY46" fmla="*/ 5189632 h 5549951"/>
              <a:gd name="connsiteX47" fmla="*/ 6794 w 4553364"/>
              <a:gd name="connsiteY47" fmla="*/ 5186477 h 5549951"/>
              <a:gd name="connsiteX48" fmla="*/ 7062 w 4553364"/>
              <a:gd name="connsiteY48" fmla="*/ 5183728 h 5549951"/>
              <a:gd name="connsiteX49" fmla="*/ 11039 w 4553364"/>
              <a:gd name="connsiteY49" fmla="*/ 5116566 h 5549951"/>
              <a:gd name="connsiteX50" fmla="*/ 78653 w 4553364"/>
              <a:gd name="connsiteY50" fmla="*/ 3839310 h 5549951"/>
              <a:gd name="connsiteX51" fmla="*/ 303343 w 4553364"/>
              <a:gd name="connsiteY5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9537 w 4553364"/>
              <a:gd name="connsiteY45" fmla="*/ 5222308 h 5549951"/>
              <a:gd name="connsiteX46" fmla="*/ 7378 w 4553364"/>
              <a:gd name="connsiteY46" fmla="*/ 5189632 h 5549951"/>
              <a:gd name="connsiteX47" fmla="*/ 6794 w 4553364"/>
              <a:gd name="connsiteY47" fmla="*/ 5186477 h 5549951"/>
              <a:gd name="connsiteX48" fmla="*/ 11039 w 4553364"/>
              <a:gd name="connsiteY48" fmla="*/ 5116566 h 5549951"/>
              <a:gd name="connsiteX49" fmla="*/ 78653 w 4553364"/>
              <a:gd name="connsiteY49" fmla="*/ 3839310 h 5549951"/>
              <a:gd name="connsiteX50" fmla="*/ 303343 w 4553364"/>
              <a:gd name="connsiteY5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9000 w 4553364"/>
              <a:gd name="connsiteY44" fmla="*/ 5227804 h 5549951"/>
              <a:gd name="connsiteX45" fmla="*/ 7378 w 4553364"/>
              <a:gd name="connsiteY45" fmla="*/ 5189632 h 5549951"/>
              <a:gd name="connsiteX46" fmla="*/ 6794 w 4553364"/>
              <a:gd name="connsiteY46" fmla="*/ 5186477 h 5549951"/>
              <a:gd name="connsiteX47" fmla="*/ 11039 w 4553364"/>
              <a:gd name="connsiteY47" fmla="*/ 5116566 h 5549951"/>
              <a:gd name="connsiteX48" fmla="*/ 78653 w 4553364"/>
              <a:gd name="connsiteY48" fmla="*/ 3839310 h 5549951"/>
              <a:gd name="connsiteX49" fmla="*/ 303343 w 4553364"/>
              <a:gd name="connsiteY4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8461 w 4553364"/>
              <a:gd name="connsiteY43" fmla="*/ 5233298 h 5549951"/>
              <a:gd name="connsiteX44" fmla="*/ 7378 w 4553364"/>
              <a:gd name="connsiteY44" fmla="*/ 5189632 h 5549951"/>
              <a:gd name="connsiteX45" fmla="*/ 6794 w 4553364"/>
              <a:gd name="connsiteY45" fmla="*/ 5186477 h 5549951"/>
              <a:gd name="connsiteX46" fmla="*/ 11039 w 4553364"/>
              <a:gd name="connsiteY46" fmla="*/ 5116566 h 5549951"/>
              <a:gd name="connsiteX47" fmla="*/ 78653 w 4553364"/>
              <a:gd name="connsiteY47" fmla="*/ 3839310 h 5549951"/>
              <a:gd name="connsiteX48" fmla="*/ 303343 w 4553364"/>
              <a:gd name="connsiteY48"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7378 w 4553364"/>
              <a:gd name="connsiteY43" fmla="*/ 5189632 h 5549951"/>
              <a:gd name="connsiteX44" fmla="*/ 6794 w 4553364"/>
              <a:gd name="connsiteY44" fmla="*/ 5186477 h 5549951"/>
              <a:gd name="connsiteX45" fmla="*/ 11039 w 4553364"/>
              <a:gd name="connsiteY45" fmla="*/ 5116566 h 5549951"/>
              <a:gd name="connsiteX46" fmla="*/ 78653 w 4553364"/>
              <a:gd name="connsiteY46" fmla="*/ 3839310 h 5549951"/>
              <a:gd name="connsiteX47" fmla="*/ 303343 w 4553364"/>
              <a:gd name="connsiteY47"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6794 w 4553364"/>
              <a:gd name="connsiteY43" fmla="*/ 5186477 h 5549951"/>
              <a:gd name="connsiteX44" fmla="*/ 11039 w 4553364"/>
              <a:gd name="connsiteY44" fmla="*/ 5116566 h 5549951"/>
              <a:gd name="connsiteX45" fmla="*/ 78653 w 4553364"/>
              <a:gd name="connsiteY45" fmla="*/ 3839310 h 5549951"/>
              <a:gd name="connsiteX46" fmla="*/ 303343 w 4553364"/>
              <a:gd name="connsiteY46"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4241 w 4553364"/>
              <a:gd name="connsiteY42" fmla="*/ 5239903 h 5549951"/>
              <a:gd name="connsiteX43" fmla="*/ 11039 w 4553364"/>
              <a:gd name="connsiteY43" fmla="*/ 5116566 h 5549951"/>
              <a:gd name="connsiteX44" fmla="*/ 78653 w 4553364"/>
              <a:gd name="connsiteY44" fmla="*/ 3839310 h 5549951"/>
              <a:gd name="connsiteX45" fmla="*/ 303343 w 4553364"/>
              <a:gd name="connsiteY45"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11039 w 4553364"/>
              <a:gd name="connsiteY42" fmla="*/ 5116566 h 5549951"/>
              <a:gd name="connsiteX43" fmla="*/ 78653 w 4553364"/>
              <a:gd name="connsiteY43" fmla="*/ 3839310 h 5549951"/>
              <a:gd name="connsiteX44" fmla="*/ 303343 w 4553364"/>
              <a:gd name="connsiteY44"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78653 w 4553364"/>
              <a:gd name="connsiteY42" fmla="*/ 3839310 h 5549951"/>
              <a:gd name="connsiteX43" fmla="*/ 303343 w 4553364"/>
              <a:gd name="connsiteY43"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6502 w 4553364"/>
              <a:gd name="connsiteY15" fmla="*/ 965485 h 5549951"/>
              <a:gd name="connsiteX16" fmla="*/ 4497900 w 4553364"/>
              <a:gd name="connsiteY16" fmla="*/ 1101094 h 5549951"/>
              <a:gd name="connsiteX17" fmla="*/ 4497795 w 4553364"/>
              <a:gd name="connsiteY17" fmla="*/ 1159389 h 5549951"/>
              <a:gd name="connsiteX18" fmla="*/ 4516282 w 4553364"/>
              <a:gd name="connsiteY18" fmla="*/ 1313374 h 5549951"/>
              <a:gd name="connsiteX19" fmla="*/ 4515402 w 4553364"/>
              <a:gd name="connsiteY19" fmla="*/ 1347004 h 5549951"/>
              <a:gd name="connsiteX20" fmla="*/ 4505820 w 4553364"/>
              <a:gd name="connsiteY20" fmla="*/ 1391762 h 5549951"/>
              <a:gd name="connsiteX21" fmla="*/ 4509084 w 4553364"/>
              <a:gd name="connsiteY21" fmla="*/ 1395707 h 5549951"/>
              <a:gd name="connsiteX22" fmla="*/ 4511926 w 4553364"/>
              <a:gd name="connsiteY22" fmla="*/ 1408524 h 5549951"/>
              <a:gd name="connsiteX23" fmla="*/ 4507185 w 4553364"/>
              <a:gd name="connsiteY23" fmla="*/ 1419109 h 5549951"/>
              <a:gd name="connsiteX24" fmla="*/ 4486104 w 4553364"/>
              <a:gd name="connsiteY24" fmla="*/ 1543038 h 5549951"/>
              <a:gd name="connsiteX25" fmla="*/ 4481223 w 4553364"/>
              <a:gd name="connsiteY25" fmla="*/ 1553997 h 5549951"/>
              <a:gd name="connsiteX26" fmla="*/ 4463080 w 4553364"/>
              <a:gd name="connsiteY26" fmla="*/ 1664103 h 5549951"/>
              <a:gd name="connsiteX27" fmla="*/ 4455543 w 4553364"/>
              <a:gd name="connsiteY27" fmla="*/ 1735163 h 5549951"/>
              <a:gd name="connsiteX28" fmla="*/ 4453483 w 4553364"/>
              <a:gd name="connsiteY28" fmla="*/ 1735289 h 5549951"/>
              <a:gd name="connsiteX29" fmla="*/ 4444985 w 4553364"/>
              <a:gd name="connsiteY29" fmla="*/ 1887374 h 5549951"/>
              <a:gd name="connsiteX30" fmla="*/ 4453676 w 4553364"/>
              <a:gd name="connsiteY30" fmla="*/ 1911536 h 5549951"/>
              <a:gd name="connsiteX31" fmla="*/ 4445491 w 4553364"/>
              <a:gd name="connsiteY31" fmla="*/ 2040142 h 5549951"/>
              <a:gd name="connsiteX32" fmla="*/ 4446856 w 4553364"/>
              <a:gd name="connsiteY32" fmla="*/ 2067489 h 5549951"/>
              <a:gd name="connsiteX33" fmla="*/ 4429341 w 4553364"/>
              <a:gd name="connsiteY33" fmla="*/ 2167300 h 5549951"/>
              <a:gd name="connsiteX34" fmla="*/ 4373258 w 4553364"/>
              <a:gd name="connsiteY34" fmla="*/ 3223633 h 5549951"/>
              <a:gd name="connsiteX35" fmla="*/ 4349387 w 4553364"/>
              <a:gd name="connsiteY35" fmla="*/ 3639984 h 5549951"/>
              <a:gd name="connsiteX36" fmla="*/ 4263924 w 4553364"/>
              <a:gd name="connsiteY36" fmla="*/ 5315626 h 5549951"/>
              <a:gd name="connsiteX37" fmla="*/ 4270290 w 4553364"/>
              <a:gd name="connsiteY37" fmla="*/ 5450399 h 5549951"/>
              <a:gd name="connsiteX38" fmla="*/ 4251733 w 4553364"/>
              <a:gd name="connsiteY38" fmla="*/ 5484804 h 5549951"/>
              <a:gd name="connsiteX39" fmla="*/ 4247081 w 4553364"/>
              <a:gd name="connsiteY39" fmla="*/ 5487504 h 5549951"/>
              <a:gd name="connsiteX40" fmla="*/ 4243624 w 4553364"/>
              <a:gd name="connsiteY40" fmla="*/ 5549951 h 5549951"/>
              <a:gd name="connsiteX41" fmla="*/ 0 w 4553364"/>
              <a:gd name="connsiteY41" fmla="*/ 5293146 h 5549951"/>
              <a:gd name="connsiteX42" fmla="*/ 303343 w 4553364"/>
              <a:gd name="connsiteY42"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53483 w 4553364"/>
              <a:gd name="connsiteY27" fmla="*/ 1735289 h 5549951"/>
              <a:gd name="connsiteX28" fmla="*/ 4444985 w 4553364"/>
              <a:gd name="connsiteY28" fmla="*/ 1887374 h 5549951"/>
              <a:gd name="connsiteX29" fmla="*/ 4453676 w 4553364"/>
              <a:gd name="connsiteY29" fmla="*/ 1911536 h 5549951"/>
              <a:gd name="connsiteX30" fmla="*/ 4445491 w 4553364"/>
              <a:gd name="connsiteY30" fmla="*/ 2040142 h 5549951"/>
              <a:gd name="connsiteX31" fmla="*/ 4446856 w 4553364"/>
              <a:gd name="connsiteY31" fmla="*/ 2067489 h 5549951"/>
              <a:gd name="connsiteX32" fmla="*/ 4429341 w 4553364"/>
              <a:gd name="connsiteY32" fmla="*/ 2167300 h 5549951"/>
              <a:gd name="connsiteX33" fmla="*/ 4373258 w 4553364"/>
              <a:gd name="connsiteY33" fmla="*/ 3223633 h 5549951"/>
              <a:gd name="connsiteX34" fmla="*/ 4349387 w 4553364"/>
              <a:gd name="connsiteY34" fmla="*/ 3639984 h 5549951"/>
              <a:gd name="connsiteX35" fmla="*/ 4263924 w 4553364"/>
              <a:gd name="connsiteY35" fmla="*/ 5315626 h 5549951"/>
              <a:gd name="connsiteX36" fmla="*/ 4270290 w 4553364"/>
              <a:gd name="connsiteY36" fmla="*/ 5450399 h 5549951"/>
              <a:gd name="connsiteX37" fmla="*/ 4251733 w 4553364"/>
              <a:gd name="connsiteY37" fmla="*/ 5484804 h 5549951"/>
              <a:gd name="connsiteX38" fmla="*/ 4247081 w 4553364"/>
              <a:gd name="connsiteY38" fmla="*/ 5487504 h 5549951"/>
              <a:gd name="connsiteX39" fmla="*/ 4243624 w 4553364"/>
              <a:gd name="connsiteY39" fmla="*/ 5549951 h 5549951"/>
              <a:gd name="connsiteX40" fmla="*/ 0 w 4553364"/>
              <a:gd name="connsiteY40" fmla="*/ 5293146 h 5549951"/>
              <a:gd name="connsiteX41" fmla="*/ 303343 w 4553364"/>
              <a:gd name="connsiteY41"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46856 w 4553364"/>
              <a:gd name="connsiteY30" fmla="*/ 2067489 h 5549951"/>
              <a:gd name="connsiteX31" fmla="*/ 4429341 w 4553364"/>
              <a:gd name="connsiteY31" fmla="*/ 2167300 h 5549951"/>
              <a:gd name="connsiteX32" fmla="*/ 4373258 w 4553364"/>
              <a:gd name="connsiteY32" fmla="*/ 3223633 h 5549951"/>
              <a:gd name="connsiteX33" fmla="*/ 4349387 w 4553364"/>
              <a:gd name="connsiteY33" fmla="*/ 3639984 h 5549951"/>
              <a:gd name="connsiteX34" fmla="*/ 4263924 w 4553364"/>
              <a:gd name="connsiteY34" fmla="*/ 5315626 h 5549951"/>
              <a:gd name="connsiteX35" fmla="*/ 4270290 w 4553364"/>
              <a:gd name="connsiteY35" fmla="*/ 5450399 h 5549951"/>
              <a:gd name="connsiteX36" fmla="*/ 4251733 w 4553364"/>
              <a:gd name="connsiteY36" fmla="*/ 5484804 h 5549951"/>
              <a:gd name="connsiteX37" fmla="*/ 4247081 w 4553364"/>
              <a:gd name="connsiteY37" fmla="*/ 5487504 h 5549951"/>
              <a:gd name="connsiteX38" fmla="*/ 4243624 w 4553364"/>
              <a:gd name="connsiteY38" fmla="*/ 5549951 h 5549951"/>
              <a:gd name="connsiteX39" fmla="*/ 0 w 4553364"/>
              <a:gd name="connsiteY39" fmla="*/ 5293146 h 5549951"/>
              <a:gd name="connsiteX40" fmla="*/ 303343 w 4553364"/>
              <a:gd name="connsiteY40"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29341 w 4553364"/>
              <a:gd name="connsiteY30" fmla="*/ 2167300 h 5549951"/>
              <a:gd name="connsiteX31" fmla="*/ 4373258 w 4553364"/>
              <a:gd name="connsiteY31" fmla="*/ 3223633 h 5549951"/>
              <a:gd name="connsiteX32" fmla="*/ 4349387 w 4553364"/>
              <a:gd name="connsiteY32" fmla="*/ 3639984 h 5549951"/>
              <a:gd name="connsiteX33" fmla="*/ 4263924 w 4553364"/>
              <a:gd name="connsiteY33" fmla="*/ 5315626 h 5549951"/>
              <a:gd name="connsiteX34" fmla="*/ 4270290 w 4553364"/>
              <a:gd name="connsiteY34" fmla="*/ 5450399 h 5549951"/>
              <a:gd name="connsiteX35" fmla="*/ 4251733 w 4553364"/>
              <a:gd name="connsiteY35" fmla="*/ 5484804 h 5549951"/>
              <a:gd name="connsiteX36" fmla="*/ 4247081 w 4553364"/>
              <a:gd name="connsiteY36" fmla="*/ 5487504 h 5549951"/>
              <a:gd name="connsiteX37" fmla="*/ 4243624 w 4553364"/>
              <a:gd name="connsiteY37" fmla="*/ 5549951 h 5549951"/>
              <a:gd name="connsiteX38" fmla="*/ 0 w 4553364"/>
              <a:gd name="connsiteY38" fmla="*/ 5293146 h 5549951"/>
              <a:gd name="connsiteX39" fmla="*/ 303343 w 4553364"/>
              <a:gd name="connsiteY39" fmla="*/ 0 h 5549951"/>
              <a:gd name="connsiteX0" fmla="*/ 303343 w 4553364"/>
              <a:gd name="connsiteY0" fmla="*/ 0 h 5549951"/>
              <a:gd name="connsiteX1" fmla="*/ 3305529 w 4553364"/>
              <a:gd name="connsiteY1" fmla="*/ 171842 h 5549951"/>
              <a:gd name="connsiteX2" fmla="*/ 4134340 w 4553364"/>
              <a:gd name="connsiteY2" fmla="*/ 226950 h 5549951"/>
              <a:gd name="connsiteX3" fmla="*/ 4507534 w 4553364"/>
              <a:gd name="connsiteY3" fmla="*/ 247374 h 5549951"/>
              <a:gd name="connsiteX4" fmla="*/ 4535413 w 4553364"/>
              <a:gd name="connsiteY4" fmla="*/ 269179 h 5549951"/>
              <a:gd name="connsiteX5" fmla="*/ 4533639 w 4553364"/>
              <a:gd name="connsiteY5" fmla="*/ 300930 h 5549951"/>
              <a:gd name="connsiteX6" fmla="*/ 4536561 w 4553364"/>
              <a:gd name="connsiteY6" fmla="*/ 302647 h 5549951"/>
              <a:gd name="connsiteX7" fmla="*/ 4552987 w 4553364"/>
              <a:gd name="connsiteY7" fmla="*/ 334222 h 5549951"/>
              <a:gd name="connsiteX8" fmla="*/ 4530726 w 4553364"/>
              <a:gd name="connsiteY8" fmla="*/ 391868 h 5549951"/>
              <a:gd name="connsiteX9" fmla="*/ 4522133 w 4553364"/>
              <a:gd name="connsiteY9" fmla="*/ 506828 h 5549951"/>
              <a:gd name="connsiteX10" fmla="*/ 4517715 w 4553364"/>
              <a:gd name="connsiteY10" fmla="*/ 585890 h 5549951"/>
              <a:gd name="connsiteX11" fmla="*/ 4504778 w 4553364"/>
              <a:gd name="connsiteY11" fmla="*/ 817404 h 5549951"/>
              <a:gd name="connsiteX12" fmla="*/ 4506491 w 4553364"/>
              <a:gd name="connsiteY12" fmla="*/ 822238 h 5549951"/>
              <a:gd name="connsiteX13" fmla="*/ 4504340 w 4553364"/>
              <a:gd name="connsiteY13" fmla="*/ 846069 h 5549951"/>
              <a:gd name="connsiteX14" fmla="*/ 4502740 w 4553364"/>
              <a:gd name="connsiteY14" fmla="*/ 853854 h 5549951"/>
              <a:gd name="connsiteX15" fmla="*/ 4497900 w 4553364"/>
              <a:gd name="connsiteY15" fmla="*/ 1101094 h 5549951"/>
              <a:gd name="connsiteX16" fmla="*/ 4497795 w 4553364"/>
              <a:gd name="connsiteY16" fmla="*/ 1159389 h 5549951"/>
              <a:gd name="connsiteX17" fmla="*/ 4516282 w 4553364"/>
              <a:gd name="connsiteY17" fmla="*/ 1313374 h 5549951"/>
              <a:gd name="connsiteX18" fmla="*/ 4515402 w 4553364"/>
              <a:gd name="connsiteY18" fmla="*/ 1347004 h 5549951"/>
              <a:gd name="connsiteX19" fmla="*/ 4505820 w 4553364"/>
              <a:gd name="connsiteY19" fmla="*/ 1391762 h 5549951"/>
              <a:gd name="connsiteX20" fmla="*/ 4509084 w 4553364"/>
              <a:gd name="connsiteY20" fmla="*/ 1395707 h 5549951"/>
              <a:gd name="connsiteX21" fmla="*/ 4511926 w 4553364"/>
              <a:gd name="connsiteY21" fmla="*/ 1408524 h 5549951"/>
              <a:gd name="connsiteX22" fmla="*/ 4507185 w 4553364"/>
              <a:gd name="connsiteY22" fmla="*/ 1419109 h 5549951"/>
              <a:gd name="connsiteX23" fmla="*/ 4486104 w 4553364"/>
              <a:gd name="connsiteY23" fmla="*/ 1543038 h 5549951"/>
              <a:gd name="connsiteX24" fmla="*/ 4481223 w 4553364"/>
              <a:gd name="connsiteY24" fmla="*/ 1553997 h 5549951"/>
              <a:gd name="connsiteX25" fmla="*/ 4463080 w 4553364"/>
              <a:gd name="connsiteY25" fmla="*/ 1664103 h 5549951"/>
              <a:gd name="connsiteX26" fmla="*/ 4455543 w 4553364"/>
              <a:gd name="connsiteY26" fmla="*/ 1735163 h 5549951"/>
              <a:gd name="connsiteX27" fmla="*/ 4444985 w 4553364"/>
              <a:gd name="connsiteY27" fmla="*/ 1887374 h 5549951"/>
              <a:gd name="connsiteX28" fmla="*/ 4453676 w 4553364"/>
              <a:gd name="connsiteY28" fmla="*/ 1911536 h 5549951"/>
              <a:gd name="connsiteX29" fmla="*/ 4445491 w 4553364"/>
              <a:gd name="connsiteY29" fmla="*/ 2040142 h 5549951"/>
              <a:gd name="connsiteX30" fmla="*/ 4429341 w 4553364"/>
              <a:gd name="connsiteY30" fmla="*/ 2167300 h 5549951"/>
              <a:gd name="connsiteX31" fmla="*/ 4349387 w 4553364"/>
              <a:gd name="connsiteY31" fmla="*/ 3639984 h 5549951"/>
              <a:gd name="connsiteX32" fmla="*/ 4263924 w 4553364"/>
              <a:gd name="connsiteY32" fmla="*/ 5315626 h 5549951"/>
              <a:gd name="connsiteX33" fmla="*/ 4270290 w 4553364"/>
              <a:gd name="connsiteY33" fmla="*/ 5450399 h 5549951"/>
              <a:gd name="connsiteX34" fmla="*/ 4251733 w 4553364"/>
              <a:gd name="connsiteY34" fmla="*/ 5484804 h 5549951"/>
              <a:gd name="connsiteX35" fmla="*/ 4247081 w 4553364"/>
              <a:gd name="connsiteY35" fmla="*/ 5487504 h 5549951"/>
              <a:gd name="connsiteX36" fmla="*/ 4243624 w 4553364"/>
              <a:gd name="connsiteY36" fmla="*/ 5549951 h 5549951"/>
              <a:gd name="connsiteX37" fmla="*/ 0 w 4553364"/>
              <a:gd name="connsiteY37" fmla="*/ 5293146 h 5549951"/>
              <a:gd name="connsiteX38" fmla="*/ 303343 w 4553364"/>
              <a:gd name="connsiteY38" fmla="*/ 0 h 5549951"/>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502740 w 4553364"/>
              <a:gd name="connsiteY14" fmla="*/ 853854 h 5613184"/>
              <a:gd name="connsiteX15" fmla="*/ 4497900 w 4553364"/>
              <a:gd name="connsiteY15" fmla="*/ 1101094 h 5613184"/>
              <a:gd name="connsiteX16" fmla="*/ 4497795 w 4553364"/>
              <a:gd name="connsiteY16" fmla="*/ 1159389 h 5613184"/>
              <a:gd name="connsiteX17" fmla="*/ 4516282 w 4553364"/>
              <a:gd name="connsiteY17" fmla="*/ 1313374 h 5613184"/>
              <a:gd name="connsiteX18" fmla="*/ 4515402 w 4553364"/>
              <a:gd name="connsiteY18" fmla="*/ 1347004 h 5613184"/>
              <a:gd name="connsiteX19" fmla="*/ 4505820 w 4553364"/>
              <a:gd name="connsiteY19" fmla="*/ 1391762 h 5613184"/>
              <a:gd name="connsiteX20" fmla="*/ 4509084 w 4553364"/>
              <a:gd name="connsiteY20" fmla="*/ 1395707 h 5613184"/>
              <a:gd name="connsiteX21" fmla="*/ 4511926 w 4553364"/>
              <a:gd name="connsiteY21" fmla="*/ 1408524 h 5613184"/>
              <a:gd name="connsiteX22" fmla="*/ 4507185 w 4553364"/>
              <a:gd name="connsiteY22" fmla="*/ 1419109 h 5613184"/>
              <a:gd name="connsiteX23" fmla="*/ 4486104 w 4553364"/>
              <a:gd name="connsiteY23" fmla="*/ 1543038 h 5613184"/>
              <a:gd name="connsiteX24" fmla="*/ 4481223 w 4553364"/>
              <a:gd name="connsiteY24" fmla="*/ 1553997 h 5613184"/>
              <a:gd name="connsiteX25" fmla="*/ 4463080 w 4553364"/>
              <a:gd name="connsiteY25" fmla="*/ 1664103 h 5613184"/>
              <a:gd name="connsiteX26" fmla="*/ 4455543 w 4553364"/>
              <a:gd name="connsiteY26" fmla="*/ 1735163 h 5613184"/>
              <a:gd name="connsiteX27" fmla="*/ 4444985 w 4553364"/>
              <a:gd name="connsiteY27" fmla="*/ 1887374 h 5613184"/>
              <a:gd name="connsiteX28" fmla="*/ 4453676 w 4553364"/>
              <a:gd name="connsiteY28" fmla="*/ 1911536 h 5613184"/>
              <a:gd name="connsiteX29" fmla="*/ 4445491 w 4553364"/>
              <a:gd name="connsiteY29" fmla="*/ 2040142 h 5613184"/>
              <a:gd name="connsiteX30" fmla="*/ 4429341 w 4553364"/>
              <a:gd name="connsiteY30" fmla="*/ 2167300 h 5613184"/>
              <a:gd name="connsiteX31" fmla="*/ 4349387 w 4553364"/>
              <a:gd name="connsiteY31" fmla="*/ 3639984 h 5613184"/>
              <a:gd name="connsiteX32" fmla="*/ 4263924 w 4553364"/>
              <a:gd name="connsiteY32" fmla="*/ 5315626 h 5613184"/>
              <a:gd name="connsiteX33" fmla="*/ 4270290 w 4553364"/>
              <a:gd name="connsiteY33" fmla="*/ 5450399 h 5613184"/>
              <a:gd name="connsiteX34" fmla="*/ 4251733 w 4553364"/>
              <a:gd name="connsiteY34" fmla="*/ 5484804 h 5613184"/>
              <a:gd name="connsiteX35" fmla="*/ 4247081 w 4553364"/>
              <a:gd name="connsiteY35" fmla="*/ 5487504 h 5613184"/>
              <a:gd name="connsiteX36" fmla="*/ 4266406 w 4553364"/>
              <a:gd name="connsiteY36" fmla="*/ 5613183 h 5613184"/>
              <a:gd name="connsiteX37" fmla="*/ 0 w 4553364"/>
              <a:gd name="connsiteY37" fmla="*/ 5293146 h 5613184"/>
              <a:gd name="connsiteX38" fmla="*/ 303343 w 4553364"/>
              <a:gd name="connsiteY38" fmla="*/ 0 h 5613184"/>
              <a:gd name="connsiteX0" fmla="*/ 303343 w 4553364"/>
              <a:gd name="connsiteY0" fmla="*/ 0 h 5613182"/>
              <a:gd name="connsiteX1" fmla="*/ 3305529 w 4553364"/>
              <a:gd name="connsiteY1" fmla="*/ 171842 h 5613182"/>
              <a:gd name="connsiteX2" fmla="*/ 4134340 w 4553364"/>
              <a:gd name="connsiteY2" fmla="*/ 226950 h 5613182"/>
              <a:gd name="connsiteX3" fmla="*/ 4507534 w 4553364"/>
              <a:gd name="connsiteY3" fmla="*/ 247374 h 5613182"/>
              <a:gd name="connsiteX4" fmla="*/ 4535413 w 4553364"/>
              <a:gd name="connsiteY4" fmla="*/ 269179 h 5613182"/>
              <a:gd name="connsiteX5" fmla="*/ 4533639 w 4553364"/>
              <a:gd name="connsiteY5" fmla="*/ 300930 h 5613182"/>
              <a:gd name="connsiteX6" fmla="*/ 4536561 w 4553364"/>
              <a:gd name="connsiteY6" fmla="*/ 302647 h 5613182"/>
              <a:gd name="connsiteX7" fmla="*/ 4552987 w 4553364"/>
              <a:gd name="connsiteY7" fmla="*/ 334222 h 5613182"/>
              <a:gd name="connsiteX8" fmla="*/ 4530726 w 4553364"/>
              <a:gd name="connsiteY8" fmla="*/ 391868 h 5613182"/>
              <a:gd name="connsiteX9" fmla="*/ 4522133 w 4553364"/>
              <a:gd name="connsiteY9" fmla="*/ 506828 h 5613182"/>
              <a:gd name="connsiteX10" fmla="*/ 4517715 w 4553364"/>
              <a:gd name="connsiteY10" fmla="*/ 585890 h 5613182"/>
              <a:gd name="connsiteX11" fmla="*/ 4504778 w 4553364"/>
              <a:gd name="connsiteY11" fmla="*/ 817404 h 5613182"/>
              <a:gd name="connsiteX12" fmla="*/ 4506491 w 4553364"/>
              <a:gd name="connsiteY12" fmla="*/ 822238 h 5613182"/>
              <a:gd name="connsiteX13" fmla="*/ 4504340 w 4553364"/>
              <a:gd name="connsiteY13" fmla="*/ 846069 h 5613182"/>
              <a:gd name="connsiteX14" fmla="*/ 4502740 w 4553364"/>
              <a:gd name="connsiteY14" fmla="*/ 853854 h 5613182"/>
              <a:gd name="connsiteX15" fmla="*/ 4497900 w 4553364"/>
              <a:gd name="connsiteY15" fmla="*/ 1101094 h 5613182"/>
              <a:gd name="connsiteX16" fmla="*/ 4497795 w 4553364"/>
              <a:gd name="connsiteY16" fmla="*/ 1159389 h 5613182"/>
              <a:gd name="connsiteX17" fmla="*/ 4516282 w 4553364"/>
              <a:gd name="connsiteY17" fmla="*/ 1313374 h 5613182"/>
              <a:gd name="connsiteX18" fmla="*/ 4515402 w 4553364"/>
              <a:gd name="connsiteY18" fmla="*/ 1347004 h 5613182"/>
              <a:gd name="connsiteX19" fmla="*/ 4505820 w 4553364"/>
              <a:gd name="connsiteY19" fmla="*/ 1391762 h 5613182"/>
              <a:gd name="connsiteX20" fmla="*/ 4509084 w 4553364"/>
              <a:gd name="connsiteY20" fmla="*/ 1395707 h 5613182"/>
              <a:gd name="connsiteX21" fmla="*/ 4511926 w 4553364"/>
              <a:gd name="connsiteY21" fmla="*/ 1408524 h 5613182"/>
              <a:gd name="connsiteX22" fmla="*/ 4507185 w 4553364"/>
              <a:gd name="connsiteY22" fmla="*/ 1419109 h 5613182"/>
              <a:gd name="connsiteX23" fmla="*/ 4486104 w 4553364"/>
              <a:gd name="connsiteY23" fmla="*/ 1543038 h 5613182"/>
              <a:gd name="connsiteX24" fmla="*/ 4481223 w 4553364"/>
              <a:gd name="connsiteY24" fmla="*/ 1553997 h 5613182"/>
              <a:gd name="connsiteX25" fmla="*/ 4463080 w 4553364"/>
              <a:gd name="connsiteY25" fmla="*/ 1664103 h 5613182"/>
              <a:gd name="connsiteX26" fmla="*/ 4455543 w 4553364"/>
              <a:gd name="connsiteY26" fmla="*/ 1735163 h 5613182"/>
              <a:gd name="connsiteX27" fmla="*/ 4444985 w 4553364"/>
              <a:gd name="connsiteY27" fmla="*/ 1887374 h 5613182"/>
              <a:gd name="connsiteX28" fmla="*/ 4453676 w 4553364"/>
              <a:gd name="connsiteY28" fmla="*/ 1911536 h 5613182"/>
              <a:gd name="connsiteX29" fmla="*/ 4445491 w 4553364"/>
              <a:gd name="connsiteY29" fmla="*/ 2040142 h 5613182"/>
              <a:gd name="connsiteX30" fmla="*/ 4429341 w 4553364"/>
              <a:gd name="connsiteY30" fmla="*/ 2167300 h 5613182"/>
              <a:gd name="connsiteX31" fmla="*/ 4349387 w 4553364"/>
              <a:gd name="connsiteY31" fmla="*/ 3639984 h 5613182"/>
              <a:gd name="connsiteX32" fmla="*/ 4270290 w 4553364"/>
              <a:gd name="connsiteY32" fmla="*/ 5450399 h 5613182"/>
              <a:gd name="connsiteX33" fmla="*/ 4251733 w 4553364"/>
              <a:gd name="connsiteY33" fmla="*/ 5484804 h 5613182"/>
              <a:gd name="connsiteX34" fmla="*/ 4247081 w 4553364"/>
              <a:gd name="connsiteY34" fmla="*/ 5487504 h 5613182"/>
              <a:gd name="connsiteX35" fmla="*/ 4266406 w 4553364"/>
              <a:gd name="connsiteY35" fmla="*/ 5613183 h 5613182"/>
              <a:gd name="connsiteX36" fmla="*/ 0 w 4553364"/>
              <a:gd name="connsiteY36" fmla="*/ 5293146 h 5613182"/>
              <a:gd name="connsiteX37" fmla="*/ 303343 w 4553364"/>
              <a:gd name="connsiteY37" fmla="*/ 0 h 5613182"/>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502740 w 4553364"/>
              <a:gd name="connsiteY14" fmla="*/ 853854 h 5613184"/>
              <a:gd name="connsiteX15" fmla="*/ 4497900 w 4553364"/>
              <a:gd name="connsiteY15" fmla="*/ 1101094 h 5613184"/>
              <a:gd name="connsiteX16" fmla="*/ 4497795 w 4553364"/>
              <a:gd name="connsiteY16" fmla="*/ 1159389 h 5613184"/>
              <a:gd name="connsiteX17" fmla="*/ 4516282 w 4553364"/>
              <a:gd name="connsiteY17" fmla="*/ 1313374 h 5613184"/>
              <a:gd name="connsiteX18" fmla="*/ 4515402 w 4553364"/>
              <a:gd name="connsiteY18" fmla="*/ 1347004 h 5613184"/>
              <a:gd name="connsiteX19" fmla="*/ 4505820 w 4553364"/>
              <a:gd name="connsiteY19" fmla="*/ 1391762 h 5613184"/>
              <a:gd name="connsiteX20" fmla="*/ 4509084 w 4553364"/>
              <a:gd name="connsiteY20" fmla="*/ 1395707 h 5613184"/>
              <a:gd name="connsiteX21" fmla="*/ 4511926 w 4553364"/>
              <a:gd name="connsiteY21" fmla="*/ 1408524 h 5613184"/>
              <a:gd name="connsiteX22" fmla="*/ 4507185 w 4553364"/>
              <a:gd name="connsiteY22" fmla="*/ 1419109 h 5613184"/>
              <a:gd name="connsiteX23" fmla="*/ 4486104 w 4553364"/>
              <a:gd name="connsiteY23" fmla="*/ 1543038 h 5613184"/>
              <a:gd name="connsiteX24" fmla="*/ 4481223 w 4553364"/>
              <a:gd name="connsiteY24" fmla="*/ 1553997 h 5613184"/>
              <a:gd name="connsiteX25" fmla="*/ 4463080 w 4553364"/>
              <a:gd name="connsiteY25" fmla="*/ 1664103 h 5613184"/>
              <a:gd name="connsiteX26" fmla="*/ 4455543 w 4553364"/>
              <a:gd name="connsiteY26" fmla="*/ 1735163 h 5613184"/>
              <a:gd name="connsiteX27" fmla="*/ 4444985 w 4553364"/>
              <a:gd name="connsiteY27" fmla="*/ 1887374 h 5613184"/>
              <a:gd name="connsiteX28" fmla="*/ 4453676 w 4553364"/>
              <a:gd name="connsiteY28" fmla="*/ 1911536 h 5613184"/>
              <a:gd name="connsiteX29" fmla="*/ 4429341 w 4553364"/>
              <a:gd name="connsiteY29" fmla="*/ 2167300 h 5613184"/>
              <a:gd name="connsiteX30" fmla="*/ 4349387 w 4553364"/>
              <a:gd name="connsiteY30" fmla="*/ 3639984 h 5613184"/>
              <a:gd name="connsiteX31" fmla="*/ 4270290 w 4553364"/>
              <a:gd name="connsiteY31" fmla="*/ 5450399 h 5613184"/>
              <a:gd name="connsiteX32" fmla="*/ 4251733 w 4553364"/>
              <a:gd name="connsiteY32" fmla="*/ 5484804 h 5613184"/>
              <a:gd name="connsiteX33" fmla="*/ 4247081 w 4553364"/>
              <a:gd name="connsiteY33" fmla="*/ 5487504 h 5613184"/>
              <a:gd name="connsiteX34" fmla="*/ 4266406 w 4553364"/>
              <a:gd name="connsiteY34" fmla="*/ 5613183 h 5613184"/>
              <a:gd name="connsiteX35" fmla="*/ 0 w 4553364"/>
              <a:gd name="connsiteY35" fmla="*/ 5293146 h 5613184"/>
              <a:gd name="connsiteX36" fmla="*/ 303343 w 4553364"/>
              <a:gd name="connsiteY36" fmla="*/ 0 h 5613184"/>
              <a:gd name="connsiteX0" fmla="*/ 303343 w 4553364"/>
              <a:gd name="connsiteY0" fmla="*/ 0 h 5613182"/>
              <a:gd name="connsiteX1" fmla="*/ 3305529 w 4553364"/>
              <a:gd name="connsiteY1" fmla="*/ 171842 h 5613182"/>
              <a:gd name="connsiteX2" fmla="*/ 4134340 w 4553364"/>
              <a:gd name="connsiteY2" fmla="*/ 226950 h 5613182"/>
              <a:gd name="connsiteX3" fmla="*/ 4507534 w 4553364"/>
              <a:gd name="connsiteY3" fmla="*/ 247374 h 5613182"/>
              <a:gd name="connsiteX4" fmla="*/ 4535413 w 4553364"/>
              <a:gd name="connsiteY4" fmla="*/ 269179 h 5613182"/>
              <a:gd name="connsiteX5" fmla="*/ 4533639 w 4553364"/>
              <a:gd name="connsiteY5" fmla="*/ 300930 h 5613182"/>
              <a:gd name="connsiteX6" fmla="*/ 4536561 w 4553364"/>
              <a:gd name="connsiteY6" fmla="*/ 302647 h 5613182"/>
              <a:gd name="connsiteX7" fmla="*/ 4552987 w 4553364"/>
              <a:gd name="connsiteY7" fmla="*/ 334222 h 5613182"/>
              <a:gd name="connsiteX8" fmla="*/ 4530726 w 4553364"/>
              <a:gd name="connsiteY8" fmla="*/ 391868 h 5613182"/>
              <a:gd name="connsiteX9" fmla="*/ 4522133 w 4553364"/>
              <a:gd name="connsiteY9" fmla="*/ 506828 h 5613182"/>
              <a:gd name="connsiteX10" fmla="*/ 4517715 w 4553364"/>
              <a:gd name="connsiteY10" fmla="*/ 585890 h 5613182"/>
              <a:gd name="connsiteX11" fmla="*/ 4504778 w 4553364"/>
              <a:gd name="connsiteY11" fmla="*/ 817404 h 5613182"/>
              <a:gd name="connsiteX12" fmla="*/ 4506491 w 4553364"/>
              <a:gd name="connsiteY12" fmla="*/ 822238 h 5613182"/>
              <a:gd name="connsiteX13" fmla="*/ 4504340 w 4553364"/>
              <a:gd name="connsiteY13" fmla="*/ 846069 h 5613182"/>
              <a:gd name="connsiteX14" fmla="*/ 4502740 w 4553364"/>
              <a:gd name="connsiteY14" fmla="*/ 853854 h 5613182"/>
              <a:gd name="connsiteX15" fmla="*/ 4497900 w 4553364"/>
              <a:gd name="connsiteY15" fmla="*/ 1101094 h 5613182"/>
              <a:gd name="connsiteX16" fmla="*/ 4497795 w 4553364"/>
              <a:gd name="connsiteY16" fmla="*/ 1159389 h 5613182"/>
              <a:gd name="connsiteX17" fmla="*/ 4516282 w 4553364"/>
              <a:gd name="connsiteY17" fmla="*/ 1313374 h 5613182"/>
              <a:gd name="connsiteX18" fmla="*/ 4515402 w 4553364"/>
              <a:gd name="connsiteY18" fmla="*/ 1347004 h 5613182"/>
              <a:gd name="connsiteX19" fmla="*/ 4505820 w 4553364"/>
              <a:gd name="connsiteY19" fmla="*/ 1391762 h 5613182"/>
              <a:gd name="connsiteX20" fmla="*/ 4509084 w 4553364"/>
              <a:gd name="connsiteY20" fmla="*/ 1395707 h 5613182"/>
              <a:gd name="connsiteX21" fmla="*/ 4511926 w 4553364"/>
              <a:gd name="connsiteY21" fmla="*/ 1408524 h 5613182"/>
              <a:gd name="connsiteX22" fmla="*/ 4486104 w 4553364"/>
              <a:gd name="connsiteY22" fmla="*/ 1543038 h 5613182"/>
              <a:gd name="connsiteX23" fmla="*/ 4481223 w 4553364"/>
              <a:gd name="connsiteY23" fmla="*/ 1553997 h 5613182"/>
              <a:gd name="connsiteX24" fmla="*/ 4463080 w 4553364"/>
              <a:gd name="connsiteY24" fmla="*/ 1664103 h 5613182"/>
              <a:gd name="connsiteX25" fmla="*/ 4455543 w 4553364"/>
              <a:gd name="connsiteY25" fmla="*/ 1735163 h 5613182"/>
              <a:gd name="connsiteX26" fmla="*/ 4444985 w 4553364"/>
              <a:gd name="connsiteY26" fmla="*/ 1887374 h 5613182"/>
              <a:gd name="connsiteX27" fmla="*/ 4453676 w 4553364"/>
              <a:gd name="connsiteY27" fmla="*/ 1911536 h 5613182"/>
              <a:gd name="connsiteX28" fmla="*/ 4429341 w 4553364"/>
              <a:gd name="connsiteY28" fmla="*/ 2167300 h 5613182"/>
              <a:gd name="connsiteX29" fmla="*/ 4349387 w 4553364"/>
              <a:gd name="connsiteY29" fmla="*/ 3639984 h 5613182"/>
              <a:gd name="connsiteX30" fmla="*/ 4270290 w 4553364"/>
              <a:gd name="connsiteY30" fmla="*/ 5450399 h 5613182"/>
              <a:gd name="connsiteX31" fmla="*/ 4251733 w 4553364"/>
              <a:gd name="connsiteY31" fmla="*/ 5484804 h 5613182"/>
              <a:gd name="connsiteX32" fmla="*/ 4247081 w 4553364"/>
              <a:gd name="connsiteY32" fmla="*/ 5487504 h 5613182"/>
              <a:gd name="connsiteX33" fmla="*/ 4266406 w 4553364"/>
              <a:gd name="connsiteY33" fmla="*/ 5613183 h 5613182"/>
              <a:gd name="connsiteX34" fmla="*/ 0 w 4553364"/>
              <a:gd name="connsiteY34" fmla="*/ 5293146 h 5613182"/>
              <a:gd name="connsiteX35" fmla="*/ 303343 w 4553364"/>
              <a:gd name="connsiteY35" fmla="*/ 0 h 5613182"/>
              <a:gd name="connsiteX0" fmla="*/ 303343 w 4553364"/>
              <a:gd name="connsiteY0" fmla="*/ 0 h 5613184"/>
              <a:gd name="connsiteX1" fmla="*/ 3305529 w 4553364"/>
              <a:gd name="connsiteY1" fmla="*/ 171842 h 5613184"/>
              <a:gd name="connsiteX2" fmla="*/ 4134340 w 4553364"/>
              <a:gd name="connsiteY2" fmla="*/ 226950 h 5613184"/>
              <a:gd name="connsiteX3" fmla="*/ 4507534 w 4553364"/>
              <a:gd name="connsiteY3" fmla="*/ 247374 h 5613184"/>
              <a:gd name="connsiteX4" fmla="*/ 4535413 w 4553364"/>
              <a:gd name="connsiteY4" fmla="*/ 269179 h 5613184"/>
              <a:gd name="connsiteX5" fmla="*/ 4533639 w 4553364"/>
              <a:gd name="connsiteY5" fmla="*/ 300930 h 5613184"/>
              <a:gd name="connsiteX6" fmla="*/ 4536561 w 4553364"/>
              <a:gd name="connsiteY6" fmla="*/ 302647 h 5613184"/>
              <a:gd name="connsiteX7" fmla="*/ 4552987 w 4553364"/>
              <a:gd name="connsiteY7" fmla="*/ 334222 h 5613184"/>
              <a:gd name="connsiteX8" fmla="*/ 4530726 w 4553364"/>
              <a:gd name="connsiteY8" fmla="*/ 391868 h 5613184"/>
              <a:gd name="connsiteX9" fmla="*/ 4522133 w 4553364"/>
              <a:gd name="connsiteY9" fmla="*/ 506828 h 5613184"/>
              <a:gd name="connsiteX10" fmla="*/ 4517715 w 4553364"/>
              <a:gd name="connsiteY10" fmla="*/ 585890 h 5613184"/>
              <a:gd name="connsiteX11" fmla="*/ 4504778 w 4553364"/>
              <a:gd name="connsiteY11" fmla="*/ 817404 h 5613184"/>
              <a:gd name="connsiteX12" fmla="*/ 4506491 w 4553364"/>
              <a:gd name="connsiteY12" fmla="*/ 822238 h 5613184"/>
              <a:gd name="connsiteX13" fmla="*/ 4504340 w 4553364"/>
              <a:gd name="connsiteY13" fmla="*/ 846069 h 5613184"/>
              <a:gd name="connsiteX14" fmla="*/ 4497900 w 4553364"/>
              <a:gd name="connsiteY14" fmla="*/ 1101094 h 5613184"/>
              <a:gd name="connsiteX15" fmla="*/ 4497795 w 4553364"/>
              <a:gd name="connsiteY15" fmla="*/ 1159389 h 5613184"/>
              <a:gd name="connsiteX16" fmla="*/ 4516282 w 4553364"/>
              <a:gd name="connsiteY16" fmla="*/ 1313374 h 5613184"/>
              <a:gd name="connsiteX17" fmla="*/ 4515402 w 4553364"/>
              <a:gd name="connsiteY17" fmla="*/ 1347004 h 5613184"/>
              <a:gd name="connsiteX18" fmla="*/ 4505820 w 4553364"/>
              <a:gd name="connsiteY18" fmla="*/ 1391762 h 5613184"/>
              <a:gd name="connsiteX19" fmla="*/ 4509084 w 4553364"/>
              <a:gd name="connsiteY19" fmla="*/ 1395707 h 5613184"/>
              <a:gd name="connsiteX20" fmla="*/ 4511926 w 4553364"/>
              <a:gd name="connsiteY20" fmla="*/ 1408524 h 5613184"/>
              <a:gd name="connsiteX21" fmla="*/ 4486104 w 4553364"/>
              <a:gd name="connsiteY21" fmla="*/ 1543038 h 5613184"/>
              <a:gd name="connsiteX22" fmla="*/ 4481223 w 4553364"/>
              <a:gd name="connsiteY22" fmla="*/ 1553997 h 5613184"/>
              <a:gd name="connsiteX23" fmla="*/ 4463080 w 4553364"/>
              <a:gd name="connsiteY23" fmla="*/ 1664103 h 5613184"/>
              <a:gd name="connsiteX24" fmla="*/ 4455543 w 4553364"/>
              <a:gd name="connsiteY24" fmla="*/ 1735163 h 5613184"/>
              <a:gd name="connsiteX25" fmla="*/ 4444985 w 4553364"/>
              <a:gd name="connsiteY25" fmla="*/ 1887374 h 5613184"/>
              <a:gd name="connsiteX26" fmla="*/ 4453676 w 4553364"/>
              <a:gd name="connsiteY26" fmla="*/ 1911536 h 5613184"/>
              <a:gd name="connsiteX27" fmla="*/ 4429341 w 4553364"/>
              <a:gd name="connsiteY27" fmla="*/ 2167300 h 5613184"/>
              <a:gd name="connsiteX28" fmla="*/ 4349387 w 4553364"/>
              <a:gd name="connsiteY28" fmla="*/ 3639984 h 5613184"/>
              <a:gd name="connsiteX29" fmla="*/ 4270290 w 4553364"/>
              <a:gd name="connsiteY29" fmla="*/ 5450399 h 5613184"/>
              <a:gd name="connsiteX30" fmla="*/ 4251733 w 4553364"/>
              <a:gd name="connsiteY30" fmla="*/ 5484804 h 5613184"/>
              <a:gd name="connsiteX31" fmla="*/ 4247081 w 4553364"/>
              <a:gd name="connsiteY31" fmla="*/ 5487504 h 5613184"/>
              <a:gd name="connsiteX32" fmla="*/ 4266406 w 4553364"/>
              <a:gd name="connsiteY32" fmla="*/ 5613183 h 5613184"/>
              <a:gd name="connsiteX33" fmla="*/ 0 w 4553364"/>
              <a:gd name="connsiteY33" fmla="*/ 5293146 h 5613184"/>
              <a:gd name="connsiteX34" fmla="*/ 303343 w 4553364"/>
              <a:gd name="connsiteY34"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30726 w 4553364"/>
              <a:gd name="connsiteY7" fmla="*/ 391868 h 5613182"/>
              <a:gd name="connsiteX8" fmla="*/ 4522133 w 4553364"/>
              <a:gd name="connsiteY8" fmla="*/ 506828 h 5613182"/>
              <a:gd name="connsiteX9" fmla="*/ 4517715 w 4553364"/>
              <a:gd name="connsiteY9" fmla="*/ 585890 h 5613182"/>
              <a:gd name="connsiteX10" fmla="*/ 4504778 w 4553364"/>
              <a:gd name="connsiteY10" fmla="*/ 817404 h 5613182"/>
              <a:gd name="connsiteX11" fmla="*/ 4506491 w 4553364"/>
              <a:gd name="connsiteY11" fmla="*/ 822238 h 5613182"/>
              <a:gd name="connsiteX12" fmla="*/ 4504340 w 4553364"/>
              <a:gd name="connsiteY12" fmla="*/ 846069 h 5613182"/>
              <a:gd name="connsiteX13" fmla="*/ 4497900 w 4553364"/>
              <a:gd name="connsiteY13" fmla="*/ 1101094 h 5613182"/>
              <a:gd name="connsiteX14" fmla="*/ 4497795 w 4553364"/>
              <a:gd name="connsiteY14" fmla="*/ 1159389 h 5613182"/>
              <a:gd name="connsiteX15" fmla="*/ 4516282 w 4553364"/>
              <a:gd name="connsiteY15" fmla="*/ 1313374 h 5613182"/>
              <a:gd name="connsiteX16" fmla="*/ 4515402 w 4553364"/>
              <a:gd name="connsiteY16" fmla="*/ 1347004 h 5613182"/>
              <a:gd name="connsiteX17" fmla="*/ 4505820 w 4553364"/>
              <a:gd name="connsiteY17" fmla="*/ 1391762 h 5613182"/>
              <a:gd name="connsiteX18" fmla="*/ 4509084 w 4553364"/>
              <a:gd name="connsiteY18" fmla="*/ 1395707 h 5613182"/>
              <a:gd name="connsiteX19" fmla="*/ 4511926 w 4553364"/>
              <a:gd name="connsiteY19" fmla="*/ 1408524 h 5613182"/>
              <a:gd name="connsiteX20" fmla="*/ 4486104 w 4553364"/>
              <a:gd name="connsiteY20" fmla="*/ 1543038 h 5613182"/>
              <a:gd name="connsiteX21" fmla="*/ 4481223 w 4553364"/>
              <a:gd name="connsiteY21" fmla="*/ 1553997 h 5613182"/>
              <a:gd name="connsiteX22" fmla="*/ 4463080 w 4553364"/>
              <a:gd name="connsiteY22" fmla="*/ 1664103 h 5613182"/>
              <a:gd name="connsiteX23" fmla="*/ 4455543 w 4553364"/>
              <a:gd name="connsiteY23" fmla="*/ 1735163 h 5613182"/>
              <a:gd name="connsiteX24" fmla="*/ 4444985 w 4553364"/>
              <a:gd name="connsiteY24" fmla="*/ 1887374 h 5613182"/>
              <a:gd name="connsiteX25" fmla="*/ 4453676 w 4553364"/>
              <a:gd name="connsiteY25" fmla="*/ 1911536 h 5613182"/>
              <a:gd name="connsiteX26" fmla="*/ 4429341 w 4553364"/>
              <a:gd name="connsiteY26" fmla="*/ 2167300 h 5613182"/>
              <a:gd name="connsiteX27" fmla="*/ 4349387 w 4553364"/>
              <a:gd name="connsiteY27" fmla="*/ 3639984 h 5613182"/>
              <a:gd name="connsiteX28" fmla="*/ 4270290 w 4553364"/>
              <a:gd name="connsiteY28" fmla="*/ 5450399 h 5613182"/>
              <a:gd name="connsiteX29" fmla="*/ 4251733 w 4553364"/>
              <a:gd name="connsiteY29" fmla="*/ 5484804 h 5613182"/>
              <a:gd name="connsiteX30" fmla="*/ 4247081 w 4553364"/>
              <a:gd name="connsiteY30" fmla="*/ 5487504 h 5613182"/>
              <a:gd name="connsiteX31" fmla="*/ 4266406 w 4553364"/>
              <a:gd name="connsiteY31" fmla="*/ 5613183 h 5613182"/>
              <a:gd name="connsiteX32" fmla="*/ 0 w 4553364"/>
              <a:gd name="connsiteY32" fmla="*/ 5293146 h 5613182"/>
              <a:gd name="connsiteX33" fmla="*/ 303343 w 4553364"/>
              <a:gd name="connsiteY33"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30726 w 4553364"/>
              <a:gd name="connsiteY7" fmla="*/ 391868 h 5613184"/>
              <a:gd name="connsiteX8" fmla="*/ 4522133 w 4553364"/>
              <a:gd name="connsiteY8" fmla="*/ 506828 h 5613184"/>
              <a:gd name="connsiteX9" fmla="*/ 4517715 w 4553364"/>
              <a:gd name="connsiteY9" fmla="*/ 585890 h 5613184"/>
              <a:gd name="connsiteX10" fmla="*/ 4504778 w 4553364"/>
              <a:gd name="connsiteY10" fmla="*/ 817404 h 5613184"/>
              <a:gd name="connsiteX11" fmla="*/ 4506491 w 4553364"/>
              <a:gd name="connsiteY11" fmla="*/ 822238 h 5613184"/>
              <a:gd name="connsiteX12" fmla="*/ 4504340 w 4553364"/>
              <a:gd name="connsiteY12" fmla="*/ 846069 h 5613184"/>
              <a:gd name="connsiteX13" fmla="*/ 4497900 w 4553364"/>
              <a:gd name="connsiteY13" fmla="*/ 1101094 h 5613184"/>
              <a:gd name="connsiteX14" fmla="*/ 4497795 w 4553364"/>
              <a:gd name="connsiteY14" fmla="*/ 1159389 h 5613184"/>
              <a:gd name="connsiteX15" fmla="*/ 4516282 w 4553364"/>
              <a:gd name="connsiteY15" fmla="*/ 1313374 h 5613184"/>
              <a:gd name="connsiteX16" fmla="*/ 4515402 w 4553364"/>
              <a:gd name="connsiteY16" fmla="*/ 1347004 h 5613184"/>
              <a:gd name="connsiteX17" fmla="*/ 4505820 w 4553364"/>
              <a:gd name="connsiteY17" fmla="*/ 1391762 h 5613184"/>
              <a:gd name="connsiteX18" fmla="*/ 4509084 w 4553364"/>
              <a:gd name="connsiteY18" fmla="*/ 1395707 h 5613184"/>
              <a:gd name="connsiteX19" fmla="*/ 4511926 w 4553364"/>
              <a:gd name="connsiteY19" fmla="*/ 1408524 h 5613184"/>
              <a:gd name="connsiteX20" fmla="*/ 4486104 w 4553364"/>
              <a:gd name="connsiteY20" fmla="*/ 1543038 h 5613184"/>
              <a:gd name="connsiteX21" fmla="*/ 4481223 w 4553364"/>
              <a:gd name="connsiteY21" fmla="*/ 1553997 h 5613184"/>
              <a:gd name="connsiteX22" fmla="*/ 4455543 w 4553364"/>
              <a:gd name="connsiteY22" fmla="*/ 1735163 h 5613184"/>
              <a:gd name="connsiteX23" fmla="*/ 4444985 w 4553364"/>
              <a:gd name="connsiteY23" fmla="*/ 1887374 h 5613184"/>
              <a:gd name="connsiteX24" fmla="*/ 4453676 w 4553364"/>
              <a:gd name="connsiteY24" fmla="*/ 1911536 h 5613184"/>
              <a:gd name="connsiteX25" fmla="*/ 4429341 w 4553364"/>
              <a:gd name="connsiteY25" fmla="*/ 2167300 h 5613184"/>
              <a:gd name="connsiteX26" fmla="*/ 4349387 w 4553364"/>
              <a:gd name="connsiteY26" fmla="*/ 3639984 h 5613184"/>
              <a:gd name="connsiteX27" fmla="*/ 4270290 w 4553364"/>
              <a:gd name="connsiteY27" fmla="*/ 5450399 h 5613184"/>
              <a:gd name="connsiteX28" fmla="*/ 4251733 w 4553364"/>
              <a:gd name="connsiteY28" fmla="*/ 5484804 h 5613184"/>
              <a:gd name="connsiteX29" fmla="*/ 4247081 w 4553364"/>
              <a:gd name="connsiteY29" fmla="*/ 5487504 h 5613184"/>
              <a:gd name="connsiteX30" fmla="*/ 4266406 w 4553364"/>
              <a:gd name="connsiteY30" fmla="*/ 5613183 h 5613184"/>
              <a:gd name="connsiteX31" fmla="*/ 0 w 4553364"/>
              <a:gd name="connsiteY31" fmla="*/ 5293146 h 5613184"/>
              <a:gd name="connsiteX32" fmla="*/ 303343 w 4553364"/>
              <a:gd name="connsiteY32"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30726 w 4553364"/>
              <a:gd name="connsiteY7" fmla="*/ 391868 h 5613182"/>
              <a:gd name="connsiteX8" fmla="*/ 4522133 w 4553364"/>
              <a:gd name="connsiteY8" fmla="*/ 506828 h 5613182"/>
              <a:gd name="connsiteX9" fmla="*/ 4517715 w 4553364"/>
              <a:gd name="connsiteY9" fmla="*/ 585890 h 5613182"/>
              <a:gd name="connsiteX10" fmla="*/ 4504778 w 4553364"/>
              <a:gd name="connsiteY10" fmla="*/ 817404 h 5613182"/>
              <a:gd name="connsiteX11" fmla="*/ 4506491 w 4553364"/>
              <a:gd name="connsiteY11" fmla="*/ 822238 h 5613182"/>
              <a:gd name="connsiteX12" fmla="*/ 4504340 w 4553364"/>
              <a:gd name="connsiteY12" fmla="*/ 846069 h 5613182"/>
              <a:gd name="connsiteX13" fmla="*/ 4497900 w 4553364"/>
              <a:gd name="connsiteY13" fmla="*/ 1101094 h 5613182"/>
              <a:gd name="connsiteX14" fmla="*/ 4497795 w 4553364"/>
              <a:gd name="connsiteY14" fmla="*/ 1159389 h 5613182"/>
              <a:gd name="connsiteX15" fmla="*/ 4516282 w 4553364"/>
              <a:gd name="connsiteY15" fmla="*/ 1313374 h 5613182"/>
              <a:gd name="connsiteX16" fmla="*/ 4515402 w 4553364"/>
              <a:gd name="connsiteY16" fmla="*/ 1347004 h 5613182"/>
              <a:gd name="connsiteX17" fmla="*/ 4505820 w 4553364"/>
              <a:gd name="connsiteY17" fmla="*/ 1391762 h 5613182"/>
              <a:gd name="connsiteX18" fmla="*/ 4509084 w 4553364"/>
              <a:gd name="connsiteY18" fmla="*/ 1395707 h 5613182"/>
              <a:gd name="connsiteX19" fmla="*/ 4511926 w 4553364"/>
              <a:gd name="connsiteY19" fmla="*/ 1408524 h 5613182"/>
              <a:gd name="connsiteX20" fmla="*/ 4486104 w 4553364"/>
              <a:gd name="connsiteY20" fmla="*/ 1543038 h 5613182"/>
              <a:gd name="connsiteX21" fmla="*/ 4481223 w 4553364"/>
              <a:gd name="connsiteY21" fmla="*/ 1553997 h 5613182"/>
              <a:gd name="connsiteX22" fmla="*/ 4455543 w 4553364"/>
              <a:gd name="connsiteY22" fmla="*/ 1735163 h 5613182"/>
              <a:gd name="connsiteX23" fmla="*/ 4444985 w 4553364"/>
              <a:gd name="connsiteY23" fmla="*/ 1887374 h 5613182"/>
              <a:gd name="connsiteX24" fmla="*/ 4429341 w 4553364"/>
              <a:gd name="connsiteY24" fmla="*/ 2167300 h 5613182"/>
              <a:gd name="connsiteX25" fmla="*/ 4349387 w 4553364"/>
              <a:gd name="connsiteY25" fmla="*/ 3639984 h 5613182"/>
              <a:gd name="connsiteX26" fmla="*/ 4270290 w 4553364"/>
              <a:gd name="connsiteY26" fmla="*/ 5450399 h 5613182"/>
              <a:gd name="connsiteX27" fmla="*/ 4251733 w 4553364"/>
              <a:gd name="connsiteY27" fmla="*/ 5484804 h 5613182"/>
              <a:gd name="connsiteX28" fmla="*/ 4247081 w 4553364"/>
              <a:gd name="connsiteY28" fmla="*/ 5487504 h 5613182"/>
              <a:gd name="connsiteX29" fmla="*/ 4266406 w 4553364"/>
              <a:gd name="connsiteY29" fmla="*/ 5613183 h 5613182"/>
              <a:gd name="connsiteX30" fmla="*/ 0 w 4553364"/>
              <a:gd name="connsiteY30" fmla="*/ 5293146 h 5613182"/>
              <a:gd name="connsiteX31" fmla="*/ 303343 w 4553364"/>
              <a:gd name="connsiteY31"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30726 w 4553364"/>
              <a:gd name="connsiteY7" fmla="*/ 391868 h 5613184"/>
              <a:gd name="connsiteX8" fmla="*/ 4522133 w 4553364"/>
              <a:gd name="connsiteY8" fmla="*/ 506828 h 5613184"/>
              <a:gd name="connsiteX9" fmla="*/ 4504778 w 4553364"/>
              <a:gd name="connsiteY9" fmla="*/ 817404 h 5613184"/>
              <a:gd name="connsiteX10" fmla="*/ 4506491 w 4553364"/>
              <a:gd name="connsiteY10" fmla="*/ 822238 h 5613184"/>
              <a:gd name="connsiteX11" fmla="*/ 4504340 w 4553364"/>
              <a:gd name="connsiteY11" fmla="*/ 846069 h 5613184"/>
              <a:gd name="connsiteX12" fmla="*/ 4497900 w 4553364"/>
              <a:gd name="connsiteY12" fmla="*/ 1101094 h 5613184"/>
              <a:gd name="connsiteX13" fmla="*/ 4497795 w 4553364"/>
              <a:gd name="connsiteY13" fmla="*/ 1159389 h 5613184"/>
              <a:gd name="connsiteX14" fmla="*/ 4516282 w 4553364"/>
              <a:gd name="connsiteY14" fmla="*/ 1313374 h 5613184"/>
              <a:gd name="connsiteX15" fmla="*/ 4515402 w 4553364"/>
              <a:gd name="connsiteY15" fmla="*/ 1347004 h 5613184"/>
              <a:gd name="connsiteX16" fmla="*/ 4505820 w 4553364"/>
              <a:gd name="connsiteY16" fmla="*/ 1391762 h 5613184"/>
              <a:gd name="connsiteX17" fmla="*/ 4509084 w 4553364"/>
              <a:gd name="connsiteY17" fmla="*/ 1395707 h 5613184"/>
              <a:gd name="connsiteX18" fmla="*/ 4511926 w 4553364"/>
              <a:gd name="connsiteY18" fmla="*/ 1408524 h 5613184"/>
              <a:gd name="connsiteX19" fmla="*/ 4486104 w 4553364"/>
              <a:gd name="connsiteY19" fmla="*/ 1543038 h 5613184"/>
              <a:gd name="connsiteX20" fmla="*/ 4481223 w 4553364"/>
              <a:gd name="connsiteY20" fmla="*/ 1553997 h 5613184"/>
              <a:gd name="connsiteX21" fmla="*/ 4455543 w 4553364"/>
              <a:gd name="connsiteY21" fmla="*/ 1735163 h 5613184"/>
              <a:gd name="connsiteX22" fmla="*/ 4444985 w 4553364"/>
              <a:gd name="connsiteY22" fmla="*/ 1887374 h 5613184"/>
              <a:gd name="connsiteX23" fmla="*/ 4429341 w 4553364"/>
              <a:gd name="connsiteY23" fmla="*/ 2167300 h 5613184"/>
              <a:gd name="connsiteX24" fmla="*/ 4349387 w 4553364"/>
              <a:gd name="connsiteY24" fmla="*/ 3639984 h 5613184"/>
              <a:gd name="connsiteX25" fmla="*/ 4270290 w 4553364"/>
              <a:gd name="connsiteY25" fmla="*/ 5450399 h 5613184"/>
              <a:gd name="connsiteX26" fmla="*/ 4251733 w 4553364"/>
              <a:gd name="connsiteY26" fmla="*/ 5484804 h 5613184"/>
              <a:gd name="connsiteX27" fmla="*/ 4247081 w 4553364"/>
              <a:gd name="connsiteY27" fmla="*/ 5487504 h 5613184"/>
              <a:gd name="connsiteX28" fmla="*/ 4266406 w 4553364"/>
              <a:gd name="connsiteY28" fmla="*/ 5613183 h 5613184"/>
              <a:gd name="connsiteX29" fmla="*/ 0 w 4553364"/>
              <a:gd name="connsiteY29" fmla="*/ 5293146 h 5613184"/>
              <a:gd name="connsiteX30" fmla="*/ 303343 w 4553364"/>
              <a:gd name="connsiteY30"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497795 w 4553364"/>
              <a:gd name="connsiteY12" fmla="*/ 1159389 h 5613182"/>
              <a:gd name="connsiteX13" fmla="*/ 4516282 w 4553364"/>
              <a:gd name="connsiteY13" fmla="*/ 1313374 h 5613182"/>
              <a:gd name="connsiteX14" fmla="*/ 4515402 w 4553364"/>
              <a:gd name="connsiteY14" fmla="*/ 1347004 h 5613182"/>
              <a:gd name="connsiteX15" fmla="*/ 4505820 w 4553364"/>
              <a:gd name="connsiteY15" fmla="*/ 1391762 h 5613182"/>
              <a:gd name="connsiteX16" fmla="*/ 4509084 w 4553364"/>
              <a:gd name="connsiteY16" fmla="*/ 1395707 h 5613182"/>
              <a:gd name="connsiteX17" fmla="*/ 4511926 w 4553364"/>
              <a:gd name="connsiteY17" fmla="*/ 1408524 h 5613182"/>
              <a:gd name="connsiteX18" fmla="*/ 4486104 w 4553364"/>
              <a:gd name="connsiteY18" fmla="*/ 1543038 h 5613182"/>
              <a:gd name="connsiteX19" fmla="*/ 4481223 w 4553364"/>
              <a:gd name="connsiteY19" fmla="*/ 1553997 h 5613182"/>
              <a:gd name="connsiteX20" fmla="*/ 4455543 w 4553364"/>
              <a:gd name="connsiteY20" fmla="*/ 1735163 h 5613182"/>
              <a:gd name="connsiteX21" fmla="*/ 4444985 w 4553364"/>
              <a:gd name="connsiteY21" fmla="*/ 1887374 h 5613182"/>
              <a:gd name="connsiteX22" fmla="*/ 4429341 w 4553364"/>
              <a:gd name="connsiteY22" fmla="*/ 2167300 h 5613182"/>
              <a:gd name="connsiteX23" fmla="*/ 4349387 w 4553364"/>
              <a:gd name="connsiteY23" fmla="*/ 3639984 h 5613182"/>
              <a:gd name="connsiteX24" fmla="*/ 4270290 w 4553364"/>
              <a:gd name="connsiteY24" fmla="*/ 5450399 h 5613182"/>
              <a:gd name="connsiteX25" fmla="*/ 4251733 w 4553364"/>
              <a:gd name="connsiteY25" fmla="*/ 5484804 h 5613182"/>
              <a:gd name="connsiteX26" fmla="*/ 4247081 w 4553364"/>
              <a:gd name="connsiteY26" fmla="*/ 5487504 h 5613182"/>
              <a:gd name="connsiteX27" fmla="*/ 4266406 w 4553364"/>
              <a:gd name="connsiteY27" fmla="*/ 5613183 h 5613182"/>
              <a:gd name="connsiteX28" fmla="*/ 0 w 4553364"/>
              <a:gd name="connsiteY28" fmla="*/ 5293146 h 5613182"/>
              <a:gd name="connsiteX29" fmla="*/ 303343 w 4553364"/>
              <a:gd name="connsiteY29"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455543 w 4553364"/>
              <a:gd name="connsiteY19" fmla="*/ 1735163 h 5613184"/>
              <a:gd name="connsiteX20" fmla="*/ 4444985 w 4553364"/>
              <a:gd name="connsiteY20" fmla="*/ 1887374 h 5613184"/>
              <a:gd name="connsiteX21" fmla="*/ 4429341 w 4553364"/>
              <a:gd name="connsiteY21" fmla="*/ 2167300 h 5613184"/>
              <a:gd name="connsiteX22" fmla="*/ 4349387 w 4553364"/>
              <a:gd name="connsiteY22" fmla="*/ 3639984 h 5613184"/>
              <a:gd name="connsiteX23" fmla="*/ 4270290 w 4553364"/>
              <a:gd name="connsiteY23" fmla="*/ 5450399 h 5613184"/>
              <a:gd name="connsiteX24" fmla="*/ 4251733 w 4553364"/>
              <a:gd name="connsiteY24" fmla="*/ 5484804 h 5613184"/>
              <a:gd name="connsiteX25" fmla="*/ 4247081 w 4553364"/>
              <a:gd name="connsiteY25" fmla="*/ 5487504 h 5613184"/>
              <a:gd name="connsiteX26" fmla="*/ 4266406 w 4553364"/>
              <a:gd name="connsiteY26" fmla="*/ 5613183 h 5613184"/>
              <a:gd name="connsiteX27" fmla="*/ 0 w 4553364"/>
              <a:gd name="connsiteY27" fmla="*/ 5293146 h 5613184"/>
              <a:gd name="connsiteX28" fmla="*/ 303343 w 4553364"/>
              <a:gd name="connsiteY28"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516282 w 4553364"/>
              <a:gd name="connsiteY12" fmla="*/ 1313374 h 5613182"/>
              <a:gd name="connsiteX13" fmla="*/ 4515402 w 4553364"/>
              <a:gd name="connsiteY13" fmla="*/ 1347004 h 5613182"/>
              <a:gd name="connsiteX14" fmla="*/ 4505820 w 4553364"/>
              <a:gd name="connsiteY14" fmla="*/ 1391762 h 5613182"/>
              <a:gd name="connsiteX15" fmla="*/ 4509084 w 4553364"/>
              <a:gd name="connsiteY15" fmla="*/ 1395707 h 5613182"/>
              <a:gd name="connsiteX16" fmla="*/ 4511926 w 4553364"/>
              <a:gd name="connsiteY16" fmla="*/ 1408524 h 5613182"/>
              <a:gd name="connsiteX17" fmla="*/ 4486104 w 4553364"/>
              <a:gd name="connsiteY17" fmla="*/ 1543038 h 5613182"/>
              <a:gd name="connsiteX18" fmla="*/ 4481223 w 4553364"/>
              <a:gd name="connsiteY18" fmla="*/ 1553997 h 5613182"/>
              <a:gd name="connsiteX19" fmla="*/ 4455543 w 4553364"/>
              <a:gd name="connsiteY19" fmla="*/ 1735163 h 5613182"/>
              <a:gd name="connsiteX20" fmla="*/ 4429341 w 4553364"/>
              <a:gd name="connsiteY20" fmla="*/ 2167300 h 5613182"/>
              <a:gd name="connsiteX21" fmla="*/ 4349387 w 4553364"/>
              <a:gd name="connsiteY21" fmla="*/ 3639984 h 5613182"/>
              <a:gd name="connsiteX22" fmla="*/ 4270290 w 4553364"/>
              <a:gd name="connsiteY22" fmla="*/ 5450399 h 5613182"/>
              <a:gd name="connsiteX23" fmla="*/ 4251733 w 4553364"/>
              <a:gd name="connsiteY23" fmla="*/ 5484804 h 5613182"/>
              <a:gd name="connsiteX24" fmla="*/ 4247081 w 4553364"/>
              <a:gd name="connsiteY24" fmla="*/ 5487504 h 5613182"/>
              <a:gd name="connsiteX25" fmla="*/ 4266406 w 4553364"/>
              <a:gd name="connsiteY25" fmla="*/ 5613183 h 5613182"/>
              <a:gd name="connsiteX26" fmla="*/ 0 w 4553364"/>
              <a:gd name="connsiteY26" fmla="*/ 5293146 h 5613182"/>
              <a:gd name="connsiteX27" fmla="*/ 303343 w 4553364"/>
              <a:gd name="connsiteY27"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455543 w 4553364"/>
              <a:gd name="connsiteY19" fmla="*/ 1735163 h 5613184"/>
              <a:gd name="connsiteX20" fmla="*/ 4429341 w 4553364"/>
              <a:gd name="connsiteY20" fmla="*/ 2167300 h 5613184"/>
              <a:gd name="connsiteX21" fmla="*/ 4270290 w 4553364"/>
              <a:gd name="connsiteY21" fmla="*/ 5450399 h 5613184"/>
              <a:gd name="connsiteX22" fmla="*/ 4251733 w 4553364"/>
              <a:gd name="connsiteY22" fmla="*/ 5484804 h 5613184"/>
              <a:gd name="connsiteX23" fmla="*/ 4247081 w 4553364"/>
              <a:gd name="connsiteY23" fmla="*/ 5487504 h 5613184"/>
              <a:gd name="connsiteX24" fmla="*/ 4266406 w 4553364"/>
              <a:gd name="connsiteY24" fmla="*/ 5613183 h 5613184"/>
              <a:gd name="connsiteX25" fmla="*/ 0 w 4553364"/>
              <a:gd name="connsiteY25" fmla="*/ 5293146 h 5613184"/>
              <a:gd name="connsiteX26" fmla="*/ 303343 w 4553364"/>
              <a:gd name="connsiteY26"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504340 w 4553364"/>
              <a:gd name="connsiteY10" fmla="*/ 846069 h 5613182"/>
              <a:gd name="connsiteX11" fmla="*/ 4497900 w 4553364"/>
              <a:gd name="connsiteY11" fmla="*/ 1101094 h 5613182"/>
              <a:gd name="connsiteX12" fmla="*/ 4516282 w 4553364"/>
              <a:gd name="connsiteY12" fmla="*/ 1313374 h 5613182"/>
              <a:gd name="connsiteX13" fmla="*/ 4515402 w 4553364"/>
              <a:gd name="connsiteY13" fmla="*/ 1347004 h 5613182"/>
              <a:gd name="connsiteX14" fmla="*/ 4505820 w 4553364"/>
              <a:gd name="connsiteY14" fmla="*/ 1391762 h 5613182"/>
              <a:gd name="connsiteX15" fmla="*/ 4509084 w 4553364"/>
              <a:gd name="connsiteY15" fmla="*/ 1395707 h 5613182"/>
              <a:gd name="connsiteX16" fmla="*/ 4511926 w 4553364"/>
              <a:gd name="connsiteY16" fmla="*/ 1408524 h 5613182"/>
              <a:gd name="connsiteX17" fmla="*/ 4486104 w 4553364"/>
              <a:gd name="connsiteY17" fmla="*/ 1543038 h 5613182"/>
              <a:gd name="connsiteX18" fmla="*/ 4481223 w 4553364"/>
              <a:gd name="connsiteY18" fmla="*/ 1553997 h 5613182"/>
              <a:gd name="connsiteX19" fmla="*/ 4455543 w 4553364"/>
              <a:gd name="connsiteY19" fmla="*/ 1735163 h 5613182"/>
              <a:gd name="connsiteX20" fmla="*/ 4270290 w 4553364"/>
              <a:gd name="connsiteY20" fmla="*/ 5450399 h 5613182"/>
              <a:gd name="connsiteX21" fmla="*/ 4251733 w 4553364"/>
              <a:gd name="connsiteY21" fmla="*/ 5484804 h 5613182"/>
              <a:gd name="connsiteX22" fmla="*/ 4247081 w 4553364"/>
              <a:gd name="connsiteY22" fmla="*/ 5487504 h 5613182"/>
              <a:gd name="connsiteX23" fmla="*/ 4266406 w 4553364"/>
              <a:gd name="connsiteY23" fmla="*/ 5613183 h 5613182"/>
              <a:gd name="connsiteX24" fmla="*/ 0 w 4553364"/>
              <a:gd name="connsiteY24" fmla="*/ 5293146 h 5613182"/>
              <a:gd name="connsiteX25" fmla="*/ 303343 w 4553364"/>
              <a:gd name="connsiteY25"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504340 w 4553364"/>
              <a:gd name="connsiteY10" fmla="*/ 846069 h 5613184"/>
              <a:gd name="connsiteX11" fmla="*/ 4497900 w 4553364"/>
              <a:gd name="connsiteY11" fmla="*/ 1101094 h 5613184"/>
              <a:gd name="connsiteX12" fmla="*/ 4516282 w 4553364"/>
              <a:gd name="connsiteY12" fmla="*/ 1313374 h 5613184"/>
              <a:gd name="connsiteX13" fmla="*/ 4515402 w 4553364"/>
              <a:gd name="connsiteY13" fmla="*/ 1347004 h 5613184"/>
              <a:gd name="connsiteX14" fmla="*/ 4505820 w 4553364"/>
              <a:gd name="connsiteY14" fmla="*/ 1391762 h 5613184"/>
              <a:gd name="connsiteX15" fmla="*/ 4509084 w 4553364"/>
              <a:gd name="connsiteY15" fmla="*/ 1395707 h 5613184"/>
              <a:gd name="connsiteX16" fmla="*/ 4511926 w 4553364"/>
              <a:gd name="connsiteY16" fmla="*/ 1408524 h 5613184"/>
              <a:gd name="connsiteX17" fmla="*/ 4486104 w 4553364"/>
              <a:gd name="connsiteY17" fmla="*/ 1543038 h 5613184"/>
              <a:gd name="connsiteX18" fmla="*/ 4481223 w 4553364"/>
              <a:gd name="connsiteY18" fmla="*/ 1553997 h 5613184"/>
              <a:gd name="connsiteX19" fmla="*/ 4270290 w 4553364"/>
              <a:gd name="connsiteY19" fmla="*/ 5450399 h 5613184"/>
              <a:gd name="connsiteX20" fmla="*/ 4251733 w 4553364"/>
              <a:gd name="connsiteY20" fmla="*/ 5484804 h 5613184"/>
              <a:gd name="connsiteX21" fmla="*/ 4247081 w 4553364"/>
              <a:gd name="connsiteY21" fmla="*/ 5487504 h 5613184"/>
              <a:gd name="connsiteX22" fmla="*/ 4266406 w 4553364"/>
              <a:gd name="connsiteY22" fmla="*/ 5613183 h 5613184"/>
              <a:gd name="connsiteX23" fmla="*/ 0 w 4553364"/>
              <a:gd name="connsiteY23" fmla="*/ 5293146 h 5613184"/>
              <a:gd name="connsiteX24" fmla="*/ 303343 w 4553364"/>
              <a:gd name="connsiteY24"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497900 w 4553364"/>
              <a:gd name="connsiteY10" fmla="*/ 1101094 h 5613182"/>
              <a:gd name="connsiteX11" fmla="*/ 4516282 w 4553364"/>
              <a:gd name="connsiteY11" fmla="*/ 1313374 h 5613182"/>
              <a:gd name="connsiteX12" fmla="*/ 4515402 w 4553364"/>
              <a:gd name="connsiteY12" fmla="*/ 1347004 h 5613182"/>
              <a:gd name="connsiteX13" fmla="*/ 4505820 w 4553364"/>
              <a:gd name="connsiteY13" fmla="*/ 1391762 h 5613182"/>
              <a:gd name="connsiteX14" fmla="*/ 4509084 w 4553364"/>
              <a:gd name="connsiteY14" fmla="*/ 1395707 h 5613182"/>
              <a:gd name="connsiteX15" fmla="*/ 4511926 w 4553364"/>
              <a:gd name="connsiteY15" fmla="*/ 1408524 h 5613182"/>
              <a:gd name="connsiteX16" fmla="*/ 4486104 w 4553364"/>
              <a:gd name="connsiteY16" fmla="*/ 1543038 h 5613182"/>
              <a:gd name="connsiteX17" fmla="*/ 4481223 w 4553364"/>
              <a:gd name="connsiteY17" fmla="*/ 1553997 h 5613182"/>
              <a:gd name="connsiteX18" fmla="*/ 4270290 w 4553364"/>
              <a:gd name="connsiteY18" fmla="*/ 5450399 h 5613182"/>
              <a:gd name="connsiteX19" fmla="*/ 4251733 w 4553364"/>
              <a:gd name="connsiteY19" fmla="*/ 5484804 h 5613182"/>
              <a:gd name="connsiteX20" fmla="*/ 4247081 w 4553364"/>
              <a:gd name="connsiteY20" fmla="*/ 5487504 h 5613182"/>
              <a:gd name="connsiteX21" fmla="*/ 4266406 w 4553364"/>
              <a:gd name="connsiteY21" fmla="*/ 5613183 h 5613182"/>
              <a:gd name="connsiteX22" fmla="*/ 0 w 4553364"/>
              <a:gd name="connsiteY22" fmla="*/ 5293146 h 5613182"/>
              <a:gd name="connsiteX23" fmla="*/ 303343 w 4553364"/>
              <a:gd name="connsiteY23"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497900 w 4553364"/>
              <a:gd name="connsiteY10" fmla="*/ 1101094 h 5613184"/>
              <a:gd name="connsiteX11" fmla="*/ 4516282 w 4553364"/>
              <a:gd name="connsiteY11" fmla="*/ 1313374 h 5613184"/>
              <a:gd name="connsiteX12" fmla="*/ 4505820 w 4553364"/>
              <a:gd name="connsiteY12" fmla="*/ 1391762 h 5613184"/>
              <a:gd name="connsiteX13" fmla="*/ 4509084 w 4553364"/>
              <a:gd name="connsiteY13" fmla="*/ 1395707 h 5613184"/>
              <a:gd name="connsiteX14" fmla="*/ 4511926 w 4553364"/>
              <a:gd name="connsiteY14" fmla="*/ 1408524 h 5613184"/>
              <a:gd name="connsiteX15" fmla="*/ 4486104 w 4553364"/>
              <a:gd name="connsiteY15" fmla="*/ 1543038 h 5613184"/>
              <a:gd name="connsiteX16" fmla="*/ 4481223 w 4553364"/>
              <a:gd name="connsiteY16" fmla="*/ 1553997 h 5613184"/>
              <a:gd name="connsiteX17" fmla="*/ 4270290 w 4553364"/>
              <a:gd name="connsiteY17" fmla="*/ 5450399 h 5613184"/>
              <a:gd name="connsiteX18" fmla="*/ 4251733 w 4553364"/>
              <a:gd name="connsiteY18" fmla="*/ 5484804 h 5613184"/>
              <a:gd name="connsiteX19" fmla="*/ 4247081 w 4553364"/>
              <a:gd name="connsiteY19" fmla="*/ 5487504 h 5613184"/>
              <a:gd name="connsiteX20" fmla="*/ 4266406 w 4553364"/>
              <a:gd name="connsiteY20" fmla="*/ 5613183 h 5613184"/>
              <a:gd name="connsiteX21" fmla="*/ 0 w 4553364"/>
              <a:gd name="connsiteY21" fmla="*/ 5293146 h 5613184"/>
              <a:gd name="connsiteX22" fmla="*/ 303343 w 4553364"/>
              <a:gd name="connsiteY22" fmla="*/ 0 h 5613184"/>
              <a:gd name="connsiteX0" fmla="*/ 303343 w 4553364"/>
              <a:gd name="connsiteY0" fmla="*/ 0 h 5613182"/>
              <a:gd name="connsiteX1" fmla="*/ 3305529 w 4553364"/>
              <a:gd name="connsiteY1" fmla="*/ 171842 h 5613182"/>
              <a:gd name="connsiteX2" fmla="*/ 4507534 w 4553364"/>
              <a:gd name="connsiteY2" fmla="*/ 247374 h 5613182"/>
              <a:gd name="connsiteX3" fmla="*/ 4535413 w 4553364"/>
              <a:gd name="connsiteY3" fmla="*/ 269179 h 5613182"/>
              <a:gd name="connsiteX4" fmla="*/ 4533639 w 4553364"/>
              <a:gd name="connsiteY4" fmla="*/ 300930 h 5613182"/>
              <a:gd name="connsiteX5" fmla="*/ 4536561 w 4553364"/>
              <a:gd name="connsiteY5" fmla="*/ 302647 h 5613182"/>
              <a:gd name="connsiteX6" fmla="*/ 4552987 w 4553364"/>
              <a:gd name="connsiteY6" fmla="*/ 334222 h 5613182"/>
              <a:gd name="connsiteX7" fmla="*/ 4522133 w 4553364"/>
              <a:gd name="connsiteY7" fmla="*/ 506828 h 5613182"/>
              <a:gd name="connsiteX8" fmla="*/ 4504778 w 4553364"/>
              <a:gd name="connsiteY8" fmla="*/ 817404 h 5613182"/>
              <a:gd name="connsiteX9" fmla="*/ 4506491 w 4553364"/>
              <a:gd name="connsiteY9" fmla="*/ 822238 h 5613182"/>
              <a:gd name="connsiteX10" fmla="*/ 4497900 w 4553364"/>
              <a:gd name="connsiteY10" fmla="*/ 1101094 h 5613182"/>
              <a:gd name="connsiteX11" fmla="*/ 4516282 w 4553364"/>
              <a:gd name="connsiteY11" fmla="*/ 1313374 h 5613182"/>
              <a:gd name="connsiteX12" fmla="*/ 4505820 w 4553364"/>
              <a:gd name="connsiteY12" fmla="*/ 1391762 h 5613182"/>
              <a:gd name="connsiteX13" fmla="*/ 4509084 w 4553364"/>
              <a:gd name="connsiteY13" fmla="*/ 1395707 h 5613182"/>
              <a:gd name="connsiteX14" fmla="*/ 4486104 w 4553364"/>
              <a:gd name="connsiteY14" fmla="*/ 1543038 h 5613182"/>
              <a:gd name="connsiteX15" fmla="*/ 4481223 w 4553364"/>
              <a:gd name="connsiteY15" fmla="*/ 1553997 h 5613182"/>
              <a:gd name="connsiteX16" fmla="*/ 4270290 w 4553364"/>
              <a:gd name="connsiteY16" fmla="*/ 5450399 h 5613182"/>
              <a:gd name="connsiteX17" fmla="*/ 4251733 w 4553364"/>
              <a:gd name="connsiteY17" fmla="*/ 5484804 h 5613182"/>
              <a:gd name="connsiteX18" fmla="*/ 4247081 w 4553364"/>
              <a:gd name="connsiteY18" fmla="*/ 5487504 h 5613182"/>
              <a:gd name="connsiteX19" fmla="*/ 4266406 w 4553364"/>
              <a:gd name="connsiteY19" fmla="*/ 5613183 h 5613182"/>
              <a:gd name="connsiteX20" fmla="*/ 0 w 4553364"/>
              <a:gd name="connsiteY20" fmla="*/ 5293146 h 5613182"/>
              <a:gd name="connsiteX21" fmla="*/ 303343 w 4553364"/>
              <a:gd name="connsiteY21" fmla="*/ 0 h 5613182"/>
              <a:gd name="connsiteX0" fmla="*/ 303343 w 4553364"/>
              <a:gd name="connsiteY0" fmla="*/ 0 h 5613184"/>
              <a:gd name="connsiteX1" fmla="*/ 3305529 w 4553364"/>
              <a:gd name="connsiteY1" fmla="*/ 171842 h 5613184"/>
              <a:gd name="connsiteX2" fmla="*/ 4507534 w 4553364"/>
              <a:gd name="connsiteY2" fmla="*/ 247374 h 5613184"/>
              <a:gd name="connsiteX3" fmla="*/ 4535413 w 4553364"/>
              <a:gd name="connsiteY3" fmla="*/ 269179 h 5613184"/>
              <a:gd name="connsiteX4" fmla="*/ 4533639 w 4553364"/>
              <a:gd name="connsiteY4" fmla="*/ 300930 h 5613184"/>
              <a:gd name="connsiteX5" fmla="*/ 4536561 w 4553364"/>
              <a:gd name="connsiteY5" fmla="*/ 302647 h 5613184"/>
              <a:gd name="connsiteX6" fmla="*/ 4552987 w 4553364"/>
              <a:gd name="connsiteY6" fmla="*/ 334222 h 5613184"/>
              <a:gd name="connsiteX7" fmla="*/ 4522133 w 4553364"/>
              <a:gd name="connsiteY7" fmla="*/ 506828 h 5613184"/>
              <a:gd name="connsiteX8" fmla="*/ 4504778 w 4553364"/>
              <a:gd name="connsiteY8" fmla="*/ 817404 h 5613184"/>
              <a:gd name="connsiteX9" fmla="*/ 4506491 w 4553364"/>
              <a:gd name="connsiteY9" fmla="*/ 822238 h 5613184"/>
              <a:gd name="connsiteX10" fmla="*/ 4497900 w 4553364"/>
              <a:gd name="connsiteY10" fmla="*/ 1101094 h 5613184"/>
              <a:gd name="connsiteX11" fmla="*/ 4505820 w 4553364"/>
              <a:gd name="connsiteY11" fmla="*/ 1391762 h 5613184"/>
              <a:gd name="connsiteX12" fmla="*/ 4509084 w 4553364"/>
              <a:gd name="connsiteY12" fmla="*/ 1395707 h 5613184"/>
              <a:gd name="connsiteX13" fmla="*/ 4486104 w 4553364"/>
              <a:gd name="connsiteY13" fmla="*/ 1543038 h 5613184"/>
              <a:gd name="connsiteX14" fmla="*/ 4481223 w 4553364"/>
              <a:gd name="connsiteY14" fmla="*/ 1553997 h 5613184"/>
              <a:gd name="connsiteX15" fmla="*/ 4270290 w 4553364"/>
              <a:gd name="connsiteY15" fmla="*/ 5450399 h 5613184"/>
              <a:gd name="connsiteX16" fmla="*/ 4251733 w 4553364"/>
              <a:gd name="connsiteY16" fmla="*/ 5484804 h 5613184"/>
              <a:gd name="connsiteX17" fmla="*/ 4247081 w 4553364"/>
              <a:gd name="connsiteY17" fmla="*/ 5487504 h 5613184"/>
              <a:gd name="connsiteX18" fmla="*/ 4266406 w 4553364"/>
              <a:gd name="connsiteY18" fmla="*/ 5613183 h 5613184"/>
              <a:gd name="connsiteX19" fmla="*/ 0 w 4553364"/>
              <a:gd name="connsiteY19" fmla="*/ 5293146 h 5613184"/>
              <a:gd name="connsiteX20" fmla="*/ 303343 w 4553364"/>
              <a:gd name="connsiteY20"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35413 w 4552987"/>
              <a:gd name="connsiteY3" fmla="*/ 269179 h 5613182"/>
              <a:gd name="connsiteX4" fmla="*/ 4533639 w 4552987"/>
              <a:gd name="connsiteY4" fmla="*/ 300930 h 5613182"/>
              <a:gd name="connsiteX5" fmla="*/ 4552987 w 4552987"/>
              <a:gd name="connsiteY5" fmla="*/ 334222 h 5613182"/>
              <a:gd name="connsiteX6" fmla="*/ 4522133 w 4552987"/>
              <a:gd name="connsiteY6" fmla="*/ 506828 h 5613182"/>
              <a:gd name="connsiteX7" fmla="*/ 4504778 w 4552987"/>
              <a:gd name="connsiteY7" fmla="*/ 817404 h 5613182"/>
              <a:gd name="connsiteX8" fmla="*/ 4506491 w 4552987"/>
              <a:gd name="connsiteY8" fmla="*/ 822238 h 5613182"/>
              <a:gd name="connsiteX9" fmla="*/ 4497900 w 4552987"/>
              <a:gd name="connsiteY9" fmla="*/ 1101094 h 5613182"/>
              <a:gd name="connsiteX10" fmla="*/ 4505820 w 4552987"/>
              <a:gd name="connsiteY10" fmla="*/ 1391762 h 5613182"/>
              <a:gd name="connsiteX11" fmla="*/ 4509084 w 4552987"/>
              <a:gd name="connsiteY11" fmla="*/ 1395707 h 5613182"/>
              <a:gd name="connsiteX12" fmla="*/ 4486104 w 4552987"/>
              <a:gd name="connsiteY12" fmla="*/ 1543038 h 5613182"/>
              <a:gd name="connsiteX13" fmla="*/ 4481223 w 4552987"/>
              <a:gd name="connsiteY13" fmla="*/ 1553997 h 5613182"/>
              <a:gd name="connsiteX14" fmla="*/ 4270290 w 4552987"/>
              <a:gd name="connsiteY14" fmla="*/ 5450399 h 5613182"/>
              <a:gd name="connsiteX15" fmla="*/ 4251733 w 4552987"/>
              <a:gd name="connsiteY15" fmla="*/ 5484804 h 5613182"/>
              <a:gd name="connsiteX16" fmla="*/ 4247081 w 4552987"/>
              <a:gd name="connsiteY16" fmla="*/ 5487504 h 5613182"/>
              <a:gd name="connsiteX17" fmla="*/ 4266406 w 4552987"/>
              <a:gd name="connsiteY17" fmla="*/ 5613183 h 5613182"/>
              <a:gd name="connsiteX18" fmla="*/ 0 w 4552987"/>
              <a:gd name="connsiteY18" fmla="*/ 5293146 h 5613182"/>
              <a:gd name="connsiteX19" fmla="*/ 303343 w 4552987"/>
              <a:gd name="connsiteY19" fmla="*/ 0 h 5613182"/>
              <a:gd name="connsiteX0" fmla="*/ 303343 w 4553250"/>
              <a:gd name="connsiteY0" fmla="*/ 0 h 5613184"/>
              <a:gd name="connsiteX1" fmla="*/ 3305529 w 4553250"/>
              <a:gd name="connsiteY1" fmla="*/ 171842 h 5613184"/>
              <a:gd name="connsiteX2" fmla="*/ 4507534 w 4553250"/>
              <a:gd name="connsiteY2" fmla="*/ 247374 h 5613184"/>
              <a:gd name="connsiteX3" fmla="*/ 4535413 w 4553250"/>
              <a:gd name="connsiteY3" fmla="*/ 269179 h 5613184"/>
              <a:gd name="connsiteX4" fmla="*/ 4552987 w 4553250"/>
              <a:gd name="connsiteY4" fmla="*/ 334222 h 5613184"/>
              <a:gd name="connsiteX5" fmla="*/ 4522133 w 4553250"/>
              <a:gd name="connsiteY5" fmla="*/ 506828 h 5613184"/>
              <a:gd name="connsiteX6" fmla="*/ 4504778 w 4553250"/>
              <a:gd name="connsiteY6" fmla="*/ 817404 h 5613184"/>
              <a:gd name="connsiteX7" fmla="*/ 4506491 w 4553250"/>
              <a:gd name="connsiteY7" fmla="*/ 822238 h 5613184"/>
              <a:gd name="connsiteX8" fmla="*/ 4497900 w 4553250"/>
              <a:gd name="connsiteY8" fmla="*/ 1101094 h 5613184"/>
              <a:gd name="connsiteX9" fmla="*/ 4505820 w 4553250"/>
              <a:gd name="connsiteY9" fmla="*/ 1391762 h 5613184"/>
              <a:gd name="connsiteX10" fmla="*/ 4509084 w 4553250"/>
              <a:gd name="connsiteY10" fmla="*/ 1395707 h 5613184"/>
              <a:gd name="connsiteX11" fmla="*/ 4486104 w 4553250"/>
              <a:gd name="connsiteY11" fmla="*/ 1543038 h 5613184"/>
              <a:gd name="connsiteX12" fmla="*/ 4481223 w 4553250"/>
              <a:gd name="connsiteY12" fmla="*/ 1553997 h 5613184"/>
              <a:gd name="connsiteX13" fmla="*/ 4270290 w 4553250"/>
              <a:gd name="connsiteY13" fmla="*/ 5450399 h 5613184"/>
              <a:gd name="connsiteX14" fmla="*/ 4251733 w 4553250"/>
              <a:gd name="connsiteY14" fmla="*/ 5484804 h 5613184"/>
              <a:gd name="connsiteX15" fmla="*/ 4247081 w 4553250"/>
              <a:gd name="connsiteY15" fmla="*/ 5487504 h 5613184"/>
              <a:gd name="connsiteX16" fmla="*/ 4266406 w 4553250"/>
              <a:gd name="connsiteY16" fmla="*/ 5613183 h 5613184"/>
              <a:gd name="connsiteX17" fmla="*/ 0 w 4553250"/>
              <a:gd name="connsiteY17" fmla="*/ 5293146 h 5613184"/>
              <a:gd name="connsiteX18" fmla="*/ 303343 w 4553250"/>
              <a:gd name="connsiteY18"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505820 w 4552987"/>
              <a:gd name="connsiteY8" fmla="*/ 1391762 h 5613182"/>
              <a:gd name="connsiteX9" fmla="*/ 4509084 w 4552987"/>
              <a:gd name="connsiteY9" fmla="*/ 1395707 h 5613182"/>
              <a:gd name="connsiteX10" fmla="*/ 4486104 w 4552987"/>
              <a:gd name="connsiteY10" fmla="*/ 1543038 h 5613182"/>
              <a:gd name="connsiteX11" fmla="*/ 4481223 w 4552987"/>
              <a:gd name="connsiteY11" fmla="*/ 1553997 h 5613182"/>
              <a:gd name="connsiteX12" fmla="*/ 4270290 w 4552987"/>
              <a:gd name="connsiteY12" fmla="*/ 5450399 h 5613182"/>
              <a:gd name="connsiteX13" fmla="*/ 4251733 w 4552987"/>
              <a:gd name="connsiteY13" fmla="*/ 5484804 h 5613182"/>
              <a:gd name="connsiteX14" fmla="*/ 4247081 w 4552987"/>
              <a:gd name="connsiteY14" fmla="*/ 5487504 h 5613182"/>
              <a:gd name="connsiteX15" fmla="*/ 4266406 w 4552987"/>
              <a:gd name="connsiteY15" fmla="*/ 5613183 h 5613182"/>
              <a:gd name="connsiteX16" fmla="*/ 0 w 4552987"/>
              <a:gd name="connsiteY16" fmla="*/ 5293146 h 5613182"/>
              <a:gd name="connsiteX17" fmla="*/ 303343 w 4552987"/>
              <a:gd name="connsiteY17"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497900 w 4552987"/>
              <a:gd name="connsiteY7" fmla="*/ 1101094 h 5613184"/>
              <a:gd name="connsiteX8" fmla="*/ 4505820 w 4552987"/>
              <a:gd name="connsiteY8" fmla="*/ 1391762 h 5613184"/>
              <a:gd name="connsiteX9" fmla="*/ 4486104 w 4552987"/>
              <a:gd name="connsiteY9" fmla="*/ 1543038 h 5613184"/>
              <a:gd name="connsiteX10" fmla="*/ 4481223 w 4552987"/>
              <a:gd name="connsiteY10" fmla="*/ 1553997 h 5613184"/>
              <a:gd name="connsiteX11" fmla="*/ 4270290 w 4552987"/>
              <a:gd name="connsiteY11" fmla="*/ 5450399 h 5613184"/>
              <a:gd name="connsiteX12" fmla="*/ 4251733 w 4552987"/>
              <a:gd name="connsiteY12" fmla="*/ 5484804 h 5613184"/>
              <a:gd name="connsiteX13" fmla="*/ 4247081 w 4552987"/>
              <a:gd name="connsiteY13" fmla="*/ 5487504 h 5613184"/>
              <a:gd name="connsiteX14" fmla="*/ 4266406 w 4552987"/>
              <a:gd name="connsiteY14" fmla="*/ 5613183 h 5613184"/>
              <a:gd name="connsiteX15" fmla="*/ 0 w 4552987"/>
              <a:gd name="connsiteY15" fmla="*/ 5293146 h 5613184"/>
              <a:gd name="connsiteX16" fmla="*/ 303343 w 4552987"/>
              <a:gd name="connsiteY16"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486104 w 4552987"/>
              <a:gd name="connsiteY8" fmla="*/ 1543038 h 5613182"/>
              <a:gd name="connsiteX9" fmla="*/ 4481223 w 4552987"/>
              <a:gd name="connsiteY9" fmla="*/ 1553997 h 5613182"/>
              <a:gd name="connsiteX10" fmla="*/ 4270290 w 4552987"/>
              <a:gd name="connsiteY10" fmla="*/ 5450399 h 5613182"/>
              <a:gd name="connsiteX11" fmla="*/ 4251733 w 4552987"/>
              <a:gd name="connsiteY11" fmla="*/ 5484804 h 5613182"/>
              <a:gd name="connsiteX12" fmla="*/ 4247081 w 4552987"/>
              <a:gd name="connsiteY12" fmla="*/ 5487504 h 5613182"/>
              <a:gd name="connsiteX13" fmla="*/ 4266406 w 4552987"/>
              <a:gd name="connsiteY13" fmla="*/ 5613183 h 5613182"/>
              <a:gd name="connsiteX14" fmla="*/ 0 w 4552987"/>
              <a:gd name="connsiteY14" fmla="*/ 5293146 h 5613182"/>
              <a:gd name="connsiteX15" fmla="*/ 303343 w 4552987"/>
              <a:gd name="connsiteY15"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497900 w 4552987"/>
              <a:gd name="connsiteY7" fmla="*/ 1101094 h 5613184"/>
              <a:gd name="connsiteX8" fmla="*/ 4486104 w 4552987"/>
              <a:gd name="connsiteY8" fmla="*/ 1543038 h 5613184"/>
              <a:gd name="connsiteX9" fmla="*/ 4270290 w 4552987"/>
              <a:gd name="connsiteY9" fmla="*/ 5450399 h 5613184"/>
              <a:gd name="connsiteX10" fmla="*/ 4251733 w 4552987"/>
              <a:gd name="connsiteY10" fmla="*/ 5484804 h 5613184"/>
              <a:gd name="connsiteX11" fmla="*/ 4247081 w 4552987"/>
              <a:gd name="connsiteY11" fmla="*/ 5487504 h 5613184"/>
              <a:gd name="connsiteX12" fmla="*/ 4266406 w 4552987"/>
              <a:gd name="connsiteY12" fmla="*/ 5613183 h 5613184"/>
              <a:gd name="connsiteX13" fmla="*/ 0 w 4552987"/>
              <a:gd name="connsiteY13" fmla="*/ 5293146 h 5613184"/>
              <a:gd name="connsiteX14" fmla="*/ 303343 w 4552987"/>
              <a:gd name="connsiteY14"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506491 w 4552987"/>
              <a:gd name="connsiteY6" fmla="*/ 822238 h 5613182"/>
              <a:gd name="connsiteX7" fmla="*/ 4497900 w 4552987"/>
              <a:gd name="connsiteY7" fmla="*/ 1101094 h 5613182"/>
              <a:gd name="connsiteX8" fmla="*/ 4270290 w 4552987"/>
              <a:gd name="connsiteY8" fmla="*/ 5450399 h 5613182"/>
              <a:gd name="connsiteX9" fmla="*/ 4251733 w 4552987"/>
              <a:gd name="connsiteY9" fmla="*/ 5484804 h 5613182"/>
              <a:gd name="connsiteX10" fmla="*/ 4247081 w 4552987"/>
              <a:gd name="connsiteY10" fmla="*/ 5487504 h 5613182"/>
              <a:gd name="connsiteX11" fmla="*/ 4266406 w 4552987"/>
              <a:gd name="connsiteY11" fmla="*/ 5613183 h 5613182"/>
              <a:gd name="connsiteX12" fmla="*/ 0 w 4552987"/>
              <a:gd name="connsiteY12" fmla="*/ 5293146 h 5613182"/>
              <a:gd name="connsiteX13" fmla="*/ 303343 w 4552987"/>
              <a:gd name="connsiteY13" fmla="*/ 0 h 5613182"/>
              <a:gd name="connsiteX0" fmla="*/ 303343 w 4552987"/>
              <a:gd name="connsiteY0" fmla="*/ 0 h 5613184"/>
              <a:gd name="connsiteX1" fmla="*/ 3305529 w 4552987"/>
              <a:gd name="connsiteY1" fmla="*/ 171842 h 5613184"/>
              <a:gd name="connsiteX2" fmla="*/ 4507534 w 4552987"/>
              <a:gd name="connsiteY2" fmla="*/ 247374 h 5613184"/>
              <a:gd name="connsiteX3" fmla="*/ 4552987 w 4552987"/>
              <a:gd name="connsiteY3" fmla="*/ 334222 h 5613184"/>
              <a:gd name="connsiteX4" fmla="*/ 4522133 w 4552987"/>
              <a:gd name="connsiteY4" fmla="*/ 506828 h 5613184"/>
              <a:gd name="connsiteX5" fmla="*/ 4504778 w 4552987"/>
              <a:gd name="connsiteY5" fmla="*/ 817404 h 5613184"/>
              <a:gd name="connsiteX6" fmla="*/ 4506491 w 4552987"/>
              <a:gd name="connsiteY6" fmla="*/ 822238 h 5613184"/>
              <a:gd name="connsiteX7" fmla="*/ 4270290 w 4552987"/>
              <a:gd name="connsiteY7" fmla="*/ 5450399 h 5613184"/>
              <a:gd name="connsiteX8" fmla="*/ 4251733 w 4552987"/>
              <a:gd name="connsiteY8" fmla="*/ 5484804 h 5613184"/>
              <a:gd name="connsiteX9" fmla="*/ 4247081 w 4552987"/>
              <a:gd name="connsiteY9" fmla="*/ 5487504 h 5613184"/>
              <a:gd name="connsiteX10" fmla="*/ 4266406 w 4552987"/>
              <a:gd name="connsiteY10" fmla="*/ 5613183 h 5613184"/>
              <a:gd name="connsiteX11" fmla="*/ 0 w 4552987"/>
              <a:gd name="connsiteY11" fmla="*/ 5293146 h 5613184"/>
              <a:gd name="connsiteX12" fmla="*/ 303343 w 4552987"/>
              <a:gd name="connsiteY12" fmla="*/ 0 h 5613184"/>
              <a:gd name="connsiteX0" fmla="*/ 303343 w 4552987"/>
              <a:gd name="connsiteY0" fmla="*/ 0 h 5613182"/>
              <a:gd name="connsiteX1" fmla="*/ 3305529 w 4552987"/>
              <a:gd name="connsiteY1" fmla="*/ 171842 h 5613182"/>
              <a:gd name="connsiteX2" fmla="*/ 4507534 w 4552987"/>
              <a:gd name="connsiteY2" fmla="*/ 247374 h 5613182"/>
              <a:gd name="connsiteX3" fmla="*/ 4552987 w 4552987"/>
              <a:gd name="connsiteY3" fmla="*/ 334222 h 5613182"/>
              <a:gd name="connsiteX4" fmla="*/ 4522133 w 4552987"/>
              <a:gd name="connsiteY4" fmla="*/ 506828 h 5613182"/>
              <a:gd name="connsiteX5" fmla="*/ 4504778 w 4552987"/>
              <a:gd name="connsiteY5" fmla="*/ 817404 h 5613182"/>
              <a:gd name="connsiteX6" fmla="*/ 4270290 w 4552987"/>
              <a:gd name="connsiteY6" fmla="*/ 5450399 h 5613182"/>
              <a:gd name="connsiteX7" fmla="*/ 4251733 w 4552987"/>
              <a:gd name="connsiteY7" fmla="*/ 5484804 h 5613182"/>
              <a:gd name="connsiteX8" fmla="*/ 4247081 w 4552987"/>
              <a:gd name="connsiteY8" fmla="*/ 5487504 h 5613182"/>
              <a:gd name="connsiteX9" fmla="*/ 4266406 w 4552987"/>
              <a:gd name="connsiteY9" fmla="*/ 5613183 h 5613182"/>
              <a:gd name="connsiteX10" fmla="*/ 0 w 4552987"/>
              <a:gd name="connsiteY10" fmla="*/ 5293146 h 5613182"/>
              <a:gd name="connsiteX11" fmla="*/ 303343 w 4552987"/>
              <a:gd name="connsiteY11" fmla="*/ 0 h 5613182"/>
              <a:gd name="connsiteX0" fmla="*/ 303343 w 4552987"/>
              <a:gd name="connsiteY0" fmla="*/ 0 h 5613184"/>
              <a:gd name="connsiteX1" fmla="*/ 3305529 w 4552987"/>
              <a:gd name="connsiteY1" fmla="*/ 171842 h 5613184"/>
              <a:gd name="connsiteX2" fmla="*/ 4552987 w 4552987"/>
              <a:gd name="connsiteY2" fmla="*/ 334222 h 5613184"/>
              <a:gd name="connsiteX3" fmla="*/ 4522133 w 4552987"/>
              <a:gd name="connsiteY3" fmla="*/ 506828 h 5613184"/>
              <a:gd name="connsiteX4" fmla="*/ 4504778 w 4552987"/>
              <a:gd name="connsiteY4" fmla="*/ 817404 h 5613184"/>
              <a:gd name="connsiteX5" fmla="*/ 4270290 w 4552987"/>
              <a:gd name="connsiteY5" fmla="*/ 5450399 h 5613184"/>
              <a:gd name="connsiteX6" fmla="*/ 4251733 w 4552987"/>
              <a:gd name="connsiteY6" fmla="*/ 5484804 h 5613184"/>
              <a:gd name="connsiteX7" fmla="*/ 4247081 w 4552987"/>
              <a:gd name="connsiteY7" fmla="*/ 5487504 h 5613184"/>
              <a:gd name="connsiteX8" fmla="*/ 4266406 w 4552987"/>
              <a:gd name="connsiteY8" fmla="*/ 5613183 h 5613184"/>
              <a:gd name="connsiteX9" fmla="*/ 0 w 4552987"/>
              <a:gd name="connsiteY9" fmla="*/ 5293146 h 5613184"/>
              <a:gd name="connsiteX10" fmla="*/ 303343 w 4552987"/>
              <a:gd name="connsiteY10" fmla="*/ 0 h 5613184"/>
              <a:gd name="connsiteX0" fmla="*/ 303343 w 4528236"/>
              <a:gd name="connsiteY0" fmla="*/ 0 h 5613182"/>
              <a:gd name="connsiteX1" fmla="*/ 3305529 w 4528236"/>
              <a:gd name="connsiteY1" fmla="*/ 171842 h 5613182"/>
              <a:gd name="connsiteX2" fmla="*/ 4528235 w 4528236"/>
              <a:gd name="connsiteY2" fmla="*/ 265520 h 5613182"/>
              <a:gd name="connsiteX3" fmla="*/ 4522133 w 4528236"/>
              <a:gd name="connsiteY3" fmla="*/ 506828 h 5613182"/>
              <a:gd name="connsiteX4" fmla="*/ 4504778 w 4528236"/>
              <a:gd name="connsiteY4" fmla="*/ 817404 h 5613182"/>
              <a:gd name="connsiteX5" fmla="*/ 4270290 w 4528236"/>
              <a:gd name="connsiteY5" fmla="*/ 5450399 h 5613182"/>
              <a:gd name="connsiteX6" fmla="*/ 4251733 w 4528236"/>
              <a:gd name="connsiteY6" fmla="*/ 5484804 h 5613182"/>
              <a:gd name="connsiteX7" fmla="*/ 4247081 w 4528236"/>
              <a:gd name="connsiteY7" fmla="*/ 5487504 h 5613182"/>
              <a:gd name="connsiteX8" fmla="*/ 4266406 w 4528236"/>
              <a:gd name="connsiteY8" fmla="*/ 5613183 h 5613182"/>
              <a:gd name="connsiteX9" fmla="*/ 0 w 4528236"/>
              <a:gd name="connsiteY9" fmla="*/ 5293146 h 5613182"/>
              <a:gd name="connsiteX10" fmla="*/ 303343 w 4528236"/>
              <a:gd name="connsiteY10" fmla="*/ 0 h 5613182"/>
              <a:gd name="connsiteX0" fmla="*/ 303343 w 4534517"/>
              <a:gd name="connsiteY0" fmla="*/ 0 h 5613184"/>
              <a:gd name="connsiteX1" fmla="*/ 3305529 w 4534517"/>
              <a:gd name="connsiteY1" fmla="*/ 171842 h 5613184"/>
              <a:gd name="connsiteX2" fmla="*/ 4534517 w 4534517"/>
              <a:gd name="connsiteY2" fmla="*/ 258693 h 5613184"/>
              <a:gd name="connsiteX3" fmla="*/ 4522133 w 4534517"/>
              <a:gd name="connsiteY3" fmla="*/ 506828 h 5613184"/>
              <a:gd name="connsiteX4" fmla="*/ 4504778 w 4534517"/>
              <a:gd name="connsiteY4" fmla="*/ 817404 h 5613184"/>
              <a:gd name="connsiteX5" fmla="*/ 4270290 w 4534517"/>
              <a:gd name="connsiteY5" fmla="*/ 5450399 h 5613184"/>
              <a:gd name="connsiteX6" fmla="*/ 4251733 w 4534517"/>
              <a:gd name="connsiteY6" fmla="*/ 5484804 h 5613184"/>
              <a:gd name="connsiteX7" fmla="*/ 4247081 w 4534517"/>
              <a:gd name="connsiteY7" fmla="*/ 5487504 h 5613184"/>
              <a:gd name="connsiteX8" fmla="*/ 4266406 w 4534517"/>
              <a:gd name="connsiteY8" fmla="*/ 5613183 h 5613184"/>
              <a:gd name="connsiteX9" fmla="*/ 0 w 4534517"/>
              <a:gd name="connsiteY9" fmla="*/ 5293146 h 5613184"/>
              <a:gd name="connsiteX10" fmla="*/ 303343 w 4534517"/>
              <a:gd name="connsiteY10" fmla="*/ 0 h 5613184"/>
              <a:gd name="connsiteX0" fmla="*/ 303343 w 4534517"/>
              <a:gd name="connsiteY0" fmla="*/ 0 h 5613182"/>
              <a:gd name="connsiteX1" fmla="*/ 3305529 w 4534517"/>
              <a:gd name="connsiteY1" fmla="*/ 171842 h 5613182"/>
              <a:gd name="connsiteX2" fmla="*/ 4534517 w 4534517"/>
              <a:gd name="connsiteY2" fmla="*/ 258693 h 5613182"/>
              <a:gd name="connsiteX3" fmla="*/ 4522133 w 4534517"/>
              <a:gd name="connsiteY3" fmla="*/ 506828 h 5613182"/>
              <a:gd name="connsiteX4" fmla="*/ 4504778 w 4534517"/>
              <a:gd name="connsiteY4" fmla="*/ 817404 h 5613182"/>
              <a:gd name="connsiteX5" fmla="*/ 4270290 w 4534517"/>
              <a:gd name="connsiteY5" fmla="*/ 5450399 h 5613182"/>
              <a:gd name="connsiteX6" fmla="*/ 4251733 w 4534517"/>
              <a:gd name="connsiteY6" fmla="*/ 5484804 h 5613182"/>
              <a:gd name="connsiteX7" fmla="*/ 4266406 w 4534517"/>
              <a:gd name="connsiteY7" fmla="*/ 5613183 h 5613182"/>
              <a:gd name="connsiteX8" fmla="*/ 0 w 4534517"/>
              <a:gd name="connsiteY8" fmla="*/ 5293146 h 5613182"/>
              <a:gd name="connsiteX9" fmla="*/ 303343 w 4534517"/>
              <a:gd name="connsiteY9" fmla="*/ 0 h 5613182"/>
              <a:gd name="connsiteX0" fmla="*/ 303343 w 4534517"/>
              <a:gd name="connsiteY0" fmla="*/ 0 h 5613184"/>
              <a:gd name="connsiteX1" fmla="*/ 3305529 w 4534517"/>
              <a:gd name="connsiteY1" fmla="*/ 171842 h 5613184"/>
              <a:gd name="connsiteX2" fmla="*/ 4534517 w 4534517"/>
              <a:gd name="connsiteY2" fmla="*/ 258693 h 5613184"/>
              <a:gd name="connsiteX3" fmla="*/ 4522133 w 4534517"/>
              <a:gd name="connsiteY3" fmla="*/ 506828 h 5613184"/>
              <a:gd name="connsiteX4" fmla="*/ 4504778 w 4534517"/>
              <a:gd name="connsiteY4" fmla="*/ 817404 h 5613184"/>
              <a:gd name="connsiteX5" fmla="*/ 4251733 w 4534517"/>
              <a:gd name="connsiteY5" fmla="*/ 5484804 h 5613184"/>
              <a:gd name="connsiteX6" fmla="*/ 4266406 w 4534517"/>
              <a:gd name="connsiteY6" fmla="*/ 5613183 h 5613184"/>
              <a:gd name="connsiteX7" fmla="*/ 0 w 4534517"/>
              <a:gd name="connsiteY7" fmla="*/ 5293146 h 5613184"/>
              <a:gd name="connsiteX8" fmla="*/ 303343 w 4534517"/>
              <a:gd name="connsiteY8" fmla="*/ 0 h 5613184"/>
              <a:gd name="connsiteX0" fmla="*/ 303343 w 4534517"/>
              <a:gd name="connsiteY0" fmla="*/ 0 h 5613182"/>
              <a:gd name="connsiteX1" fmla="*/ 3305529 w 4534517"/>
              <a:gd name="connsiteY1" fmla="*/ 171842 h 5613182"/>
              <a:gd name="connsiteX2" fmla="*/ 4534517 w 4534517"/>
              <a:gd name="connsiteY2" fmla="*/ 258693 h 5613182"/>
              <a:gd name="connsiteX3" fmla="*/ 4522133 w 4534517"/>
              <a:gd name="connsiteY3" fmla="*/ 506828 h 5613182"/>
              <a:gd name="connsiteX4" fmla="*/ 4504778 w 4534517"/>
              <a:gd name="connsiteY4" fmla="*/ 817404 h 5613182"/>
              <a:gd name="connsiteX5" fmla="*/ 4270445 w 4534517"/>
              <a:gd name="connsiteY5" fmla="*/ 5498611 h 5613182"/>
              <a:gd name="connsiteX6" fmla="*/ 4266406 w 4534517"/>
              <a:gd name="connsiteY6" fmla="*/ 5613183 h 5613182"/>
              <a:gd name="connsiteX7" fmla="*/ 0 w 4534517"/>
              <a:gd name="connsiteY7" fmla="*/ 5293146 h 5613182"/>
              <a:gd name="connsiteX8" fmla="*/ 303343 w 4534517"/>
              <a:gd name="connsiteY8" fmla="*/ 0 h 5613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34517" h="5613182">
                <a:moveTo>
                  <a:pt x="303343" y="0"/>
                </a:moveTo>
                <a:cubicBezTo>
                  <a:pt x="628090" y="31218"/>
                  <a:pt x="2667030" y="134017"/>
                  <a:pt x="3305529" y="171842"/>
                </a:cubicBezTo>
                <a:lnTo>
                  <a:pt x="4534517" y="258693"/>
                </a:lnTo>
                <a:cubicBezTo>
                  <a:pt x="4532112" y="292723"/>
                  <a:pt x="4530168" y="426298"/>
                  <a:pt x="4522133" y="506828"/>
                </a:cubicBezTo>
                <a:lnTo>
                  <a:pt x="4504778" y="817404"/>
                </a:lnTo>
                <a:lnTo>
                  <a:pt x="4270445" y="5498611"/>
                </a:lnTo>
                <a:lnTo>
                  <a:pt x="4266406" y="5613183"/>
                </a:lnTo>
                <a:cubicBezTo>
                  <a:pt x="3558559" y="5580790"/>
                  <a:pt x="706564" y="5344821"/>
                  <a:pt x="0" y="5293146"/>
                </a:cubicBezTo>
                <a:lnTo>
                  <a:pt x="303343" y="0"/>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00452925-2CDF-C959-9FB6-57132A8E0174}"/>
              </a:ext>
            </a:extLst>
          </p:cNvPr>
          <p:cNvSpPr>
            <a:spLocks noGrp="1"/>
          </p:cNvSpPr>
          <p:nvPr>
            <p:ph type="title"/>
          </p:nvPr>
        </p:nvSpPr>
        <p:spPr>
          <a:xfrm>
            <a:off x="2169993" y="685800"/>
            <a:ext cx="9221907" cy="1257300"/>
          </a:xfrm>
        </p:spPr>
        <p:txBody>
          <a:bodyPr anchor="ctr">
            <a:normAutofit/>
          </a:bodyPr>
          <a:lstStyle/>
          <a:p>
            <a:pPr algn="r"/>
            <a:r>
              <a:rPr lang="en-GB" sz="5400"/>
              <a:t>Hadith3:</a:t>
            </a:r>
          </a:p>
        </p:txBody>
      </p:sp>
      <p:sp>
        <p:nvSpPr>
          <p:cNvPr id="3" name="Content Placeholder 2">
            <a:extLst>
              <a:ext uri="{FF2B5EF4-FFF2-40B4-BE49-F238E27FC236}">
                <a16:creationId xmlns:a16="http://schemas.microsoft.com/office/drawing/2014/main" id="{365070FA-2AF0-28E0-FF13-2398A902D6D1}"/>
              </a:ext>
            </a:extLst>
          </p:cNvPr>
          <p:cNvSpPr>
            <a:spLocks noGrp="1"/>
          </p:cNvSpPr>
          <p:nvPr>
            <p:ph idx="1"/>
          </p:nvPr>
        </p:nvSpPr>
        <p:spPr>
          <a:xfrm>
            <a:off x="1219200" y="778933"/>
            <a:ext cx="6219290" cy="5545667"/>
          </a:xfrm>
        </p:spPr>
        <p:txBody>
          <a:bodyPr anchor="ctr">
            <a:normAutofit/>
          </a:bodyPr>
          <a:lstStyle/>
          <a:p>
            <a:r>
              <a:rPr lang="en-US" sz="2000" b="1" u="sng" dirty="0">
                <a:solidFill>
                  <a:schemeClr val="accent4">
                    <a:lumMod val="75000"/>
                  </a:schemeClr>
                </a:solidFill>
                <a:ea typeface="+mn-lt"/>
                <a:cs typeface="+mn-lt"/>
              </a:rPr>
              <a:t>Hadith:</a:t>
            </a:r>
            <a:r>
              <a:rPr lang="en-US" dirty="0">
                <a:ea typeface="+mn-lt"/>
                <a:cs typeface="+mn-lt"/>
              </a:rPr>
              <a:t> Kinship is suspended from the Throne of Allah and says: Allah will connect with all those who connect ties and sever with all those that sever ties. </a:t>
            </a:r>
          </a:p>
          <a:p>
            <a:r>
              <a:rPr lang="en-US" dirty="0">
                <a:ea typeface="+mn-lt"/>
                <a:cs typeface="+mn-lt"/>
              </a:rPr>
              <a:t>Our relationship with Allah can depend on your family ties!</a:t>
            </a:r>
          </a:p>
          <a:p>
            <a:r>
              <a:rPr lang="en-US" b="1" u="sng" dirty="0">
                <a:solidFill>
                  <a:schemeClr val="accent4">
                    <a:lumMod val="75000"/>
                  </a:schemeClr>
                </a:solidFill>
                <a:ea typeface="+mn-lt"/>
                <a:cs typeface="+mn-lt"/>
              </a:rPr>
              <a:t>Hadith:</a:t>
            </a:r>
            <a:r>
              <a:rPr lang="en-US" dirty="0">
                <a:ea typeface="+mn-lt"/>
                <a:cs typeface="+mn-lt"/>
              </a:rPr>
              <a:t> The one who sever ties will not enter Jannah.    </a:t>
            </a:r>
          </a:p>
          <a:p>
            <a:r>
              <a:rPr lang="en-US" dirty="0">
                <a:ea typeface="+mn-lt"/>
                <a:cs typeface="+mn-lt"/>
              </a:rPr>
              <a:t>Zakat: Giving to poor relatives = 1 reward for poor, 1 reward for relatives. </a:t>
            </a:r>
          </a:p>
          <a:p>
            <a:r>
              <a:rPr lang="en-US" dirty="0">
                <a:ea typeface="+mn-lt"/>
                <a:cs typeface="+mn-lt"/>
              </a:rPr>
              <a:t> It is a </a:t>
            </a:r>
            <a:r>
              <a:rPr lang="en-US" b="1" i="1" u="sng" dirty="0">
                <a:solidFill>
                  <a:srgbClr val="FF0000"/>
                </a:solidFill>
                <a:ea typeface="+mn-lt"/>
                <a:cs typeface="+mn-lt"/>
              </a:rPr>
              <a:t>major sin </a:t>
            </a:r>
            <a:r>
              <a:rPr lang="en-US" dirty="0">
                <a:ea typeface="+mn-lt"/>
                <a:cs typeface="+mn-lt"/>
              </a:rPr>
              <a:t>to cut off ties with one’s kin, and one should do his/her best to maintain them </a:t>
            </a:r>
          </a:p>
          <a:p>
            <a:r>
              <a:rPr lang="en-US" dirty="0">
                <a:ea typeface="+mn-lt"/>
                <a:cs typeface="+mn-lt"/>
              </a:rPr>
              <a:t>• Takeaway: Look after relatives financially if they’re in need.</a:t>
            </a:r>
            <a:endParaRPr lang="en-US" dirty="0"/>
          </a:p>
          <a:p>
            <a:endParaRPr lang="en-GB" dirty="0"/>
          </a:p>
        </p:txBody>
      </p:sp>
      <p:pic>
        <p:nvPicPr>
          <p:cNvPr id="5" name="Graphic 4">
            <a:extLst>
              <a:ext uri="{FF2B5EF4-FFF2-40B4-BE49-F238E27FC236}">
                <a16:creationId xmlns:a16="http://schemas.microsoft.com/office/drawing/2014/main" id="{F72833AC-C8F2-E955-E09E-286061425AC5}"/>
              </a:ext>
            </a:extLst>
          </p:cNvPr>
          <p:cNvPicPr>
            <a:picLocks noChangeAspect="1"/>
          </p:cNvPicPr>
          <p:nvPr/>
        </p:nvPicPr>
        <p:blipFill>
          <a:blip r:embed="rId3">
            <a:extLst>
              <a:ext uri="{96DAC541-7B7A-43D3-8B79-37D633B846F1}">
                <asvg:svgBlip xmlns:asvg="http://schemas.microsoft.com/office/drawing/2016/SVG/main" r:embed="rId4"/>
              </a:ext>
              <a:ext uri="{837473B0-CC2E-450A-ABE3-18F120FF3D39}">
                <a1611:picAttrSrcUrl xmlns:a1611="http://schemas.microsoft.com/office/drawing/2016/11/main" r:id="rId5"/>
              </a:ext>
            </a:extLst>
          </a:blip>
          <a:stretch>
            <a:fillRect/>
          </a:stretch>
        </p:blipFill>
        <p:spPr>
          <a:xfrm rot="197501">
            <a:off x="8571416" y="2694702"/>
            <a:ext cx="2429224" cy="3134305"/>
          </a:xfrm>
          <a:prstGeom prst="rect">
            <a:avLst/>
          </a:prstGeom>
        </p:spPr>
      </p:pic>
    </p:spTree>
    <p:extLst>
      <p:ext uri="{BB962C8B-B14F-4D97-AF65-F5344CB8AC3E}">
        <p14:creationId xmlns:p14="http://schemas.microsoft.com/office/powerpoint/2010/main" val="1968392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512846D-642B-42C7-A845-0CD48A66E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3" name="Freeform: Shape 22">
            <a:extLst>
              <a:ext uri="{FF2B5EF4-FFF2-40B4-BE49-F238E27FC236}">
                <a16:creationId xmlns:a16="http://schemas.microsoft.com/office/drawing/2014/main" id="{7575D6C8-F038-4FF5-B1D7-0C9145AA2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59452"/>
            <a:ext cx="12192000" cy="2028868"/>
          </a:xfrm>
          <a:custGeom>
            <a:avLst/>
            <a:gdLst>
              <a:gd name="connsiteX0" fmla="*/ 1390955 w 12192000"/>
              <a:gd name="connsiteY0" fmla="*/ 184 h 2028868"/>
              <a:gd name="connsiteX1" fmla="*/ 1434549 w 12192000"/>
              <a:gd name="connsiteY1" fmla="*/ 5530 h 2028868"/>
              <a:gd name="connsiteX2" fmla="*/ 1637948 w 12192000"/>
              <a:gd name="connsiteY2" fmla="*/ 65776 h 2028868"/>
              <a:gd name="connsiteX3" fmla="*/ 1759056 w 12192000"/>
              <a:gd name="connsiteY3" fmla="*/ 111492 h 2028868"/>
              <a:gd name="connsiteX4" fmla="*/ 1877728 w 12192000"/>
              <a:gd name="connsiteY4" fmla="*/ 135429 h 2028868"/>
              <a:gd name="connsiteX5" fmla="*/ 2042244 w 12192000"/>
              <a:gd name="connsiteY5" fmla="*/ 179641 h 2028868"/>
              <a:gd name="connsiteX6" fmla="*/ 2058061 w 12192000"/>
              <a:gd name="connsiteY6" fmla="*/ 187052 h 2028868"/>
              <a:gd name="connsiteX7" fmla="*/ 2164831 w 12192000"/>
              <a:gd name="connsiteY7" fmla="*/ 223826 h 2028868"/>
              <a:gd name="connsiteX8" fmla="*/ 2287219 w 12192000"/>
              <a:gd name="connsiteY8" fmla="*/ 234911 h 2028868"/>
              <a:gd name="connsiteX9" fmla="*/ 2373568 w 12192000"/>
              <a:gd name="connsiteY9" fmla="*/ 230563 h 2028868"/>
              <a:gd name="connsiteX10" fmla="*/ 2476147 w 12192000"/>
              <a:gd name="connsiteY10" fmla="*/ 235343 h 2028868"/>
              <a:gd name="connsiteX11" fmla="*/ 2713522 w 12192000"/>
              <a:gd name="connsiteY11" fmla="*/ 243255 h 2028868"/>
              <a:gd name="connsiteX12" fmla="*/ 2718916 w 12192000"/>
              <a:gd name="connsiteY12" fmla="*/ 242580 h 2028868"/>
              <a:gd name="connsiteX13" fmla="*/ 2843662 w 12192000"/>
              <a:gd name="connsiteY13" fmla="*/ 240993 h 2028868"/>
              <a:gd name="connsiteX14" fmla="*/ 2874892 w 12192000"/>
              <a:gd name="connsiteY14" fmla="*/ 237503 h 2028868"/>
              <a:gd name="connsiteX15" fmla="*/ 2875436 w 12192000"/>
              <a:gd name="connsiteY15" fmla="*/ 236635 h 2028868"/>
              <a:gd name="connsiteX16" fmla="*/ 2942858 w 12192000"/>
              <a:gd name="connsiteY16" fmla="*/ 251822 h 2028868"/>
              <a:gd name="connsiteX17" fmla="*/ 2995934 w 12192000"/>
              <a:gd name="connsiteY17" fmla="*/ 265717 h 2028868"/>
              <a:gd name="connsiteX18" fmla="*/ 3009910 w 12192000"/>
              <a:gd name="connsiteY18" fmla="*/ 274686 h 2028868"/>
              <a:gd name="connsiteX19" fmla="*/ 3280097 w 12192000"/>
              <a:gd name="connsiteY19" fmla="*/ 311905 h 2028868"/>
              <a:gd name="connsiteX20" fmla="*/ 3405770 w 12192000"/>
              <a:gd name="connsiteY20" fmla="*/ 326517 h 2028868"/>
              <a:gd name="connsiteX21" fmla="*/ 3567259 w 12192000"/>
              <a:gd name="connsiteY21" fmla="*/ 337325 h 2028868"/>
              <a:gd name="connsiteX22" fmla="*/ 3758105 w 12192000"/>
              <a:gd name="connsiteY22" fmla="*/ 358365 h 2028868"/>
              <a:gd name="connsiteX23" fmla="*/ 3812162 w 12192000"/>
              <a:gd name="connsiteY23" fmla="*/ 354818 h 2028868"/>
              <a:gd name="connsiteX24" fmla="*/ 3931396 w 12192000"/>
              <a:gd name="connsiteY24" fmla="*/ 370955 h 2028868"/>
              <a:gd name="connsiteX25" fmla="*/ 4002267 w 12192000"/>
              <a:gd name="connsiteY25" fmla="*/ 377340 h 2028868"/>
              <a:gd name="connsiteX26" fmla="*/ 4028460 w 12192000"/>
              <a:gd name="connsiteY26" fmla="*/ 374630 h 2028868"/>
              <a:gd name="connsiteX27" fmla="*/ 4065532 w 12192000"/>
              <a:gd name="connsiteY27" fmla="*/ 374300 h 2028868"/>
              <a:gd name="connsiteX28" fmla="*/ 4191732 w 12192000"/>
              <a:gd name="connsiteY28" fmla="*/ 372499 h 2028868"/>
              <a:gd name="connsiteX29" fmla="*/ 4232518 w 12192000"/>
              <a:gd name="connsiteY29" fmla="*/ 377131 h 2028868"/>
              <a:gd name="connsiteX30" fmla="*/ 4238372 w 12192000"/>
              <a:gd name="connsiteY30" fmla="*/ 378188 h 2028868"/>
              <a:gd name="connsiteX31" fmla="*/ 4290981 w 12192000"/>
              <a:gd name="connsiteY31" fmla="*/ 389671 h 2028868"/>
              <a:gd name="connsiteX32" fmla="*/ 4379064 w 12192000"/>
              <a:gd name="connsiteY32" fmla="*/ 411561 h 2028868"/>
              <a:gd name="connsiteX33" fmla="*/ 4459811 w 12192000"/>
              <a:gd name="connsiteY33" fmla="*/ 430329 h 2028868"/>
              <a:gd name="connsiteX34" fmla="*/ 4513724 w 12192000"/>
              <a:gd name="connsiteY34" fmla="*/ 436060 h 2028868"/>
              <a:gd name="connsiteX35" fmla="*/ 4536504 w 12192000"/>
              <a:gd name="connsiteY35" fmla="*/ 442541 h 2028868"/>
              <a:gd name="connsiteX36" fmla="*/ 4640313 w 12192000"/>
              <a:gd name="connsiteY36" fmla="*/ 443540 h 2028868"/>
              <a:gd name="connsiteX37" fmla="*/ 4691075 w 12192000"/>
              <a:gd name="connsiteY37" fmla="*/ 426921 h 2028868"/>
              <a:gd name="connsiteX38" fmla="*/ 4811440 w 12192000"/>
              <a:gd name="connsiteY38" fmla="*/ 423744 h 2028868"/>
              <a:gd name="connsiteX39" fmla="*/ 4882386 w 12192000"/>
              <a:gd name="connsiteY39" fmla="*/ 418695 h 2028868"/>
              <a:gd name="connsiteX40" fmla="*/ 4907662 w 12192000"/>
              <a:gd name="connsiteY40" fmla="*/ 411831 h 2028868"/>
              <a:gd name="connsiteX41" fmla="*/ 4944087 w 12192000"/>
              <a:gd name="connsiteY41" fmla="*/ 405573 h 2028868"/>
              <a:gd name="connsiteX42" fmla="*/ 5007075 w 12192000"/>
              <a:gd name="connsiteY42" fmla="*/ 390694 h 2028868"/>
              <a:gd name="connsiteX43" fmla="*/ 5067961 w 12192000"/>
              <a:gd name="connsiteY43" fmla="*/ 383600 h 2028868"/>
              <a:gd name="connsiteX44" fmla="*/ 5108970 w 12192000"/>
              <a:gd name="connsiteY44" fmla="*/ 381637 h 2028868"/>
              <a:gd name="connsiteX45" fmla="*/ 5114928 w 12192000"/>
              <a:gd name="connsiteY45" fmla="*/ 381742 h 2028868"/>
              <a:gd name="connsiteX46" fmla="*/ 5149802 w 12192000"/>
              <a:gd name="connsiteY46" fmla="*/ 384642 h 2028868"/>
              <a:gd name="connsiteX47" fmla="*/ 5221533 w 12192000"/>
              <a:gd name="connsiteY47" fmla="*/ 382595 h 2028868"/>
              <a:gd name="connsiteX48" fmla="*/ 5453307 w 12192000"/>
              <a:gd name="connsiteY48" fmla="*/ 413241 h 2028868"/>
              <a:gd name="connsiteX49" fmla="*/ 5505015 w 12192000"/>
              <a:gd name="connsiteY49" fmla="*/ 409536 h 2028868"/>
              <a:gd name="connsiteX50" fmla="*/ 5518799 w 12192000"/>
              <a:gd name="connsiteY50" fmla="*/ 410457 h 2028868"/>
              <a:gd name="connsiteX51" fmla="*/ 5643534 w 12192000"/>
              <a:gd name="connsiteY51" fmla="*/ 425433 h 2028868"/>
              <a:gd name="connsiteX52" fmla="*/ 5785959 w 12192000"/>
              <a:gd name="connsiteY52" fmla="*/ 452296 h 2028868"/>
              <a:gd name="connsiteX53" fmla="*/ 5880652 w 12192000"/>
              <a:gd name="connsiteY53" fmla="*/ 448078 h 2028868"/>
              <a:gd name="connsiteX54" fmla="*/ 6098321 w 12192000"/>
              <a:gd name="connsiteY54" fmla="*/ 504503 h 2028868"/>
              <a:gd name="connsiteX55" fmla="*/ 6243319 w 12192000"/>
              <a:gd name="connsiteY55" fmla="*/ 529881 h 2028868"/>
              <a:gd name="connsiteX56" fmla="*/ 6364035 w 12192000"/>
              <a:gd name="connsiteY56" fmla="*/ 557003 h 2028868"/>
              <a:gd name="connsiteX57" fmla="*/ 6471012 w 12192000"/>
              <a:gd name="connsiteY57" fmla="*/ 546378 h 2028868"/>
              <a:gd name="connsiteX58" fmla="*/ 6508541 w 12192000"/>
              <a:gd name="connsiteY58" fmla="*/ 555958 h 2028868"/>
              <a:gd name="connsiteX59" fmla="*/ 6516595 w 12192000"/>
              <a:gd name="connsiteY59" fmla="*/ 557205 h 2028868"/>
              <a:gd name="connsiteX60" fmla="*/ 6554894 w 12192000"/>
              <a:gd name="connsiteY60" fmla="*/ 560169 h 2028868"/>
              <a:gd name="connsiteX61" fmla="*/ 6655235 w 12192000"/>
              <a:gd name="connsiteY61" fmla="*/ 562659 h 2028868"/>
              <a:gd name="connsiteX62" fmla="*/ 6692251 w 12192000"/>
              <a:gd name="connsiteY62" fmla="*/ 568022 h 2028868"/>
              <a:gd name="connsiteX63" fmla="*/ 6795372 w 12192000"/>
              <a:gd name="connsiteY63" fmla="*/ 579221 h 2028868"/>
              <a:gd name="connsiteX64" fmla="*/ 6900177 w 12192000"/>
              <a:gd name="connsiteY64" fmla="*/ 587811 h 2028868"/>
              <a:gd name="connsiteX65" fmla="*/ 7164601 w 12192000"/>
              <a:gd name="connsiteY65" fmla="*/ 616537 h 2028868"/>
              <a:gd name="connsiteX66" fmla="*/ 7183121 w 12192000"/>
              <a:gd name="connsiteY66" fmla="*/ 627558 h 2028868"/>
              <a:gd name="connsiteX67" fmla="*/ 7224458 w 12192000"/>
              <a:gd name="connsiteY67" fmla="*/ 649111 h 2028868"/>
              <a:gd name="connsiteX68" fmla="*/ 7230737 w 12192000"/>
              <a:gd name="connsiteY68" fmla="*/ 659205 h 2028868"/>
              <a:gd name="connsiteX69" fmla="*/ 7377870 w 12192000"/>
              <a:gd name="connsiteY69" fmla="*/ 697453 h 2028868"/>
              <a:gd name="connsiteX70" fmla="*/ 7483437 w 12192000"/>
              <a:gd name="connsiteY70" fmla="*/ 741396 h 2028868"/>
              <a:gd name="connsiteX71" fmla="*/ 7548172 w 12192000"/>
              <a:gd name="connsiteY71" fmla="*/ 800442 h 2028868"/>
              <a:gd name="connsiteX72" fmla="*/ 7786819 w 12192000"/>
              <a:gd name="connsiteY72" fmla="*/ 837889 h 2028868"/>
              <a:gd name="connsiteX73" fmla="*/ 7840612 w 12192000"/>
              <a:gd name="connsiteY73" fmla="*/ 847226 h 2028868"/>
              <a:gd name="connsiteX74" fmla="*/ 7902328 w 12192000"/>
              <a:gd name="connsiteY74" fmla="*/ 870096 h 2028868"/>
              <a:gd name="connsiteX75" fmla="*/ 8074238 w 12192000"/>
              <a:gd name="connsiteY75" fmla="*/ 912874 h 2028868"/>
              <a:gd name="connsiteX76" fmla="*/ 8275497 w 12192000"/>
              <a:gd name="connsiteY76" fmla="*/ 949357 h 2028868"/>
              <a:gd name="connsiteX77" fmla="*/ 8363469 w 12192000"/>
              <a:gd name="connsiteY77" fmla="*/ 966614 h 2028868"/>
              <a:gd name="connsiteX78" fmla="*/ 8396651 w 12192000"/>
              <a:gd name="connsiteY78" fmla="*/ 985282 h 2028868"/>
              <a:gd name="connsiteX79" fmla="*/ 8403540 w 12192000"/>
              <a:gd name="connsiteY79" fmla="*/ 991133 h 2028868"/>
              <a:gd name="connsiteX80" fmla="*/ 8400610 w 12192000"/>
              <a:gd name="connsiteY80" fmla="*/ 990219 h 2028868"/>
              <a:gd name="connsiteX81" fmla="*/ 8411626 w 12192000"/>
              <a:gd name="connsiteY81" fmla="*/ 998000 h 2028868"/>
              <a:gd name="connsiteX82" fmla="*/ 8403540 w 12192000"/>
              <a:gd name="connsiteY82" fmla="*/ 991133 h 2028868"/>
              <a:gd name="connsiteX83" fmla="*/ 8419755 w 12192000"/>
              <a:gd name="connsiteY83" fmla="*/ 996188 h 2028868"/>
              <a:gd name="connsiteX84" fmla="*/ 8665605 w 12192000"/>
              <a:gd name="connsiteY84" fmla="*/ 1098798 h 2028868"/>
              <a:gd name="connsiteX85" fmla="*/ 8838610 w 12192000"/>
              <a:gd name="connsiteY85" fmla="*/ 1133530 h 2028868"/>
              <a:gd name="connsiteX86" fmla="*/ 8886001 w 12192000"/>
              <a:gd name="connsiteY86" fmla="*/ 1140946 h 2028868"/>
              <a:gd name="connsiteX87" fmla="*/ 8968445 w 12192000"/>
              <a:gd name="connsiteY87" fmla="*/ 1155831 h 2028868"/>
              <a:gd name="connsiteX88" fmla="*/ 9003462 w 12192000"/>
              <a:gd name="connsiteY88" fmla="*/ 1165329 h 2028868"/>
              <a:gd name="connsiteX89" fmla="*/ 9133985 w 12192000"/>
              <a:gd name="connsiteY89" fmla="*/ 1161395 h 2028868"/>
              <a:gd name="connsiteX90" fmla="*/ 9155969 w 12192000"/>
              <a:gd name="connsiteY90" fmla="*/ 1161050 h 2028868"/>
              <a:gd name="connsiteX91" fmla="*/ 9188177 w 12192000"/>
              <a:gd name="connsiteY91" fmla="*/ 1172073 h 2028868"/>
              <a:gd name="connsiteX92" fmla="*/ 9268019 w 12192000"/>
              <a:gd name="connsiteY92" fmla="*/ 1199345 h 2028868"/>
              <a:gd name="connsiteX93" fmla="*/ 9392919 w 12192000"/>
              <a:gd name="connsiteY93" fmla="*/ 1211784 h 2028868"/>
              <a:gd name="connsiteX94" fmla="*/ 9410017 w 12192000"/>
              <a:gd name="connsiteY94" fmla="*/ 1212490 h 2028868"/>
              <a:gd name="connsiteX95" fmla="*/ 9500499 w 12192000"/>
              <a:gd name="connsiteY95" fmla="*/ 1250677 h 2028868"/>
              <a:gd name="connsiteX96" fmla="*/ 9683005 w 12192000"/>
              <a:gd name="connsiteY96" fmla="*/ 1309587 h 2028868"/>
              <a:gd name="connsiteX97" fmla="*/ 9767091 w 12192000"/>
              <a:gd name="connsiteY97" fmla="*/ 1332526 h 2028868"/>
              <a:gd name="connsiteX98" fmla="*/ 9918248 w 12192000"/>
              <a:gd name="connsiteY98" fmla="*/ 1384986 h 2028868"/>
              <a:gd name="connsiteX99" fmla="*/ 9943887 w 12192000"/>
              <a:gd name="connsiteY99" fmla="*/ 1397135 h 2028868"/>
              <a:gd name="connsiteX100" fmla="*/ 9997044 w 12192000"/>
              <a:gd name="connsiteY100" fmla="*/ 1420496 h 2028868"/>
              <a:gd name="connsiteX101" fmla="*/ 10167995 w 12192000"/>
              <a:gd name="connsiteY101" fmla="*/ 1439259 h 2028868"/>
              <a:gd name="connsiteX102" fmla="*/ 10211200 w 12192000"/>
              <a:gd name="connsiteY102" fmla="*/ 1432770 h 2028868"/>
              <a:gd name="connsiteX103" fmla="*/ 10458762 w 12192000"/>
              <a:gd name="connsiteY103" fmla="*/ 1444554 h 2028868"/>
              <a:gd name="connsiteX104" fmla="*/ 10803046 w 12192000"/>
              <a:gd name="connsiteY104" fmla="*/ 1426140 h 2028868"/>
              <a:gd name="connsiteX105" fmla="*/ 11058755 w 12192000"/>
              <a:gd name="connsiteY105" fmla="*/ 1450181 h 2028868"/>
              <a:gd name="connsiteX106" fmla="*/ 11165209 w 12192000"/>
              <a:gd name="connsiteY106" fmla="*/ 1450925 h 2028868"/>
              <a:gd name="connsiteX107" fmla="*/ 11358455 w 12192000"/>
              <a:gd name="connsiteY107" fmla="*/ 1452150 h 2028868"/>
              <a:gd name="connsiteX108" fmla="*/ 11560424 w 12192000"/>
              <a:gd name="connsiteY108" fmla="*/ 1451737 h 2028868"/>
              <a:gd name="connsiteX109" fmla="*/ 11649954 w 12192000"/>
              <a:gd name="connsiteY109" fmla="*/ 1450170 h 2028868"/>
              <a:gd name="connsiteX110" fmla="*/ 11890686 w 12192000"/>
              <a:gd name="connsiteY110" fmla="*/ 1466575 h 2028868"/>
              <a:gd name="connsiteX111" fmla="*/ 12192000 w 12192000"/>
              <a:gd name="connsiteY111" fmla="*/ 1448544 h 2028868"/>
              <a:gd name="connsiteX112" fmla="*/ 12192000 w 12192000"/>
              <a:gd name="connsiteY112" fmla="*/ 2028868 h 2028868"/>
              <a:gd name="connsiteX113" fmla="*/ 0 w 12192000"/>
              <a:gd name="connsiteY113" fmla="*/ 2028868 h 2028868"/>
              <a:gd name="connsiteX114" fmla="*/ 0 w 12192000"/>
              <a:gd name="connsiteY114" fmla="*/ 126221 h 2028868"/>
              <a:gd name="connsiteX115" fmla="*/ 4572 w 12192000"/>
              <a:gd name="connsiteY115" fmla="*/ 125615 h 2028868"/>
              <a:gd name="connsiteX116" fmla="*/ 37645 w 12192000"/>
              <a:gd name="connsiteY116" fmla="*/ 121422 h 2028868"/>
              <a:gd name="connsiteX117" fmla="*/ 77641 w 12192000"/>
              <a:gd name="connsiteY117" fmla="*/ 110298 h 2028868"/>
              <a:gd name="connsiteX118" fmla="*/ 273386 w 12192000"/>
              <a:gd name="connsiteY118" fmla="*/ 95008 h 2028868"/>
              <a:gd name="connsiteX119" fmla="*/ 376513 w 12192000"/>
              <a:gd name="connsiteY119" fmla="*/ 83856 h 2028868"/>
              <a:gd name="connsiteX120" fmla="*/ 413835 w 12192000"/>
              <a:gd name="connsiteY120" fmla="*/ 81162 h 2028868"/>
              <a:gd name="connsiteX121" fmla="*/ 520671 w 12192000"/>
              <a:gd name="connsiteY121" fmla="*/ 57621 h 2028868"/>
              <a:gd name="connsiteX122" fmla="*/ 597225 w 12192000"/>
              <a:gd name="connsiteY122" fmla="*/ 57602 h 2028868"/>
              <a:gd name="connsiteX123" fmla="*/ 812914 w 12192000"/>
              <a:gd name="connsiteY123" fmla="*/ 29295 h 2028868"/>
              <a:gd name="connsiteX124" fmla="*/ 970251 w 12192000"/>
              <a:gd name="connsiteY124" fmla="*/ 18657 h 2028868"/>
              <a:gd name="connsiteX125" fmla="*/ 1195347 w 12192000"/>
              <a:gd name="connsiteY125" fmla="*/ 27097 h 2028868"/>
              <a:gd name="connsiteX126" fmla="*/ 1279765 w 12192000"/>
              <a:gd name="connsiteY126" fmla="*/ 10281 h 2028868"/>
              <a:gd name="connsiteX127" fmla="*/ 1356367 w 12192000"/>
              <a:gd name="connsiteY127" fmla="*/ 4978 h 2028868"/>
              <a:gd name="connsiteX128" fmla="*/ 1370962 w 12192000"/>
              <a:gd name="connsiteY128" fmla="*/ 2658 h 2028868"/>
              <a:gd name="connsiteX129" fmla="*/ 1390955 w 12192000"/>
              <a:gd name="connsiteY129" fmla="*/ 184 h 2028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Lst>
            <a:rect l="l" t="t" r="r" b="b"/>
            <a:pathLst>
              <a:path w="12192000" h="2028868">
                <a:moveTo>
                  <a:pt x="1390955" y="184"/>
                </a:moveTo>
                <a:cubicBezTo>
                  <a:pt x="1399661" y="-425"/>
                  <a:pt x="1412300" y="270"/>
                  <a:pt x="1434549" y="5530"/>
                </a:cubicBezTo>
                <a:cubicBezTo>
                  <a:pt x="1496241" y="30386"/>
                  <a:pt x="1587306" y="32254"/>
                  <a:pt x="1637948" y="65776"/>
                </a:cubicBezTo>
                <a:cubicBezTo>
                  <a:pt x="1691494" y="76965"/>
                  <a:pt x="1719091" y="99884"/>
                  <a:pt x="1759056" y="111492"/>
                </a:cubicBezTo>
                <a:cubicBezTo>
                  <a:pt x="1818769" y="127666"/>
                  <a:pt x="1839146" y="134470"/>
                  <a:pt x="1877728" y="135429"/>
                </a:cubicBezTo>
                <a:cubicBezTo>
                  <a:pt x="1896351" y="125356"/>
                  <a:pt x="2012576" y="170998"/>
                  <a:pt x="2042244" y="179641"/>
                </a:cubicBezTo>
                <a:lnTo>
                  <a:pt x="2058061" y="187052"/>
                </a:lnTo>
                <a:cubicBezTo>
                  <a:pt x="2078492" y="194416"/>
                  <a:pt x="2133996" y="216916"/>
                  <a:pt x="2164831" y="223826"/>
                </a:cubicBezTo>
                <a:cubicBezTo>
                  <a:pt x="2205627" y="227521"/>
                  <a:pt x="2221974" y="221435"/>
                  <a:pt x="2287219" y="234911"/>
                </a:cubicBezTo>
                <a:cubicBezTo>
                  <a:pt x="2308969" y="236839"/>
                  <a:pt x="2342080" y="230491"/>
                  <a:pt x="2373568" y="230563"/>
                </a:cubicBezTo>
                <a:cubicBezTo>
                  <a:pt x="2413847" y="234140"/>
                  <a:pt x="2437134" y="220427"/>
                  <a:pt x="2476147" y="235343"/>
                </a:cubicBezTo>
                <a:lnTo>
                  <a:pt x="2713522" y="243255"/>
                </a:lnTo>
                <a:lnTo>
                  <a:pt x="2718916" y="242580"/>
                </a:lnTo>
                <a:lnTo>
                  <a:pt x="2843662" y="240993"/>
                </a:lnTo>
                <a:cubicBezTo>
                  <a:pt x="2856789" y="237802"/>
                  <a:pt x="2869596" y="238229"/>
                  <a:pt x="2874892" y="237503"/>
                </a:cubicBezTo>
                <a:lnTo>
                  <a:pt x="2875436" y="236635"/>
                </a:lnTo>
                <a:lnTo>
                  <a:pt x="2942858" y="251822"/>
                </a:lnTo>
                <a:lnTo>
                  <a:pt x="2995934" y="265717"/>
                </a:lnTo>
                <a:cubicBezTo>
                  <a:pt x="3001138" y="268164"/>
                  <a:pt x="3005875" y="271094"/>
                  <a:pt x="3009910" y="274686"/>
                </a:cubicBezTo>
                <a:cubicBezTo>
                  <a:pt x="3052347" y="298998"/>
                  <a:pt x="3120979" y="287593"/>
                  <a:pt x="3280097" y="311905"/>
                </a:cubicBezTo>
                <a:cubicBezTo>
                  <a:pt x="3312439" y="328299"/>
                  <a:pt x="3361027" y="313842"/>
                  <a:pt x="3405770" y="326517"/>
                </a:cubicBezTo>
                <a:cubicBezTo>
                  <a:pt x="3463644" y="332812"/>
                  <a:pt x="3512865" y="333000"/>
                  <a:pt x="3567259" y="337325"/>
                </a:cubicBezTo>
                <a:cubicBezTo>
                  <a:pt x="3625982" y="342633"/>
                  <a:pt x="3717288" y="355449"/>
                  <a:pt x="3758105" y="358365"/>
                </a:cubicBezTo>
                <a:cubicBezTo>
                  <a:pt x="3780102" y="359345"/>
                  <a:pt x="3778518" y="353911"/>
                  <a:pt x="3812162" y="354818"/>
                </a:cubicBezTo>
                <a:cubicBezTo>
                  <a:pt x="3844059" y="370288"/>
                  <a:pt x="3891932" y="350638"/>
                  <a:pt x="3931396" y="370955"/>
                </a:cubicBezTo>
                <a:cubicBezTo>
                  <a:pt x="3946095" y="376605"/>
                  <a:pt x="3992749" y="382936"/>
                  <a:pt x="4002267" y="377340"/>
                </a:cubicBezTo>
                <a:cubicBezTo>
                  <a:pt x="4012138" y="377261"/>
                  <a:pt x="4023224" y="381342"/>
                  <a:pt x="4028460" y="374630"/>
                </a:cubicBezTo>
                <a:cubicBezTo>
                  <a:pt x="4036780" y="366846"/>
                  <a:pt x="4069305" y="385457"/>
                  <a:pt x="4065532" y="374300"/>
                </a:cubicBezTo>
                <a:lnTo>
                  <a:pt x="4191732" y="372499"/>
                </a:lnTo>
                <a:lnTo>
                  <a:pt x="4232518" y="377131"/>
                </a:lnTo>
                <a:lnTo>
                  <a:pt x="4238372" y="378188"/>
                </a:lnTo>
                <a:cubicBezTo>
                  <a:pt x="4248116" y="380278"/>
                  <a:pt x="4277508" y="386971"/>
                  <a:pt x="4290981" y="389671"/>
                </a:cubicBezTo>
                <a:cubicBezTo>
                  <a:pt x="4313198" y="404112"/>
                  <a:pt x="4349703" y="404265"/>
                  <a:pt x="4379064" y="411561"/>
                </a:cubicBezTo>
                <a:lnTo>
                  <a:pt x="4459811" y="430329"/>
                </a:lnTo>
                <a:lnTo>
                  <a:pt x="4513724" y="436060"/>
                </a:lnTo>
                <a:lnTo>
                  <a:pt x="4536504" y="442541"/>
                </a:lnTo>
                <a:cubicBezTo>
                  <a:pt x="4552839" y="444978"/>
                  <a:pt x="4614551" y="446144"/>
                  <a:pt x="4640313" y="443540"/>
                </a:cubicBezTo>
                <a:cubicBezTo>
                  <a:pt x="4662147" y="440986"/>
                  <a:pt x="4657791" y="431411"/>
                  <a:pt x="4691075" y="426921"/>
                </a:cubicBezTo>
                <a:cubicBezTo>
                  <a:pt x="4725356" y="437067"/>
                  <a:pt x="4768806" y="410033"/>
                  <a:pt x="4811440" y="423744"/>
                </a:cubicBezTo>
                <a:cubicBezTo>
                  <a:pt x="4826963" y="426960"/>
                  <a:pt x="4874062" y="425734"/>
                  <a:pt x="4882386" y="418695"/>
                </a:cubicBezTo>
                <a:cubicBezTo>
                  <a:pt x="4892087" y="417037"/>
                  <a:pt x="4903760" y="419286"/>
                  <a:pt x="4907662" y="411831"/>
                </a:cubicBezTo>
                <a:cubicBezTo>
                  <a:pt x="4914397" y="402828"/>
                  <a:pt x="4949882" y="415966"/>
                  <a:pt x="4944087" y="405573"/>
                </a:cubicBezTo>
                <a:cubicBezTo>
                  <a:pt x="4969259" y="414559"/>
                  <a:pt x="4987003" y="395636"/>
                  <a:pt x="5007075" y="390694"/>
                </a:cubicBezTo>
                <a:lnTo>
                  <a:pt x="5067961" y="383600"/>
                </a:lnTo>
                <a:lnTo>
                  <a:pt x="5108970" y="381637"/>
                </a:lnTo>
                <a:lnTo>
                  <a:pt x="5114928" y="381742"/>
                </a:lnTo>
                <a:cubicBezTo>
                  <a:pt x="5124907" y="382243"/>
                  <a:pt x="5138262" y="384897"/>
                  <a:pt x="5149802" y="384642"/>
                </a:cubicBezTo>
                <a:lnTo>
                  <a:pt x="5221533" y="382595"/>
                </a:lnTo>
                <a:cubicBezTo>
                  <a:pt x="5272117" y="387362"/>
                  <a:pt x="5364785" y="393670"/>
                  <a:pt x="5453307" y="413241"/>
                </a:cubicBezTo>
                <a:lnTo>
                  <a:pt x="5505015" y="409536"/>
                </a:lnTo>
                <a:lnTo>
                  <a:pt x="5518799" y="410457"/>
                </a:lnTo>
                <a:lnTo>
                  <a:pt x="5643534" y="425433"/>
                </a:lnTo>
                <a:cubicBezTo>
                  <a:pt x="5707481" y="443152"/>
                  <a:pt x="5732223" y="424753"/>
                  <a:pt x="5785959" y="452296"/>
                </a:cubicBezTo>
                <a:cubicBezTo>
                  <a:pt x="5777344" y="441597"/>
                  <a:pt x="5862008" y="442986"/>
                  <a:pt x="5880652" y="448078"/>
                </a:cubicBezTo>
                <a:cubicBezTo>
                  <a:pt x="5902526" y="457387"/>
                  <a:pt x="6036512" y="492361"/>
                  <a:pt x="6098321" y="504503"/>
                </a:cubicBezTo>
                <a:cubicBezTo>
                  <a:pt x="6162673" y="518137"/>
                  <a:pt x="6212879" y="524641"/>
                  <a:pt x="6243319" y="529881"/>
                </a:cubicBezTo>
                <a:lnTo>
                  <a:pt x="6364035" y="557003"/>
                </a:lnTo>
                <a:cubicBezTo>
                  <a:pt x="6395710" y="558741"/>
                  <a:pt x="6446928" y="546552"/>
                  <a:pt x="6471012" y="546378"/>
                </a:cubicBezTo>
                <a:cubicBezTo>
                  <a:pt x="6482908" y="549834"/>
                  <a:pt x="6495493" y="553080"/>
                  <a:pt x="6508541" y="555958"/>
                </a:cubicBezTo>
                <a:lnTo>
                  <a:pt x="6516595" y="557205"/>
                </a:lnTo>
                <a:lnTo>
                  <a:pt x="6554894" y="560169"/>
                </a:lnTo>
                <a:cubicBezTo>
                  <a:pt x="6578001" y="561078"/>
                  <a:pt x="6632342" y="561350"/>
                  <a:pt x="6655235" y="562659"/>
                </a:cubicBezTo>
                <a:cubicBezTo>
                  <a:pt x="6665282" y="571828"/>
                  <a:pt x="6678032" y="571391"/>
                  <a:pt x="6692251" y="568022"/>
                </a:cubicBezTo>
                <a:cubicBezTo>
                  <a:pt x="6723150" y="576843"/>
                  <a:pt x="6757466" y="574624"/>
                  <a:pt x="6795372" y="579221"/>
                </a:cubicBezTo>
                <a:cubicBezTo>
                  <a:pt x="6829973" y="594877"/>
                  <a:pt x="6859708" y="582830"/>
                  <a:pt x="6900177" y="587811"/>
                </a:cubicBezTo>
                <a:cubicBezTo>
                  <a:pt x="6961715" y="594030"/>
                  <a:pt x="7117444" y="609912"/>
                  <a:pt x="7164601" y="616537"/>
                </a:cubicBezTo>
                <a:lnTo>
                  <a:pt x="7183121" y="627558"/>
                </a:lnTo>
                <a:lnTo>
                  <a:pt x="7224458" y="649111"/>
                </a:lnTo>
                <a:cubicBezTo>
                  <a:pt x="7227568" y="652127"/>
                  <a:pt x="7229794" y="655455"/>
                  <a:pt x="7230737" y="659205"/>
                </a:cubicBezTo>
                <a:cubicBezTo>
                  <a:pt x="7290459" y="658119"/>
                  <a:pt x="7324166" y="684952"/>
                  <a:pt x="7377870" y="697453"/>
                </a:cubicBezTo>
                <a:cubicBezTo>
                  <a:pt x="7432754" y="717853"/>
                  <a:pt x="7446517" y="728831"/>
                  <a:pt x="7483437" y="741396"/>
                </a:cubicBezTo>
                <a:cubicBezTo>
                  <a:pt x="7499280" y="748892"/>
                  <a:pt x="7520370" y="804613"/>
                  <a:pt x="7548172" y="800442"/>
                </a:cubicBezTo>
                <a:cubicBezTo>
                  <a:pt x="7556449" y="807964"/>
                  <a:pt x="7732613" y="811934"/>
                  <a:pt x="7786819" y="837889"/>
                </a:cubicBezTo>
                <a:cubicBezTo>
                  <a:pt x="7836041" y="827850"/>
                  <a:pt x="7803208" y="840858"/>
                  <a:pt x="7840612" y="847226"/>
                </a:cubicBezTo>
                <a:cubicBezTo>
                  <a:pt x="7861184" y="854849"/>
                  <a:pt x="7876994" y="845805"/>
                  <a:pt x="7902328" y="870096"/>
                </a:cubicBezTo>
                <a:cubicBezTo>
                  <a:pt x="7936376" y="868812"/>
                  <a:pt x="8012043" y="899665"/>
                  <a:pt x="8074238" y="912874"/>
                </a:cubicBezTo>
                <a:cubicBezTo>
                  <a:pt x="8141324" y="925036"/>
                  <a:pt x="8194123" y="956245"/>
                  <a:pt x="8275497" y="949357"/>
                </a:cubicBezTo>
                <a:cubicBezTo>
                  <a:pt x="8283162" y="962779"/>
                  <a:pt x="8322316" y="954854"/>
                  <a:pt x="8363469" y="966614"/>
                </a:cubicBezTo>
                <a:cubicBezTo>
                  <a:pt x="8369409" y="978006"/>
                  <a:pt x="8382109" y="976698"/>
                  <a:pt x="8396651" y="985282"/>
                </a:cubicBezTo>
                <a:lnTo>
                  <a:pt x="8403540" y="991133"/>
                </a:lnTo>
                <a:lnTo>
                  <a:pt x="8400610" y="990219"/>
                </a:lnTo>
                <a:cubicBezTo>
                  <a:pt x="8392834" y="988492"/>
                  <a:pt x="8413499" y="997390"/>
                  <a:pt x="8411626" y="998000"/>
                </a:cubicBezTo>
                <a:lnTo>
                  <a:pt x="8403540" y="991133"/>
                </a:lnTo>
                <a:lnTo>
                  <a:pt x="8419755" y="996188"/>
                </a:lnTo>
                <a:cubicBezTo>
                  <a:pt x="8491424" y="1020323"/>
                  <a:pt x="8590906" y="1102801"/>
                  <a:pt x="8665605" y="1098798"/>
                </a:cubicBezTo>
                <a:cubicBezTo>
                  <a:pt x="8730608" y="1100596"/>
                  <a:pt x="8780942" y="1121953"/>
                  <a:pt x="8838610" y="1133530"/>
                </a:cubicBezTo>
                <a:cubicBezTo>
                  <a:pt x="8863283" y="1140151"/>
                  <a:pt x="8847384" y="1157896"/>
                  <a:pt x="8886001" y="1140946"/>
                </a:cubicBezTo>
                <a:lnTo>
                  <a:pt x="8968445" y="1155831"/>
                </a:lnTo>
                <a:lnTo>
                  <a:pt x="9003462" y="1165329"/>
                </a:lnTo>
                <a:cubicBezTo>
                  <a:pt x="9019227" y="1180077"/>
                  <a:pt x="9112169" y="1145509"/>
                  <a:pt x="9133985" y="1161395"/>
                </a:cubicBezTo>
                <a:cubicBezTo>
                  <a:pt x="9138567" y="1166107"/>
                  <a:pt x="9154734" y="1165854"/>
                  <a:pt x="9155969" y="1161050"/>
                </a:cubicBezTo>
                <a:cubicBezTo>
                  <a:pt x="9162516" y="1164052"/>
                  <a:pt x="9182118" y="1178881"/>
                  <a:pt x="9188177" y="1172073"/>
                </a:cubicBezTo>
                <a:lnTo>
                  <a:pt x="9268019" y="1199345"/>
                </a:lnTo>
                <a:cubicBezTo>
                  <a:pt x="9294395" y="1203950"/>
                  <a:pt x="9369253" y="1209594"/>
                  <a:pt x="9392919" y="1211784"/>
                </a:cubicBezTo>
                <a:cubicBezTo>
                  <a:pt x="9395782" y="1215475"/>
                  <a:pt x="9408360" y="1215996"/>
                  <a:pt x="9410017" y="1212490"/>
                </a:cubicBezTo>
                <a:cubicBezTo>
                  <a:pt x="9427947" y="1218972"/>
                  <a:pt x="9451943" y="1239383"/>
                  <a:pt x="9500499" y="1250677"/>
                </a:cubicBezTo>
                <a:cubicBezTo>
                  <a:pt x="9553332" y="1254635"/>
                  <a:pt x="9638573" y="1295945"/>
                  <a:pt x="9683005" y="1309587"/>
                </a:cubicBezTo>
                <a:cubicBezTo>
                  <a:pt x="9714210" y="1343428"/>
                  <a:pt x="9728743" y="1322498"/>
                  <a:pt x="9767091" y="1332526"/>
                </a:cubicBezTo>
                <a:cubicBezTo>
                  <a:pt x="9807158" y="1347631"/>
                  <a:pt x="9873419" y="1388931"/>
                  <a:pt x="9918248" y="1384986"/>
                </a:cubicBezTo>
                <a:lnTo>
                  <a:pt x="9943887" y="1397135"/>
                </a:lnTo>
                <a:cubicBezTo>
                  <a:pt x="9951331" y="1420646"/>
                  <a:pt x="9972443" y="1399871"/>
                  <a:pt x="9997044" y="1420496"/>
                </a:cubicBezTo>
                <a:cubicBezTo>
                  <a:pt x="10031208" y="1423153"/>
                  <a:pt x="10131971" y="1440080"/>
                  <a:pt x="10167995" y="1439259"/>
                </a:cubicBezTo>
                <a:cubicBezTo>
                  <a:pt x="10172943" y="1450689"/>
                  <a:pt x="10195912" y="1438948"/>
                  <a:pt x="10211200" y="1432770"/>
                </a:cubicBezTo>
                <a:cubicBezTo>
                  <a:pt x="10327242" y="1426732"/>
                  <a:pt x="10426976" y="1452305"/>
                  <a:pt x="10458762" y="1444554"/>
                </a:cubicBezTo>
                <a:cubicBezTo>
                  <a:pt x="10540854" y="1443440"/>
                  <a:pt x="10741852" y="1423642"/>
                  <a:pt x="10803046" y="1426140"/>
                </a:cubicBezTo>
                <a:cubicBezTo>
                  <a:pt x="10849163" y="1419483"/>
                  <a:pt x="10973519" y="1442167"/>
                  <a:pt x="11058755" y="1450181"/>
                </a:cubicBezTo>
                <a:cubicBezTo>
                  <a:pt x="11140250" y="1463310"/>
                  <a:pt x="11113345" y="1446365"/>
                  <a:pt x="11165209" y="1450925"/>
                </a:cubicBezTo>
                <a:cubicBezTo>
                  <a:pt x="11184875" y="1464363"/>
                  <a:pt x="11316233" y="1445181"/>
                  <a:pt x="11358455" y="1452150"/>
                </a:cubicBezTo>
                <a:cubicBezTo>
                  <a:pt x="11449669" y="1427079"/>
                  <a:pt x="11488916" y="1452094"/>
                  <a:pt x="11560424" y="1451737"/>
                </a:cubicBezTo>
                <a:cubicBezTo>
                  <a:pt x="11593031" y="1458748"/>
                  <a:pt x="11613048" y="1458612"/>
                  <a:pt x="11649954" y="1450170"/>
                </a:cubicBezTo>
                <a:cubicBezTo>
                  <a:pt x="11704998" y="1452643"/>
                  <a:pt x="11800345" y="1466845"/>
                  <a:pt x="11890686" y="1466575"/>
                </a:cubicBezTo>
                <a:cubicBezTo>
                  <a:pt x="11991124" y="1460564"/>
                  <a:pt x="12034412" y="1442650"/>
                  <a:pt x="12192000" y="1448544"/>
                </a:cubicBezTo>
                <a:lnTo>
                  <a:pt x="12192000" y="2028868"/>
                </a:lnTo>
                <a:lnTo>
                  <a:pt x="0" y="2028868"/>
                </a:lnTo>
                <a:lnTo>
                  <a:pt x="0" y="126221"/>
                </a:lnTo>
                <a:lnTo>
                  <a:pt x="4572" y="125615"/>
                </a:lnTo>
                <a:cubicBezTo>
                  <a:pt x="16534" y="125622"/>
                  <a:pt x="29688" y="127083"/>
                  <a:pt x="37645" y="121422"/>
                </a:cubicBezTo>
                <a:lnTo>
                  <a:pt x="77641" y="110298"/>
                </a:lnTo>
                <a:cubicBezTo>
                  <a:pt x="116931" y="105895"/>
                  <a:pt x="223574" y="99415"/>
                  <a:pt x="273386" y="95008"/>
                </a:cubicBezTo>
                <a:cubicBezTo>
                  <a:pt x="311403" y="91377"/>
                  <a:pt x="344376" y="81866"/>
                  <a:pt x="376513" y="83856"/>
                </a:cubicBezTo>
                <a:cubicBezTo>
                  <a:pt x="389622" y="77524"/>
                  <a:pt x="401959" y="74369"/>
                  <a:pt x="413835" y="81162"/>
                </a:cubicBezTo>
                <a:cubicBezTo>
                  <a:pt x="449447" y="73314"/>
                  <a:pt x="455720" y="63023"/>
                  <a:pt x="520671" y="57621"/>
                </a:cubicBezTo>
                <a:cubicBezTo>
                  <a:pt x="534371" y="57338"/>
                  <a:pt x="575890" y="61696"/>
                  <a:pt x="597225" y="57602"/>
                </a:cubicBezTo>
                <a:cubicBezTo>
                  <a:pt x="645932" y="52882"/>
                  <a:pt x="762967" y="57791"/>
                  <a:pt x="812914" y="29295"/>
                </a:cubicBezTo>
                <a:cubicBezTo>
                  <a:pt x="857841" y="22165"/>
                  <a:pt x="913858" y="26397"/>
                  <a:pt x="970251" y="18657"/>
                </a:cubicBezTo>
                <a:cubicBezTo>
                  <a:pt x="1033292" y="17269"/>
                  <a:pt x="1171903" y="22699"/>
                  <a:pt x="1195347" y="27097"/>
                </a:cubicBezTo>
                <a:cubicBezTo>
                  <a:pt x="1209850" y="27829"/>
                  <a:pt x="1260110" y="18578"/>
                  <a:pt x="1279765" y="10281"/>
                </a:cubicBezTo>
                <a:cubicBezTo>
                  <a:pt x="1306602" y="6594"/>
                  <a:pt x="1341168" y="6249"/>
                  <a:pt x="1356367" y="4978"/>
                </a:cubicBezTo>
                <a:lnTo>
                  <a:pt x="1370962" y="2658"/>
                </a:lnTo>
                <a:cubicBezTo>
                  <a:pt x="1377477" y="2704"/>
                  <a:pt x="1382249" y="792"/>
                  <a:pt x="1390955" y="184"/>
                </a:cubicBez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4" name="Picture 3" descr="Hexagonal background with blue neon lights">
            <a:extLst>
              <a:ext uri="{FF2B5EF4-FFF2-40B4-BE49-F238E27FC236}">
                <a16:creationId xmlns:a16="http://schemas.microsoft.com/office/drawing/2014/main" id="{C17BBD7B-828C-041B-FFBE-F118C667D784}"/>
              </a:ext>
            </a:extLst>
          </p:cNvPr>
          <p:cNvPicPr>
            <a:picLocks noChangeAspect="1"/>
          </p:cNvPicPr>
          <p:nvPr/>
        </p:nvPicPr>
        <p:blipFill>
          <a:blip r:embed="rId4">
            <a:alphaModFix/>
          </a:blip>
          <a:srcRect t="4100" b="4100"/>
          <a:stretch/>
        </p:blipFill>
        <p:spPr>
          <a:xfrm>
            <a:off x="20" y="10"/>
            <a:ext cx="12191980" cy="6295700"/>
          </a:xfrm>
          <a:custGeom>
            <a:avLst/>
            <a:gdLst/>
            <a:ahLst/>
            <a:cxnLst/>
            <a:rect l="l" t="t" r="r" b="b"/>
            <a:pathLst>
              <a:path w="12192000" h="6295710">
                <a:moveTo>
                  <a:pt x="8400610" y="5819351"/>
                </a:moveTo>
                <a:lnTo>
                  <a:pt x="8403540" y="5820265"/>
                </a:lnTo>
                <a:lnTo>
                  <a:pt x="8411626" y="5827132"/>
                </a:lnTo>
                <a:cubicBezTo>
                  <a:pt x="8413499" y="5826522"/>
                  <a:pt x="8392834" y="5817624"/>
                  <a:pt x="8400610" y="5819351"/>
                </a:cubicBezTo>
                <a:close/>
                <a:moveTo>
                  <a:pt x="0" y="0"/>
                </a:moveTo>
                <a:lnTo>
                  <a:pt x="12192000" y="0"/>
                </a:lnTo>
                <a:lnTo>
                  <a:pt x="12192000" y="6277676"/>
                </a:lnTo>
                <a:cubicBezTo>
                  <a:pt x="12034412" y="6271782"/>
                  <a:pt x="11991124" y="6289696"/>
                  <a:pt x="11890686" y="6295707"/>
                </a:cubicBezTo>
                <a:cubicBezTo>
                  <a:pt x="11800345" y="6295977"/>
                  <a:pt x="11704998" y="6281775"/>
                  <a:pt x="11649954" y="6279302"/>
                </a:cubicBezTo>
                <a:cubicBezTo>
                  <a:pt x="11613048" y="6287744"/>
                  <a:pt x="11593031" y="6287880"/>
                  <a:pt x="11560424" y="6280869"/>
                </a:cubicBezTo>
                <a:cubicBezTo>
                  <a:pt x="11488916" y="6281226"/>
                  <a:pt x="11449669" y="6256211"/>
                  <a:pt x="11358455" y="6281282"/>
                </a:cubicBezTo>
                <a:cubicBezTo>
                  <a:pt x="11316233" y="6274313"/>
                  <a:pt x="11184875" y="6293495"/>
                  <a:pt x="11165209" y="6280057"/>
                </a:cubicBezTo>
                <a:cubicBezTo>
                  <a:pt x="11113345" y="6275497"/>
                  <a:pt x="11140250" y="6292442"/>
                  <a:pt x="11058755" y="6279313"/>
                </a:cubicBezTo>
                <a:cubicBezTo>
                  <a:pt x="10973519" y="6271299"/>
                  <a:pt x="10849163" y="6248615"/>
                  <a:pt x="10803046" y="6255272"/>
                </a:cubicBezTo>
                <a:cubicBezTo>
                  <a:pt x="10741852" y="6252774"/>
                  <a:pt x="10540854" y="6272572"/>
                  <a:pt x="10458762" y="6273686"/>
                </a:cubicBezTo>
                <a:cubicBezTo>
                  <a:pt x="10426976" y="6281437"/>
                  <a:pt x="10327242" y="6255864"/>
                  <a:pt x="10211200" y="6261902"/>
                </a:cubicBezTo>
                <a:cubicBezTo>
                  <a:pt x="10195912" y="6268080"/>
                  <a:pt x="10172943" y="6279821"/>
                  <a:pt x="10167995" y="6268391"/>
                </a:cubicBezTo>
                <a:cubicBezTo>
                  <a:pt x="10131971" y="6269212"/>
                  <a:pt x="10031208" y="6252285"/>
                  <a:pt x="9997044" y="6249628"/>
                </a:cubicBezTo>
                <a:cubicBezTo>
                  <a:pt x="9972443" y="6229003"/>
                  <a:pt x="9951331" y="6249778"/>
                  <a:pt x="9943887" y="6226267"/>
                </a:cubicBezTo>
                <a:lnTo>
                  <a:pt x="9918248" y="6214118"/>
                </a:lnTo>
                <a:cubicBezTo>
                  <a:pt x="9873419" y="6218063"/>
                  <a:pt x="9807158" y="6176763"/>
                  <a:pt x="9767091" y="6161658"/>
                </a:cubicBezTo>
                <a:cubicBezTo>
                  <a:pt x="9728743" y="6151630"/>
                  <a:pt x="9714210" y="6172560"/>
                  <a:pt x="9683005" y="6138719"/>
                </a:cubicBezTo>
                <a:cubicBezTo>
                  <a:pt x="9638573" y="6125077"/>
                  <a:pt x="9553332" y="6083767"/>
                  <a:pt x="9500499" y="6079809"/>
                </a:cubicBezTo>
                <a:cubicBezTo>
                  <a:pt x="9451943" y="6068515"/>
                  <a:pt x="9427947" y="6048104"/>
                  <a:pt x="9410017" y="6041622"/>
                </a:cubicBezTo>
                <a:cubicBezTo>
                  <a:pt x="9408360" y="6045128"/>
                  <a:pt x="9395782" y="6044607"/>
                  <a:pt x="9392919" y="6040916"/>
                </a:cubicBezTo>
                <a:cubicBezTo>
                  <a:pt x="9369253" y="6038726"/>
                  <a:pt x="9294395" y="6033082"/>
                  <a:pt x="9268019" y="6028477"/>
                </a:cubicBezTo>
                <a:lnTo>
                  <a:pt x="9188177" y="6001205"/>
                </a:lnTo>
                <a:cubicBezTo>
                  <a:pt x="9182118" y="6008013"/>
                  <a:pt x="9162516" y="5993184"/>
                  <a:pt x="9155969" y="5990182"/>
                </a:cubicBezTo>
                <a:cubicBezTo>
                  <a:pt x="9154734" y="5994986"/>
                  <a:pt x="9138567" y="5995239"/>
                  <a:pt x="9133985" y="5990527"/>
                </a:cubicBezTo>
                <a:cubicBezTo>
                  <a:pt x="9112169" y="5974641"/>
                  <a:pt x="9019227" y="6009209"/>
                  <a:pt x="9003462" y="5994461"/>
                </a:cubicBezTo>
                <a:lnTo>
                  <a:pt x="8968445" y="5984963"/>
                </a:lnTo>
                <a:lnTo>
                  <a:pt x="8886001" y="5970078"/>
                </a:lnTo>
                <a:cubicBezTo>
                  <a:pt x="8847384" y="5987028"/>
                  <a:pt x="8863283" y="5969283"/>
                  <a:pt x="8838610" y="5962662"/>
                </a:cubicBezTo>
                <a:cubicBezTo>
                  <a:pt x="8780942" y="5951085"/>
                  <a:pt x="8730608" y="5929728"/>
                  <a:pt x="8665605" y="5927930"/>
                </a:cubicBezTo>
                <a:cubicBezTo>
                  <a:pt x="8590906" y="5931933"/>
                  <a:pt x="8491424" y="5849455"/>
                  <a:pt x="8419755" y="5825320"/>
                </a:cubicBezTo>
                <a:lnTo>
                  <a:pt x="8403540" y="5820265"/>
                </a:lnTo>
                <a:lnTo>
                  <a:pt x="8396651" y="5814414"/>
                </a:lnTo>
                <a:cubicBezTo>
                  <a:pt x="8382109" y="5805830"/>
                  <a:pt x="8369409" y="5807138"/>
                  <a:pt x="8363469" y="5795746"/>
                </a:cubicBezTo>
                <a:cubicBezTo>
                  <a:pt x="8322316" y="5783986"/>
                  <a:pt x="8283162" y="5791911"/>
                  <a:pt x="8275497" y="5778489"/>
                </a:cubicBezTo>
                <a:cubicBezTo>
                  <a:pt x="8194123" y="5785377"/>
                  <a:pt x="8141324" y="5754168"/>
                  <a:pt x="8074238" y="5742006"/>
                </a:cubicBezTo>
                <a:cubicBezTo>
                  <a:pt x="8012043" y="5728797"/>
                  <a:pt x="7936376" y="5697944"/>
                  <a:pt x="7902328" y="5699228"/>
                </a:cubicBezTo>
                <a:cubicBezTo>
                  <a:pt x="7876994" y="5674937"/>
                  <a:pt x="7861184" y="5683981"/>
                  <a:pt x="7840612" y="5676358"/>
                </a:cubicBezTo>
                <a:cubicBezTo>
                  <a:pt x="7803208" y="5669990"/>
                  <a:pt x="7836041" y="5656982"/>
                  <a:pt x="7786819" y="5667021"/>
                </a:cubicBezTo>
                <a:cubicBezTo>
                  <a:pt x="7732613" y="5641066"/>
                  <a:pt x="7556449" y="5637096"/>
                  <a:pt x="7548172" y="5629574"/>
                </a:cubicBezTo>
                <a:cubicBezTo>
                  <a:pt x="7520370" y="5633745"/>
                  <a:pt x="7499280" y="5578024"/>
                  <a:pt x="7483437" y="5570528"/>
                </a:cubicBezTo>
                <a:cubicBezTo>
                  <a:pt x="7446517" y="5557963"/>
                  <a:pt x="7432754" y="5546985"/>
                  <a:pt x="7377870" y="5526585"/>
                </a:cubicBezTo>
                <a:cubicBezTo>
                  <a:pt x="7324166" y="5514084"/>
                  <a:pt x="7290459" y="5487251"/>
                  <a:pt x="7230737" y="5488337"/>
                </a:cubicBezTo>
                <a:cubicBezTo>
                  <a:pt x="7229794" y="5484587"/>
                  <a:pt x="7227568" y="5481259"/>
                  <a:pt x="7224458" y="5478243"/>
                </a:cubicBezTo>
                <a:lnTo>
                  <a:pt x="7183121" y="5456690"/>
                </a:lnTo>
                <a:lnTo>
                  <a:pt x="7164601" y="5445669"/>
                </a:lnTo>
                <a:cubicBezTo>
                  <a:pt x="7117444" y="5439044"/>
                  <a:pt x="6961715" y="5423162"/>
                  <a:pt x="6900177" y="5416943"/>
                </a:cubicBezTo>
                <a:cubicBezTo>
                  <a:pt x="6859708" y="5411962"/>
                  <a:pt x="6829973" y="5424009"/>
                  <a:pt x="6795372" y="5408353"/>
                </a:cubicBezTo>
                <a:cubicBezTo>
                  <a:pt x="6757466" y="5403756"/>
                  <a:pt x="6723150" y="5405975"/>
                  <a:pt x="6692251" y="5397154"/>
                </a:cubicBezTo>
                <a:cubicBezTo>
                  <a:pt x="6678032" y="5400523"/>
                  <a:pt x="6665282" y="5400960"/>
                  <a:pt x="6655235" y="5391791"/>
                </a:cubicBezTo>
                <a:cubicBezTo>
                  <a:pt x="6632342" y="5390482"/>
                  <a:pt x="6578001" y="5390210"/>
                  <a:pt x="6554894" y="5389301"/>
                </a:cubicBezTo>
                <a:lnTo>
                  <a:pt x="6516595" y="5386337"/>
                </a:lnTo>
                <a:lnTo>
                  <a:pt x="6508541" y="5385090"/>
                </a:lnTo>
                <a:cubicBezTo>
                  <a:pt x="6495493" y="5382212"/>
                  <a:pt x="6482908" y="5378966"/>
                  <a:pt x="6471012" y="5375510"/>
                </a:cubicBezTo>
                <a:cubicBezTo>
                  <a:pt x="6446928" y="5375684"/>
                  <a:pt x="6395710" y="5387873"/>
                  <a:pt x="6364035" y="5386135"/>
                </a:cubicBezTo>
                <a:lnTo>
                  <a:pt x="6243319" y="5359013"/>
                </a:lnTo>
                <a:cubicBezTo>
                  <a:pt x="6212879" y="5353773"/>
                  <a:pt x="6162673" y="5347269"/>
                  <a:pt x="6098321" y="5333635"/>
                </a:cubicBezTo>
                <a:cubicBezTo>
                  <a:pt x="6036512" y="5321493"/>
                  <a:pt x="5902526" y="5286519"/>
                  <a:pt x="5880652" y="5277210"/>
                </a:cubicBezTo>
                <a:cubicBezTo>
                  <a:pt x="5862008" y="5272118"/>
                  <a:pt x="5777344" y="5270729"/>
                  <a:pt x="5785959" y="5281428"/>
                </a:cubicBezTo>
                <a:cubicBezTo>
                  <a:pt x="5732223" y="5253885"/>
                  <a:pt x="5707481" y="5272284"/>
                  <a:pt x="5643534" y="5254565"/>
                </a:cubicBezTo>
                <a:lnTo>
                  <a:pt x="5518799" y="5239589"/>
                </a:lnTo>
                <a:lnTo>
                  <a:pt x="5505015" y="5238668"/>
                </a:lnTo>
                <a:lnTo>
                  <a:pt x="5453307" y="5242373"/>
                </a:lnTo>
                <a:cubicBezTo>
                  <a:pt x="5364785" y="5222802"/>
                  <a:pt x="5272117" y="5216494"/>
                  <a:pt x="5221533" y="5211727"/>
                </a:cubicBezTo>
                <a:lnTo>
                  <a:pt x="5149802" y="5213774"/>
                </a:lnTo>
                <a:cubicBezTo>
                  <a:pt x="5138262" y="5214029"/>
                  <a:pt x="5124907" y="5211375"/>
                  <a:pt x="5114928" y="5210874"/>
                </a:cubicBezTo>
                <a:lnTo>
                  <a:pt x="5108970" y="5210769"/>
                </a:lnTo>
                <a:lnTo>
                  <a:pt x="5067961" y="5212732"/>
                </a:lnTo>
                <a:lnTo>
                  <a:pt x="5007075" y="5219826"/>
                </a:lnTo>
                <a:cubicBezTo>
                  <a:pt x="4987003" y="5224768"/>
                  <a:pt x="4969259" y="5243691"/>
                  <a:pt x="4944087" y="5234705"/>
                </a:cubicBezTo>
                <a:cubicBezTo>
                  <a:pt x="4949882" y="5245098"/>
                  <a:pt x="4914397" y="5231960"/>
                  <a:pt x="4907662" y="5240963"/>
                </a:cubicBezTo>
                <a:cubicBezTo>
                  <a:pt x="4903760" y="5248418"/>
                  <a:pt x="4892087" y="5246169"/>
                  <a:pt x="4882386" y="5247827"/>
                </a:cubicBezTo>
                <a:cubicBezTo>
                  <a:pt x="4874062" y="5254866"/>
                  <a:pt x="4826963" y="5256092"/>
                  <a:pt x="4811440" y="5252876"/>
                </a:cubicBezTo>
                <a:cubicBezTo>
                  <a:pt x="4768806" y="5239165"/>
                  <a:pt x="4725356" y="5266199"/>
                  <a:pt x="4691075" y="5256053"/>
                </a:cubicBezTo>
                <a:cubicBezTo>
                  <a:pt x="4657791" y="5260543"/>
                  <a:pt x="4662147" y="5270118"/>
                  <a:pt x="4640313" y="5272672"/>
                </a:cubicBezTo>
                <a:cubicBezTo>
                  <a:pt x="4614551" y="5275276"/>
                  <a:pt x="4552839" y="5274110"/>
                  <a:pt x="4536504" y="5271673"/>
                </a:cubicBezTo>
                <a:lnTo>
                  <a:pt x="4513724" y="5265192"/>
                </a:lnTo>
                <a:lnTo>
                  <a:pt x="4459811" y="5259461"/>
                </a:lnTo>
                <a:lnTo>
                  <a:pt x="4379064" y="5240693"/>
                </a:lnTo>
                <a:cubicBezTo>
                  <a:pt x="4349703" y="5233397"/>
                  <a:pt x="4313198" y="5233244"/>
                  <a:pt x="4290981" y="5218803"/>
                </a:cubicBezTo>
                <a:cubicBezTo>
                  <a:pt x="4277508" y="5216103"/>
                  <a:pt x="4248116" y="5209410"/>
                  <a:pt x="4238372" y="5207320"/>
                </a:cubicBezTo>
                <a:lnTo>
                  <a:pt x="4232518" y="5206263"/>
                </a:lnTo>
                <a:lnTo>
                  <a:pt x="4191732" y="5201631"/>
                </a:lnTo>
                <a:lnTo>
                  <a:pt x="4065532" y="5203432"/>
                </a:lnTo>
                <a:cubicBezTo>
                  <a:pt x="4069305" y="5214589"/>
                  <a:pt x="4036780" y="5195978"/>
                  <a:pt x="4028460" y="5203762"/>
                </a:cubicBezTo>
                <a:cubicBezTo>
                  <a:pt x="4023224" y="5210474"/>
                  <a:pt x="4012138" y="5206393"/>
                  <a:pt x="4002267" y="5206472"/>
                </a:cubicBezTo>
                <a:cubicBezTo>
                  <a:pt x="3992749" y="5212068"/>
                  <a:pt x="3946095" y="5205737"/>
                  <a:pt x="3931396" y="5200087"/>
                </a:cubicBezTo>
                <a:cubicBezTo>
                  <a:pt x="3891932" y="5179770"/>
                  <a:pt x="3844059" y="5199420"/>
                  <a:pt x="3812162" y="5183950"/>
                </a:cubicBezTo>
                <a:cubicBezTo>
                  <a:pt x="3778518" y="5183043"/>
                  <a:pt x="3780102" y="5188477"/>
                  <a:pt x="3758105" y="5187497"/>
                </a:cubicBezTo>
                <a:cubicBezTo>
                  <a:pt x="3717288" y="5184581"/>
                  <a:pt x="3625982" y="5171765"/>
                  <a:pt x="3567259" y="5166457"/>
                </a:cubicBezTo>
                <a:cubicBezTo>
                  <a:pt x="3512865" y="5162132"/>
                  <a:pt x="3463644" y="5161944"/>
                  <a:pt x="3405770" y="5155649"/>
                </a:cubicBezTo>
                <a:cubicBezTo>
                  <a:pt x="3361027" y="5142974"/>
                  <a:pt x="3312439" y="5157431"/>
                  <a:pt x="3280097" y="5141037"/>
                </a:cubicBezTo>
                <a:cubicBezTo>
                  <a:pt x="3120979" y="5116725"/>
                  <a:pt x="3052347" y="5128130"/>
                  <a:pt x="3009910" y="5103818"/>
                </a:cubicBezTo>
                <a:cubicBezTo>
                  <a:pt x="3005875" y="5100226"/>
                  <a:pt x="3001138" y="5097296"/>
                  <a:pt x="2995934" y="5094849"/>
                </a:cubicBezTo>
                <a:lnTo>
                  <a:pt x="2942858" y="5080954"/>
                </a:lnTo>
                <a:lnTo>
                  <a:pt x="2875436" y="5065767"/>
                </a:lnTo>
                <a:lnTo>
                  <a:pt x="2874892" y="5066635"/>
                </a:lnTo>
                <a:cubicBezTo>
                  <a:pt x="2869596" y="5067361"/>
                  <a:pt x="2856789" y="5066934"/>
                  <a:pt x="2843662" y="5070125"/>
                </a:cubicBezTo>
                <a:lnTo>
                  <a:pt x="2718916" y="5071712"/>
                </a:lnTo>
                <a:lnTo>
                  <a:pt x="2713522" y="5072387"/>
                </a:lnTo>
                <a:lnTo>
                  <a:pt x="2476147" y="5064475"/>
                </a:lnTo>
                <a:cubicBezTo>
                  <a:pt x="2437134" y="5049559"/>
                  <a:pt x="2413847" y="5063272"/>
                  <a:pt x="2373568" y="5059695"/>
                </a:cubicBezTo>
                <a:cubicBezTo>
                  <a:pt x="2342080" y="5059623"/>
                  <a:pt x="2308969" y="5065971"/>
                  <a:pt x="2287219" y="5064043"/>
                </a:cubicBezTo>
                <a:cubicBezTo>
                  <a:pt x="2221974" y="5050567"/>
                  <a:pt x="2205627" y="5056653"/>
                  <a:pt x="2164831" y="5052958"/>
                </a:cubicBezTo>
                <a:cubicBezTo>
                  <a:pt x="2133996" y="5046048"/>
                  <a:pt x="2078492" y="5023548"/>
                  <a:pt x="2058061" y="5016184"/>
                </a:cubicBezTo>
                <a:lnTo>
                  <a:pt x="2042244" y="5008773"/>
                </a:lnTo>
                <a:cubicBezTo>
                  <a:pt x="2012576" y="5000130"/>
                  <a:pt x="1896351" y="4954488"/>
                  <a:pt x="1877728" y="4964561"/>
                </a:cubicBezTo>
                <a:cubicBezTo>
                  <a:pt x="1839146" y="4963602"/>
                  <a:pt x="1818769" y="4956798"/>
                  <a:pt x="1759056" y="4940624"/>
                </a:cubicBezTo>
                <a:cubicBezTo>
                  <a:pt x="1719091" y="4929016"/>
                  <a:pt x="1691494" y="4906097"/>
                  <a:pt x="1637948" y="4894908"/>
                </a:cubicBezTo>
                <a:cubicBezTo>
                  <a:pt x="1587306" y="4861386"/>
                  <a:pt x="1496241" y="4859518"/>
                  <a:pt x="1434549" y="4834662"/>
                </a:cubicBezTo>
                <a:cubicBezTo>
                  <a:pt x="1412300" y="4829402"/>
                  <a:pt x="1399661" y="4828707"/>
                  <a:pt x="1390955" y="4829316"/>
                </a:cubicBezTo>
                <a:cubicBezTo>
                  <a:pt x="1382249" y="4829924"/>
                  <a:pt x="1377477" y="4831836"/>
                  <a:pt x="1370962" y="4831790"/>
                </a:cubicBezTo>
                <a:lnTo>
                  <a:pt x="1356367" y="4834110"/>
                </a:lnTo>
                <a:cubicBezTo>
                  <a:pt x="1341168" y="4835381"/>
                  <a:pt x="1306602" y="4835726"/>
                  <a:pt x="1279765" y="4839413"/>
                </a:cubicBezTo>
                <a:cubicBezTo>
                  <a:pt x="1260110" y="4847710"/>
                  <a:pt x="1209850" y="4856961"/>
                  <a:pt x="1195347" y="4856229"/>
                </a:cubicBezTo>
                <a:cubicBezTo>
                  <a:pt x="1171903" y="4851831"/>
                  <a:pt x="1033292" y="4846401"/>
                  <a:pt x="970251" y="4847789"/>
                </a:cubicBezTo>
                <a:cubicBezTo>
                  <a:pt x="913858" y="4855529"/>
                  <a:pt x="857841" y="4851297"/>
                  <a:pt x="812914" y="4858427"/>
                </a:cubicBezTo>
                <a:cubicBezTo>
                  <a:pt x="762967" y="4886923"/>
                  <a:pt x="645932" y="4882014"/>
                  <a:pt x="597225" y="4886734"/>
                </a:cubicBezTo>
                <a:cubicBezTo>
                  <a:pt x="575890" y="4890828"/>
                  <a:pt x="534371" y="4886470"/>
                  <a:pt x="520671" y="4886753"/>
                </a:cubicBezTo>
                <a:cubicBezTo>
                  <a:pt x="455720" y="4892155"/>
                  <a:pt x="449447" y="4902446"/>
                  <a:pt x="413835" y="4910294"/>
                </a:cubicBezTo>
                <a:cubicBezTo>
                  <a:pt x="401959" y="4903501"/>
                  <a:pt x="389622" y="4906656"/>
                  <a:pt x="376513" y="4912988"/>
                </a:cubicBezTo>
                <a:cubicBezTo>
                  <a:pt x="344376" y="4910998"/>
                  <a:pt x="311403" y="4920509"/>
                  <a:pt x="273386" y="4924140"/>
                </a:cubicBezTo>
                <a:cubicBezTo>
                  <a:pt x="223574" y="4928547"/>
                  <a:pt x="116931" y="4935027"/>
                  <a:pt x="77641" y="4939430"/>
                </a:cubicBezTo>
                <a:lnTo>
                  <a:pt x="37645" y="4950554"/>
                </a:lnTo>
                <a:cubicBezTo>
                  <a:pt x="29688" y="4956215"/>
                  <a:pt x="16534" y="4954754"/>
                  <a:pt x="4572" y="4954747"/>
                </a:cubicBezTo>
                <a:lnTo>
                  <a:pt x="0" y="4955353"/>
                </a:lnTo>
                <a:close/>
              </a:path>
            </a:pathLst>
          </a:custGeom>
        </p:spPr>
      </p:pic>
      <p:sp>
        <p:nvSpPr>
          <p:cNvPr id="2" name="Title 1"/>
          <p:cNvSpPr>
            <a:spLocks noGrp="1"/>
          </p:cNvSpPr>
          <p:nvPr>
            <p:ph type="ctrTitle"/>
          </p:nvPr>
        </p:nvSpPr>
        <p:spPr>
          <a:xfrm>
            <a:off x="685800" y="3802828"/>
            <a:ext cx="7521633" cy="1764256"/>
          </a:xfrm>
        </p:spPr>
        <p:txBody>
          <a:bodyPr anchor="b">
            <a:normAutofit/>
          </a:bodyPr>
          <a:lstStyle/>
          <a:p>
            <a:r>
              <a:rPr lang="en-US" sz="4000" dirty="0"/>
              <a:t>Hadith </a:t>
            </a:r>
            <a:br>
              <a:rPr lang="en-US" sz="4000" dirty="0"/>
            </a:br>
            <a:r>
              <a:rPr lang="en-US" sz="4000" dirty="0"/>
              <a:t>Series </a:t>
            </a:r>
          </a:p>
        </p:txBody>
      </p:sp>
      <p:sp>
        <p:nvSpPr>
          <p:cNvPr id="3" name="Subtitle 2"/>
          <p:cNvSpPr>
            <a:spLocks noGrp="1"/>
          </p:cNvSpPr>
          <p:nvPr>
            <p:ph type="subTitle" idx="1"/>
          </p:nvPr>
        </p:nvSpPr>
        <p:spPr>
          <a:xfrm>
            <a:off x="685799" y="5905949"/>
            <a:ext cx="7732059" cy="613186"/>
          </a:xfrm>
        </p:spPr>
        <p:txBody>
          <a:bodyPr vert="horz" lIns="91440" tIns="45720" rIns="91440" bIns="45720" rtlCol="0">
            <a:normAutofit/>
          </a:bodyPr>
          <a:lstStyle/>
          <a:p>
            <a:r>
              <a:rPr lang="en-US" sz="2800" b="1" dirty="0">
                <a:solidFill>
                  <a:srgbClr val="FFFFFF"/>
                </a:solidFill>
              </a:rPr>
              <a:t>40 </a:t>
            </a:r>
            <a:r>
              <a:rPr lang="en-US" sz="2800" b="1" dirty="0" err="1">
                <a:solidFill>
                  <a:srgbClr val="FFFFFF"/>
                </a:solidFill>
              </a:rPr>
              <a:t>Ahadith</a:t>
            </a:r>
            <a:r>
              <a:rPr lang="en-US" sz="2800" b="1" dirty="0">
                <a:solidFill>
                  <a:srgbClr val="FFFFFF"/>
                </a:solidFill>
              </a:rPr>
              <a:t> Compilation</a:t>
            </a:r>
          </a:p>
        </p:txBody>
      </p:sp>
    </p:spTree>
    <p:extLst>
      <p:ext uri="{BB962C8B-B14F-4D97-AF65-F5344CB8AC3E}">
        <p14:creationId xmlns:p14="http://schemas.microsoft.com/office/powerpoint/2010/main" val="1098572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D26273-A52B-4DF6-9342-ACD53597AF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0" name="Freeform: Shape 9">
            <a:extLst>
              <a:ext uri="{FF2B5EF4-FFF2-40B4-BE49-F238E27FC236}">
                <a16:creationId xmlns:a16="http://schemas.microsoft.com/office/drawing/2014/main" id="{5A1F2460-3720-4B57-86D1-22BA931437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254282" cy="6858000"/>
          </a:xfrm>
          <a:custGeom>
            <a:avLst/>
            <a:gdLst>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9468 w 6128435"/>
              <a:gd name="connsiteY113" fmla="*/ 4200916 h 6858000"/>
              <a:gd name="connsiteX114" fmla="*/ 5917114 w 6128435"/>
              <a:gd name="connsiteY114" fmla="*/ 4213096 h 6858000"/>
              <a:gd name="connsiteX115" fmla="*/ 5921153 w 6128435"/>
              <a:gd name="connsiteY115" fmla="*/ 4236222 h 6858000"/>
              <a:gd name="connsiteX116" fmla="*/ 5924233 w 6128435"/>
              <a:gd name="connsiteY116" fmla="*/ 4242060 h 6858000"/>
              <a:gd name="connsiteX117" fmla="*/ 5923742 w 6128435"/>
              <a:gd name="connsiteY117" fmla="*/ 4265435 h 6858000"/>
              <a:gd name="connsiteX118" fmla="*/ 5928910 w 6128435"/>
              <a:gd name="connsiteY118" fmla="*/ 4300973 h 6858000"/>
              <a:gd name="connsiteX119" fmla="*/ 5939320 w 6128435"/>
              <a:gd name="connsiteY119" fmla="*/ 4340435 h 6858000"/>
              <a:gd name="connsiteX120" fmla="*/ 5936924 w 6128435"/>
              <a:gd name="connsiteY120" fmla="*/ 4353034 h 6858000"/>
              <a:gd name="connsiteX121" fmla="*/ 5946705 w 6128435"/>
              <a:gd name="connsiteY121" fmla="*/ 4428051 h 6858000"/>
              <a:gd name="connsiteX122" fmla="*/ 5949261 w 6128435"/>
              <a:gd name="connsiteY122" fmla="*/ 4449185 h 6858000"/>
              <a:gd name="connsiteX123" fmla="*/ 5957504 w 6128435"/>
              <a:gd name="connsiteY123" fmla="*/ 4465911 h 6858000"/>
              <a:gd name="connsiteX124" fmla="*/ 5964689 w 6128435"/>
              <a:gd name="connsiteY124" fmla="*/ 4468532 h 6858000"/>
              <a:gd name="connsiteX125" fmla="*/ 5967062 w 6128435"/>
              <a:gd name="connsiteY125" fmla="*/ 4479923 h 6858000"/>
              <a:gd name="connsiteX126" fmla="*/ 5968960 w 6128435"/>
              <a:gd name="connsiteY126" fmla="*/ 4482655 h 6858000"/>
              <a:gd name="connsiteX127" fmla="*/ 5978567 w 6128435"/>
              <a:gd name="connsiteY127" fmla="*/ 4498605 h 6858000"/>
              <a:gd name="connsiteX128" fmla="*/ 5967676 w 6128435"/>
              <a:gd name="connsiteY128" fmla="*/ 4540140 h 6858000"/>
              <a:gd name="connsiteX129" fmla="*/ 5980106 w 6128435"/>
              <a:gd name="connsiteY129" fmla="*/ 4585087 h 6858000"/>
              <a:gd name="connsiteX130" fmla="*/ 5986918 w 6128435"/>
              <a:gd name="connsiteY130" fmla="*/ 4764836 h 6858000"/>
              <a:gd name="connsiteX131" fmla="*/ 6013516 w 6128435"/>
              <a:gd name="connsiteY131" fmla="*/ 4786619 h 6858000"/>
              <a:gd name="connsiteX132" fmla="*/ 6025404 w 6128435"/>
              <a:gd name="connsiteY132" fmla="*/ 4858148 h 6858000"/>
              <a:gd name="connsiteX133" fmla="*/ 6007749 w 6128435"/>
              <a:gd name="connsiteY133" fmla="*/ 4964715 h 6858000"/>
              <a:gd name="connsiteX134" fmla="*/ 6005269 w 6128435"/>
              <a:gd name="connsiteY134" fmla="*/ 5150567 h 6858000"/>
              <a:gd name="connsiteX135" fmla="*/ 6001127 w 6128435"/>
              <a:gd name="connsiteY135" fmla="*/ 5164609 h 6858000"/>
              <a:gd name="connsiteX136" fmla="*/ 5996647 w 6128435"/>
              <a:gd name="connsiteY136" fmla="*/ 5185640 h 6858000"/>
              <a:gd name="connsiteX137" fmla="*/ 5998514 w 6128435"/>
              <a:gd name="connsiteY137" fmla="*/ 5189673 h 6858000"/>
              <a:gd name="connsiteX138" fmla="*/ 5995970 w 6128435"/>
              <a:gd name="connsiteY138" fmla="*/ 5221547 h 6858000"/>
              <a:gd name="connsiteX139" fmla="*/ 5997218 w 6128435"/>
              <a:gd name="connsiteY139" fmla="*/ 5222031 h 6858000"/>
              <a:gd name="connsiteX140" fmla="*/ 6002116 w 6128435"/>
              <a:gd name="connsiteY140" fmla="*/ 5231223 h 6858000"/>
              <a:gd name="connsiteX141" fmla="*/ 6008541 w 6128435"/>
              <a:gd name="connsiteY141" fmla="*/ 5248680 h 6858000"/>
              <a:gd name="connsiteX142" fmla="*/ 6039260 w 6128435"/>
              <a:gd name="connsiteY142" fmla="*/ 5289518 h 6858000"/>
              <a:gd name="connsiteX143" fmla="*/ 6036748 w 6128435"/>
              <a:gd name="connsiteY143" fmla="*/ 5322752 h 6858000"/>
              <a:gd name="connsiteX144" fmla="*/ 6036943 w 6128435"/>
              <a:gd name="connsiteY144" fmla="*/ 5329480 h 6858000"/>
              <a:gd name="connsiteX145" fmla="*/ 6037236 w 6128435"/>
              <a:gd name="connsiteY145" fmla="*/ 5329634 h 6858000"/>
              <a:gd name="connsiteX146" fmla="*/ 6038019 w 6128435"/>
              <a:gd name="connsiteY146" fmla="*/ 5336764 h 6858000"/>
              <a:gd name="connsiteX147" fmla="*/ 6037298 w 6128435"/>
              <a:gd name="connsiteY147" fmla="*/ 5341753 h 6858000"/>
              <a:gd name="connsiteX148" fmla="*/ 6037677 w 6128435"/>
              <a:gd name="connsiteY148" fmla="*/ 5354807 h 6858000"/>
              <a:gd name="connsiteX149" fmla="*/ 6039728 w 6128435"/>
              <a:gd name="connsiteY149" fmla="*/ 5359416 h 6858000"/>
              <a:gd name="connsiteX150" fmla="*/ 6043311 w 6128435"/>
              <a:gd name="connsiteY150" fmla="*/ 5361407 h 6858000"/>
              <a:gd name="connsiteX151" fmla="*/ 6042954 w 6128435"/>
              <a:gd name="connsiteY151" fmla="*/ 5362576 h 6858000"/>
              <a:gd name="connsiteX152" fmla="*/ 6053435 w 6128435"/>
              <a:gd name="connsiteY152" fmla="*/ 5387547 h 6858000"/>
              <a:gd name="connsiteX153" fmla="*/ 6065933 w 6128435"/>
              <a:gd name="connsiteY153" fmla="*/ 5443002 h 6858000"/>
              <a:gd name="connsiteX154" fmla="*/ 6068640 w 6128435"/>
              <a:gd name="connsiteY154" fmla="*/ 5474503 h 6858000"/>
              <a:gd name="connsiteX155" fmla="*/ 6080922 w 6128435"/>
              <a:gd name="connsiteY155" fmla="*/ 5561070 h 6858000"/>
              <a:gd name="connsiteX156" fmla="*/ 6096949 w 6128435"/>
              <a:gd name="connsiteY156" fmla="*/ 5648179 h 6858000"/>
              <a:gd name="connsiteX157" fmla="*/ 6125703 w 6128435"/>
              <a:gd name="connsiteY157" fmla="*/ 5692894 h 6858000"/>
              <a:gd name="connsiteX158" fmla="*/ 6126670 w 6128435"/>
              <a:gd name="connsiteY158" fmla="*/ 5697882 h 6858000"/>
              <a:gd name="connsiteX159" fmla="*/ 6124061 w 6128435"/>
              <a:gd name="connsiteY159" fmla="*/ 5710294 h 6858000"/>
              <a:gd name="connsiteX160" fmla="*/ 6122213 w 6128435"/>
              <a:gd name="connsiteY160" fmla="*/ 5714762 h 6858000"/>
              <a:gd name="connsiteX161" fmla="*/ 6121353 w 6128435"/>
              <a:gd name="connsiteY161" fmla="*/ 5721725 h 6858000"/>
              <a:gd name="connsiteX162" fmla="*/ 6121607 w 6128435"/>
              <a:gd name="connsiteY162" fmla="*/ 5721959 h 6858000"/>
              <a:gd name="connsiteX163" fmla="*/ 6120262 w 6128435"/>
              <a:gd name="connsiteY163" fmla="*/ 5728358 h 6858000"/>
              <a:gd name="connsiteX164" fmla="*/ 6110194 w 6128435"/>
              <a:gd name="connsiteY164" fmla="*/ 5758853 h 6858000"/>
              <a:gd name="connsiteX165" fmla="*/ 6127519 w 6128435"/>
              <a:gd name="connsiteY165" fmla="*/ 5865775 h 6858000"/>
              <a:gd name="connsiteX166" fmla="*/ 6128435 w 6128435"/>
              <a:gd name="connsiteY166" fmla="*/ 5870164 h 6858000"/>
              <a:gd name="connsiteX167" fmla="*/ 6119217 w 6128435"/>
              <a:gd name="connsiteY167" fmla="*/ 5888542 h 6858000"/>
              <a:gd name="connsiteX168" fmla="*/ 6115966 w 6128435"/>
              <a:gd name="connsiteY168" fmla="*/ 5898387 h 6858000"/>
              <a:gd name="connsiteX169" fmla="*/ 6111924 w 6128435"/>
              <a:gd name="connsiteY169" fmla="*/ 5900444 h 6858000"/>
              <a:gd name="connsiteX170" fmla="*/ 6108716 w 6128435"/>
              <a:gd name="connsiteY170" fmla="*/ 5915345 h 6858000"/>
              <a:gd name="connsiteX171" fmla="*/ 6109524 w 6128435"/>
              <a:gd name="connsiteY171" fmla="*/ 5917328 h 6858000"/>
              <a:gd name="connsiteX172" fmla="*/ 6102493 w 6128435"/>
              <a:gd name="connsiteY172" fmla="*/ 5928602 h 6858000"/>
              <a:gd name="connsiteX173" fmla="*/ 6056863 w 6128435"/>
              <a:gd name="connsiteY173" fmla="*/ 6000643 h 6858000"/>
              <a:gd name="connsiteX174" fmla="*/ 6045436 w 6128435"/>
              <a:gd name="connsiteY174" fmla="*/ 6124480 h 6858000"/>
              <a:gd name="connsiteX175" fmla="*/ 6030489 w 6128435"/>
              <a:gd name="connsiteY175" fmla="*/ 6317666 h 6858000"/>
              <a:gd name="connsiteX176" fmla="*/ 6007492 w 6128435"/>
              <a:gd name="connsiteY176" fmla="*/ 6440818 h 6858000"/>
              <a:gd name="connsiteX177" fmla="*/ 6009467 w 6128435"/>
              <a:gd name="connsiteY177" fmla="*/ 6487076 h 6858000"/>
              <a:gd name="connsiteX178" fmla="*/ 5995064 w 6128435"/>
              <a:gd name="connsiteY178" fmla="*/ 6540791 h 6858000"/>
              <a:gd name="connsiteX179" fmla="*/ 5996309 w 6128435"/>
              <a:gd name="connsiteY179" fmla="*/ 6543961 h 6858000"/>
              <a:gd name="connsiteX180" fmla="*/ 5996048 w 6128435"/>
              <a:gd name="connsiteY180" fmla="*/ 6555444 h 6858000"/>
              <a:gd name="connsiteX181" fmla="*/ 6002524 w 6128435"/>
              <a:gd name="connsiteY181" fmla="*/ 6560188 h 6858000"/>
              <a:gd name="connsiteX182" fmla="*/ 6006823 w 6128435"/>
              <a:gd name="connsiteY182" fmla="*/ 6578546 h 6858000"/>
              <a:gd name="connsiteX183" fmla="*/ 6004510 w 6128435"/>
              <a:gd name="connsiteY183" fmla="*/ 6599256 h 6858000"/>
              <a:gd name="connsiteX184" fmla="*/ 5986207 w 6128435"/>
              <a:gd name="connsiteY184" fmla="*/ 6695855 h 6858000"/>
              <a:gd name="connsiteX185" fmla="*/ 5979428 w 6128435"/>
              <a:gd name="connsiteY185" fmla="*/ 6754678 h 6858000"/>
              <a:gd name="connsiteX186" fmla="*/ 5983398 w 6128435"/>
              <a:gd name="connsiteY186" fmla="*/ 6778641 h 6858000"/>
              <a:gd name="connsiteX187" fmla="*/ 5984543 w 6128435"/>
              <a:gd name="connsiteY187" fmla="*/ 6811016 h 6858000"/>
              <a:gd name="connsiteX188" fmla="*/ 5981802 w 6128435"/>
              <a:gd name="connsiteY188" fmla="*/ 6838578 h 6858000"/>
              <a:gd name="connsiteX189" fmla="*/ 5979671 w 6128435"/>
              <a:gd name="connsiteY189" fmla="*/ 6858000 h 6858000"/>
              <a:gd name="connsiteX190" fmla="*/ 0 w 6128435"/>
              <a:gd name="connsiteY190" fmla="*/ 685800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36924 w 6128435"/>
              <a:gd name="connsiteY119" fmla="*/ 4353034 h 6858000"/>
              <a:gd name="connsiteX120" fmla="*/ 5946705 w 6128435"/>
              <a:gd name="connsiteY120" fmla="*/ 4428051 h 6858000"/>
              <a:gd name="connsiteX121" fmla="*/ 5949261 w 6128435"/>
              <a:gd name="connsiteY121" fmla="*/ 4449185 h 6858000"/>
              <a:gd name="connsiteX122" fmla="*/ 5957504 w 6128435"/>
              <a:gd name="connsiteY122" fmla="*/ 4465911 h 6858000"/>
              <a:gd name="connsiteX123" fmla="*/ 5964689 w 6128435"/>
              <a:gd name="connsiteY123" fmla="*/ 4468532 h 6858000"/>
              <a:gd name="connsiteX124" fmla="*/ 5967062 w 6128435"/>
              <a:gd name="connsiteY124" fmla="*/ 4479923 h 6858000"/>
              <a:gd name="connsiteX125" fmla="*/ 5968960 w 6128435"/>
              <a:gd name="connsiteY125" fmla="*/ 4482655 h 6858000"/>
              <a:gd name="connsiteX126" fmla="*/ 5978567 w 6128435"/>
              <a:gd name="connsiteY126" fmla="*/ 4498605 h 6858000"/>
              <a:gd name="connsiteX127" fmla="*/ 5967676 w 6128435"/>
              <a:gd name="connsiteY127" fmla="*/ 4540140 h 6858000"/>
              <a:gd name="connsiteX128" fmla="*/ 5980106 w 6128435"/>
              <a:gd name="connsiteY128" fmla="*/ 4585087 h 6858000"/>
              <a:gd name="connsiteX129" fmla="*/ 5986918 w 6128435"/>
              <a:gd name="connsiteY129" fmla="*/ 4764836 h 6858000"/>
              <a:gd name="connsiteX130" fmla="*/ 6013516 w 6128435"/>
              <a:gd name="connsiteY130" fmla="*/ 4786619 h 6858000"/>
              <a:gd name="connsiteX131" fmla="*/ 6025404 w 6128435"/>
              <a:gd name="connsiteY131" fmla="*/ 4858148 h 6858000"/>
              <a:gd name="connsiteX132" fmla="*/ 6007749 w 6128435"/>
              <a:gd name="connsiteY132" fmla="*/ 4964715 h 6858000"/>
              <a:gd name="connsiteX133" fmla="*/ 6005269 w 6128435"/>
              <a:gd name="connsiteY133" fmla="*/ 5150567 h 6858000"/>
              <a:gd name="connsiteX134" fmla="*/ 6001127 w 6128435"/>
              <a:gd name="connsiteY134" fmla="*/ 5164609 h 6858000"/>
              <a:gd name="connsiteX135" fmla="*/ 5996647 w 6128435"/>
              <a:gd name="connsiteY135" fmla="*/ 5185640 h 6858000"/>
              <a:gd name="connsiteX136" fmla="*/ 5998514 w 6128435"/>
              <a:gd name="connsiteY136" fmla="*/ 5189673 h 6858000"/>
              <a:gd name="connsiteX137" fmla="*/ 5995970 w 6128435"/>
              <a:gd name="connsiteY137" fmla="*/ 5221547 h 6858000"/>
              <a:gd name="connsiteX138" fmla="*/ 5997218 w 6128435"/>
              <a:gd name="connsiteY138" fmla="*/ 5222031 h 6858000"/>
              <a:gd name="connsiteX139" fmla="*/ 6002116 w 6128435"/>
              <a:gd name="connsiteY139" fmla="*/ 5231223 h 6858000"/>
              <a:gd name="connsiteX140" fmla="*/ 6008541 w 6128435"/>
              <a:gd name="connsiteY140" fmla="*/ 5248680 h 6858000"/>
              <a:gd name="connsiteX141" fmla="*/ 6039260 w 6128435"/>
              <a:gd name="connsiteY141" fmla="*/ 5289518 h 6858000"/>
              <a:gd name="connsiteX142" fmla="*/ 6036748 w 6128435"/>
              <a:gd name="connsiteY142" fmla="*/ 5322752 h 6858000"/>
              <a:gd name="connsiteX143" fmla="*/ 6036943 w 6128435"/>
              <a:gd name="connsiteY143" fmla="*/ 5329480 h 6858000"/>
              <a:gd name="connsiteX144" fmla="*/ 6037236 w 6128435"/>
              <a:gd name="connsiteY144" fmla="*/ 5329634 h 6858000"/>
              <a:gd name="connsiteX145" fmla="*/ 6038019 w 6128435"/>
              <a:gd name="connsiteY145" fmla="*/ 5336764 h 6858000"/>
              <a:gd name="connsiteX146" fmla="*/ 6037298 w 6128435"/>
              <a:gd name="connsiteY146" fmla="*/ 5341753 h 6858000"/>
              <a:gd name="connsiteX147" fmla="*/ 6037677 w 6128435"/>
              <a:gd name="connsiteY147" fmla="*/ 5354807 h 6858000"/>
              <a:gd name="connsiteX148" fmla="*/ 6039728 w 6128435"/>
              <a:gd name="connsiteY148" fmla="*/ 5359416 h 6858000"/>
              <a:gd name="connsiteX149" fmla="*/ 6043311 w 6128435"/>
              <a:gd name="connsiteY149" fmla="*/ 5361407 h 6858000"/>
              <a:gd name="connsiteX150" fmla="*/ 6042954 w 6128435"/>
              <a:gd name="connsiteY150" fmla="*/ 5362576 h 6858000"/>
              <a:gd name="connsiteX151" fmla="*/ 6053435 w 6128435"/>
              <a:gd name="connsiteY151" fmla="*/ 5387547 h 6858000"/>
              <a:gd name="connsiteX152" fmla="*/ 6065933 w 6128435"/>
              <a:gd name="connsiteY152" fmla="*/ 5443002 h 6858000"/>
              <a:gd name="connsiteX153" fmla="*/ 6068640 w 6128435"/>
              <a:gd name="connsiteY153" fmla="*/ 5474503 h 6858000"/>
              <a:gd name="connsiteX154" fmla="*/ 6080922 w 6128435"/>
              <a:gd name="connsiteY154" fmla="*/ 5561070 h 6858000"/>
              <a:gd name="connsiteX155" fmla="*/ 6096949 w 6128435"/>
              <a:gd name="connsiteY155" fmla="*/ 5648179 h 6858000"/>
              <a:gd name="connsiteX156" fmla="*/ 6125703 w 6128435"/>
              <a:gd name="connsiteY156" fmla="*/ 5692894 h 6858000"/>
              <a:gd name="connsiteX157" fmla="*/ 6126670 w 6128435"/>
              <a:gd name="connsiteY157" fmla="*/ 5697882 h 6858000"/>
              <a:gd name="connsiteX158" fmla="*/ 6124061 w 6128435"/>
              <a:gd name="connsiteY158" fmla="*/ 5710294 h 6858000"/>
              <a:gd name="connsiteX159" fmla="*/ 6122213 w 6128435"/>
              <a:gd name="connsiteY159" fmla="*/ 5714762 h 6858000"/>
              <a:gd name="connsiteX160" fmla="*/ 6121353 w 6128435"/>
              <a:gd name="connsiteY160" fmla="*/ 5721725 h 6858000"/>
              <a:gd name="connsiteX161" fmla="*/ 6121607 w 6128435"/>
              <a:gd name="connsiteY161" fmla="*/ 5721959 h 6858000"/>
              <a:gd name="connsiteX162" fmla="*/ 6120262 w 6128435"/>
              <a:gd name="connsiteY162" fmla="*/ 5728358 h 6858000"/>
              <a:gd name="connsiteX163" fmla="*/ 6110194 w 6128435"/>
              <a:gd name="connsiteY163" fmla="*/ 5758853 h 6858000"/>
              <a:gd name="connsiteX164" fmla="*/ 6127519 w 6128435"/>
              <a:gd name="connsiteY164" fmla="*/ 5865775 h 6858000"/>
              <a:gd name="connsiteX165" fmla="*/ 6128435 w 6128435"/>
              <a:gd name="connsiteY165" fmla="*/ 5870164 h 6858000"/>
              <a:gd name="connsiteX166" fmla="*/ 6119217 w 6128435"/>
              <a:gd name="connsiteY166" fmla="*/ 5888542 h 6858000"/>
              <a:gd name="connsiteX167" fmla="*/ 6115966 w 6128435"/>
              <a:gd name="connsiteY167" fmla="*/ 5898387 h 6858000"/>
              <a:gd name="connsiteX168" fmla="*/ 6111924 w 6128435"/>
              <a:gd name="connsiteY168" fmla="*/ 5900444 h 6858000"/>
              <a:gd name="connsiteX169" fmla="*/ 6108716 w 6128435"/>
              <a:gd name="connsiteY169" fmla="*/ 5915345 h 6858000"/>
              <a:gd name="connsiteX170" fmla="*/ 6109524 w 6128435"/>
              <a:gd name="connsiteY170" fmla="*/ 5917328 h 6858000"/>
              <a:gd name="connsiteX171" fmla="*/ 6102493 w 6128435"/>
              <a:gd name="connsiteY171" fmla="*/ 5928602 h 6858000"/>
              <a:gd name="connsiteX172" fmla="*/ 6056863 w 6128435"/>
              <a:gd name="connsiteY172" fmla="*/ 6000643 h 6858000"/>
              <a:gd name="connsiteX173" fmla="*/ 6045436 w 6128435"/>
              <a:gd name="connsiteY173" fmla="*/ 6124480 h 6858000"/>
              <a:gd name="connsiteX174" fmla="*/ 6030489 w 6128435"/>
              <a:gd name="connsiteY174" fmla="*/ 6317666 h 6858000"/>
              <a:gd name="connsiteX175" fmla="*/ 6007492 w 6128435"/>
              <a:gd name="connsiteY175" fmla="*/ 6440818 h 6858000"/>
              <a:gd name="connsiteX176" fmla="*/ 6009467 w 6128435"/>
              <a:gd name="connsiteY176" fmla="*/ 6487076 h 6858000"/>
              <a:gd name="connsiteX177" fmla="*/ 5995064 w 6128435"/>
              <a:gd name="connsiteY177" fmla="*/ 6540791 h 6858000"/>
              <a:gd name="connsiteX178" fmla="*/ 5996309 w 6128435"/>
              <a:gd name="connsiteY178" fmla="*/ 6543961 h 6858000"/>
              <a:gd name="connsiteX179" fmla="*/ 5996048 w 6128435"/>
              <a:gd name="connsiteY179" fmla="*/ 6555444 h 6858000"/>
              <a:gd name="connsiteX180" fmla="*/ 6002524 w 6128435"/>
              <a:gd name="connsiteY180" fmla="*/ 6560188 h 6858000"/>
              <a:gd name="connsiteX181" fmla="*/ 6006823 w 6128435"/>
              <a:gd name="connsiteY181" fmla="*/ 6578546 h 6858000"/>
              <a:gd name="connsiteX182" fmla="*/ 6004510 w 6128435"/>
              <a:gd name="connsiteY182" fmla="*/ 6599256 h 6858000"/>
              <a:gd name="connsiteX183" fmla="*/ 5986207 w 6128435"/>
              <a:gd name="connsiteY183" fmla="*/ 6695855 h 6858000"/>
              <a:gd name="connsiteX184" fmla="*/ 5979428 w 6128435"/>
              <a:gd name="connsiteY184" fmla="*/ 6754678 h 6858000"/>
              <a:gd name="connsiteX185" fmla="*/ 5983398 w 6128435"/>
              <a:gd name="connsiteY185" fmla="*/ 6778641 h 6858000"/>
              <a:gd name="connsiteX186" fmla="*/ 5984543 w 6128435"/>
              <a:gd name="connsiteY186" fmla="*/ 6811016 h 6858000"/>
              <a:gd name="connsiteX187" fmla="*/ 5981802 w 6128435"/>
              <a:gd name="connsiteY187" fmla="*/ 6838578 h 6858000"/>
              <a:gd name="connsiteX188" fmla="*/ 5979671 w 6128435"/>
              <a:gd name="connsiteY188" fmla="*/ 6858000 h 6858000"/>
              <a:gd name="connsiteX189" fmla="*/ 0 w 6128435"/>
              <a:gd name="connsiteY189" fmla="*/ 6858000 h 6858000"/>
              <a:gd name="connsiteX190" fmla="*/ 0 w 6128435"/>
              <a:gd name="connsiteY19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09911 w 6128435"/>
              <a:gd name="connsiteY112" fmla="*/ 4189970 h 6858000"/>
              <a:gd name="connsiteX113" fmla="*/ 5917114 w 6128435"/>
              <a:gd name="connsiteY113" fmla="*/ 4213096 h 6858000"/>
              <a:gd name="connsiteX114" fmla="*/ 5921153 w 6128435"/>
              <a:gd name="connsiteY114" fmla="*/ 4236222 h 6858000"/>
              <a:gd name="connsiteX115" fmla="*/ 5924233 w 6128435"/>
              <a:gd name="connsiteY115" fmla="*/ 4242060 h 6858000"/>
              <a:gd name="connsiteX116" fmla="*/ 5923742 w 6128435"/>
              <a:gd name="connsiteY116" fmla="*/ 4265435 h 6858000"/>
              <a:gd name="connsiteX117" fmla="*/ 5928910 w 6128435"/>
              <a:gd name="connsiteY117" fmla="*/ 4300973 h 6858000"/>
              <a:gd name="connsiteX118" fmla="*/ 5939320 w 6128435"/>
              <a:gd name="connsiteY118" fmla="*/ 4340435 h 6858000"/>
              <a:gd name="connsiteX119" fmla="*/ 5946705 w 6128435"/>
              <a:gd name="connsiteY119" fmla="*/ 4428051 h 6858000"/>
              <a:gd name="connsiteX120" fmla="*/ 5949261 w 6128435"/>
              <a:gd name="connsiteY120" fmla="*/ 4449185 h 6858000"/>
              <a:gd name="connsiteX121" fmla="*/ 5957504 w 6128435"/>
              <a:gd name="connsiteY121" fmla="*/ 4465911 h 6858000"/>
              <a:gd name="connsiteX122" fmla="*/ 5964689 w 6128435"/>
              <a:gd name="connsiteY122" fmla="*/ 4468532 h 6858000"/>
              <a:gd name="connsiteX123" fmla="*/ 5967062 w 6128435"/>
              <a:gd name="connsiteY123" fmla="*/ 4479923 h 6858000"/>
              <a:gd name="connsiteX124" fmla="*/ 5968960 w 6128435"/>
              <a:gd name="connsiteY124" fmla="*/ 4482655 h 6858000"/>
              <a:gd name="connsiteX125" fmla="*/ 5978567 w 6128435"/>
              <a:gd name="connsiteY125" fmla="*/ 4498605 h 6858000"/>
              <a:gd name="connsiteX126" fmla="*/ 5967676 w 6128435"/>
              <a:gd name="connsiteY126" fmla="*/ 4540140 h 6858000"/>
              <a:gd name="connsiteX127" fmla="*/ 5980106 w 6128435"/>
              <a:gd name="connsiteY127" fmla="*/ 4585087 h 6858000"/>
              <a:gd name="connsiteX128" fmla="*/ 5986918 w 6128435"/>
              <a:gd name="connsiteY128" fmla="*/ 4764836 h 6858000"/>
              <a:gd name="connsiteX129" fmla="*/ 6013516 w 6128435"/>
              <a:gd name="connsiteY129" fmla="*/ 4786619 h 6858000"/>
              <a:gd name="connsiteX130" fmla="*/ 6025404 w 6128435"/>
              <a:gd name="connsiteY130" fmla="*/ 4858148 h 6858000"/>
              <a:gd name="connsiteX131" fmla="*/ 6007749 w 6128435"/>
              <a:gd name="connsiteY131" fmla="*/ 4964715 h 6858000"/>
              <a:gd name="connsiteX132" fmla="*/ 6005269 w 6128435"/>
              <a:gd name="connsiteY132" fmla="*/ 5150567 h 6858000"/>
              <a:gd name="connsiteX133" fmla="*/ 6001127 w 6128435"/>
              <a:gd name="connsiteY133" fmla="*/ 5164609 h 6858000"/>
              <a:gd name="connsiteX134" fmla="*/ 5996647 w 6128435"/>
              <a:gd name="connsiteY134" fmla="*/ 5185640 h 6858000"/>
              <a:gd name="connsiteX135" fmla="*/ 5998514 w 6128435"/>
              <a:gd name="connsiteY135" fmla="*/ 5189673 h 6858000"/>
              <a:gd name="connsiteX136" fmla="*/ 5995970 w 6128435"/>
              <a:gd name="connsiteY136" fmla="*/ 5221547 h 6858000"/>
              <a:gd name="connsiteX137" fmla="*/ 5997218 w 6128435"/>
              <a:gd name="connsiteY137" fmla="*/ 5222031 h 6858000"/>
              <a:gd name="connsiteX138" fmla="*/ 6002116 w 6128435"/>
              <a:gd name="connsiteY138" fmla="*/ 5231223 h 6858000"/>
              <a:gd name="connsiteX139" fmla="*/ 6008541 w 6128435"/>
              <a:gd name="connsiteY139" fmla="*/ 5248680 h 6858000"/>
              <a:gd name="connsiteX140" fmla="*/ 6039260 w 6128435"/>
              <a:gd name="connsiteY140" fmla="*/ 5289518 h 6858000"/>
              <a:gd name="connsiteX141" fmla="*/ 6036748 w 6128435"/>
              <a:gd name="connsiteY141" fmla="*/ 5322752 h 6858000"/>
              <a:gd name="connsiteX142" fmla="*/ 6036943 w 6128435"/>
              <a:gd name="connsiteY142" fmla="*/ 5329480 h 6858000"/>
              <a:gd name="connsiteX143" fmla="*/ 6037236 w 6128435"/>
              <a:gd name="connsiteY143" fmla="*/ 5329634 h 6858000"/>
              <a:gd name="connsiteX144" fmla="*/ 6038019 w 6128435"/>
              <a:gd name="connsiteY144" fmla="*/ 5336764 h 6858000"/>
              <a:gd name="connsiteX145" fmla="*/ 6037298 w 6128435"/>
              <a:gd name="connsiteY145" fmla="*/ 5341753 h 6858000"/>
              <a:gd name="connsiteX146" fmla="*/ 6037677 w 6128435"/>
              <a:gd name="connsiteY146" fmla="*/ 5354807 h 6858000"/>
              <a:gd name="connsiteX147" fmla="*/ 6039728 w 6128435"/>
              <a:gd name="connsiteY147" fmla="*/ 5359416 h 6858000"/>
              <a:gd name="connsiteX148" fmla="*/ 6043311 w 6128435"/>
              <a:gd name="connsiteY148" fmla="*/ 5361407 h 6858000"/>
              <a:gd name="connsiteX149" fmla="*/ 6042954 w 6128435"/>
              <a:gd name="connsiteY149" fmla="*/ 5362576 h 6858000"/>
              <a:gd name="connsiteX150" fmla="*/ 6053435 w 6128435"/>
              <a:gd name="connsiteY150" fmla="*/ 5387547 h 6858000"/>
              <a:gd name="connsiteX151" fmla="*/ 6065933 w 6128435"/>
              <a:gd name="connsiteY151" fmla="*/ 5443002 h 6858000"/>
              <a:gd name="connsiteX152" fmla="*/ 6068640 w 6128435"/>
              <a:gd name="connsiteY152" fmla="*/ 5474503 h 6858000"/>
              <a:gd name="connsiteX153" fmla="*/ 6080922 w 6128435"/>
              <a:gd name="connsiteY153" fmla="*/ 5561070 h 6858000"/>
              <a:gd name="connsiteX154" fmla="*/ 6096949 w 6128435"/>
              <a:gd name="connsiteY154" fmla="*/ 5648179 h 6858000"/>
              <a:gd name="connsiteX155" fmla="*/ 6125703 w 6128435"/>
              <a:gd name="connsiteY155" fmla="*/ 5692894 h 6858000"/>
              <a:gd name="connsiteX156" fmla="*/ 6126670 w 6128435"/>
              <a:gd name="connsiteY156" fmla="*/ 5697882 h 6858000"/>
              <a:gd name="connsiteX157" fmla="*/ 6124061 w 6128435"/>
              <a:gd name="connsiteY157" fmla="*/ 5710294 h 6858000"/>
              <a:gd name="connsiteX158" fmla="*/ 6122213 w 6128435"/>
              <a:gd name="connsiteY158" fmla="*/ 5714762 h 6858000"/>
              <a:gd name="connsiteX159" fmla="*/ 6121353 w 6128435"/>
              <a:gd name="connsiteY159" fmla="*/ 5721725 h 6858000"/>
              <a:gd name="connsiteX160" fmla="*/ 6121607 w 6128435"/>
              <a:gd name="connsiteY160" fmla="*/ 5721959 h 6858000"/>
              <a:gd name="connsiteX161" fmla="*/ 6120262 w 6128435"/>
              <a:gd name="connsiteY161" fmla="*/ 5728358 h 6858000"/>
              <a:gd name="connsiteX162" fmla="*/ 6110194 w 6128435"/>
              <a:gd name="connsiteY162" fmla="*/ 5758853 h 6858000"/>
              <a:gd name="connsiteX163" fmla="*/ 6127519 w 6128435"/>
              <a:gd name="connsiteY163" fmla="*/ 5865775 h 6858000"/>
              <a:gd name="connsiteX164" fmla="*/ 6128435 w 6128435"/>
              <a:gd name="connsiteY164" fmla="*/ 5870164 h 6858000"/>
              <a:gd name="connsiteX165" fmla="*/ 6119217 w 6128435"/>
              <a:gd name="connsiteY165" fmla="*/ 5888542 h 6858000"/>
              <a:gd name="connsiteX166" fmla="*/ 6115966 w 6128435"/>
              <a:gd name="connsiteY166" fmla="*/ 5898387 h 6858000"/>
              <a:gd name="connsiteX167" fmla="*/ 6111924 w 6128435"/>
              <a:gd name="connsiteY167" fmla="*/ 5900444 h 6858000"/>
              <a:gd name="connsiteX168" fmla="*/ 6108716 w 6128435"/>
              <a:gd name="connsiteY168" fmla="*/ 5915345 h 6858000"/>
              <a:gd name="connsiteX169" fmla="*/ 6109524 w 6128435"/>
              <a:gd name="connsiteY169" fmla="*/ 5917328 h 6858000"/>
              <a:gd name="connsiteX170" fmla="*/ 6102493 w 6128435"/>
              <a:gd name="connsiteY170" fmla="*/ 5928602 h 6858000"/>
              <a:gd name="connsiteX171" fmla="*/ 6056863 w 6128435"/>
              <a:gd name="connsiteY171" fmla="*/ 6000643 h 6858000"/>
              <a:gd name="connsiteX172" fmla="*/ 6045436 w 6128435"/>
              <a:gd name="connsiteY172" fmla="*/ 6124480 h 6858000"/>
              <a:gd name="connsiteX173" fmla="*/ 6030489 w 6128435"/>
              <a:gd name="connsiteY173" fmla="*/ 6317666 h 6858000"/>
              <a:gd name="connsiteX174" fmla="*/ 6007492 w 6128435"/>
              <a:gd name="connsiteY174" fmla="*/ 6440818 h 6858000"/>
              <a:gd name="connsiteX175" fmla="*/ 6009467 w 6128435"/>
              <a:gd name="connsiteY175" fmla="*/ 6487076 h 6858000"/>
              <a:gd name="connsiteX176" fmla="*/ 5995064 w 6128435"/>
              <a:gd name="connsiteY176" fmla="*/ 6540791 h 6858000"/>
              <a:gd name="connsiteX177" fmla="*/ 5996309 w 6128435"/>
              <a:gd name="connsiteY177" fmla="*/ 6543961 h 6858000"/>
              <a:gd name="connsiteX178" fmla="*/ 5996048 w 6128435"/>
              <a:gd name="connsiteY178" fmla="*/ 6555444 h 6858000"/>
              <a:gd name="connsiteX179" fmla="*/ 6002524 w 6128435"/>
              <a:gd name="connsiteY179" fmla="*/ 6560188 h 6858000"/>
              <a:gd name="connsiteX180" fmla="*/ 6006823 w 6128435"/>
              <a:gd name="connsiteY180" fmla="*/ 6578546 h 6858000"/>
              <a:gd name="connsiteX181" fmla="*/ 6004510 w 6128435"/>
              <a:gd name="connsiteY181" fmla="*/ 6599256 h 6858000"/>
              <a:gd name="connsiteX182" fmla="*/ 5986207 w 6128435"/>
              <a:gd name="connsiteY182" fmla="*/ 6695855 h 6858000"/>
              <a:gd name="connsiteX183" fmla="*/ 5979428 w 6128435"/>
              <a:gd name="connsiteY183" fmla="*/ 6754678 h 6858000"/>
              <a:gd name="connsiteX184" fmla="*/ 5983398 w 6128435"/>
              <a:gd name="connsiteY184" fmla="*/ 6778641 h 6858000"/>
              <a:gd name="connsiteX185" fmla="*/ 5984543 w 6128435"/>
              <a:gd name="connsiteY185" fmla="*/ 6811016 h 6858000"/>
              <a:gd name="connsiteX186" fmla="*/ 5981802 w 6128435"/>
              <a:gd name="connsiteY186" fmla="*/ 6838578 h 6858000"/>
              <a:gd name="connsiteX187" fmla="*/ 5979671 w 6128435"/>
              <a:gd name="connsiteY187" fmla="*/ 6858000 h 6858000"/>
              <a:gd name="connsiteX188" fmla="*/ 0 w 6128435"/>
              <a:gd name="connsiteY188" fmla="*/ 6858000 h 6858000"/>
              <a:gd name="connsiteX189" fmla="*/ 0 w 6128435"/>
              <a:gd name="connsiteY18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4495 w 6128435"/>
              <a:gd name="connsiteY110" fmla="*/ 4170854 h 6858000"/>
              <a:gd name="connsiteX111" fmla="*/ 5903513 w 6128435"/>
              <a:gd name="connsiteY111" fmla="*/ 4187661 h 6858000"/>
              <a:gd name="connsiteX112" fmla="*/ 5917114 w 6128435"/>
              <a:gd name="connsiteY112" fmla="*/ 4213096 h 6858000"/>
              <a:gd name="connsiteX113" fmla="*/ 5921153 w 6128435"/>
              <a:gd name="connsiteY113" fmla="*/ 4236222 h 6858000"/>
              <a:gd name="connsiteX114" fmla="*/ 5924233 w 6128435"/>
              <a:gd name="connsiteY114" fmla="*/ 4242060 h 6858000"/>
              <a:gd name="connsiteX115" fmla="*/ 5923742 w 6128435"/>
              <a:gd name="connsiteY115" fmla="*/ 4265435 h 6858000"/>
              <a:gd name="connsiteX116" fmla="*/ 5928910 w 6128435"/>
              <a:gd name="connsiteY116" fmla="*/ 4300973 h 6858000"/>
              <a:gd name="connsiteX117" fmla="*/ 5939320 w 6128435"/>
              <a:gd name="connsiteY117" fmla="*/ 4340435 h 6858000"/>
              <a:gd name="connsiteX118" fmla="*/ 5946705 w 6128435"/>
              <a:gd name="connsiteY118" fmla="*/ 4428051 h 6858000"/>
              <a:gd name="connsiteX119" fmla="*/ 5949261 w 6128435"/>
              <a:gd name="connsiteY119" fmla="*/ 4449185 h 6858000"/>
              <a:gd name="connsiteX120" fmla="*/ 5957504 w 6128435"/>
              <a:gd name="connsiteY120" fmla="*/ 4465911 h 6858000"/>
              <a:gd name="connsiteX121" fmla="*/ 5964689 w 6128435"/>
              <a:gd name="connsiteY121" fmla="*/ 4468532 h 6858000"/>
              <a:gd name="connsiteX122" fmla="*/ 5967062 w 6128435"/>
              <a:gd name="connsiteY122" fmla="*/ 4479923 h 6858000"/>
              <a:gd name="connsiteX123" fmla="*/ 5968960 w 6128435"/>
              <a:gd name="connsiteY123" fmla="*/ 4482655 h 6858000"/>
              <a:gd name="connsiteX124" fmla="*/ 5978567 w 6128435"/>
              <a:gd name="connsiteY124" fmla="*/ 4498605 h 6858000"/>
              <a:gd name="connsiteX125" fmla="*/ 5967676 w 6128435"/>
              <a:gd name="connsiteY125" fmla="*/ 4540140 h 6858000"/>
              <a:gd name="connsiteX126" fmla="*/ 5980106 w 6128435"/>
              <a:gd name="connsiteY126" fmla="*/ 4585087 h 6858000"/>
              <a:gd name="connsiteX127" fmla="*/ 5986918 w 6128435"/>
              <a:gd name="connsiteY127" fmla="*/ 4764836 h 6858000"/>
              <a:gd name="connsiteX128" fmla="*/ 6013516 w 6128435"/>
              <a:gd name="connsiteY128" fmla="*/ 4786619 h 6858000"/>
              <a:gd name="connsiteX129" fmla="*/ 6025404 w 6128435"/>
              <a:gd name="connsiteY129" fmla="*/ 4858148 h 6858000"/>
              <a:gd name="connsiteX130" fmla="*/ 6007749 w 6128435"/>
              <a:gd name="connsiteY130" fmla="*/ 4964715 h 6858000"/>
              <a:gd name="connsiteX131" fmla="*/ 6005269 w 6128435"/>
              <a:gd name="connsiteY131" fmla="*/ 5150567 h 6858000"/>
              <a:gd name="connsiteX132" fmla="*/ 6001127 w 6128435"/>
              <a:gd name="connsiteY132" fmla="*/ 5164609 h 6858000"/>
              <a:gd name="connsiteX133" fmla="*/ 5996647 w 6128435"/>
              <a:gd name="connsiteY133" fmla="*/ 5185640 h 6858000"/>
              <a:gd name="connsiteX134" fmla="*/ 5998514 w 6128435"/>
              <a:gd name="connsiteY134" fmla="*/ 5189673 h 6858000"/>
              <a:gd name="connsiteX135" fmla="*/ 5995970 w 6128435"/>
              <a:gd name="connsiteY135" fmla="*/ 5221547 h 6858000"/>
              <a:gd name="connsiteX136" fmla="*/ 5997218 w 6128435"/>
              <a:gd name="connsiteY136" fmla="*/ 5222031 h 6858000"/>
              <a:gd name="connsiteX137" fmla="*/ 6002116 w 6128435"/>
              <a:gd name="connsiteY137" fmla="*/ 5231223 h 6858000"/>
              <a:gd name="connsiteX138" fmla="*/ 6008541 w 6128435"/>
              <a:gd name="connsiteY138" fmla="*/ 5248680 h 6858000"/>
              <a:gd name="connsiteX139" fmla="*/ 6039260 w 6128435"/>
              <a:gd name="connsiteY139" fmla="*/ 5289518 h 6858000"/>
              <a:gd name="connsiteX140" fmla="*/ 6036748 w 6128435"/>
              <a:gd name="connsiteY140" fmla="*/ 5322752 h 6858000"/>
              <a:gd name="connsiteX141" fmla="*/ 6036943 w 6128435"/>
              <a:gd name="connsiteY141" fmla="*/ 5329480 h 6858000"/>
              <a:gd name="connsiteX142" fmla="*/ 6037236 w 6128435"/>
              <a:gd name="connsiteY142" fmla="*/ 5329634 h 6858000"/>
              <a:gd name="connsiteX143" fmla="*/ 6038019 w 6128435"/>
              <a:gd name="connsiteY143" fmla="*/ 5336764 h 6858000"/>
              <a:gd name="connsiteX144" fmla="*/ 6037298 w 6128435"/>
              <a:gd name="connsiteY144" fmla="*/ 5341753 h 6858000"/>
              <a:gd name="connsiteX145" fmla="*/ 6037677 w 6128435"/>
              <a:gd name="connsiteY145" fmla="*/ 5354807 h 6858000"/>
              <a:gd name="connsiteX146" fmla="*/ 6039728 w 6128435"/>
              <a:gd name="connsiteY146" fmla="*/ 5359416 h 6858000"/>
              <a:gd name="connsiteX147" fmla="*/ 6043311 w 6128435"/>
              <a:gd name="connsiteY147" fmla="*/ 5361407 h 6858000"/>
              <a:gd name="connsiteX148" fmla="*/ 6042954 w 6128435"/>
              <a:gd name="connsiteY148" fmla="*/ 5362576 h 6858000"/>
              <a:gd name="connsiteX149" fmla="*/ 6053435 w 6128435"/>
              <a:gd name="connsiteY149" fmla="*/ 5387547 h 6858000"/>
              <a:gd name="connsiteX150" fmla="*/ 6065933 w 6128435"/>
              <a:gd name="connsiteY150" fmla="*/ 5443002 h 6858000"/>
              <a:gd name="connsiteX151" fmla="*/ 6068640 w 6128435"/>
              <a:gd name="connsiteY151" fmla="*/ 5474503 h 6858000"/>
              <a:gd name="connsiteX152" fmla="*/ 6080922 w 6128435"/>
              <a:gd name="connsiteY152" fmla="*/ 5561070 h 6858000"/>
              <a:gd name="connsiteX153" fmla="*/ 6096949 w 6128435"/>
              <a:gd name="connsiteY153" fmla="*/ 5648179 h 6858000"/>
              <a:gd name="connsiteX154" fmla="*/ 6125703 w 6128435"/>
              <a:gd name="connsiteY154" fmla="*/ 5692894 h 6858000"/>
              <a:gd name="connsiteX155" fmla="*/ 6126670 w 6128435"/>
              <a:gd name="connsiteY155" fmla="*/ 5697882 h 6858000"/>
              <a:gd name="connsiteX156" fmla="*/ 6124061 w 6128435"/>
              <a:gd name="connsiteY156" fmla="*/ 5710294 h 6858000"/>
              <a:gd name="connsiteX157" fmla="*/ 6122213 w 6128435"/>
              <a:gd name="connsiteY157" fmla="*/ 5714762 h 6858000"/>
              <a:gd name="connsiteX158" fmla="*/ 6121353 w 6128435"/>
              <a:gd name="connsiteY158" fmla="*/ 5721725 h 6858000"/>
              <a:gd name="connsiteX159" fmla="*/ 6121607 w 6128435"/>
              <a:gd name="connsiteY159" fmla="*/ 5721959 h 6858000"/>
              <a:gd name="connsiteX160" fmla="*/ 6120262 w 6128435"/>
              <a:gd name="connsiteY160" fmla="*/ 5728358 h 6858000"/>
              <a:gd name="connsiteX161" fmla="*/ 6110194 w 6128435"/>
              <a:gd name="connsiteY161" fmla="*/ 5758853 h 6858000"/>
              <a:gd name="connsiteX162" fmla="*/ 6127519 w 6128435"/>
              <a:gd name="connsiteY162" fmla="*/ 5865775 h 6858000"/>
              <a:gd name="connsiteX163" fmla="*/ 6128435 w 6128435"/>
              <a:gd name="connsiteY163" fmla="*/ 5870164 h 6858000"/>
              <a:gd name="connsiteX164" fmla="*/ 6119217 w 6128435"/>
              <a:gd name="connsiteY164" fmla="*/ 5888542 h 6858000"/>
              <a:gd name="connsiteX165" fmla="*/ 6115966 w 6128435"/>
              <a:gd name="connsiteY165" fmla="*/ 5898387 h 6858000"/>
              <a:gd name="connsiteX166" fmla="*/ 6111924 w 6128435"/>
              <a:gd name="connsiteY166" fmla="*/ 5900444 h 6858000"/>
              <a:gd name="connsiteX167" fmla="*/ 6108716 w 6128435"/>
              <a:gd name="connsiteY167" fmla="*/ 5915345 h 6858000"/>
              <a:gd name="connsiteX168" fmla="*/ 6109524 w 6128435"/>
              <a:gd name="connsiteY168" fmla="*/ 5917328 h 6858000"/>
              <a:gd name="connsiteX169" fmla="*/ 6102493 w 6128435"/>
              <a:gd name="connsiteY169" fmla="*/ 5928602 h 6858000"/>
              <a:gd name="connsiteX170" fmla="*/ 6056863 w 6128435"/>
              <a:gd name="connsiteY170" fmla="*/ 6000643 h 6858000"/>
              <a:gd name="connsiteX171" fmla="*/ 6045436 w 6128435"/>
              <a:gd name="connsiteY171" fmla="*/ 6124480 h 6858000"/>
              <a:gd name="connsiteX172" fmla="*/ 6030489 w 6128435"/>
              <a:gd name="connsiteY172" fmla="*/ 6317666 h 6858000"/>
              <a:gd name="connsiteX173" fmla="*/ 6007492 w 6128435"/>
              <a:gd name="connsiteY173" fmla="*/ 6440818 h 6858000"/>
              <a:gd name="connsiteX174" fmla="*/ 6009467 w 6128435"/>
              <a:gd name="connsiteY174" fmla="*/ 6487076 h 6858000"/>
              <a:gd name="connsiteX175" fmla="*/ 5995064 w 6128435"/>
              <a:gd name="connsiteY175" fmla="*/ 6540791 h 6858000"/>
              <a:gd name="connsiteX176" fmla="*/ 5996309 w 6128435"/>
              <a:gd name="connsiteY176" fmla="*/ 6543961 h 6858000"/>
              <a:gd name="connsiteX177" fmla="*/ 5996048 w 6128435"/>
              <a:gd name="connsiteY177" fmla="*/ 6555444 h 6858000"/>
              <a:gd name="connsiteX178" fmla="*/ 6002524 w 6128435"/>
              <a:gd name="connsiteY178" fmla="*/ 6560188 h 6858000"/>
              <a:gd name="connsiteX179" fmla="*/ 6006823 w 6128435"/>
              <a:gd name="connsiteY179" fmla="*/ 6578546 h 6858000"/>
              <a:gd name="connsiteX180" fmla="*/ 6004510 w 6128435"/>
              <a:gd name="connsiteY180" fmla="*/ 6599256 h 6858000"/>
              <a:gd name="connsiteX181" fmla="*/ 5986207 w 6128435"/>
              <a:gd name="connsiteY181" fmla="*/ 6695855 h 6858000"/>
              <a:gd name="connsiteX182" fmla="*/ 5979428 w 6128435"/>
              <a:gd name="connsiteY182" fmla="*/ 6754678 h 6858000"/>
              <a:gd name="connsiteX183" fmla="*/ 5983398 w 6128435"/>
              <a:gd name="connsiteY183" fmla="*/ 6778641 h 6858000"/>
              <a:gd name="connsiteX184" fmla="*/ 5984543 w 6128435"/>
              <a:gd name="connsiteY184" fmla="*/ 6811016 h 6858000"/>
              <a:gd name="connsiteX185" fmla="*/ 5981802 w 6128435"/>
              <a:gd name="connsiteY185" fmla="*/ 6838578 h 6858000"/>
              <a:gd name="connsiteX186" fmla="*/ 5979671 w 6128435"/>
              <a:gd name="connsiteY186" fmla="*/ 6858000 h 6858000"/>
              <a:gd name="connsiteX187" fmla="*/ 0 w 6128435"/>
              <a:gd name="connsiteY187" fmla="*/ 6858000 h 6858000"/>
              <a:gd name="connsiteX188" fmla="*/ 0 w 6128435"/>
              <a:gd name="connsiteY18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3742 w 6128435"/>
              <a:gd name="connsiteY114" fmla="*/ 4265435 h 6858000"/>
              <a:gd name="connsiteX115" fmla="*/ 5928910 w 6128435"/>
              <a:gd name="connsiteY115" fmla="*/ 4300973 h 6858000"/>
              <a:gd name="connsiteX116" fmla="*/ 5939320 w 6128435"/>
              <a:gd name="connsiteY116" fmla="*/ 4340435 h 6858000"/>
              <a:gd name="connsiteX117" fmla="*/ 5946705 w 6128435"/>
              <a:gd name="connsiteY117" fmla="*/ 4428051 h 6858000"/>
              <a:gd name="connsiteX118" fmla="*/ 5949261 w 6128435"/>
              <a:gd name="connsiteY118" fmla="*/ 4449185 h 6858000"/>
              <a:gd name="connsiteX119" fmla="*/ 5957504 w 6128435"/>
              <a:gd name="connsiteY119" fmla="*/ 4465911 h 6858000"/>
              <a:gd name="connsiteX120" fmla="*/ 5964689 w 6128435"/>
              <a:gd name="connsiteY120" fmla="*/ 4468532 h 6858000"/>
              <a:gd name="connsiteX121" fmla="*/ 5967062 w 6128435"/>
              <a:gd name="connsiteY121" fmla="*/ 4479923 h 6858000"/>
              <a:gd name="connsiteX122" fmla="*/ 5968960 w 6128435"/>
              <a:gd name="connsiteY122" fmla="*/ 4482655 h 6858000"/>
              <a:gd name="connsiteX123" fmla="*/ 5978567 w 6128435"/>
              <a:gd name="connsiteY123" fmla="*/ 4498605 h 6858000"/>
              <a:gd name="connsiteX124" fmla="*/ 5967676 w 6128435"/>
              <a:gd name="connsiteY124" fmla="*/ 4540140 h 6858000"/>
              <a:gd name="connsiteX125" fmla="*/ 5980106 w 6128435"/>
              <a:gd name="connsiteY125" fmla="*/ 4585087 h 6858000"/>
              <a:gd name="connsiteX126" fmla="*/ 5986918 w 6128435"/>
              <a:gd name="connsiteY126" fmla="*/ 4764836 h 6858000"/>
              <a:gd name="connsiteX127" fmla="*/ 6013516 w 6128435"/>
              <a:gd name="connsiteY127" fmla="*/ 4786619 h 6858000"/>
              <a:gd name="connsiteX128" fmla="*/ 6025404 w 6128435"/>
              <a:gd name="connsiteY128" fmla="*/ 4858148 h 6858000"/>
              <a:gd name="connsiteX129" fmla="*/ 6007749 w 6128435"/>
              <a:gd name="connsiteY129" fmla="*/ 4964715 h 6858000"/>
              <a:gd name="connsiteX130" fmla="*/ 6005269 w 6128435"/>
              <a:gd name="connsiteY130" fmla="*/ 5150567 h 6858000"/>
              <a:gd name="connsiteX131" fmla="*/ 6001127 w 6128435"/>
              <a:gd name="connsiteY131" fmla="*/ 5164609 h 6858000"/>
              <a:gd name="connsiteX132" fmla="*/ 5996647 w 6128435"/>
              <a:gd name="connsiteY132" fmla="*/ 5185640 h 6858000"/>
              <a:gd name="connsiteX133" fmla="*/ 5998514 w 6128435"/>
              <a:gd name="connsiteY133" fmla="*/ 5189673 h 6858000"/>
              <a:gd name="connsiteX134" fmla="*/ 5995970 w 6128435"/>
              <a:gd name="connsiteY134" fmla="*/ 5221547 h 6858000"/>
              <a:gd name="connsiteX135" fmla="*/ 5997218 w 6128435"/>
              <a:gd name="connsiteY135" fmla="*/ 5222031 h 6858000"/>
              <a:gd name="connsiteX136" fmla="*/ 6002116 w 6128435"/>
              <a:gd name="connsiteY136" fmla="*/ 5231223 h 6858000"/>
              <a:gd name="connsiteX137" fmla="*/ 6008541 w 6128435"/>
              <a:gd name="connsiteY137" fmla="*/ 5248680 h 6858000"/>
              <a:gd name="connsiteX138" fmla="*/ 6039260 w 6128435"/>
              <a:gd name="connsiteY138" fmla="*/ 5289518 h 6858000"/>
              <a:gd name="connsiteX139" fmla="*/ 6036748 w 6128435"/>
              <a:gd name="connsiteY139" fmla="*/ 5322752 h 6858000"/>
              <a:gd name="connsiteX140" fmla="*/ 6036943 w 6128435"/>
              <a:gd name="connsiteY140" fmla="*/ 5329480 h 6858000"/>
              <a:gd name="connsiteX141" fmla="*/ 6037236 w 6128435"/>
              <a:gd name="connsiteY141" fmla="*/ 5329634 h 6858000"/>
              <a:gd name="connsiteX142" fmla="*/ 6038019 w 6128435"/>
              <a:gd name="connsiteY142" fmla="*/ 5336764 h 6858000"/>
              <a:gd name="connsiteX143" fmla="*/ 6037298 w 6128435"/>
              <a:gd name="connsiteY143" fmla="*/ 5341753 h 6858000"/>
              <a:gd name="connsiteX144" fmla="*/ 6037677 w 6128435"/>
              <a:gd name="connsiteY144" fmla="*/ 5354807 h 6858000"/>
              <a:gd name="connsiteX145" fmla="*/ 6039728 w 6128435"/>
              <a:gd name="connsiteY145" fmla="*/ 5359416 h 6858000"/>
              <a:gd name="connsiteX146" fmla="*/ 6043311 w 6128435"/>
              <a:gd name="connsiteY146" fmla="*/ 5361407 h 6858000"/>
              <a:gd name="connsiteX147" fmla="*/ 6042954 w 6128435"/>
              <a:gd name="connsiteY147" fmla="*/ 5362576 h 6858000"/>
              <a:gd name="connsiteX148" fmla="*/ 6053435 w 6128435"/>
              <a:gd name="connsiteY148" fmla="*/ 5387547 h 6858000"/>
              <a:gd name="connsiteX149" fmla="*/ 6065933 w 6128435"/>
              <a:gd name="connsiteY149" fmla="*/ 5443002 h 6858000"/>
              <a:gd name="connsiteX150" fmla="*/ 6068640 w 6128435"/>
              <a:gd name="connsiteY150" fmla="*/ 5474503 h 6858000"/>
              <a:gd name="connsiteX151" fmla="*/ 6080922 w 6128435"/>
              <a:gd name="connsiteY151" fmla="*/ 5561070 h 6858000"/>
              <a:gd name="connsiteX152" fmla="*/ 6096949 w 6128435"/>
              <a:gd name="connsiteY152" fmla="*/ 5648179 h 6858000"/>
              <a:gd name="connsiteX153" fmla="*/ 6125703 w 6128435"/>
              <a:gd name="connsiteY153" fmla="*/ 5692894 h 6858000"/>
              <a:gd name="connsiteX154" fmla="*/ 6126670 w 6128435"/>
              <a:gd name="connsiteY154" fmla="*/ 5697882 h 6858000"/>
              <a:gd name="connsiteX155" fmla="*/ 6124061 w 6128435"/>
              <a:gd name="connsiteY155" fmla="*/ 5710294 h 6858000"/>
              <a:gd name="connsiteX156" fmla="*/ 6122213 w 6128435"/>
              <a:gd name="connsiteY156" fmla="*/ 5714762 h 6858000"/>
              <a:gd name="connsiteX157" fmla="*/ 6121353 w 6128435"/>
              <a:gd name="connsiteY157" fmla="*/ 5721725 h 6858000"/>
              <a:gd name="connsiteX158" fmla="*/ 6121607 w 6128435"/>
              <a:gd name="connsiteY158" fmla="*/ 5721959 h 6858000"/>
              <a:gd name="connsiteX159" fmla="*/ 6120262 w 6128435"/>
              <a:gd name="connsiteY159" fmla="*/ 5728358 h 6858000"/>
              <a:gd name="connsiteX160" fmla="*/ 6110194 w 6128435"/>
              <a:gd name="connsiteY160" fmla="*/ 5758853 h 6858000"/>
              <a:gd name="connsiteX161" fmla="*/ 6127519 w 6128435"/>
              <a:gd name="connsiteY161" fmla="*/ 5865775 h 6858000"/>
              <a:gd name="connsiteX162" fmla="*/ 6128435 w 6128435"/>
              <a:gd name="connsiteY162" fmla="*/ 5870164 h 6858000"/>
              <a:gd name="connsiteX163" fmla="*/ 6119217 w 6128435"/>
              <a:gd name="connsiteY163" fmla="*/ 5888542 h 6858000"/>
              <a:gd name="connsiteX164" fmla="*/ 6115966 w 6128435"/>
              <a:gd name="connsiteY164" fmla="*/ 5898387 h 6858000"/>
              <a:gd name="connsiteX165" fmla="*/ 6111924 w 6128435"/>
              <a:gd name="connsiteY165" fmla="*/ 5900444 h 6858000"/>
              <a:gd name="connsiteX166" fmla="*/ 6108716 w 6128435"/>
              <a:gd name="connsiteY166" fmla="*/ 5915345 h 6858000"/>
              <a:gd name="connsiteX167" fmla="*/ 6109524 w 6128435"/>
              <a:gd name="connsiteY167" fmla="*/ 5917328 h 6858000"/>
              <a:gd name="connsiteX168" fmla="*/ 6102493 w 6128435"/>
              <a:gd name="connsiteY168" fmla="*/ 5928602 h 6858000"/>
              <a:gd name="connsiteX169" fmla="*/ 6056863 w 6128435"/>
              <a:gd name="connsiteY169" fmla="*/ 6000643 h 6858000"/>
              <a:gd name="connsiteX170" fmla="*/ 6045436 w 6128435"/>
              <a:gd name="connsiteY170" fmla="*/ 6124480 h 6858000"/>
              <a:gd name="connsiteX171" fmla="*/ 6030489 w 6128435"/>
              <a:gd name="connsiteY171" fmla="*/ 6317666 h 6858000"/>
              <a:gd name="connsiteX172" fmla="*/ 6007492 w 6128435"/>
              <a:gd name="connsiteY172" fmla="*/ 6440818 h 6858000"/>
              <a:gd name="connsiteX173" fmla="*/ 6009467 w 6128435"/>
              <a:gd name="connsiteY173" fmla="*/ 6487076 h 6858000"/>
              <a:gd name="connsiteX174" fmla="*/ 5995064 w 6128435"/>
              <a:gd name="connsiteY174" fmla="*/ 6540791 h 6858000"/>
              <a:gd name="connsiteX175" fmla="*/ 5996309 w 6128435"/>
              <a:gd name="connsiteY175" fmla="*/ 6543961 h 6858000"/>
              <a:gd name="connsiteX176" fmla="*/ 5996048 w 6128435"/>
              <a:gd name="connsiteY176" fmla="*/ 6555444 h 6858000"/>
              <a:gd name="connsiteX177" fmla="*/ 6002524 w 6128435"/>
              <a:gd name="connsiteY177" fmla="*/ 6560188 h 6858000"/>
              <a:gd name="connsiteX178" fmla="*/ 6006823 w 6128435"/>
              <a:gd name="connsiteY178" fmla="*/ 6578546 h 6858000"/>
              <a:gd name="connsiteX179" fmla="*/ 6004510 w 6128435"/>
              <a:gd name="connsiteY179" fmla="*/ 6599256 h 6858000"/>
              <a:gd name="connsiteX180" fmla="*/ 5986207 w 6128435"/>
              <a:gd name="connsiteY180" fmla="*/ 6695855 h 6858000"/>
              <a:gd name="connsiteX181" fmla="*/ 5979428 w 6128435"/>
              <a:gd name="connsiteY181" fmla="*/ 6754678 h 6858000"/>
              <a:gd name="connsiteX182" fmla="*/ 5983398 w 6128435"/>
              <a:gd name="connsiteY182" fmla="*/ 6778641 h 6858000"/>
              <a:gd name="connsiteX183" fmla="*/ 5984543 w 6128435"/>
              <a:gd name="connsiteY183" fmla="*/ 6811016 h 6858000"/>
              <a:gd name="connsiteX184" fmla="*/ 5981802 w 6128435"/>
              <a:gd name="connsiteY184" fmla="*/ 6838578 h 6858000"/>
              <a:gd name="connsiteX185" fmla="*/ 5979671 w 6128435"/>
              <a:gd name="connsiteY185" fmla="*/ 6858000 h 6858000"/>
              <a:gd name="connsiteX186" fmla="*/ 0 w 6128435"/>
              <a:gd name="connsiteY186" fmla="*/ 6858000 h 6858000"/>
              <a:gd name="connsiteX187" fmla="*/ 0 w 6128435"/>
              <a:gd name="connsiteY18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86918 w 6128435"/>
              <a:gd name="connsiteY125" fmla="*/ 4764836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67676 w 6128435"/>
              <a:gd name="connsiteY123" fmla="*/ 4540140 h 6858000"/>
              <a:gd name="connsiteX124" fmla="*/ 5980106 w 6128435"/>
              <a:gd name="connsiteY124" fmla="*/ 4585087 h 6858000"/>
              <a:gd name="connsiteX125" fmla="*/ 5998138 w 6128435"/>
              <a:gd name="connsiteY125" fmla="*/ 4697518 h 6858000"/>
              <a:gd name="connsiteX126" fmla="*/ 6013516 w 6128435"/>
              <a:gd name="connsiteY126" fmla="*/ 4786619 h 6858000"/>
              <a:gd name="connsiteX127" fmla="*/ 6025404 w 6128435"/>
              <a:gd name="connsiteY127" fmla="*/ 4858148 h 6858000"/>
              <a:gd name="connsiteX128" fmla="*/ 6007749 w 6128435"/>
              <a:gd name="connsiteY128" fmla="*/ 4964715 h 6858000"/>
              <a:gd name="connsiteX129" fmla="*/ 6005269 w 6128435"/>
              <a:gd name="connsiteY129" fmla="*/ 5150567 h 6858000"/>
              <a:gd name="connsiteX130" fmla="*/ 6001127 w 6128435"/>
              <a:gd name="connsiteY130" fmla="*/ 5164609 h 6858000"/>
              <a:gd name="connsiteX131" fmla="*/ 5996647 w 6128435"/>
              <a:gd name="connsiteY131" fmla="*/ 5185640 h 6858000"/>
              <a:gd name="connsiteX132" fmla="*/ 5998514 w 6128435"/>
              <a:gd name="connsiteY132" fmla="*/ 5189673 h 6858000"/>
              <a:gd name="connsiteX133" fmla="*/ 5995970 w 6128435"/>
              <a:gd name="connsiteY133" fmla="*/ 5221547 h 6858000"/>
              <a:gd name="connsiteX134" fmla="*/ 5997218 w 6128435"/>
              <a:gd name="connsiteY134" fmla="*/ 5222031 h 6858000"/>
              <a:gd name="connsiteX135" fmla="*/ 6002116 w 6128435"/>
              <a:gd name="connsiteY135" fmla="*/ 5231223 h 6858000"/>
              <a:gd name="connsiteX136" fmla="*/ 6008541 w 6128435"/>
              <a:gd name="connsiteY136" fmla="*/ 5248680 h 6858000"/>
              <a:gd name="connsiteX137" fmla="*/ 6039260 w 6128435"/>
              <a:gd name="connsiteY137" fmla="*/ 5289518 h 6858000"/>
              <a:gd name="connsiteX138" fmla="*/ 6036748 w 6128435"/>
              <a:gd name="connsiteY138" fmla="*/ 5322752 h 6858000"/>
              <a:gd name="connsiteX139" fmla="*/ 6036943 w 6128435"/>
              <a:gd name="connsiteY139" fmla="*/ 5329480 h 6858000"/>
              <a:gd name="connsiteX140" fmla="*/ 6037236 w 6128435"/>
              <a:gd name="connsiteY140" fmla="*/ 5329634 h 6858000"/>
              <a:gd name="connsiteX141" fmla="*/ 6038019 w 6128435"/>
              <a:gd name="connsiteY141" fmla="*/ 5336764 h 6858000"/>
              <a:gd name="connsiteX142" fmla="*/ 6037298 w 6128435"/>
              <a:gd name="connsiteY142" fmla="*/ 5341753 h 6858000"/>
              <a:gd name="connsiteX143" fmla="*/ 6037677 w 6128435"/>
              <a:gd name="connsiteY143" fmla="*/ 5354807 h 6858000"/>
              <a:gd name="connsiteX144" fmla="*/ 6039728 w 6128435"/>
              <a:gd name="connsiteY144" fmla="*/ 5359416 h 6858000"/>
              <a:gd name="connsiteX145" fmla="*/ 6043311 w 6128435"/>
              <a:gd name="connsiteY145" fmla="*/ 5361407 h 6858000"/>
              <a:gd name="connsiteX146" fmla="*/ 6042954 w 6128435"/>
              <a:gd name="connsiteY146" fmla="*/ 5362576 h 6858000"/>
              <a:gd name="connsiteX147" fmla="*/ 6053435 w 6128435"/>
              <a:gd name="connsiteY147" fmla="*/ 5387547 h 6858000"/>
              <a:gd name="connsiteX148" fmla="*/ 6065933 w 6128435"/>
              <a:gd name="connsiteY148" fmla="*/ 5443002 h 6858000"/>
              <a:gd name="connsiteX149" fmla="*/ 6068640 w 6128435"/>
              <a:gd name="connsiteY149" fmla="*/ 5474503 h 6858000"/>
              <a:gd name="connsiteX150" fmla="*/ 6080922 w 6128435"/>
              <a:gd name="connsiteY150" fmla="*/ 5561070 h 6858000"/>
              <a:gd name="connsiteX151" fmla="*/ 6096949 w 6128435"/>
              <a:gd name="connsiteY151" fmla="*/ 5648179 h 6858000"/>
              <a:gd name="connsiteX152" fmla="*/ 6125703 w 6128435"/>
              <a:gd name="connsiteY152" fmla="*/ 5692894 h 6858000"/>
              <a:gd name="connsiteX153" fmla="*/ 6126670 w 6128435"/>
              <a:gd name="connsiteY153" fmla="*/ 5697882 h 6858000"/>
              <a:gd name="connsiteX154" fmla="*/ 6124061 w 6128435"/>
              <a:gd name="connsiteY154" fmla="*/ 5710294 h 6858000"/>
              <a:gd name="connsiteX155" fmla="*/ 6122213 w 6128435"/>
              <a:gd name="connsiteY155" fmla="*/ 5714762 h 6858000"/>
              <a:gd name="connsiteX156" fmla="*/ 6121353 w 6128435"/>
              <a:gd name="connsiteY156" fmla="*/ 5721725 h 6858000"/>
              <a:gd name="connsiteX157" fmla="*/ 6121607 w 6128435"/>
              <a:gd name="connsiteY157" fmla="*/ 5721959 h 6858000"/>
              <a:gd name="connsiteX158" fmla="*/ 6120262 w 6128435"/>
              <a:gd name="connsiteY158" fmla="*/ 5728358 h 6858000"/>
              <a:gd name="connsiteX159" fmla="*/ 6110194 w 6128435"/>
              <a:gd name="connsiteY159" fmla="*/ 5758853 h 6858000"/>
              <a:gd name="connsiteX160" fmla="*/ 6127519 w 6128435"/>
              <a:gd name="connsiteY160" fmla="*/ 5865775 h 6858000"/>
              <a:gd name="connsiteX161" fmla="*/ 6128435 w 6128435"/>
              <a:gd name="connsiteY161" fmla="*/ 5870164 h 6858000"/>
              <a:gd name="connsiteX162" fmla="*/ 6119217 w 6128435"/>
              <a:gd name="connsiteY162" fmla="*/ 5888542 h 6858000"/>
              <a:gd name="connsiteX163" fmla="*/ 6115966 w 6128435"/>
              <a:gd name="connsiteY163" fmla="*/ 5898387 h 6858000"/>
              <a:gd name="connsiteX164" fmla="*/ 6111924 w 6128435"/>
              <a:gd name="connsiteY164" fmla="*/ 5900444 h 6858000"/>
              <a:gd name="connsiteX165" fmla="*/ 6108716 w 6128435"/>
              <a:gd name="connsiteY165" fmla="*/ 5915345 h 6858000"/>
              <a:gd name="connsiteX166" fmla="*/ 6109524 w 6128435"/>
              <a:gd name="connsiteY166" fmla="*/ 5917328 h 6858000"/>
              <a:gd name="connsiteX167" fmla="*/ 6102493 w 6128435"/>
              <a:gd name="connsiteY167" fmla="*/ 5928602 h 6858000"/>
              <a:gd name="connsiteX168" fmla="*/ 6056863 w 6128435"/>
              <a:gd name="connsiteY168" fmla="*/ 6000643 h 6858000"/>
              <a:gd name="connsiteX169" fmla="*/ 6045436 w 6128435"/>
              <a:gd name="connsiteY169" fmla="*/ 6124480 h 6858000"/>
              <a:gd name="connsiteX170" fmla="*/ 6030489 w 6128435"/>
              <a:gd name="connsiteY170" fmla="*/ 6317666 h 6858000"/>
              <a:gd name="connsiteX171" fmla="*/ 6007492 w 6128435"/>
              <a:gd name="connsiteY171" fmla="*/ 6440818 h 6858000"/>
              <a:gd name="connsiteX172" fmla="*/ 6009467 w 6128435"/>
              <a:gd name="connsiteY172" fmla="*/ 6487076 h 6858000"/>
              <a:gd name="connsiteX173" fmla="*/ 5995064 w 6128435"/>
              <a:gd name="connsiteY173" fmla="*/ 6540791 h 6858000"/>
              <a:gd name="connsiteX174" fmla="*/ 5996309 w 6128435"/>
              <a:gd name="connsiteY174" fmla="*/ 6543961 h 6858000"/>
              <a:gd name="connsiteX175" fmla="*/ 5996048 w 6128435"/>
              <a:gd name="connsiteY175" fmla="*/ 6555444 h 6858000"/>
              <a:gd name="connsiteX176" fmla="*/ 6002524 w 6128435"/>
              <a:gd name="connsiteY176" fmla="*/ 6560188 h 6858000"/>
              <a:gd name="connsiteX177" fmla="*/ 6006823 w 6128435"/>
              <a:gd name="connsiteY177" fmla="*/ 6578546 h 6858000"/>
              <a:gd name="connsiteX178" fmla="*/ 6004510 w 6128435"/>
              <a:gd name="connsiteY178" fmla="*/ 6599256 h 6858000"/>
              <a:gd name="connsiteX179" fmla="*/ 5986207 w 6128435"/>
              <a:gd name="connsiteY179" fmla="*/ 6695855 h 6858000"/>
              <a:gd name="connsiteX180" fmla="*/ 5979428 w 6128435"/>
              <a:gd name="connsiteY180" fmla="*/ 6754678 h 6858000"/>
              <a:gd name="connsiteX181" fmla="*/ 5983398 w 6128435"/>
              <a:gd name="connsiteY181" fmla="*/ 6778641 h 6858000"/>
              <a:gd name="connsiteX182" fmla="*/ 5984543 w 6128435"/>
              <a:gd name="connsiteY182" fmla="*/ 6811016 h 6858000"/>
              <a:gd name="connsiteX183" fmla="*/ 5981802 w 6128435"/>
              <a:gd name="connsiteY183" fmla="*/ 6838578 h 6858000"/>
              <a:gd name="connsiteX184" fmla="*/ 5979671 w 6128435"/>
              <a:gd name="connsiteY184" fmla="*/ 6858000 h 6858000"/>
              <a:gd name="connsiteX185" fmla="*/ 0 w 6128435"/>
              <a:gd name="connsiteY185" fmla="*/ 6858000 h 6858000"/>
              <a:gd name="connsiteX186" fmla="*/ 0 w 6128435"/>
              <a:gd name="connsiteY18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88486 w 6128435"/>
              <a:gd name="connsiteY36" fmla="*/ 1976575 h 6858000"/>
              <a:gd name="connsiteX37" fmla="*/ 5252592 w 6128435"/>
              <a:gd name="connsiteY37" fmla="*/ 2092210 h 6858000"/>
              <a:gd name="connsiteX38" fmla="*/ 5264303 w 6128435"/>
              <a:gd name="connsiteY38" fmla="*/ 2225157 h 6858000"/>
              <a:gd name="connsiteX39" fmla="*/ 5254949 w 6128435"/>
              <a:gd name="connsiteY39" fmla="*/ 2236160 h 6858000"/>
              <a:gd name="connsiteX40" fmla="*/ 5250104 w 6128435"/>
              <a:gd name="connsiteY40" fmla="*/ 2249166 h 6858000"/>
              <a:gd name="connsiteX41" fmla="*/ 5251214 w 6128435"/>
              <a:gd name="connsiteY41" fmla="*/ 2250944 h 6858000"/>
              <a:gd name="connsiteX42" fmla="*/ 5250644 w 6128435"/>
              <a:gd name="connsiteY42" fmla="*/ 2266619 h 6858000"/>
              <a:gd name="connsiteX43" fmla="*/ 5247111 w 6128435"/>
              <a:gd name="connsiteY43" fmla="*/ 2269679 h 6858000"/>
              <a:gd name="connsiteX44" fmla="*/ 5245653 w 6128435"/>
              <a:gd name="connsiteY44" fmla="*/ 2280317 h 6858000"/>
              <a:gd name="connsiteX45" fmla="*/ 5239901 w 6128435"/>
              <a:gd name="connsiteY45" fmla="*/ 2300961 h 6858000"/>
              <a:gd name="connsiteX46" fmla="*/ 5241522 w 6128435"/>
              <a:gd name="connsiteY46" fmla="*/ 2305114 h 6858000"/>
              <a:gd name="connsiteX47" fmla="*/ 5237050 w 6128435"/>
              <a:gd name="connsiteY47" fmla="*/ 2336703 h 6858000"/>
              <a:gd name="connsiteX48" fmla="*/ 5238267 w 6128435"/>
              <a:gd name="connsiteY48" fmla="*/ 2337277 h 6858000"/>
              <a:gd name="connsiteX49" fmla="*/ 5242602 w 6128435"/>
              <a:gd name="connsiteY49" fmla="*/ 2346782 h 6858000"/>
              <a:gd name="connsiteX50" fmla="*/ 5247963 w 6128435"/>
              <a:gd name="connsiteY50" fmla="*/ 2364638 h 6858000"/>
              <a:gd name="connsiteX51" fmla="*/ 5276175 w 6128435"/>
              <a:gd name="connsiteY51" fmla="*/ 2407515 h 6858000"/>
              <a:gd name="connsiteX52" fmla="*/ 5271650 w 6128435"/>
              <a:gd name="connsiteY52" fmla="*/ 2440467 h 6858000"/>
              <a:gd name="connsiteX53" fmla="*/ 5271438 w 6128435"/>
              <a:gd name="connsiteY53" fmla="*/ 2447186 h 6858000"/>
              <a:gd name="connsiteX54" fmla="*/ 5271722 w 6128435"/>
              <a:gd name="connsiteY54" fmla="*/ 2447359 h 6858000"/>
              <a:gd name="connsiteX55" fmla="*/ 5272069 w 6128435"/>
              <a:gd name="connsiteY55" fmla="*/ 2454523 h 6858000"/>
              <a:gd name="connsiteX56" fmla="*/ 5271049 w 6128435"/>
              <a:gd name="connsiteY56" fmla="*/ 2459442 h 6858000"/>
              <a:gd name="connsiteX57" fmla="*/ 5270636 w 6128435"/>
              <a:gd name="connsiteY57" fmla="*/ 2472481 h 6858000"/>
              <a:gd name="connsiteX58" fmla="*/ 5272406 w 6128435"/>
              <a:gd name="connsiteY58" fmla="*/ 2477221 h 6858000"/>
              <a:gd name="connsiteX59" fmla="*/ 5307538 w 6128435"/>
              <a:gd name="connsiteY59" fmla="*/ 2514685 h 6858000"/>
              <a:gd name="connsiteX60" fmla="*/ 5337604 w 6128435"/>
              <a:gd name="connsiteY60" fmla="*/ 2597632 h 6858000"/>
              <a:gd name="connsiteX61" fmla="*/ 5407503 w 6128435"/>
              <a:gd name="connsiteY61" fmla="*/ 2786290 h 6858000"/>
              <a:gd name="connsiteX62" fmla="*/ 5407356 w 6128435"/>
              <a:gd name="connsiteY62" fmla="*/ 2787545 h 6858000"/>
              <a:gd name="connsiteX63" fmla="*/ 5411130 w 6128435"/>
              <a:gd name="connsiteY63" fmla="*/ 2788640 h 6858000"/>
              <a:gd name="connsiteX64" fmla="*/ 5416439 w 6128435"/>
              <a:gd name="connsiteY64" fmla="*/ 2805666 h 6858000"/>
              <a:gd name="connsiteX65" fmla="*/ 5416589 w 6128435"/>
              <a:gd name="connsiteY65" fmla="*/ 2810822 h 6858000"/>
              <a:gd name="connsiteX66" fmla="*/ 5418542 w 6128435"/>
              <a:gd name="connsiteY66" fmla="*/ 2817745 h 6858000"/>
              <a:gd name="connsiteX67" fmla="*/ 5418847 w 6128435"/>
              <a:gd name="connsiteY67" fmla="*/ 2817825 h 6858000"/>
              <a:gd name="connsiteX68" fmla="*/ 5423364 w 6128435"/>
              <a:gd name="connsiteY68" fmla="*/ 2858292 h 6858000"/>
              <a:gd name="connsiteX69" fmla="*/ 5479298 w 6128435"/>
              <a:gd name="connsiteY69" fmla="*/ 2947791 h 6858000"/>
              <a:gd name="connsiteX70" fmla="*/ 5481770 w 6128435"/>
              <a:gd name="connsiteY70" fmla="*/ 2951352 h 6858000"/>
              <a:gd name="connsiteX71" fmla="*/ 5481013 w 6128435"/>
              <a:gd name="connsiteY71" fmla="*/ 2973461 h 6858000"/>
              <a:gd name="connsiteX72" fmla="*/ 5482045 w 6128435"/>
              <a:gd name="connsiteY72" fmla="*/ 2984371 h 6858000"/>
              <a:gd name="connsiteX73" fmla="*/ 5479405 w 6128435"/>
              <a:gd name="connsiteY73" fmla="*/ 2988507 h 6858000"/>
              <a:gd name="connsiteX74" fmla="*/ 5482415 w 6128435"/>
              <a:gd name="connsiteY74" fmla="*/ 3004079 h 6858000"/>
              <a:gd name="connsiteX75" fmla="*/ 5483865 w 6128435"/>
              <a:gd name="connsiteY75" fmla="*/ 3005467 h 6858000"/>
              <a:gd name="connsiteX76" fmla="*/ 5482236 w 6128435"/>
              <a:gd name="connsiteY76" fmla="*/ 3019791 h 6858000"/>
              <a:gd name="connsiteX77" fmla="*/ 5475895 w 6128435"/>
              <a:gd name="connsiteY77" fmla="*/ 3033578 h 6858000"/>
              <a:gd name="connsiteX78" fmla="*/ 5477595 w 6128435"/>
              <a:gd name="connsiteY78" fmla="*/ 3250534 h 6858000"/>
              <a:gd name="connsiteX79" fmla="*/ 5532836 w 6128435"/>
              <a:gd name="connsiteY79" fmla="*/ 3353840 h 6858000"/>
              <a:gd name="connsiteX80" fmla="*/ 5561229 w 6128435"/>
              <a:gd name="connsiteY80" fmla="*/ 3395784 h 6858000"/>
              <a:gd name="connsiteX81" fmla="*/ 5589758 w 6128435"/>
              <a:gd name="connsiteY81" fmla="*/ 3506453 h 6858000"/>
              <a:gd name="connsiteX82" fmla="*/ 5596144 w 6128435"/>
              <a:gd name="connsiteY82" fmla="*/ 3534624 h 6858000"/>
              <a:gd name="connsiteX83" fmla="*/ 5597750 w 6128435"/>
              <a:gd name="connsiteY83" fmla="*/ 3534129 h 6858000"/>
              <a:gd name="connsiteX84" fmla="*/ 5599700 w 6128435"/>
              <a:gd name="connsiteY84" fmla="*/ 3547221 h 6858000"/>
              <a:gd name="connsiteX85" fmla="*/ 5615031 w 6128435"/>
              <a:gd name="connsiteY85" fmla="*/ 3557482 h 6858000"/>
              <a:gd name="connsiteX86" fmla="*/ 5618377 w 6128435"/>
              <a:gd name="connsiteY86" fmla="*/ 3588431 h 6858000"/>
              <a:gd name="connsiteX87" fmla="*/ 5612155 w 6128435"/>
              <a:gd name="connsiteY87" fmla="*/ 3589869 h 6858000"/>
              <a:gd name="connsiteX88" fmla="*/ 5620843 w 6128435"/>
              <a:gd name="connsiteY88" fmla="*/ 3606745 h 6858000"/>
              <a:gd name="connsiteX89" fmla="*/ 5655472 w 6128435"/>
              <a:gd name="connsiteY89" fmla="*/ 3678877 h 6858000"/>
              <a:gd name="connsiteX90" fmla="*/ 5680448 w 6128435"/>
              <a:gd name="connsiteY90" fmla="*/ 3717760 h 6858000"/>
              <a:gd name="connsiteX91" fmla="*/ 5683015 w 6128435"/>
              <a:gd name="connsiteY91" fmla="*/ 3762025 h 6858000"/>
              <a:gd name="connsiteX92" fmla="*/ 5696643 w 6128435"/>
              <a:gd name="connsiteY92" fmla="*/ 3773888 h 6858000"/>
              <a:gd name="connsiteX93" fmla="*/ 5699203 w 6128435"/>
              <a:gd name="connsiteY93" fmla="*/ 3775823 h 6858000"/>
              <a:gd name="connsiteX94" fmla="*/ 5704824 w 6128435"/>
              <a:gd name="connsiteY94" fmla="*/ 3785966 h 6858000"/>
              <a:gd name="connsiteX95" fmla="*/ 5712204 w 6128435"/>
              <a:gd name="connsiteY95" fmla="*/ 3785830 h 6858000"/>
              <a:gd name="connsiteX96" fmla="*/ 5724816 w 6128435"/>
              <a:gd name="connsiteY96" fmla="*/ 3798949 h 6858000"/>
              <a:gd name="connsiteX97" fmla="*/ 5733539 w 6128435"/>
              <a:gd name="connsiteY97" fmla="*/ 3818457 h 6858000"/>
              <a:gd name="connsiteX98" fmla="*/ 5768491 w 6128435"/>
              <a:gd name="connsiteY98" fmla="*/ 3914399 h 6858000"/>
              <a:gd name="connsiteX99" fmla="*/ 5793123 w 6128435"/>
              <a:gd name="connsiteY99" fmla="*/ 3969952 h 6858000"/>
              <a:gd name="connsiteX100" fmla="*/ 5808321 w 6128435"/>
              <a:gd name="connsiteY100" fmla="*/ 3988153 h 6858000"/>
              <a:gd name="connsiteX101" fmla="*/ 5825621 w 6128435"/>
              <a:gd name="connsiteY101" fmla="*/ 4015525 h 6858000"/>
              <a:gd name="connsiteX102" fmla="*/ 5860672 w 6128435"/>
              <a:gd name="connsiteY102" fmla="*/ 4061579 h 6858000"/>
              <a:gd name="connsiteX103" fmla="*/ 5872173 w 6128435"/>
              <a:gd name="connsiteY103" fmla="*/ 4088497 h 6858000"/>
              <a:gd name="connsiteX104" fmla="*/ 5883705 w 6128435"/>
              <a:gd name="connsiteY104" fmla="*/ 4101899 h 6858000"/>
              <a:gd name="connsiteX105" fmla="*/ 5885314 w 6128435"/>
              <a:gd name="connsiteY105" fmla="*/ 4108387 h 6858000"/>
              <a:gd name="connsiteX106" fmla="*/ 5894095 w 6128435"/>
              <a:gd name="connsiteY106" fmla="*/ 4128857 h 6858000"/>
              <a:gd name="connsiteX107" fmla="*/ 5898339 w 6128435"/>
              <a:gd name="connsiteY107" fmla="*/ 4140800 h 6858000"/>
              <a:gd name="connsiteX108" fmla="*/ 5899734 w 6128435"/>
              <a:gd name="connsiteY108" fmla="*/ 4145632 h 6858000"/>
              <a:gd name="connsiteX109" fmla="*/ 5897098 w 6128435"/>
              <a:gd name="connsiteY109" fmla="*/ 4157819 h 6858000"/>
              <a:gd name="connsiteX110" fmla="*/ 5903513 w 6128435"/>
              <a:gd name="connsiteY110" fmla="*/ 4187661 h 6858000"/>
              <a:gd name="connsiteX111" fmla="*/ 5917114 w 6128435"/>
              <a:gd name="connsiteY111" fmla="*/ 4213096 h 6858000"/>
              <a:gd name="connsiteX112" fmla="*/ 5921153 w 6128435"/>
              <a:gd name="connsiteY112" fmla="*/ 4236222 h 6858000"/>
              <a:gd name="connsiteX113" fmla="*/ 5924233 w 6128435"/>
              <a:gd name="connsiteY113" fmla="*/ 4242060 h 6858000"/>
              <a:gd name="connsiteX114" fmla="*/ 5928910 w 6128435"/>
              <a:gd name="connsiteY114" fmla="*/ 4300973 h 6858000"/>
              <a:gd name="connsiteX115" fmla="*/ 5939320 w 6128435"/>
              <a:gd name="connsiteY115" fmla="*/ 4340435 h 6858000"/>
              <a:gd name="connsiteX116" fmla="*/ 5946705 w 6128435"/>
              <a:gd name="connsiteY116" fmla="*/ 4428051 h 6858000"/>
              <a:gd name="connsiteX117" fmla="*/ 5949261 w 6128435"/>
              <a:gd name="connsiteY117" fmla="*/ 4449185 h 6858000"/>
              <a:gd name="connsiteX118" fmla="*/ 5957504 w 6128435"/>
              <a:gd name="connsiteY118" fmla="*/ 4465911 h 6858000"/>
              <a:gd name="connsiteX119" fmla="*/ 5964689 w 6128435"/>
              <a:gd name="connsiteY119" fmla="*/ 4468532 h 6858000"/>
              <a:gd name="connsiteX120" fmla="*/ 5967062 w 6128435"/>
              <a:gd name="connsiteY120" fmla="*/ 4479923 h 6858000"/>
              <a:gd name="connsiteX121" fmla="*/ 5968960 w 6128435"/>
              <a:gd name="connsiteY121" fmla="*/ 4482655 h 6858000"/>
              <a:gd name="connsiteX122" fmla="*/ 5978567 w 6128435"/>
              <a:gd name="connsiteY122" fmla="*/ 4498605 h 6858000"/>
              <a:gd name="connsiteX123" fmla="*/ 5980106 w 6128435"/>
              <a:gd name="connsiteY123" fmla="*/ 4585087 h 6858000"/>
              <a:gd name="connsiteX124" fmla="*/ 5998138 w 6128435"/>
              <a:gd name="connsiteY124" fmla="*/ 4697518 h 6858000"/>
              <a:gd name="connsiteX125" fmla="*/ 6013516 w 6128435"/>
              <a:gd name="connsiteY125" fmla="*/ 4786619 h 6858000"/>
              <a:gd name="connsiteX126" fmla="*/ 6025404 w 6128435"/>
              <a:gd name="connsiteY126" fmla="*/ 4858148 h 6858000"/>
              <a:gd name="connsiteX127" fmla="*/ 6007749 w 6128435"/>
              <a:gd name="connsiteY127" fmla="*/ 4964715 h 6858000"/>
              <a:gd name="connsiteX128" fmla="*/ 6005269 w 6128435"/>
              <a:gd name="connsiteY128" fmla="*/ 5150567 h 6858000"/>
              <a:gd name="connsiteX129" fmla="*/ 6001127 w 6128435"/>
              <a:gd name="connsiteY129" fmla="*/ 5164609 h 6858000"/>
              <a:gd name="connsiteX130" fmla="*/ 5996647 w 6128435"/>
              <a:gd name="connsiteY130" fmla="*/ 5185640 h 6858000"/>
              <a:gd name="connsiteX131" fmla="*/ 5998514 w 6128435"/>
              <a:gd name="connsiteY131" fmla="*/ 5189673 h 6858000"/>
              <a:gd name="connsiteX132" fmla="*/ 5995970 w 6128435"/>
              <a:gd name="connsiteY132" fmla="*/ 5221547 h 6858000"/>
              <a:gd name="connsiteX133" fmla="*/ 5997218 w 6128435"/>
              <a:gd name="connsiteY133" fmla="*/ 5222031 h 6858000"/>
              <a:gd name="connsiteX134" fmla="*/ 6002116 w 6128435"/>
              <a:gd name="connsiteY134" fmla="*/ 5231223 h 6858000"/>
              <a:gd name="connsiteX135" fmla="*/ 6008541 w 6128435"/>
              <a:gd name="connsiteY135" fmla="*/ 5248680 h 6858000"/>
              <a:gd name="connsiteX136" fmla="*/ 6039260 w 6128435"/>
              <a:gd name="connsiteY136" fmla="*/ 5289518 h 6858000"/>
              <a:gd name="connsiteX137" fmla="*/ 6036748 w 6128435"/>
              <a:gd name="connsiteY137" fmla="*/ 5322752 h 6858000"/>
              <a:gd name="connsiteX138" fmla="*/ 6036943 w 6128435"/>
              <a:gd name="connsiteY138" fmla="*/ 5329480 h 6858000"/>
              <a:gd name="connsiteX139" fmla="*/ 6037236 w 6128435"/>
              <a:gd name="connsiteY139" fmla="*/ 5329634 h 6858000"/>
              <a:gd name="connsiteX140" fmla="*/ 6038019 w 6128435"/>
              <a:gd name="connsiteY140" fmla="*/ 5336764 h 6858000"/>
              <a:gd name="connsiteX141" fmla="*/ 6037298 w 6128435"/>
              <a:gd name="connsiteY141" fmla="*/ 5341753 h 6858000"/>
              <a:gd name="connsiteX142" fmla="*/ 6037677 w 6128435"/>
              <a:gd name="connsiteY142" fmla="*/ 5354807 h 6858000"/>
              <a:gd name="connsiteX143" fmla="*/ 6039728 w 6128435"/>
              <a:gd name="connsiteY143" fmla="*/ 5359416 h 6858000"/>
              <a:gd name="connsiteX144" fmla="*/ 6043311 w 6128435"/>
              <a:gd name="connsiteY144" fmla="*/ 5361407 h 6858000"/>
              <a:gd name="connsiteX145" fmla="*/ 6042954 w 6128435"/>
              <a:gd name="connsiteY145" fmla="*/ 5362576 h 6858000"/>
              <a:gd name="connsiteX146" fmla="*/ 6053435 w 6128435"/>
              <a:gd name="connsiteY146" fmla="*/ 5387547 h 6858000"/>
              <a:gd name="connsiteX147" fmla="*/ 6065933 w 6128435"/>
              <a:gd name="connsiteY147" fmla="*/ 5443002 h 6858000"/>
              <a:gd name="connsiteX148" fmla="*/ 6068640 w 6128435"/>
              <a:gd name="connsiteY148" fmla="*/ 5474503 h 6858000"/>
              <a:gd name="connsiteX149" fmla="*/ 6080922 w 6128435"/>
              <a:gd name="connsiteY149" fmla="*/ 5561070 h 6858000"/>
              <a:gd name="connsiteX150" fmla="*/ 6096949 w 6128435"/>
              <a:gd name="connsiteY150" fmla="*/ 5648179 h 6858000"/>
              <a:gd name="connsiteX151" fmla="*/ 6125703 w 6128435"/>
              <a:gd name="connsiteY151" fmla="*/ 5692894 h 6858000"/>
              <a:gd name="connsiteX152" fmla="*/ 6126670 w 6128435"/>
              <a:gd name="connsiteY152" fmla="*/ 5697882 h 6858000"/>
              <a:gd name="connsiteX153" fmla="*/ 6124061 w 6128435"/>
              <a:gd name="connsiteY153" fmla="*/ 5710294 h 6858000"/>
              <a:gd name="connsiteX154" fmla="*/ 6122213 w 6128435"/>
              <a:gd name="connsiteY154" fmla="*/ 5714762 h 6858000"/>
              <a:gd name="connsiteX155" fmla="*/ 6121353 w 6128435"/>
              <a:gd name="connsiteY155" fmla="*/ 5721725 h 6858000"/>
              <a:gd name="connsiteX156" fmla="*/ 6121607 w 6128435"/>
              <a:gd name="connsiteY156" fmla="*/ 5721959 h 6858000"/>
              <a:gd name="connsiteX157" fmla="*/ 6120262 w 6128435"/>
              <a:gd name="connsiteY157" fmla="*/ 5728358 h 6858000"/>
              <a:gd name="connsiteX158" fmla="*/ 6110194 w 6128435"/>
              <a:gd name="connsiteY158" fmla="*/ 5758853 h 6858000"/>
              <a:gd name="connsiteX159" fmla="*/ 6127519 w 6128435"/>
              <a:gd name="connsiteY159" fmla="*/ 5865775 h 6858000"/>
              <a:gd name="connsiteX160" fmla="*/ 6128435 w 6128435"/>
              <a:gd name="connsiteY160" fmla="*/ 5870164 h 6858000"/>
              <a:gd name="connsiteX161" fmla="*/ 6119217 w 6128435"/>
              <a:gd name="connsiteY161" fmla="*/ 5888542 h 6858000"/>
              <a:gd name="connsiteX162" fmla="*/ 6115966 w 6128435"/>
              <a:gd name="connsiteY162" fmla="*/ 5898387 h 6858000"/>
              <a:gd name="connsiteX163" fmla="*/ 6111924 w 6128435"/>
              <a:gd name="connsiteY163" fmla="*/ 5900444 h 6858000"/>
              <a:gd name="connsiteX164" fmla="*/ 6108716 w 6128435"/>
              <a:gd name="connsiteY164" fmla="*/ 5915345 h 6858000"/>
              <a:gd name="connsiteX165" fmla="*/ 6109524 w 6128435"/>
              <a:gd name="connsiteY165" fmla="*/ 5917328 h 6858000"/>
              <a:gd name="connsiteX166" fmla="*/ 6102493 w 6128435"/>
              <a:gd name="connsiteY166" fmla="*/ 5928602 h 6858000"/>
              <a:gd name="connsiteX167" fmla="*/ 6056863 w 6128435"/>
              <a:gd name="connsiteY167" fmla="*/ 6000643 h 6858000"/>
              <a:gd name="connsiteX168" fmla="*/ 6045436 w 6128435"/>
              <a:gd name="connsiteY168" fmla="*/ 6124480 h 6858000"/>
              <a:gd name="connsiteX169" fmla="*/ 6030489 w 6128435"/>
              <a:gd name="connsiteY169" fmla="*/ 6317666 h 6858000"/>
              <a:gd name="connsiteX170" fmla="*/ 6007492 w 6128435"/>
              <a:gd name="connsiteY170" fmla="*/ 6440818 h 6858000"/>
              <a:gd name="connsiteX171" fmla="*/ 6009467 w 6128435"/>
              <a:gd name="connsiteY171" fmla="*/ 6487076 h 6858000"/>
              <a:gd name="connsiteX172" fmla="*/ 5995064 w 6128435"/>
              <a:gd name="connsiteY172" fmla="*/ 6540791 h 6858000"/>
              <a:gd name="connsiteX173" fmla="*/ 5996309 w 6128435"/>
              <a:gd name="connsiteY173" fmla="*/ 6543961 h 6858000"/>
              <a:gd name="connsiteX174" fmla="*/ 5996048 w 6128435"/>
              <a:gd name="connsiteY174" fmla="*/ 6555444 h 6858000"/>
              <a:gd name="connsiteX175" fmla="*/ 6002524 w 6128435"/>
              <a:gd name="connsiteY175" fmla="*/ 6560188 h 6858000"/>
              <a:gd name="connsiteX176" fmla="*/ 6006823 w 6128435"/>
              <a:gd name="connsiteY176" fmla="*/ 6578546 h 6858000"/>
              <a:gd name="connsiteX177" fmla="*/ 6004510 w 6128435"/>
              <a:gd name="connsiteY177" fmla="*/ 6599256 h 6858000"/>
              <a:gd name="connsiteX178" fmla="*/ 5986207 w 6128435"/>
              <a:gd name="connsiteY178" fmla="*/ 6695855 h 6858000"/>
              <a:gd name="connsiteX179" fmla="*/ 5979428 w 6128435"/>
              <a:gd name="connsiteY179" fmla="*/ 6754678 h 6858000"/>
              <a:gd name="connsiteX180" fmla="*/ 5983398 w 6128435"/>
              <a:gd name="connsiteY180" fmla="*/ 6778641 h 6858000"/>
              <a:gd name="connsiteX181" fmla="*/ 5984543 w 6128435"/>
              <a:gd name="connsiteY181" fmla="*/ 6811016 h 6858000"/>
              <a:gd name="connsiteX182" fmla="*/ 5981802 w 6128435"/>
              <a:gd name="connsiteY182" fmla="*/ 6838578 h 6858000"/>
              <a:gd name="connsiteX183" fmla="*/ 5979671 w 6128435"/>
              <a:gd name="connsiteY183" fmla="*/ 6858000 h 6858000"/>
              <a:gd name="connsiteX184" fmla="*/ 0 w 6128435"/>
              <a:gd name="connsiteY184" fmla="*/ 6858000 h 6858000"/>
              <a:gd name="connsiteX185" fmla="*/ 0 w 6128435"/>
              <a:gd name="connsiteY18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80947 w 6128435"/>
              <a:gd name="connsiteY35" fmla="*/ 1904438 h 6858000"/>
              <a:gd name="connsiteX36" fmla="*/ 5252592 w 6128435"/>
              <a:gd name="connsiteY36" fmla="*/ 2092210 h 6858000"/>
              <a:gd name="connsiteX37" fmla="*/ 5264303 w 6128435"/>
              <a:gd name="connsiteY37" fmla="*/ 2225157 h 6858000"/>
              <a:gd name="connsiteX38" fmla="*/ 5254949 w 6128435"/>
              <a:gd name="connsiteY38" fmla="*/ 2236160 h 6858000"/>
              <a:gd name="connsiteX39" fmla="*/ 5250104 w 6128435"/>
              <a:gd name="connsiteY39" fmla="*/ 2249166 h 6858000"/>
              <a:gd name="connsiteX40" fmla="*/ 5251214 w 6128435"/>
              <a:gd name="connsiteY40" fmla="*/ 2250944 h 6858000"/>
              <a:gd name="connsiteX41" fmla="*/ 5250644 w 6128435"/>
              <a:gd name="connsiteY41" fmla="*/ 2266619 h 6858000"/>
              <a:gd name="connsiteX42" fmla="*/ 5247111 w 6128435"/>
              <a:gd name="connsiteY42" fmla="*/ 2269679 h 6858000"/>
              <a:gd name="connsiteX43" fmla="*/ 5245653 w 6128435"/>
              <a:gd name="connsiteY43" fmla="*/ 2280317 h 6858000"/>
              <a:gd name="connsiteX44" fmla="*/ 5239901 w 6128435"/>
              <a:gd name="connsiteY44" fmla="*/ 2300961 h 6858000"/>
              <a:gd name="connsiteX45" fmla="*/ 5241522 w 6128435"/>
              <a:gd name="connsiteY45" fmla="*/ 2305114 h 6858000"/>
              <a:gd name="connsiteX46" fmla="*/ 5237050 w 6128435"/>
              <a:gd name="connsiteY46" fmla="*/ 2336703 h 6858000"/>
              <a:gd name="connsiteX47" fmla="*/ 5238267 w 6128435"/>
              <a:gd name="connsiteY47" fmla="*/ 2337277 h 6858000"/>
              <a:gd name="connsiteX48" fmla="*/ 5242602 w 6128435"/>
              <a:gd name="connsiteY48" fmla="*/ 2346782 h 6858000"/>
              <a:gd name="connsiteX49" fmla="*/ 5247963 w 6128435"/>
              <a:gd name="connsiteY49" fmla="*/ 2364638 h 6858000"/>
              <a:gd name="connsiteX50" fmla="*/ 5276175 w 6128435"/>
              <a:gd name="connsiteY50" fmla="*/ 2407515 h 6858000"/>
              <a:gd name="connsiteX51" fmla="*/ 5271650 w 6128435"/>
              <a:gd name="connsiteY51" fmla="*/ 2440467 h 6858000"/>
              <a:gd name="connsiteX52" fmla="*/ 5271438 w 6128435"/>
              <a:gd name="connsiteY52" fmla="*/ 2447186 h 6858000"/>
              <a:gd name="connsiteX53" fmla="*/ 5271722 w 6128435"/>
              <a:gd name="connsiteY53" fmla="*/ 2447359 h 6858000"/>
              <a:gd name="connsiteX54" fmla="*/ 5272069 w 6128435"/>
              <a:gd name="connsiteY54" fmla="*/ 2454523 h 6858000"/>
              <a:gd name="connsiteX55" fmla="*/ 5271049 w 6128435"/>
              <a:gd name="connsiteY55" fmla="*/ 2459442 h 6858000"/>
              <a:gd name="connsiteX56" fmla="*/ 5270636 w 6128435"/>
              <a:gd name="connsiteY56" fmla="*/ 2472481 h 6858000"/>
              <a:gd name="connsiteX57" fmla="*/ 5272406 w 6128435"/>
              <a:gd name="connsiteY57" fmla="*/ 2477221 h 6858000"/>
              <a:gd name="connsiteX58" fmla="*/ 5307538 w 6128435"/>
              <a:gd name="connsiteY58" fmla="*/ 2514685 h 6858000"/>
              <a:gd name="connsiteX59" fmla="*/ 5337604 w 6128435"/>
              <a:gd name="connsiteY59" fmla="*/ 2597632 h 6858000"/>
              <a:gd name="connsiteX60" fmla="*/ 5407503 w 6128435"/>
              <a:gd name="connsiteY60" fmla="*/ 2786290 h 6858000"/>
              <a:gd name="connsiteX61" fmla="*/ 5407356 w 6128435"/>
              <a:gd name="connsiteY61" fmla="*/ 2787545 h 6858000"/>
              <a:gd name="connsiteX62" fmla="*/ 5411130 w 6128435"/>
              <a:gd name="connsiteY62" fmla="*/ 2788640 h 6858000"/>
              <a:gd name="connsiteX63" fmla="*/ 5416439 w 6128435"/>
              <a:gd name="connsiteY63" fmla="*/ 2805666 h 6858000"/>
              <a:gd name="connsiteX64" fmla="*/ 5416589 w 6128435"/>
              <a:gd name="connsiteY64" fmla="*/ 2810822 h 6858000"/>
              <a:gd name="connsiteX65" fmla="*/ 5418542 w 6128435"/>
              <a:gd name="connsiteY65" fmla="*/ 2817745 h 6858000"/>
              <a:gd name="connsiteX66" fmla="*/ 5418847 w 6128435"/>
              <a:gd name="connsiteY66" fmla="*/ 2817825 h 6858000"/>
              <a:gd name="connsiteX67" fmla="*/ 5423364 w 6128435"/>
              <a:gd name="connsiteY67" fmla="*/ 2858292 h 6858000"/>
              <a:gd name="connsiteX68" fmla="*/ 5479298 w 6128435"/>
              <a:gd name="connsiteY68" fmla="*/ 2947791 h 6858000"/>
              <a:gd name="connsiteX69" fmla="*/ 5481770 w 6128435"/>
              <a:gd name="connsiteY69" fmla="*/ 2951352 h 6858000"/>
              <a:gd name="connsiteX70" fmla="*/ 5481013 w 6128435"/>
              <a:gd name="connsiteY70" fmla="*/ 2973461 h 6858000"/>
              <a:gd name="connsiteX71" fmla="*/ 5482045 w 6128435"/>
              <a:gd name="connsiteY71" fmla="*/ 2984371 h 6858000"/>
              <a:gd name="connsiteX72" fmla="*/ 5479405 w 6128435"/>
              <a:gd name="connsiteY72" fmla="*/ 2988507 h 6858000"/>
              <a:gd name="connsiteX73" fmla="*/ 5482415 w 6128435"/>
              <a:gd name="connsiteY73" fmla="*/ 3004079 h 6858000"/>
              <a:gd name="connsiteX74" fmla="*/ 5483865 w 6128435"/>
              <a:gd name="connsiteY74" fmla="*/ 3005467 h 6858000"/>
              <a:gd name="connsiteX75" fmla="*/ 5482236 w 6128435"/>
              <a:gd name="connsiteY75" fmla="*/ 3019791 h 6858000"/>
              <a:gd name="connsiteX76" fmla="*/ 5475895 w 6128435"/>
              <a:gd name="connsiteY76" fmla="*/ 3033578 h 6858000"/>
              <a:gd name="connsiteX77" fmla="*/ 5477595 w 6128435"/>
              <a:gd name="connsiteY77" fmla="*/ 3250534 h 6858000"/>
              <a:gd name="connsiteX78" fmla="*/ 5532836 w 6128435"/>
              <a:gd name="connsiteY78" fmla="*/ 3353840 h 6858000"/>
              <a:gd name="connsiteX79" fmla="*/ 5561229 w 6128435"/>
              <a:gd name="connsiteY79" fmla="*/ 3395784 h 6858000"/>
              <a:gd name="connsiteX80" fmla="*/ 5589758 w 6128435"/>
              <a:gd name="connsiteY80" fmla="*/ 3506453 h 6858000"/>
              <a:gd name="connsiteX81" fmla="*/ 5596144 w 6128435"/>
              <a:gd name="connsiteY81" fmla="*/ 3534624 h 6858000"/>
              <a:gd name="connsiteX82" fmla="*/ 5597750 w 6128435"/>
              <a:gd name="connsiteY82" fmla="*/ 3534129 h 6858000"/>
              <a:gd name="connsiteX83" fmla="*/ 5599700 w 6128435"/>
              <a:gd name="connsiteY83" fmla="*/ 3547221 h 6858000"/>
              <a:gd name="connsiteX84" fmla="*/ 5615031 w 6128435"/>
              <a:gd name="connsiteY84" fmla="*/ 3557482 h 6858000"/>
              <a:gd name="connsiteX85" fmla="*/ 5618377 w 6128435"/>
              <a:gd name="connsiteY85" fmla="*/ 3588431 h 6858000"/>
              <a:gd name="connsiteX86" fmla="*/ 5612155 w 6128435"/>
              <a:gd name="connsiteY86" fmla="*/ 3589869 h 6858000"/>
              <a:gd name="connsiteX87" fmla="*/ 5620843 w 6128435"/>
              <a:gd name="connsiteY87" fmla="*/ 3606745 h 6858000"/>
              <a:gd name="connsiteX88" fmla="*/ 5655472 w 6128435"/>
              <a:gd name="connsiteY88" fmla="*/ 3678877 h 6858000"/>
              <a:gd name="connsiteX89" fmla="*/ 5680448 w 6128435"/>
              <a:gd name="connsiteY89" fmla="*/ 3717760 h 6858000"/>
              <a:gd name="connsiteX90" fmla="*/ 5683015 w 6128435"/>
              <a:gd name="connsiteY90" fmla="*/ 3762025 h 6858000"/>
              <a:gd name="connsiteX91" fmla="*/ 5696643 w 6128435"/>
              <a:gd name="connsiteY91" fmla="*/ 3773888 h 6858000"/>
              <a:gd name="connsiteX92" fmla="*/ 5699203 w 6128435"/>
              <a:gd name="connsiteY92" fmla="*/ 3775823 h 6858000"/>
              <a:gd name="connsiteX93" fmla="*/ 5704824 w 6128435"/>
              <a:gd name="connsiteY93" fmla="*/ 3785966 h 6858000"/>
              <a:gd name="connsiteX94" fmla="*/ 5712204 w 6128435"/>
              <a:gd name="connsiteY94" fmla="*/ 3785830 h 6858000"/>
              <a:gd name="connsiteX95" fmla="*/ 5724816 w 6128435"/>
              <a:gd name="connsiteY95" fmla="*/ 3798949 h 6858000"/>
              <a:gd name="connsiteX96" fmla="*/ 5733539 w 6128435"/>
              <a:gd name="connsiteY96" fmla="*/ 3818457 h 6858000"/>
              <a:gd name="connsiteX97" fmla="*/ 5768491 w 6128435"/>
              <a:gd name="connsiteY97" fmla="*/ 3914399 h 6858000"/>
              <a:gd name="connsiteX98" fmla="*/ 5793123 w 6128435"/>
              <a:gd name="connsiteY98" fmla="*/ 3969952 h 6858000"/>
              <a:gd name="connsiteX99" fmla="*/ 5808321 w 6128435"/>
              <a:gd name="connsiteY99" fmla="*/ 3988153 h 6858000"/>
              <a:gd name="connsiteX100" fmla="*/ 5825621 w 6128435"/>
              <a:gd name="connsiteY100" fmla="*/ 4015525 h 6858000"/>
              <a:gd name="connsiteX101" fmla="*/ 5860672 w 6128435"/>
              <a:gd name="connsiteY101" fmla="*/ 4061579 h 6858000"/>
              <a:gd name="connsiteX102" fmla="*/ 5872173 w 6128435"/>
              <a:gd name="connsiteY102" fmla="*/ 4088497 h 6858000"/>
              <a:gd name="connsiteX103" fmla="*/ 5883705 w 6128435"/>
              <a:gd name="connsiteY103" fmla="*/ 4101899 h 6858000"/>
              <a:gd name="connsiteX104" fmla="*/ 5885314 w 6128435"/>
              <a:gd name="connsiteY104" fmla="*/ 4108387 h 6858000"/>
              <a:gd name="connsiteX105" fmla="*/ 5894095 w 6128435"/>
              <a:gd name="connsiteY105" fmla="*/ 4128857 h 6858000"/>
              <a:gd name="connsiteX106" fmla="*/ 5898339 w 6128435"/>
              <a:gd name="connsiteY106" fmla="*/ 4140800 h 6858000"/>
              <a:gd name="connsiteX107" fmla="*/ 5899734 w 6128435"/>
              <a:gd name="connsiteY107" fmla="*/ 4145632 h 6858000"/>
              <a:gd name="connsiteX108" fmla="*/ 5897098 w 6128435"/>
              <a:gd name="connsiteY108" fmla="*/ 4157819 h 6858000"/>
              <a:gd name="connsiteX109" fmla="*/ 5903513 w 6128435"/>
              <a:gd name="connsiteY109" fmla="*/ 4187661 h 6858000"/>
              <a:gd name="connsiteX110" fmla="*/ 5917114 w 6128435"/>
              <a:gd name="connsiteY110" fmla="*/ 4213096 h 6858000"/>
              <a:gd name="connsiteX111" fmla="*/ 5921153 w 6128435"/>
              <a:gd name="connsiteY111" fmla="*/ 4236222 h 6858000"/>
              <a:gd name="connsiteX112" fmla="*/ 5924233 w 6128435"/>
              <a:gd name="connsiteY112" fmla="*/ 4242060 h 6858000"/>
              <a:gd name="connsiteX113" fmla="*/ 5928910 w 6128435"/>
              <a:gd name="connsiteY113" fmla="*/ 4300973 h 6858000"/>
              <a:gd name="connsiteX114" fmla="*/ 5939320 w 6128435"/>
              <a:gd name="connsiteY114" fmla="*/ 4340435 h 6858000"/>
              <a:gd name="connsiteX115" fmla="*/ 5946705 w 6128435"/>
              <a:gd name="connsiteY115" fmla="*/ 4428051 h 6858000"/>
              <a:gd name="connsiteX116" fmla="*/ 5949261 w 6128435"/>
              <a:gd name="connsiteY116" fmla="*/ 4449185 h 6858000"/>
              <a:gd name="connsiteX117" fmla="*/ 5957504 w 6128435"/>
              <a:gd name="connsiteY117" fmla="*/ 4465911 h 6858000"/>
              <a:gd name="connsiteX118" fmla="*/ 5964689 w 6128435"/>
              <a:gd name="connsiteY118" fmla="*/ 4468532 h 6858000"/>
              <a:gd name="connsiteX119" fmla="*/ 5967062 w 6128435"/>
              <a:gd name="connsiteY119" fmla="*/ 4479923 h 6858000"/>
              <a:gd name="connsiteX120" fmla="*/ 5968960 w 6128435"/>
              <a:gd name="connsiteY120" fmla="*/ 4482655 h 6858000"/>
              <a:gd name="connsiteX121" fmla="*/ 5978567 w 6128435"/>
              <a:gd name="connsiteY121" fmla="*/ 4498605 h 6858000"/>
              <a:gd name="connsiteX122" fmla="*/ 5980106 w 6128435"/>
              <a:gd name="connsiteY122" fmla="*/ 4585087 h 6858000"/>
              <a:gd name="connsiteX123" fmla="*/ 5998138 w 6128435"/>
              <a:gd name="connsiteY123" fmla="*/ 4697518 h 6858000"/>
              <a:gd name="connsiteX124" fmla="*/ 6013516 w 6128435"/>
              <a:gd name="connsiteY124" fmla="*/ 4786619 h 6858000"/>
              <a:gd name="connsiteX125" fmla="*/ 6025404 w 6128435"/>
              <a:gd name="connsiteY125" fmla="*/ 4858148 h 6858000"/>
              <a:gd name="connsiteX126" fmla="*/ 6007749 w 6128435"/>
              <a:gd name="connsiteY126" fmla="*/ 4964715 h 6858000"/>
              <a:gd name="connsiteX127" fmla="*/ 6005269 w 6128435"/>
              <a:gd name="connsiteY127" fmla="*/ 5150567 h 6858000"/>
              <a:gd name="connsiteX128" fmla="*/ 6001127 w 6128435"/>
              <a:gd name="connsiteY128" fmla="*/ 5164609 h 6858000"/>
              <a:gd name="connsiteX129" fmla="*/ 5996647 w 6128435"/>
              <a:gd name="connsiteY129" fmla="*/ 5185640 h 6858000"/>
              <a:gd name="connsiteX130" fmla="*/ 5998514 w 6128435"/>
              <a:gd name="connsiteY130" fmla="*/ 5189673 h 6858000"/>
              <a:gd name="connsiteX131" fmla="*/ 5995970 w 6128435"/>
              <a:gd name="connsiteY131" fmla="*/ 5221547 h 6858000"/>
              <a:gd name="connsiteX132" fmla="*/ 5997218 w 6128435"/>
              <a:gd name="connsiteY132" fmla="*/ 5222031 h 6858000"/>
              <a:gd name="connsiteX133" fmla="*/ 6002116 w 6128435"/>
              <a:gd name="connsiteY133" fmla="*/ 5231223 h 6858000"/>
              <a:gd name="connsiteX134" fmla="*/ 6008541 w 6128435"/>
              <a:gd name="connsiteY134" fmla="*/ 5248680 h 6858000"/>
              <a:gd name="connsiteX135" fmla="*/ 6039260 w 6128435"/>
              <a:gd name="connsiteY135" fmla="*/ 5289518 h 6858000"/>
              <a:gd name="connsiteX136" fmla="*/ 6036748 w 6128435"/>
              <a:gd name="connsiteY136" fmla="*/ 5322752 h 6858000"/>
              <a:gd name="connsiteX137" fmla="*/ 6036943 w 6128435"/>
              <a:gd name="connsiteY137" fmla="*/ 5329480 h 6858000"/>
              <a:gd name="connsiteX138" fmla="*/ 6037236 w 6128435"/>
              <a:gd name="connsiteY138" fmla="*/ 5329634 h 6858000"/>
              <a:gd name="connsiteX139" fmla="*/ 6038019 w 6128435"/>
              <a:gd name="connsiteY139" fmla="*/ 5336764 h 6858000"/>
              <a:gd name="connsiteX140" fmla="*/ 6037298 w 6128435"/>
              <a:gd name="connsiteY140" fmla="*/ 5341753 h 6858000"/>
              <a:gd name="connsiteX141" fmla="*/ 6037677 w 6128435"/>
              <a:gd name="connsiteY141" fmla="*/ 5354807 h 6858000"/>
              <a:gd name="connsiteX142" fmla="*/ 6039728 w 6128435"/>
              <a:gd name="connsiteY142" fmla="*/ 5359416 h 6858000"/>
              <a:gd name="connsiteX143" fmla="*/ 6043311 w 6128435"/>
              <a:gd name="connsiteY143" fmla="*/ 5361407 h 6858000"/>
              <a:gd name="connsiteX144" fmla="*/ 6042954 w 6128435"/>
              <a:gd name="connsiteY144" fmla="*/ 5362576 h 6858000"/>
              <a:gd name="connsiteX145" fmla="*/ 6053435 w 6128435"/>
              <a:gd name="connsiteY145" fmla="*/ 5387547 h 6858000"/>
              <a:gd name="connsiteX146" fmla="*/ 6065933 w 6128435"/>
              <a:gd name="connsiteY146" fmla="*/ 5443002 h 6858000"/>
              <a:gd name="connsiteX147" fmla="*/ 6068640 w 6128435"/>
              <a:gd name="connsiteY147" fmla="*/ 5474503 h 6858000"/>
              <a:gd name="connsiteX148" fmla="*/ 6080922 w 6128435"/>
              <a:gd name="connsiteY148" fmla="*/ 5561070 h 6858000"/>
              <a:gd name="connsiteX149" fmla="*/ 6096949 w 6128435"/>
              <a:gd name="connsiteY149" fmla="*/ 5648179 h 6858000"/>
              <a:gd name="connsiteX150" fmla="*/ 6125703 w 6128435"/>
              <a:gd name="connsiteY150" fmla="*/ 5692894 h 6858000"/>
              <a:gd name="connsiteX151" fmla="*/ 6126670 w 6128435"/>
              <a:gd name="connsiteY151" fmla="*/ 5697882 h 6858000"/>
              <a:gd name="connsiteX152" fmla="*/ 6124061 w 6128435"/>
              <a:gd name="connsiteY152" fmla="*/ 5710294 h 6858000"/>
              <a:gd name="connsiteX153" fmla="*/ 6122213 w 6128435"/>
              <a:gd name="connsiteY153" fmla="*/ 5714762 h 6858000"/>
              <a:gd name="connsiteX154" fmla="*/ 6121353 w 6128435"/>
              <a:gd name="connsiteY154" fmla="*/ 5721725 h 6858000"/>
              <a:gd name="connsiteX155" fmla="*/ 6121607 w 6128435"/>
              <a:gd name="connsiteY155" fmla="*/ 5721959 h 6858000"/>
              <a:gd name="connsiteX156" fmla="*/ 6120262 w 6128435"/>
              <a:gd name="connsiteY156" fmla="*/ 5728358 h 6858000"/>
              <a:gd name="connsiteX157" fmla="*/ 6110194 w 6128435"/>
              <a:gd name="connsiteY157" fmla="*/ 5758853 h 6858000"/>
              <a:gd name="connsiteX158" fmla="*/ 6127519 w 6128435"/>
              <a:gd name="connsiteY158" fmla="*/ 5865775 h 6858000"/>
              <a:gd name="connsiteX159" fmla="*/ 6128435 w 6128435"/>
              <a:gd name="connsiteY159" fmla="*/ 5870164 h 6858000"/>
              <a:gd name="connsiteX160" fmla="*/ 6119217 w 6128435"/>
              <a:gd name="connsiteY160" fmla="*/ 5888542 h 6858000"/>
              <a:gd name="connsiteX161" fmla="*/ 6115966 w 6128435"/>
              <a:gd name="connsiteY161" fmla="*/ 5898387 h 6858000"/>
              <a:gd name="connsiteX162" fmla="*/ 6111924 w 6128435"/>
              <a:gd name="connsiteY162" fmla="*/ 5900444 h 6858000"/>
              <a:gd name="connsiteX163" fmla="*/ 6108716 w 6128435"/>
              <a:gd name="connsiteY163" fmla="*/ 5915345 h 6858000"/>
              <a:gd name="connsiteX164" fmla="*/ 6109524 w 6128435"/>
              <a:gd name="connsiteY164" fmla="*/ 5917328 h 6858000"/>
              <a:gd name="connsiteX165" fmla="*/ 6102493 w 6128435"/>
              <a:gd name="connsiteY165" fmla="*/ 5928602 h 6858000"/>
              <a:gd name="connsiteX166" fmla="*/ 6056863 w 6128435"/>
              <a:gd name="connsiteY166" fmla="*/ 6000643 h 6858000"/>
              <a:gd name="connsiteX167" fmla="*/ 6045436 w 6128435"/>
              <a:gd name="connsiteY167" fmla="*/ 6124480 h 6858000"/>
              <a:gd name="connsiteX168" fmla="*/ 6030489 w 6128435"/>
              <a:gd name="connsiteY168" fmla="*/ 6317666 h 6858000"/>
              <a:gd name="connsiteX169" fmla="*/ 6007492 w 6128435"/>
              <a:gd name="connsiteY169" fmla="*/ 6440818 h 6858000"/>
              <a:gd name="connsiteX170" fmla="*/ 6009467 w 6128435"/>
              <a:gd name="connsiteY170" fmla="*/ 6487076 h 6858000"/>
              <a:gd name="connsiteX171" fmla="*/ 5995064 w 6128435"/>
              <a:gd name="connsiteY171" fmla="*/ 6540791 h 6858000"/>
              <a:gd name="connsiteX172" fmla="*/ 5996309 w 6128435"/>
              <a:gd name="connsiteY172" fmla="*/ 6543961 h 6858000"/>
              <a:gd name="connsiteX173" fmla="*/ 5996048 w 6128435"/>
              <a:gd name="connsiteY173" fmla="*/ 6555444 h 6858000"/>
              <a:gd name="connsiteX174" fmla="*/ 6002524 w 6128435"/>
              <a:gd name="connsiteY174" fmla="*/ 6560188 h 6858000"/>
              <a:gd name="connsiteX175" fmla="*/ 6006823 w 6128435"/>
              <a:gd name="connsiteY175" fmla="*/ 6578546 h 6858000"/>
              <a:gd name="connsiteX176" fmla="*/ 6004510 w 6128435"/>
              <a:gd name="connsiteY176" fmla="*/ 6599256 h 6858000"/>
              <a:gd name="connsiteX177" fmla="*/ 5986207 w 6128435"/>
              <a:gd name="connsiteY177" fmla="*/ 6695855 h 6858000"/>
              <a:gd name="connsiteX178" fmla="*/ 5979428 w 6128435"/>
              <a:gd name="connsiteY178" fmla="*/ 6754678 h 6858000"/>
              <a:gd name="connsiteX179" fmla="*/ 5983398 w 6128435"/>
              <a:gd name="connsiteY179" fmla="*/ 6778641 h 6858000"/>
              <a:gd name="connsiteX180" fmla="*/ 5984543 w 6128435"/>
              <a:gd name="connsiteY180" fmla="*/ 6811016 h 6858000"/>
              <a:gd name="connsiteX181" fmla="*/ 5981802 w 6128435"/>
              <a:gd name="connsiteY181" fmla="*/ 6838578 h 6858000"/>
              <a:gd name="connsiteX182" fmla="*/ 5979671 w 6128435"/>
              <a:gd name="connsiteY182" fmla="*/ 6858000 h 6858000"/>
              <a:gd name="connsiteX183" fmla="*/ 0 w 6128435"/>
              <a:gd name="connsiteY183" fmla="*/ 6858000 h 6858000"/>
              <a:gd name="connsiteX184" fmla="*/ 0 w 6128435"/>
              <a:gd name="connsiteY18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55696 w 6128435"/>
              <a:gd name="connsiteY34" fmla="*/ 1880842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01198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50095 w 6128435"/>
              <a:gd name="connsiteY32" fmla="*/ 1655519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14889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6175 w 6128435"/>
              <a:gd name="connsiteY49" fmla="*/ 2407515 h 6858000"/>
              <a:gd name="connsiteX50" fmla="*/ 5271650 w 6128435"/>
              <a:gd name="connsiteY50" fmla="*/ 2440467 h 6858000"/>
              <a:gd name="connsiteX51" fmla="*/ 5271438 w 6128435"/>
              <a:gd name="connsiteY51" fmla="*/ 2447186 h 6858000"/>
              <a:gd name="connsiteX52" fmla="*/ 5271722 w 6128435"/>
              <a:gd name="connsiteY52" fmla="*/ 2447359 h 6858000"/>
              <a:gd name="connsiteX53" fmla="*/ 5272069 w 6128435"/>
              <a:gd name="connsiteY53" fmla="*/ 2454523 h 6858000"/>
              <a:gd name="connsiteX54" fmla="*/ 5271049 w 6128435"/>
              <a:gd name="connsiteY54" fmla="*/ 2459442 h 6858000"/>
              <a:gd name="connsiteX55" fmla="*/ 5270636 w 6128435"/>
              <a:gd name="connsiteY55" fmla="*/ 2472481 h 6858000"/>
              <a:gd name="connsiteX56" fmla="*/ 5272406 w 6128435"/>
              <a:gd name="connsiteY56" fmla="*/ 2477221 h 6858000"/>
              <a:gd name="connsiteX57" fmla="*/ 5307538 w 6128435"/>
              <a:gd name="connsiteY57" fmla="*/ 2514685 h 6858000"/>
              <a:gd name="connsiteX58" fmla="*/ 5337604 w 6128435"/>
              <a:gd name="connsiteY58" fmla="*/ 2597632 h 6858000"/>
              <a:gd name="connsiteX59" fmla="*/ 5407503 w 6128435"/>
              <a:gd name="connsiteY59" fmla="*/ 2786290 h 6858000"/>
              <a:gd name="connsiteX60" fmla="*/ 5407356 w 6128435"/>
              <a:gd name="connsiteY60" fmla="*/ 2787545 h 6858000"/>
              <a:gd name="connsiteX61" fmla="*/ 5411130 w 6128435"/>
              <a:gd name="connsiteY61" fmla="*/ 2788640 h 6858000"/>
              <a:gd name="connsiteX62" fmla="*/ 5416439 w 6128435"/>
              <a:gd name="connsiteY62" fmla="*/ 2805666 h 6858000"/>
              <a:gd name="connsiteX63" fmla="*/ 5416589 w 6128435"/>
              <a:gd name="connsiteY63" fmla="*/ 2810822 h 6858000"/>
              <a:gd name="connsiteX64" fmla="*/ 5418542 w 6128435"/>
              <a:gd name="connsiteY64" fmla="*/ 2817745 h 6858000"/>
              <a:gd name="connsiteX65" fmla="*/ 5418847 w 6128435"/>
              <a:gd name="connsiteY65" fmla="*/ 2817825 h 6858000"/>
              <a:gd name="connsiteX66" fmla="*/ 5423364 w 6128435"/>
              <a:gd name="connsiteY66" fmla="*/ 2858292 h 6858000"/>
              <a:gd name="connsiteX67" fmla="*/ 5479298 w 6128435"/>
              <a:gd name="connsiteY67" fmla="*/ 2947791 h 6858000"/>
              <a:gd name="connsiteX68" fmla="*/ 5481770 w 6128435"/>
              <a:gd name="connsiteY68" fmla="*/ 2951352 h 6858000"/>
              <a:gd name="connsiteX69" fmla="*/ 5481013 w 6128435"/>
              <a:gd name="connsiteY69" fmla="*/ 2973461 h 6858000"/>
              <a:gd name="connsiteX70" fmla="*/ 5482045 w 6128435"/>
              <a:gd name="connsiteY70" fmla="*/ 2984371 h 6858000"/>
              <a:gd name="connsiteX71" fmla="*/ 5479405 w 6128435"/>
              <a:gd name="connsiteY71" fmla="*/ 2988507 h 6858000"/>
              <a:gd name="connsiteX72" fmla="*/ 5482415 w 6128435"/>
              <a:gd name="connsiteY72" fmla="*/ 3004079 h 6858000"/>
              <a:gd name="connsiteX73" fmla="*/ 5483865 w 6128435"/>
              <a:gd name="connsiteY73" fmla="*/ 3005467 h 6858000"/>
              <a:gd name="connsiteX74" fmla="*/ 5482236 w 6128435"/>
              <a:gd name="connsiteY74" fmla="*/ 3019791 h 6858000"/>
              <a:gd name="connsiteX75" fmla="*/ 5475895 w 6128435"/>
              <a:gd name="connsiteY75" fmla="*/ 3033578 h 6858000"/>
              <a:gd name="connsiteX76" fmla="*/ 5477595 w 6128435"/>
              <a:gd name="connsiteY76" fmla="*/ 3250534 h 6858000"/>
              <a:gd name="connsiteX77" fmla="*/ 5532836 w 6128435"/>
              <a:gd name="connsiteY77" fmla="*/ 3353840 h 6858000"/>
              <a:gd name="connsiteX78" fmla="*/ 5561229 w 6128435"/>
              <a:gd name="connsiteY78" fmla="*/ 3395784 h 6858000"/>
              <a:gd name="connsiteX79" fmla="*/ 5589758 w 6128435"/>
              <a:gd name="connsiteY79" fmla="*/ 3506453 h 6858000"/>
              <a:gd name="connsiteX80" fmla="*/ 5596144 w 6128435"/>
              <a:gd name="connsiteY80" fmla="*/ 3534624 h 6858000"/>
              <a:gd name="connsiteX81" fmla="*/ 5597750 w 6128435"/>
              <a:gd name="connsiteY81" fmla="*/ 3534129 h 6858000"/>
              <a:gd name="connsiteX82" fmla="*/ 5599700 w 6128435"/>
              <a:gd name="connsiteY82" fmla="*/ 3547221 h 6858000"/>
              <a:gd name="connsiteX83" fmla="*/ 5615031 w 6128435"/>
              <a:gd name="connsiteY83" fmla="*/ 3557482 h 6858000"/>
              <a:gd name="connsiteX84" fmla="*/ 5618377 w 6128435"/>
              <a:gd name="connsiteY84" fmla="*/ 3588431 h 6858000"/>
              <a:gd name="connsiteX85" fmla="*/ 5612155 w 6128435"/>
              <a:gd name="connsiteY85" fmla="*/ 3589869 h 6858000"/>
              <a:gd name="connsiteX86" fmla="*/ 5620843 w 6128435"/>
              <a:gd name="connsiteY86" fmla="*/ 3606745 h 6858000"/>
              <a:gd name="connsiteX87" fmla="*/ 5655472 w 6128435"/>
              <a:gd name="connsiteY87" fmla="*/ 3678877 h 6858000"/>
              <a:gd name="connsiteX88" fmla="*/ 5680448 w 6128435"/>
              <a:gd name="connsiteY88" fmla="*/ 3717760 h 6858000"/>
              <a:gd name="connsiteX89" fmla="*/ 5683015 w 6128435"/>
              <a:gd name="connsiteY89" fmla="*/ 3762025 h 6858000"/>
              <a:gd name="connsiteX90" fmla="*/ 5696643 w 6128435"/>
              <a:gd name="connsiteY90" fmla="*/ 3773888 h 6858000"/>
              <a:gd name="connsiteX91" fmla="*/ 5699203 w 6128435"/>
              <a:gd name="connsiteY91" fmla="*/ 3775823 h 6858000"/>
              <a:gd name="connsiteX92" fmla="*/ 5704824 w 6128435"/>
              <a:gd name="connsiteY92" fmla="*/ 3785966 h 6858000"/>
              <a:gd name="connsiteX93" fmla="*/ 5712204 w 6128435"/>
              <a:gd name="connsiteY93" fmla="*/ 3785830 h 6858000"/>
              <a:gd name="connsiteX94" fmla="*/ 5724816 w 6128435"/>
              <a:gd name="connsiteY94" fmla="*/ 3798949 h 6858000"/>
              <a:gd name="connsiteX95" fmla="*/ 5733539 w 6128435"/>
              <a:gd name="connsiteY95" fmla="*/ 3818457 h 6858000"/>
              <a:gd name="connsiteX96" fmla="*/ 5768491 w 6128435"/>
              <a:gd name="connsiteY96" fmla="*/ 3914399 h 6858000"/>
              <a:gd name="connsiteX97" fmla="*/ 5793123 w 6128435"/>
              <a:gd name="connsiteY97" fmla="*/ 3969952 h 6858000"/>
              <a:gd name="connsiteX98" fmla="*/ 5808321 w 6128435"/>
              <a:gd name="connsiteY98" fmla="*/ 3988153 h 6858000"/>
              <a:gd name="connsiteX99" fmla="*/ 5825621 w 6128435"/>
              <a:gd name="connsiteY99" fmla="*/ 4015525 h 6858000"/>
              <a:gd name="connsiteX100" fmla="*/ 5860672 w 6128435"/>
              <a:gd name="connsiteY100" fmla="*/ 4061579 h 6858000"/>
              <a:gd name="connsiteX101" fmla="*/ 5872173 w 6128435"/>
              <a:gd name="connsiteY101" fmla="*/ 4088497 h 6858000"/>
              <a:gd name="connsiteX102" fmla="*/ 5883705 w 6128435"/>
              <a:gd name="connsiteY102" fmla="*/ 4101899 h 6858000"/>
              <a:gd name="connsiteX103" fmla="*/ 5885314 w 6128435"/>
              <a:gd name="connsiteY103" fmla="*/ 4108387 h 6858000"/>
              <a:gd name="connsiteX104" fmla="*/ 5894095 w 6128435"/>
              <a:gd name="connsiteY104" fmla="*/ 4128857 h 6858000"/>
              <a:gd name="connsiteX105" fmla="*/ 5898339 w 6128435"/>
              <a:gd name="connsiteY105" fmla="*/ 4140800 h 6858000"/>
              <a:gd name="connsiteX106" fmla="*/ 5899734 w 6128435"/>
              <a:gd name="connsiteY106" fmla="*/ 4145632 h 6858000"/>
              <a:gd name="connsiteX107" fmla="*/ 5897098 w 6128435"/>
              <a:gd name="connsiteY107" fmla="*/ 4157819 h 6858000"/>
              <a:gd name="connsiteX108" fmla="*/ 5903513 w 6128435"/>
              <a:gd name="connsiteY108" fmla="*/ 4187661 h 6858000"/>
              <a:gd name="connsiteX109" fmla="*/ 5917114 w 6128435"/>
              <a:gd name="connsiteY109" fmla="*/ 4213096 h 6858000"/>
              <a:gd name="connsiteX110" fmla="*/ 5921153 w 6128435"/>
              <a:gd name="connsiteY110" fmla="*/ 4236222 h 6858000"/>
              <a:gd name="connsiteX111" fmla="*/ 5924233 w 6128435"/>
              <a:gd name="connsiteY111" fmla="*/ 4242060 h 6858000"/>
              <a:gd name="connsiteX112" fmla="*/ 5928910 w 6128435"/>
              <a:gd name="connsiteY112" fmla="*/ 4300973 h 6858000"/>
              <a:gd name="connsiteX113" fmla="*/ 5939320 w 6128435"/>
              <a:gd name="connsiteY113" fmla="*/ 4340435 h 6858000"/>
              <a:gd name="connsiteX114" fmla="*/ 5946705 w 6128435"/>
              <a:gd name="connsiteY114" fmla="*/ 4428051 h 6858000"/>
              <a:gd name="connsiteX115" fmla="*/ 5949261 w 6128435"/>
              <a:gd name="connsiteY115" fmla="*/ 4449185 h 6858000"/>
              <a:gd name="connsiteX116" fmla="*/ 5957504 w 6128435"/>
              <a:gd name="connsiteY116" fmla="*/ 4465911 h 6858000"/>
              <a:gd name="connsiteX117" fmla="*/ 5964689 w 6128435"/>
              <a:gd name="connsiteY117" fmla="*/ 4468532 h 6858000"/>
              <a:gd name="connsiteX118" fmla="*/ 5967062 w 6128435"/>
              <a:gd name="connsiteY118" fmla="*/ 4479923 h 6858000"/>
              <a:gd name="connsiteX119" fmla="*/ 5968960 w 6128435"/>
              <a:gd name="connsiteY119" fmla="*/ 4482655 h 6858000"/>
              <a:gd name="connsiteX120" fmla="*/ 5978567 w 6128435"/>
              <a:gd name="connsiteY120" fmla="*/ 4498605 h 6858000"/>
              <a:gd name="connsiteX121" fmla="*/ 5980106 w 6128435"/>
              <a:gd name="connsiteY121" fmla="*/ 4585087 h 6858000"/>
              <a:gd name="connsiteX122" fmla="*/ 5998138 w 6128435"/>
              <a:gd name="connsiteY122" fmla="*/ 4697518 h 6858000"/>
              <a:gd name="connsiteX123" fmla="*/ 6013516 w 6128435"/>
              <a:gd name="connsiteY123" fmla="*/ 4786619 h 6858000"/>
              <a:gd name="connsiteX124" fmla="*/ 6025404 w 6128435"/>
              <a:gd name="connsiteY124" fmla="*/ 4858148 h 6858000"/>
              <a:gd name="connsiteX125" fmla="*/ 6007749 w 6128435"/>
              <a:gd name="connsiteY125" fmla="*/ 4964715 h 6858000"/>
              <a:gd name="connsiteX126" fmla="*/ 6005269 w 6128435"/>
              <a:gd name="connsiteY126" fmla="*/ 5150567 h 6858000"/>
              <a:gd name="connsiteX127" fmla="*/ 6001127 w 6128435"/>
              <a:gd name="connsiteY127" fmla="*/ 5164609 h 6858000"/>
              <a:gd name="connsiteX128" fmla="*/ 5996647 w 6128435"/>
              <a:gd name="connsiteY128" fmla="*/ 5185640 h 6858000"/>
              <a:gd name="connsiteX129" fmla="*/ 5998514 w 6128435"/>
              <a:gd name="connsiteY129" fmla="*/ 5189673 h 6858000"/>
              <a:gd name="connsiteX130" fmla="*/ 5995970 w 6128435"/>
              <a:gd name="connsiteY130" fmla="*/ 5221547 h 6858000"/>
              <a:gd name="connsiteX131" fmla="*/ 5997218 w 6128435"/>
              <a:gd name="connsiteY131" fmla="*/ 5222031 h 6858000"/>
              <a:gd name="connsiteX132" fmla="*/ 6002116 w 6128435"/>
              <a:gd name="connsiteY132" fmla="*/ 5231223 h 6858000"/>
              <a:gd name="connsiteX133" fmla="*/ 6008541 w 6128435"/>
              <a:gd name="connsiteY133" fmla="*/ 5248680 h 6858000"/>
              <a:gd name="connsiteX134" fmla="*/ 6039260 w 6128435"/>
              <a:gd name="connsiteY134" fmla="*/ 5289518 h 6858000"/>
              <a:gd name="connsiteX135" fmla="*/ 6036748 w 6128435"/>
              <a:gd name="connsiteY135" fmla="*/ 5322752 h 6858000"/>
              <a:gd name="connsiteX136" fmla="*/ 6036943 w 6128435"/>
              <a:gd name="connsiteY136" fmla="*/ 5329480 h 6858000"/>
              <a:gd name="connsiteX137" fmla="*/ 6037236 w 6128435"/>
              <a:gd name="connsiteY137" fmla="*/ 5329634 h 6858000"/>
              <a:gd name="connsiteX138" fmla="*/ 6038019 w 6128435"/>
              <a:gd name="connsiteY138" fmla="*/ 5336764 h 6858000"/>
              <a:gd name="connsiteX139" fmla="*/ 6037298 w 6128435"/>
              <a:gd name="connsiteY139" fmla="*/ 5341753 h 6858000"/>
              <a:gd name="connsiteX140" fmla="*/ 6037677 w 6128435"/>
              <a:gd name="connsiteY140" fmla="*/ 5354807 h 6858000"/>
              <a:gd name="connsiteX141" fmla="*/ 6039728 w 6128435"/>
              <a:gd name="connsiteY141" fmla="*/ 5359416 h 6858000"/>
              <a:gd name="connsiteX142" fmla="*/ 6043311 w 6128435"/>
              <a:gd name="connsiteY142" fmla="*/ 5361407 h 6858000"/>
              <a:gd name="connsiteX143" fmla="*/ 6042954 w 6128435"/>
              <a:gd name="connsiteY143" fmla="*/ 5362576 h 6858000"/>
              <a:gd name="connsiteX144" fmla="*/ 6053435 w 6128435"/>
              <a:gd name="connsiteY144" fmla="*/ 5387547 h 6858000"/>
              <a:gd name="connsiteX145" fmla="*/ 6065933 w 6128435"/>
              <a:gd name="connsiteY145" fmla="*/ 5443002 h 6858000"/>
              <a:gd name="connsiteX146" fmla="*/ 6068640 w 6128435"/>
              <a:gd name="connsiteY146" fmla="*/ 5474503 h 6858000"/>
              <a:gd name="connsiteX147" fmla="*/ 6080922 w 6128435"/>
              <a:gd name="connsiteY147" fmla="*/ 5561070 h 6858000"/>
              <a:gd name="connsiteX148" fmla="*/ 6096949 w 6128435"/>
              <a:gd name="connsiteY148" fmla="*/ 5648179 h 6858000"/>
              <a:gd name="connsiteX149" fmla="*/ 6125703 w 6128435"/>
              <a:gd name="connsiteY149" fmla="*/ 5692894 h 6858000"/>
              <a:gd name="connsiteX150" fmla="*/ 6126670 w 6128435"/>
              <a:gd name="connsiteY150" fmla="*/ 5697882 h 6858000"/>
              <a:gd name="connsiteX151" fmla="*/ 6124061 w 6128435"/>
              <a:gd name="connsiteY151" fmla="*/ 5710294 h 6858000"/>
              <a:gd name="connsiteX152" fmla="*/ 6122213 w 6128435"/>
              <a:gd name="connsiteY152" fmla="*/ 5714762 h 6858000"/>
              <a:gd name="connsiteX153" fmla="*/ 6121353 w 6128435"/>
              <a:gd name="connsiteY153" fmla="*/ 5721725 h 6858000"/>
              <a:gd name="connsiteX154" fmla="*/ 6121607 w 6128435"/>
              <a:gd name="connsiteY154" fmla="*/ 5721959 h 6858000"/>
              <a:gd name="connsiteX155" fmla="*/ 6120262 w 6128435"/>
              <a:gd name="connsiteY155" fmla="*/ 5728358 h 6858000"/>
              <a:gd name="connsiteX156" fmla="*/ 6110194 w 6128435"/>
              <a:gd name="connsiteY156" fmla="*/ 5758853 h 6858000"/>
              <a:gd name="connsiteX157" fmla="*/ 6127519 w 6128435"/>
              <a:gd name="connsiteY157" fmla="*/ 5865775 h 6858000"/>
              <a:gd name="connsiteX158" fmla="*/ 6128435 w 6128435"/>
              <a:gd name="connsiteY158" fmla="*/ 5870164 h 6858000"/>
              <a:gd name="connsiteX159" fmla="*/ 6119217 w 6128435"/>
              <a:gd name="connsiteY159" fmla="*/ 5888542 h 6858000"/>
              <a:gd name="connsiteX160" fmla="*/ 6115966 w 6128435"/>
              <a:gd name="connsiteY160" fmla="*/ 5898387 h 6858000"/>
              <a:gd name="connsiteX161" fmla="*/ 6111924 w 6128435"/>
              <a:gd name="connsiteY161" fmla="*/ 5900444 h 6858000"/>
              <a:gd name="connsiteX162" fmla="*/ 6108716 w 6128435"/>
              <a:gd name="connsiteY162" fmla="*/ 5915345 h 6858000"/>
              <a:gd name="connsiteX163" fmla="*/ 6109524 w 6128435"/>
              <a:gd name="connsiteY163" fmla="*/ 5917328 h 6858000"/>
              <a:gd name="connsiteX164" fmla="*/ 6102493 w 6128435"/>
              <a:gd name="connsiteY164" fmla="*/ 5928602 h 6858000"/>
              <a:gd name="connsiteX165" fmla="*/ 6056863 w 6128435"/>
              <a:gd name="connsiteY165" fmla="*/ 6000643 h 6858000"/>
              <a:gd name="connsiteX166" fmla="*/ 6045436 w 6128435"/>
              <a:gd name="connsiteY166" fmla="*/ 6124480 h 6858000"/>
              <a:gd name="connsiteX167" fmla="*/ 6030489 w 6128435"/>
              <a:gd name="connsiteY167" fmla="*/ 6317666 h 6858000"/>
              <a:gd name="connsiteX168" fmla="*/ 6007492 w 6128435"/>
              <a:gd name="connsiteY168" fmla="*/ 6440818 h 6858000"/>
              <a:gd name="connsiteX169" fmla="*/ 6009467 w 6128435"/>
              <a:gd name="connsiteY169" fmla="*/ 6487076 h 6858000"/>
              <a:gd name="connsiteX170" fmla="*/ 5995064 w 6128435"/>
              <a:gd name="connsiteY170" fmla="*/ 6540791 h 6858000"/>
              <a:gd name="connsiteX171" fmla="*/ 5996309 w 6128435"/>
              <a:gd name="connsiteY171" fmla="*/ 6543961 h 6858000"/>
              <a:gd name="connsiteX172" fmla="*/ 5996048 w 6128435"/>
              <a:gd name="connsiteY172" fmla="*/ 6555444 h 6858000"/>
              <a:gd name="connsiteX173" fmla="*/ 6002524 w 6128435"/>
              <a:gd name="connsiteY173" fmla="*/ 6560188 h 6858000"/>
              <a:gd name="connsiteX174" fmla="*/ 6006823 w 6128435"/>
              <a:gd name="connsiteY174" fmla="*/ 6578546 h 6858000"/>
              <a:gd name="connsiteX175" fmla="*/ 6004510 w 6128435"/>
              <a:gd name="connsiteY175" fmla="*/ 6599256 h 6858000"/>
              <a:gd name="connsiteX176" fmla="*/ 5986207 w 6128435"/>
              <a:gd name="connsiteY176" fmla="*/ 6695855 h 6858000"/>
              <a:gd name="connsiteX177" fmla="*/ 5979428 w 6128435"/>
              <a:gd name="connsiteY177" fmla="*/ 6754678 h 6858000"/>
              <a:gd name="connsiteX178" fmla="*/ 5983398 w 6128435"/>
              <a:gd name="connsiteY178" fmla="*/ 6778641 h 6858000"/>
              <a:gd name="connsiteX179" fmla="*/ 5984543 w 6128435"/>
              <a:gd name="connsiteY179" fmla="*/ 6811016 h 6858000"/>
              <a:gd name="connsiteX180" fmla="*/ 5981802 w 6128435"/>
              <a:gd name="connsiteY180" fmla="*/ 6838578 h 6858000"/>
              <a:gd name="connsiteX181" fmla="*/ 5979671 w 6128435"/>
              <a:gd name="connsiteY181" fmla="*/ 6858000 h 6858000"/>
              <a:gd name="connsiteX182" fmla="*/ 0 w 6128435"/>
              <a:gd name="connsiteY182" fmla="*/ 6858000 h 6858000"/>
              <a:gd name="connsiteX183" fmla="*/ 0 w 6128435"/>
              <a:gd name="connsiteY18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272406 w 6128435"/>
              <a:gd name="connsiteY55" fmla="*/ 2477221 h 6858000"/>
              <a:gd name="connsiteX56" fmla="*/ 5307538 w 6128435"/>
              <a:gd name="connsiteY56" fmla="*/ 2514685 h 6858000"/>
              <a:gd name="connsiteX57" fmla="*/ 5337604 w 6128435"/>
              <a:gd name="connsiteY57" fmla="*/ 2597632 h 6858000"/>
              <a:gd name="connsiteX58" fmla="*/ 5407503 w 6128435"/>
              <a:gd name="connsiteY58" fmla="*/ 2786290 h 6858000"/>
              <a:gd name="connsiteX59" fmla="*/ 5407356 w 6128435"/>
              <a:gd name="connsiteY59" fmla="*/ 2787545 h 6858000"/>
              <a:gd name="connsiteX60" fmla="*/ 5411130 w 6128435"/>
              <a:gd name="connsiteY60" fmla="*/ 2788640 h 6858000"/>
              <a:gd name="connsiteX61" fmla="*/ 5416439 w 6128435"/>
              <a:gd name="connsiteY61" fmla="*/ 2805666 h 6858000"/>
              <a:gd name="connsiteX62" fmla="*/ 5416589 w 6128435"/>
              <a:gd name="connsiteY62" fmla="*/ 2810822 h 6858000"/>
              <a:gd name="connsiteX63" fmla="*/ 5418542 w 6128435"/>
              <a:gd name="connsiteY63" fmla="*/ 2817745 h 6858000"/>
              <a:gd name="connsiteX64" fmla="*/ 5418847 w 6128435"/>
              <a:gd name="connsiteY64" fmla="*/ 2817825 h 6858000"/>
              <a:gd name="connsiteX65" fmla="*/ 5423364 w 6128435"/>
              <a:gd name="connsiteY65" fmla="*/ 2858292 h 6858000"/>
              <a:gd name="connsiteX66" fmla="*/ 5479298 w 6128435"/>
              <a:gd name="connsiteY66" fmla="*/ 2947791 h 6858000"/>
              <a:gd name="connsiteX67" fmla="*/ 5481770 w 6128435"/>
              <a:gd name="connsiteY67" fmla="*/ 2951352 h 6858000"/>
              <a:gd name="connsiteX68" fmla="*/ 5481013 w 6128435"/>
              <a:gd name="connsiteY68" fmla="*/ 2973461 h 6858000"/>
              <a:gd name="connsiteX69" fmla="*/ 5482045 w 6128435"/>
              <a:gd name="connsiteY69" fmla="*/ 2984371 h 6858000"/>
              <a:gd name="connsiteX70" fmla="*/ 5479405 w 6128435"/>
              <a:gd name="connsiteY70" fmla="*/ 2988507 h 6858000"/>
              <a:gd name="connsiteX71" fmla="*/ 5482415 w 6128435"/>
              <a:gd name="connsiteY71" fmla="*/ 3004079 h 6858000"/>
              <a:gd name="connsiteX72" fmla="*/ 5483865 w 6128435"/>
              <a:gd name="connsiteY72" fmla="*/ 3005467 h 6858000"/>
              <a:gd name="connsiteX73" fmla="*/ 5482236 w 6128435"/>
              <a:gd name="connsiteY73" fmla="*/ 3019791 h 6858000"/>
              <a:gd name="connsiteX74" fmla="*/ 5475895 w 6128435"/>
              <a:gd name="connsiteY74" fmla="*/ 3033578 h 6858000"/>
              <a:gd name="connsiteX75" fmla="*/ 5477595 w 6128435"/>
              <a:gd name="connsiteY75" fmla="*/ 3250534 h 6858000"/>
              <a:gd name="connsiteX76" fmla="*/ 5532836 w 6128435"/>
              <a:gd name="connsiteY76" fmla="*/ 3353840 h 6858000"/>
              <a:gd name="connsiteX77" fmla="*/ 5561229 w 6128435"/>
              <a:gd name="connsiteY77" fmla="*/ 3395784 h 6858000"/>
              <a:gd name="connsiteX78" fmla="*/ 5589758 w 6128435"/>
              <a:gd name="connsiteY78" fmla="*/ 3506453 h 6858000"/>
              <a:gd name="connsiteX79" fmla="*/ 5596144 w 6128435"/>
              <a:gd name="connsiteY79" fmla="*/ 3534624 h 6858000"/>
              <a:gd name="connsiteX80" fmla="*/ 5597750 w 6128435"/>
              <a:gd name="connsiteY80" fmla="*/ 3534129 h 6858000"/>
              <a:gd name="connsiteX81" fmla="*/ 5599700 w 6128435"/>
              <a:gd name="connsiteY81" fmla="*/ 3547221 h 6858000"/>
              <a:gd name="connsiteX82" fmla="*/ 5615031 w 6128435"/>
              <a:gd name="connsiteY82" fmla="*/ 3557482 h 6858000"/>
              <a:gd name="connsiteX83" fmla="*/ 5618377 w 6128435"/>
              <a:gd name="connsiteY83" fmla="*/ 3588431 h 6858000"/>
              <a:gd name="connsiteX84" fmla="*/ 5612155 w 6128435"/>
              <a:gd name="connsiteY84" fmla="*/ 3589869 h 6858000"/>
              <a:gd name="connsiteX85" fmla="*/ 5620843 w 6128435"/>
              <a:gd name="connsiteY85" fmla="*/ 3606745 h 6858000"/>
              <a:gd name="connsiteX86" fmla="*/ 5655472 w 6128435"/>
              <a:gd name="connsiteY86" fmla="*/ 3678877 h 6858000"/>
              <a:gd name="connsiteX87" fmla="*/ 5680448 w 6128435"/>
              <a:gd name="connsiteY87" fmla="*/ 3717760 h 6858000"/>
              <a:gd name="connsiteX88" fmla="*/ 5683015 w 6128435"/>
              <a:gd name="connsiteY88" fmla="*/ 3762025 h 6858000"/>
              <a:gd name="connsiteX89" fmla="*/ 5696643 w 6128435"/>
              <a:gd name="connsiteY89" fmla="*/ 3773888 h 6858000"/>
              <a:gd name="connsiteX90" fmla="*/ 5699203 w 6128435"/>
              <a:gd name="connsiteY90" fmla="*/ 3775823 h 6858000"/>
              <a:gd name="connsiteX91" fmla="*/ 5704824 w 6128435"/>
              <a:gd name="connsiteY91" fmla="*/ 3785966 h 6858000"/>
              <a:gd name="connsiteX92" fmla="*/ 5712204 w 6128435"/>
              <a:gd name="connsiteY92" fmla="*/ 3785830 h 6858000"/>
              <a:gd name="connsiteX93" fmla="*/ 5724816 w 6128435"/>
              <a:gd name="connsiteY93" fmla="*/ 3798949 h 6858000"/>
              <a:gd name="connsiteX94" fmla="*/ 5733539 w 6128435"/>
              <a:gd name="connsiteY94" fmla="*/ 3818457 h 6858000"/>
              <a:gd name="connsiteX95" fmla="*/ 5768491 w 6128435"/>
              <a:gd name="connsiteY95" fmla="*/ 3914399 h 6858000"/>
              <a:gd name="connsiteX96" fmla="*/ 5793123 w 6128435"/>
              <a:gd name="connsiteY96" fmla="*/ 3969952 h 6858000"/>
              <a:gd name="connsiteX97" fmla="*/ 5808321 w 6128435"/>
              <a:gd name="connsiteY97" fmla="*/ 3988153 h 6858000"/>
              <a:gd name="connsiteX98" fmla="*/ 5825621 w 6128435"/>
              <a:gd name="connsiteY98" fmla="*/ 4015525 h 6858000"/>
              <a:gd name="connsiteX99" fmla="*/ 5860672 w 6128435"/>
              <a:gd name="connsiteY99" fmla="*/ 4061579 h 6858000"/>
              <a:gd name="connsiteX100" fmla="*/ 5872173 w 6128435"/>
              <a:gd name="connsiteY100" fmla="*/ 4088497 h 6858000"/>
              <a:gd name="connsiteX101" fmla="*/ 5883705 w 6128435"/>
              <a:gd name="connsiteY101" fmla="*/ 4101899 h 6858000"/>
              <a:gd name="connsiteX102" fmla="*/ 5885314 w 6128435"/>
              <a:gd name="connsiteY102" fmla="*/ 4108387 h 6858000"/>
              <a:gd name="connsiteX103" fmla="*/ 5894095 w 6128435"/>
              <a:gd name="connsiteY103" fmla="*/ 4128857 h 6858000"/>
              <a:gd name="connsiteX104" fmla="*/ 5898339 w 6128435"/>
              <a:gd name="connsiteY104" fmla="*/ 4140800 h 6858000"/>
              <a:gd name="connsiteX105" fmla="*/ 5899734 w 6128435"/>
              <a:gd name="connsiteY105" fmla="*/ 4145632 h 6858000"/>
              <a:gd name="connsiteX106" fmla="*/ 5897098 w 6128435"/>
              <a:gd name="connsiteY106" fmla="*/ 4157819 h 6858000"/>
              <a:gd name="connsiteX107" fmla="*/ 5903513 w 6128435"/>
              <a:gd name="connsiteY107" fmla="*/ 4187661 h 6858000"/>
              <a:gd name="connsiteX108" fmla="*/ 5917114 w 6128435"/>
              <a:gd name="connsiteY108" fmla="*/ 4213096 h 6858000"/>
              <a:gd name="connsiteX109" fmla="*/ 5921153 w 6128435"/>
              <a:gd name="connsiteY109" fmla="*/ 4236222 h 6858000"/>
              <a:gd name="connsiteX110" fmla="*/ 5924233 w 6128435"/>
              <a:gd name="connsiteY110" fmla="*/ 4242060 h 6858000"/>
              <a:gd name="connsiteX111" fmla="*/ 5928910 w 6128435"/>
              <a:gd name="connsiteY111" fmla="*/ 4300973 h 6858000"/>
              <a:gd name="connsiteX112" fmla="*/ 5939320 w 6128435"/>
              <a:gd name="connsiteY112" fmla="*/ 4340435 h 6858000"/>
              <a:gd name="connsiteX113" fmla="*/ 5946705 w 6128435"/>
              <a:gd name="connsiteY113" fmla="*/ 4428051 h 6858000"/>
              <a:gd name="connsiteX114" fmla="*/ 5949261 w 6128435"/>
              <a:gd name="connsiteY114" fmla="*/ 4449185 h 6858000"/>
              <a:gd name="connsiteX115" fmla="*/ 5957504 w 6128435"/>
              <a:gd name="connsiteY115" fmla="*/ 4465911 h 6858000"/>
              <a:gd name="connsiteX116" fmla="*/ 5964689 w 6128435"/>
              <a:gd name="connsiteY116" fmla="*/ 4468532 h 6858000"/>
              <a:gd name="connsiteX117" fmla="*/ 5967062 w 6128435"/>
              <a:gd name="connsiteY117" fmla="*/ 4479923 h 6858000"/>
              <a:gd name="connsiteX118" fmla="*/ 5968960 w 6128435"/>
              <a:gd name="connsiteY118" fmla="*/ 4482655 h 6858000"/>
              <a:gd name="connsiteX119" fmla="*/ 5978567 w 6128435"/>
              <a:gd name="connsiteY119" fmla="*/ 4498605 h 6858000"/>
              <a:gd name="connsiteX120" fmla="*/ 5980106 w 6128435"/>
              <a:gd name="connsiteY120" fmla="*/ 4585087 h 6858000"/>
              <a:gd name="connsiteX121" fmla="*/ 5998138 w 6128435"/>
              <a:gd name="connsiteY121" fmla="*/ 4697518 h 6858000"/>
              <a:gd name="connsiteX122" fmla="*/ 6013516 w 6128435"/>
              <a:gd name="connsiteY122" fmla="*/ 4786619 h 6858000"/>
              <a:gd name="connsiteX123" fmla="*/ 6025404 w 6128435"/>
              <a:gd name="connsiteY123" fmla="*/ 4858148 h 6858000"/>
              <a:gd name="connsiteX124" fmla="*/ 6007749 w 6128435"/>
              <a:gd name="connsiteY124" fmla="*/ 4964715 h 6858000"/>
              <a:gd name="connsiteX125" fmla="*/ 6005269 w 6128435"/>
              <a:gd name="connsiteY125" fmla="*/ 5150567 h 6858000"/>
              <a:gd name="connsiteX126" fmla="*/ 6001127 w 6128435"/>
              <a:gd name="connsiteY126" fmla="*/ 5164609 h 6858000"/>
              <a:gd name="connsiteX127" fmla="*/ 5996647 w 6128435"/>
              <a:gd name="connsiteY127" fmla="*/ 5185640 h 6858000"/>
              <a:gd name="connsiteX128" fmla="*/ 5998514 w 6128435"/>
              <a:gd name="connsiteY128" fmla="*/ 5189673 h 6858000"/>
              <a:gd name="connsiteX129" fmla="*/ 5995970 w 6128435"/>
              <a:gd name="connsiteY129" fmla="*/ 5221547 h 6858000"/>
              <a:gd name="connsiteX130" fmla="*/ 5997218 w 6128435"/>
              <a:gd name="connsiteY130" fmla="*/ 5222031 h 6858000"/>
              <a:gd name="connsiteX131" fmla="*/ 6002116 w 6128435"/>
              <a:gd name="connsiteY131" fmla="*/ 5231223 h 6858000"/>
              <a:gd name="connsiteX132" fmla="*/ 6008541 w 6128435"/>
              <a:gd name="connsiteY132" fmla="*/ 5248680 h 6858000"/>
              <a:gd name="connsiteX133" fmla="*/ 6039260 w 6128435"/>
              <a:gd name="connsiteY133" fmla="*/ 5289518 h 6858000"/>
              <a:gd name="connsiteX134" fmla="*/ 6036748 w 6128435"/>
              <a:gd name="connsiteY134" fmla="*/ 5322752 h 6858000"/>
              <a:gd name="connsiteX135" fmla="*/ 6036943 w 6128435"/>
              <a:gd name="connsiteY135" fmla="*/ 5329480 h 6858000"/>
              <a:gd name="connsiteX136" fmla="*/ 6037236 w 6128435"/>
              <a:gd name="connsiteY136" fmla="*/ 5329634 h 6858000"/>
              <a:gd name="connsiteX137" fmla="*/ 6038019 w 6128435"/>
              <a:gd name="connsiteY137" fmla="*/ 5336764 h 6858000"/>
              <a:gd name="connsiteX138" fmla="*/ 6037298 w 6128435"/>
              <a:gd name="connsiteY138" fmla="*/ 5341753 h 6858000"/>
              <a:gd name="connsiteX139" fmla="*/ 6037677 w 6128435"/>
              <a:gd name="connsiteY139" fmla="*/ 5354807 h 6858000"/>
              <a:gd name="connsiteX140" fmla="*/ 6039728 w 6128435"/>
              <a:gd name="connsiteY140" fmla="*/ 5359416 h 6858000"/>
              <a:gd name="connsiteX141" fmla="*/ 6043311 w 6128435"/>
              <a:gd name="connsiteY141" fmla="*/ 5361407 h 6858000"/>
              <a:gd name="connsiteX142" fmla="*/ 6042954 w 6128435"/>
              <a:gd name="connsiteY142" fmla="*/ 5362576 h 6858000"/>
              <a:gd name="connsiteX143" fmla="*/ 6053435 w 6128435"/>
              <a:gd name="connsiteY143" fmla="*/ 5387547 h 6858000"/>
              <a:gd name="connsiteX144" fmla="*/ 6065933 w 6128435"/>
              <a:gd name="connsiteY144" fmla="*/ 5443002 h 6858000"/>
              <a:gd name="connsiteX145" fmla="*/ 6068640 w 6128435"/>
              <a:gd name="connsiteY145" fmla="*/ 5474503 h 6858000"/>
              <a:gd name="connsiteX146" fmla="*/ 6080922 w 6128435"/>
              <a:gd name="connsiteY146" fmla="*/ 5561070 h 6858000"/>
              <a:gd name="connsiteX147" fmla="*/ 6096949 w 6128435"/>
              <a:gd name="connsiteY147" fmla="*/ 5648179 h 6858000"/>
              <a:gd name="connsiteX148" fmla="*/ 6125703 w 6128435"/>
              <a:gd name="connsiteY148" fmla="*/ 5692894 h 6858000"/>
              <a:gd name="connsiteX149" fmla="*/ 6126670 w 6128435"/>
              <a:gd name="connsiteY149" fmla="*/ 5697882 h 6858000"/>
              <a:gd name="connsiteX150" fmla="*/ 6124061 w 6128435"/>
              <a:gd name="connsiteY150" fmla="*/ 5710294 h 6858000"/>
              <a:gd name="connsiteX151" fmla="*/ 6122213 w 6128435"/>
              <a:gd name="connsiteY151" fmla="*/ 5714762 h 6858000"/>
              <a:gd name="connsiteX152" fmla="*/ 6121353 w 6128435"/>
              <a:gd name="connsiteY152" fmla="*/ 5721725 h 6858000"/>
              <a:gd name="connsiteX153" fmla="*/ 6121607 w 6128435"/>
              <a:gd name="connsiteY153" fmla="*/ 5721959 h 6858000"/>
              <a:gd name="connsiteX154" fmla="*/ 6120262 w 6128435"/>
              <a:gd name="connsiteY154" fmla="*/ 5728358 h 6858000"/>
              <a:gd name="connsiteX155" fmla="*/ 6110194 w 6128435"/>
              <a:gd name="connsiteY155" fmla="*/ 5758853 h 6858000"/>
              <a:gd name="connsiteX156" fmla="*/ 6127519 w 6128435"/>
              <a:gd name="connsiteY156" fmla="*/ 5865775 h 6858000"/>
              <a:gd name="connsiteX157" fmla="*/ 6128435 w 6128435"/>
              <a:gd name="connsiteY157" fmla="*/ 5870164 h 6858000"/>
              <a:gd name="connsiteX158" fmla="*/ 6119217 w 6128435"/>
              <a:gd name="connsiteY158" fmla="*/ 5888542 h 6858000"/>
              <a:gd name="connsiteX159" fmla="*/ 6115966 w 6128435"/>
              <a:gd name="connsiteY159" fmla="*/ 5898387 h 6858000"/>
              <a:gd name="connsiteX160" fmla="*/ 6111924 w 6128435"/>
              <a:gd name="connsiteY160" fmla="*/ 5900444 h 6858000"/>
              <a:gd name="connsiteX161" fmla="*/ 6108716 w 6128435"/>
              <a:gd name="connsiteY161" fmla="*/ 5915345 h 6858000"/>
              <a:gd name="connsiteX162" fmla="*/ 6109524 w 6128435"/>
              <a:gd name="connsiteY162" fmla="*/ 5917328 h 6858000"/>
              <a:gd name="connsiteX163" fmla="*/ 6102493 w 6128435"/>
              <a:gd name="connsiteY163" fmla="*/ 5928602 h 6858000"/>
              <a:gd name="connsiteX164" fmla="*/ 6056863 w 6128435"/>
              <a:gd name="connsiteY164" fmla="*/ 6000643 h 6858000"/>
              <a:gd name="connsiteX165" fmla="*/ 6045436 w 6128435"/>
              <a:gd name="connsiteY165" fmla="*/ 6124480 h 6858000"/>
              <a:gd name="connsiteX166" fmla="*/ 6030489 w 6128435"/>
              <a:gd name="connsiteY166" fmla="*/ 6317666 h 6858000"/>
              <a:gd name="connsiteX167" fmla="*/ 6007492 w 6128435"/>
              <a:gd name="connsiteY167" fmla="*/ 6440818 h 6858000"/>
              <a:gd name="connsiteX168" fmla="*/ 6009467 w 6128435"/>
              <a:gd name="connsiteY168" fmla="*/ 6487076 h 6858000"/>
              <a:gd name="connsiteX169" fmla="*/ 5995064 w 6128435"/>
              <a:gd name="connsiteY169" fmla="*/ 6540791 h 6858000"/>
              <a:gd name="connsiteX170" fmla="*/ 5996309 w 6128435"/>
              <a:gd name="connsiteY170" fmla="*/ 6543961 h 6858000"/>
              <a:gd name="connsiteX171" fmla="*/ 5996048 w 6128435"/>
              <a:gd name="connsiteY171" fmla="*/ 6555444 h 6858000"/>
              <a:gd name="connsiteX172" fmla="*/ 6002524 w 6128435"/>
              <a:gd name="connsiteY172" fmla="*/ 6560188 h 6858000"/>
              <a:gd name="connsiteX173" fmla="*/ 6006823 w 6128435"/>
              <a:gd name="connsiteY173" fmla="*/ 6578546 h 6858000"/>
              <a:gd name="connsiteX174" fmla="*/ 6004510 w 6128435"/>
              <a:gd name="connsiteY174" fmla="*/ 6599256 h 6858000"/>
              <a:gd name="connsiteX175" fmla="*/ 5986207 w 6128435"/>
              <a:gd name="connsiteY175" fmla="*/ 6695855 h 6858000"/>
              <a:gd name="connsiteX176" fmla="*/ 5979428 w 6128435"/>
              <a:gd name="connsiteY176" fmla="*/ 6754678 h 6858000"/>
              <a:gd name="connsiteX177" fmla="*/ 5983398 w 6128435"/>
              <a:gd name="connsiteY177" fmla="*/ 6778641 h 6858000"/>
              <a:gd name="connsiteX178" fmla="*/ 5984543 w 6128435"/>
              <a:gd name="connsiteY178" fmla="*/ 6811016 h 6858000"/>
              <a:gd name="connsiteX179" fmla="*/ 5981802 w 6128435"/>
              <a:gd name="connsiteY179" fmla="*/ 6838578 h 6858000"/>
              <a:gd name="connsiteX180" fmla="*/ 5979671 w 6128435"/>
              <a:gd name="connsiteY180" fmla="*/ 6858000 h 6858000"/>
              <a:gd name="connsiteX181" fmla="*/ 0 w 6128435"/>
              <a:gd name="connsiteY181" fmla="*/ 6858000 h 6858000"/>
              <a:gd name="connsiteX182" fmla="*/ 0 w 6128435"/>
              <a:gd name="connsiteY18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270636 w 6128435"/>
              <a:gd name="connsiteY54" fmla="*/ 2472481 h 6858000"/>
              <a:gd name="connsiteX55" fmla="*/ 5307538 w 6128435"/>
              <a:gd name="connsiteY55" fmla="*/ 2514685 h 6858000"/>
              <a:gd name="connsiteX56" fmla="*/ 5337604 w 6128435"/>
              <a:gd name="connsiteY56" fmla="*/ 2597632 h 6858000"/>
              <a:gd name="connsiteX57" fmla="*/ 5407503 w 6128435"/>
              <a:gd name="connsiteY57" fmla="*/ 2786290 h 6858000"/>
              <a:gd name="connsiteX58" fmla="*/ 5407356 w 6128435"/>
              <a:gd name="connsiteY58" fmla="*/ 2787545 h 6858000"/>
              <a:gd name="connsiteX59" fmla="*/ 5411130 w 6128435"/>
              <a:gd name="connsiteY59" fmla="*/ 2788640 h 6858000"/>
              <a:gd name="connsiteX60" fmla="*/ 5416439 w 6128435"/>
              <a:gd name="connsiteY60" fmla="*/ 2805666 h 6858000"/>
              <a:gd name="connsiteX61" fmla="*/ 5416589 w 6128435"/>
              <a:gd name="connsiteY61" fmla="*/ 2810822 h 6858000"/>
              <a:gd name="connsiteX62" fmla="*/ 5418542 w 6128435"/>
              <a:gd name="connsiteY62" fmla="*/ 2817745 h 6858000"/>
              <a:gd name="connsiteX63" fmla="*/ 5418847 w 6128435"/>
              <a:gd name="connsiteY63" fmla="*/ 2817825 h 6858000"/>
              <a:gd name="connsiteX64" fmla="*/ 5423364 w 6128435"/>
              <a:gd name="connsiteY64" fmla="*/ 2858292 h 6858000"/>
              <a:gd name="connsiteX65" fmla="*/ 5479298 w 6128435"/>
              <a:gd name="connsiteY65" fmla="*/ 2947791 h 6858000"/>
              <a:gd name="connsiteX66" fmla="*/ 5481770 w 6128435"/>
              <a:gd name="connsiteY66" fmla="*/ 2951352 h 6858000"/>
              <a:gd name="connsiteX67" fmla="*/ 5481013 w 6128435"/>
              <a:gd name="connsiteY67" fmla="*/ 2973461 h 6858000"/>
              <a:gd name="connsiteX68" fmla="*/ 5482045 w 6128435"/>
              <a:gd name="connsiteY68" fmla="*/ 2984371 h 6858000"/>
              <a:gd name="connsiteX69" fmla="*/ 5479405 w 6128435"/>
              <a:gd name="connsiteY69" fmla="*/ 2988507 h 6858000"/>
              <a:gd name="connsiteX70" fmla="*/ 5482415 w 6128435"/>
              <a:gd name="connsiteY70" fmla="*/ 3004079 h 6858000"/>
              <a:gd name="connsiteX71" fmla="*/ 5483865 w 6128435"/>
              <a:gd name="connsiteY71" fmla="*/ 3005467 h 6858000"/>
              <a:gd name="connsiteX72" fmla="*/ 5482236 w 6128435"/>
              <a:gd name="connsiteY72" fmla="*/ 3019791 h 6858000"/>
              <a:gd name="connsiteX73" fmla="*/ 5475895 w 6128435"/>
              <a:gd name="connsiteY73" fmla="*/ 3033578 h 6858000"/>
              <a:gd name="connsiteX74" fmla="*/ 5477595 w 6128435"/>
              <a:gd name="connsiteY74" fmla="*/ 3250534 h 6858000"/>
              <a:gd name="connsiteX75" fmla="*/ 5532836 w 6128435"/>
              <a:gd name="connsiteY75" fmla="*/ 3353840 h 6858000"/>
              <a:gd name="connsiteX76" fmla="*/ 5561229 w 6128435"/>
              <a:gd name="connsiteY76" fmla="*/ 3395784 h 6858000"/>
              <a:gd name="connsiteX77" fmla="*/ 5589758 w 6128435"/>
              <a:gd name="connsiteY77" fmla="*/ 3506453 h 6858000"/>
              <a:gd name="connsiteX78" fmla="*/ 5596144 w 6128435"/>
              <a:gd name="connsiteY78" fmla="*/ 3534624 h 6858000"/>
              <a:gd name="connsiteX79" fmla="*/ 5597750 w 6128435"/>
              <a:gd name="connsiteY79" fmla="*/ 3534129 h 6858000"/>
              <a:gd name="connsiteX80" fmla="*/ 5599700 w 6128435"/>
              <a:gd name="connsiteY80" fmla="*/ 3547221 h 6858000"/>
              <a:gd name="connsiteX81" fmla="*/ 5615031 w 6128435"/>
              <a:gd name="connsiteY81" fmla="*/ 3557482 h 6858000"/>
              <a:gd name="connsiteX82" fmla="*/ 5618377 w 6128435"/>
              <a:gd name="connsiteY82" fmla="*/ 3588431 h 6858000"/>
              <a:gd name="connsiteX83" fmla="*/ 5612155 w 6128435"/>
              <a:gd name="connsiteY83" fmla="*/ 3589869 h 6858000"/>
              <a:gd name="connsiteX84" fmla="*/ 5620843 w 6128435"/>
              <a:gd name="connsiteY84" fmla="*/ 3606745 h 6858000"/>
              <a:gd name="connsiteX85" fmla="*/ 5655472 w 6128435"/>
              <a:gd name="connsiteY85" fmla="*/ 3678877 h 6858000"/>
              <a:gd name="connsiteX86" fmla="*/ 5680448 w 6128435"/>
              <a:gd name="connsiteY86" fmla="*/ 3717760 h 6858000"/>
              <a:gd name="connsiteX87" fmla="*/ 5683015 w 6128435"/>
              <a:gd name="connsiteY87" fmla="*/ 3762025 h 6858000"/>
              <a:gd name="connsiteX88" fmla="*/ 5696643 w 6128435"/>
              <a:gd name="connsiteY88" fmla="*/ 3773888 h 6858000"/>
              <a:gd name="connsiteX89" fmla="*/ 5699203 w 6128435"/>
              <a:gd name="connsiteY89" fmla="*/ 3775823 h 6858000"/>
              <a:gd name="connsiteX90" fmla="*/ 5704824 w 6128435"/>
              <a:gd name="connsiteY90" fmla="*/ 3785966 h 6858000"/>
              <a:gd name="connsiteX91" fmla="*/ 5712204 w 6128435"/>
              <a:gd name="connsiteY91" fmla="*/ 3785830 h 6858000"/>
              <a:gd name="connsiteX92" fmla="*/ 5724816 w 6128435"/>
              <a:gd name="connsiteY92" fmla="*/ 3798949 h 6858000"/>
              <a:gd name="connsiteX93" fmla="*/ 5733539 w 6128435"/>
              <a:gd name="connsiteY93" fmla="*/ 3818457 h 6858000"/>
              <a:gd name="connsiteX94" fmla="*/ 5768491 w 6128435"/>
              <a:gd name="connsiteY94" fmla="*/ 3914399 h 6858000"/>
              <a:gd name="connsiteX95" fmla="*/ 5793123 w 6128435"/>
              <a:gd name="connsiteY95" fmla="*/ 3969952 h 6858000"/>
              <a:gd name="connsiteX96" fmla="*/ 5808321 w 6128435"/>
              <a:gd name="connsiteY96" fmla="*/ 3988153 h 6858000"/>
              <a:gd name="connsiteX97" fmla="*/ 5825621 w 6128435"/>
              <a:gd name="connsiteY97" fmla="*/ 4015525 h 6858000"/>
              <a:gd name="connsiteX98" fmla="*/ 5860672 w 6128435"/>
              <a:gd name="connsiteY98" fmla="*/ 4061579 h 6858000"/>
              <a:gd name="connsiteX99" fmla="*/ 5872173 w 6128435"/>
              <a:gd name="connsiteY99" fmla="*/ 4088497 h 6858000"/>
              <a:gd name="connsiteX100" fmla="*/ 5883705 w 6128435"/>
              <a:gd name="connsiteY100" fmla="*/ 4101899 h 6858000"/>
              <a:gd name="connsiteX101" fmla="*/ 5885314 w 6128435"/>
              <a:gd name="connsiteY101" fmla="*/ 4108387 h 6858000"/>
              <a:gd name="connsiteX102" fmla="*/ 5894095 w 6128435"/>
              <a:gd name="connsiteY102" fmla="*/ 4128857 h 6858000"/>
              <a:gd name="connsiteX103" fmla="*/ 5898339 w 6128435"/>
              <a:gd name="connsiteY103" fmla="*/ 4140800 h 6858000"/>
              <a:gd name="connsiteX104" fmla="*/ 5899734 w 6128435"/>
              <a:gd name="connsiteY104" fmla="*/ 4145632 h 6858000"/>
              <a:gd name="connsiteX105" fmla="*/ 5897098 w 6128435"/>
              <a:gd name="connsiteY105" fmla="*/ 4157819 h 6858000"/>
              <a:gd name="connsiteX106" fmla="*/ 5903513 w 6128435"/>
              <a:gd name="connsiteY106" fmla="*/ 4187661 h 6858000"/>
              <a:gd name="connsiteX107" fmla="*/ 5917114 w 6128435"/>
              <a:gd name="connsiteY107" fmla="*/ 4213096 h 6858000"/>
              <a:gd name="connsiteX108" fmla="*/ 5921153 w 6128435"/>
              <a:gd name="connsiteY108" fmla="*/ 4236222 h 6858000"/>
              <a:gd name="connsiteX109" fmla="*/ 5924233 w 6128435"/>
              <a:gd name="connsiteY109" fmla="*/ 4242060 h 6858000"/>
              <a:gd name="connsiteX110" fmla="*/ 5928910 w 6128435"/>
              <a:gd name="connsiteY110" fmla="*/ 4300973 h 6858000"/>
              <a:gd name="connsiteX111" fmla="*/ 5939320 w 6128435"/>
              <a:gd name="connsiteY111" fmla="*/ 4340435 h 6858000"/>
              <a:gd name="connsiteX112" fmla="*/ 5946705 w 6128435"/>
              <a:gd name="connsiteY112" fmla="*/ 4428051 h 6858000"/>
              <a:gd name="connsiteX113" fmla="*/ 5949261 w 6128435"/>
              <a:gd name="connsiteY113" fmla="*/ 4449185 h 6858000"/>
              <a:gd name="connsiteX114" fmla="*/ 5957504 w 6128435"/>
              <a:gd name="connsiteY114" fmla="*/ 4465911 h 6858000"/>
              <a:gd name="connsiteX115" fmla="*/ 5964689 w 6128435"/>
              <a:gd name="connsiteY115" fmla="*/ 4468532 h 6858000"/>
              <a:gd name="connsiteX116" fmla="*/ 5967062 w 6128435"/>
              <a:gd name="connsiteY116" fmla="*/ 4479923 h 6858000"/>
              <a:gd name="connsiteX117" fmla="*/ 5968960 w 6128435"/>
              <a:gd name="connsiteY117" fmla="*/ 4482655 h 6858000"/>
              <a:gd name="connsiteX118" fmla="*/ 5978567 w 6128435"/>
              <a:gd name="connsiteY118" fmla="*/ 4498605 h 6858000"/>
              <a:gd name="connsiteX119" fmla="*/ 5980106 w 6128435"/>
              <a:gd name="connsiteY119" fmla="*/ 4585087 h 6858000"/>
              <a:gd name="connsiteX120" fmla="*/ 5998138 w 6128435"/>
              <a:gd name="connsiteY120" fmla="*/ 4697518 h 6858000"/>
              <a:gd name="connsiteX121" fmla="*/ 6013516 w 6128435"/>
              <a:gd name="connsiteY121" fmla="*/ 4786619 h 6858000"/>
              <a:gd name="connsiteX122" fmla="*/ 6025404 w 6128435"/>
              <a:gd name="connsiteY122" fmla="*/ 4858148 h 6858000"/>
              <a:gd name="connsiteX123" fmla="*/ 6007749 w 6128435"/>
              <a:gd name="connsiteY123" fmla="*/ 4964715 h 6858000"/>
              <a:gd name="connsiteX124" fmla="*/ 6005269 w 6128435"/>
              <a:gd name="connsiteY124" fmla="*/ 5150567 h 6858000"/>
              <a:gd name="connsiteX125" fmla="*/ 6001127 w 6128435"/>
              <a:gd name="connsiteY125" fmla="*/ 5164609 h 6858000"/>
              <a:gd name="connsiteX126" fmla="*/ 5996647 w 6128435"/>
              <a:gd name="connsiteY126" fmla="*/ 5185640 h 6858000"/>
              <a:gd name="connsiteX127" fmla="*/ 5998514 w 6128435"/>
              <a:gd name="connsiteY127" fmla="*/ 5189673 h 6858000"/>
              <a:gd name="connsiteX128" fmla="*/ 5995970 w 6128435"/>
              <a:gd name="connsiteY128" fmla="*/ 5221547 h 6858000"/>
              <a:gd name="connsiteX129" fmla="*/ 5997218 w 6128435"/>
              <a:gd name="connsiteY129" fmla="*/ 5222031 h 6858000"/>
              <a:gd name="connsiteX130" fmla="*/ 6002116 w 6128435"/>
              <a:gd name="connsiteY130" fmla="*/ 5231223 h 6858000"/>
              <a:gd name="connsiteX131" fmla="*/ 6008541 w 6128435"/>
              <a:gd name="connsiteY131" fmla="*/ 5248680 h 6858000"/>
              <a:gd name="connsiteX132" fmla="*/ 6039260 w 6128435"/>
              <a:gd name="connsiteY132" fmla="*/ 5289518 h 6858000"/>
              <a:gd name="connsiteX133" fmla="*/ 6036748 w 6128435"/>
              <a:gd name="connsiteY133" fmla="*/ 5322752 h 6858000"/>
              <a:gd name="connsiteX134" fmla="*/ 6036943 w 6128435"/>
              <a:gd name="connsiteY134" fmla="*/ 5329480 h 6858000"/>
              <a:gd name="connsiteX135" fmla="*/ 6037236 w 6128435"/>
              <a:gd name="connsiteY135" fmla="*/ 5329634 h 6858000"/>
              <a:gd name="connsiteX136" fmla="*/ 6038019 w 6128435"/>
              <a:gd name="connsiteY136" fmla="*/ 5336764 h 6858000"/>
              <a:gd name="connsiteX137" fmla="*/ 6037298 w 6128435"/>
              <a:gd name="connsiteY137" fmla="*/ 5341753 h 6858000"/>
              <a:gd name="connsiteX138" fmla="*/ 6037677 w 6128435"/>
              <a:gd name="connsiteY138" fmla="*/ 5354807 h 6858000"/>
              <a:gd name="connsiteX139" fmla="*/ 6039728 w 6128435"/>
              <a:gd name="connsiteY139" fmla="*/ 5359416 h 6858000"/>
              <a:gd name="connsiteX140" fmla="*/ 6043311 w 6128435"/>
              <a:gd name="connsiteY140" fmla="*/ 5361407 h 6858000"/>
              <a:gd name="connsiteX141" fmla="*/ 6042954 w 6128435"/>
              <a:gd name="connsiteY141" fmla="*/ 5362576 h 6858000"/>
              <a:gd name="connsiteX142" fmla="*/ 6053435 w 6128435"/>
              <a:gd name="connsiteY142" fmla="*/ 5387547 h 6858000"/>
              <a:gd name="connsiteX143" fmla="*/ 6065933 w 6128435"/>
              <a:gd name="connsiteY143" fmla="*/ 5443002 h 6858000"/>
              <a:gd name="connsiteX144" fmla="*/ 6068640 w 6128435"/>
              <a:gd name="connsiteY144" fmla="*/ 5474503 h 6858000"/>
              <a:gd name="connsiteX145" fmla="*/ 6080922 w 6128435"/>
              <a:gd name="connsiteY145" fmla="*/ 5561070 h 6858000"/>
              <a:gd name="connsiteX146" fmla="*/ 6096949 w 6128435"/>
              <a:gd name="connsiteY146" fmla="*/ 5648179 h 6858000"/>
              <a:gd name="connsiteX147" fmla="*/ 6125703 w 6128435"/>
              <a:gd name="connsiteY147" fmla="*/ 5692894 h 6858000"/>
              <a:gd name="connsiteX148" fmla="*/ 6126670 w 6128435"/>
              <a:gd name="connsiteY148" fmla="*/ 5697882 h 6858000"/>
              <a:gd name="connsiteX149" fmla="*/ 6124061 w 6128435"/>
              <a:gd name="connsiteY149" fmla="*/ 5710294 h 6858000"/>
              <a:gd name="connsiteX150" fmla="*/ 6122213 w 6128435"/>
              <a:gd name="connsiteY150" fmla="*/ 5714762 h 6858000"/>
              <a:gd name="connsiteX151" fmla="*/ 6121353 w 6128435"/>
              <a:gd name="connsiteY151" fmla="*/ 5721725 h 6858000"/>
              <a:gd name="connsiteX152" fmla="*/ 6121607 w 6128435"/>
              <a:gd name="connsiteY152" fmla="*/ 5721959 h 6858000"/>
              <a:gd name="connsiteX153" fmla="*/ 6120262 w 6128435"/>
              <a:gd name="connsiteY153" fmla="*/ 5728358 h 6858000"/>
              <a:gd name="connsiteX154" fmla="*/ 6110194 w 6128435"/>
              <a:gd name="connsiteY154" fmla="*/ 5758853 h 6858000"/>
              <a:gd name="connsiteX155" fmla="*/ 6127519 w 6128435"/>
              <a:gd name="connsiteY155" fmla="*/ 5865775 h 6858000"/>
              <a:gd name="connsiteX156" fmla="*/ 6128435 w 6128435"/>
              <a:gd name="connsiteY156" fmla="*/ 5870164 h 6858000"/>
              <a:gd name="connsiteX157" fmla="*/ 6119217 w 6128435"/>
              <a:gd name="connsiteY157" fmla="*/ 5888542 h 6858000"/>
              <a:gd name="connsiteX158" fmla="*/ 6115966 w 6128435"/>
              <a:gd name="connsiteY158" fmla="*/ 5898387 h 6858000"/>
              <a:gd name="connsiteX159" fmla="*/ 6111924 w 6128435"/>
              <a:gd name="connsiteY159" fmla="*/ 5900444 h 6858000"/>
              <a:gd name="connsiteX160" fmla="*/ 6108716 w 6128435"/>
              <a:gd name="connsiteY160" fmla="*/ 5915345 h 6858000"/>
              <a:gd name="connsiteX161" fmla="*/ 6109524 w 6128435"/>
              <a:gd name="connsiteY161" fmla="*/ 5917328 h 6858000"/>
              <a:gd name="connsiteX162" fmla="*/ 6102493 w 6128435"/>
              <a:gd name="connsiteY162" fmla="*/ 5928602 h 6858000"/>
              <a:gd name="connsiteX163" fmla="*/ 6056863 w 6128435"/>
              <a:gd name="connsiteY163" fmla="*/ 6000643 h 6858000"/>
              <a:gd name="connsiteX164" fmla="*/ 6045436 w 6128435"/>
              <a:gd name="connsiteY164" fmla="*/ 6124480 h 6858000"/>
              <a:gd name="connsiteX165" fmla="*/ 6030489 w 6128435"/>
              <a:gd name="connsiteY165" fmla="*/ 6317666 h 6858000"/>
              <a:gd name="connsiteX166" fmla="*/ 6007492 w 6128435"/>
              <a:gd name="connsiteY166" fmla="*/ 6440818 h 6858000"/>
              <a:gd name="connsiteX167" fmla="*/ 6009467 w 6128435"/>
              <a:gd name="connsiteY167" fmla="*/ 6487076 h 6858000"/>
              <a:gd name="connsiteX168" fmla="*/ 5995064 w 6128435"/>
              <a:gd name="connsiteY168" fmla="*/ 6540791 h 6858000"/>
              <a:gd name="connsiteX169" fmla="*/ 5996309 w 6128435"/>
              <a:gd name="connsiteY169" fmla="*/ 6543961 h 6858000"/>
              <a:gd name="connsiteX170" fmla="*/ 5996048 w 6128435"/>
              <a:gd name="connsiteY170" fmla="*/ 6555444 h 6858000"/>
              <a:gd name="connsiteX171" fmla="*/ 6002524 w 6128435"/>
              <a:gd name="connsiteY171" fmla="*/ 6560188 h 6858000"/>
              <a:gd name="connsiteX172" fmla="*/ 6006823 w 6128435"/>
              <a:gd name="connsiteY172" fmla="*/ 6578546 h 6858000"/>
              <a:gd name="connsiteX173" fmla="*/ 6004510 w 6128435"/>
              <a:gd name="connsiteY173" fmla="*/ 6599256 h 6858000"/>
              <a:gd name="connsiteX174" fmla="*/ 5986207 w 6128435"/>
              <a:gd name="connsiteY174" fmla="*/ 6695855 h 6858000"/>
              <a:gd name="connsiteX175" fmla="*/ 5979428 w 6128435"/>
              <a:gd name="connsiteY175" fmla="*/ 6754678 h 6858000"/>
              <a:gd name="connsiteX176" fmla="*/ 5983398 w 6128435"/>
              <a:gd name="connsiteY176" fmla="*/ 6778641 h 6858000"/>
              <a:gd name="connsiteX177" fmla="*/ 5984543 w 6128435"/>
              <a:gd name="connsiteY177" fmla="*/ 6811016 h 6858000"/>
              <a:gd name="connsiteX178" fmla="*/ 5981802 w 6128435"/>
              <a:gd name="connsiteY178" fmla="*/ 6838578 h 6858000"/>
              <a:gd name="connsiteX179" fmla="*/ 5979671 w 6128435"/>
              <a:gd name="connsiteY179" fmla="*/ 6858000 h 6858000"/>
              <a:gd name="connsiteX180" fmla="*/ 0 w 6128435"/>
              <a:gd name="connsiteY180" fmla="*/ 6858000 h 6858000"/>
              <a:gd name="connsiteX181" fmla="*/ 0 w 6128435"/>
              <a:gd name="connsiteY18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47963 w 6128435"/>
              <a:gd name="connsiteY48" fmla="*/ 2364638 h 6858000"/>
              <a:gd name="connsiteX49" fmla="*/ 5271650 w 6128435"/>
              <a:gd name="connsiteY49" fmla="*/ 2440467 h 6858000"/>
              <a:gd name="connsiteX50" fmla="*/ 5271438 w 6128435"/>
              <a:gd name="connsiteY50" fmla="*/ 2447186 h 6858000"/>
              <a:gd name="connsiteX51" fmla="*/ 5271722 w 6128435"/>
              <a:gd name="connsiteY51" fmla="*/ 2447359 h 6858000"/>
              <a:gd name="connsiteX52" fmla="*/ 5272069 w 6128435"/>
              <a:gd name="connsiteY52" fmla="*/ 2454523 h 6858000"/>
              <a:gd name="connsiteX53" fmla="*/ 5271049 w 6128435"/>
              <a:gd name="connsiteY53" fmla="*/ 2459442 h 6858000"/>
              <a:gd name="connsiteX54" fmla="*/ 5307538 w 6128435"/>
              <a:gd name="connsiteY54" fmla="*/ 2514685 h 6858000"/>
              <a:gd name="connsiteX55" fmla="*/ 5337604 w 6128435"/>
              <a:gd name="connsiteY55" fmla="*/ 2597632 h 6858000"/>
              <a:gd name="connsiteX56" fmla="*/ 5407503 w 6128435"/>
              <a:gd name="connsiteY56" fmla="*/ 2786290 h 6858000"/>
              <a:gd name="connsiteX57" fmla="*/ 5407356 w 6128435"/>
              <a:gd name="connsiteY57" fmla="*/ 2787545 h 6858000"/>
              <a:gd name="connsiteX58" fmla="*/ 5411130 w 6128435"/>
              <a:gd name="connsiteY58" fmla="*/ 2788640 h 6858000"/>
              <a:gd name="connsiteX59" fmla="*/ 5416439 w 6128435"/>
              <a:gd name="connsiteY59" fmla="*/ 2805666 h 6858000"/>
              <a:gd name="connsiteX60" fmla="*/ 5416589 w 6128435"/>
              <a:gd name="connsiteY60" fmla="*/ 2810822 h 6858000"/>
              <a:gd name="connsiteX61" fmla="*/ 5418542 w 6128435"/>
              <a:gd name="connsiteY61" fmla="*/ 2817745 h 6858000"/>
              <a:gd name="connsiteX62" fmla="*/ 5418847 w 6128435"/>
              <a:gd name="connsiteY62" fmla="*/ 2817825 h 6858000"/>
              <a:gd name="connsiteX63" fmla="*/ 5423364 w 6128435"/>
              <a:gd name="connsiteY63" fmla="*/ 2858292 h 6858000"/>
              <a:gd name="connsiteX64" fmla="*/ 5479298 w 6128435"/>
              <a:gd name="connsiteY64" fmla="*/ 2947791 h 6858000"/>
              <a:gd name="connsiteX65" fmla="*/ 5481770 w 6128435"/>
              <a:gd name="connsiteY65" fmla="*/ 2951352 h 6858000"/>
              <a:gd name="connsiteX66" fmla="*/ 5481013 w 6128435"/>
              <a:gd name="connsiteY66" fmla="*/ 2973461 h 6858000"/>
              <a:gd name="connsiteX67" fmla="*/ 5482045 w 6128435"/>
              <a:gd name="connsiteY67" fmla="*/ 2984371 h 6858000"/>
              <a:gd name="connsiteX68" fmla="*/ 5479405 w 6128435"/>
              <a:gd name="connsiteY68" fmla="*/ 2988507 h 6858000"/>
              <a:gd name="connsiteX69" fmla="*/ 5482415 w 6128435"/>
              <a:gd name="connsiteY69" fmla="*/ 3004079 h 6858000"/>
              <a:gd name="connsiteX70" fmla="*/ 5483865 w 6128435"/>
              <a:gd name="connsiteY70" fmla="*/ 3005467 h 6858000"/>
              <a:gd name="connsiteX71" fmla="*/ 5482236 w 6128435"/>
              <a:gd name="connsiteY71" fmla="*/ 3019791 h 6858000"/>
              <a:gd name="connsiteX72" fmla="*/ 5475895 w 6128435"/>
              <a:gd name="connsiteY72" fmla="*/ 3033578 h 6858000"/>
              <a:gd name="connsiteX73" fmla="*/ 5477595 w 6128435"/>
              <a:gd name="connsiteY73" fmla="*/ 3250534 h 6858000"/>
              <a:gd name="connsiteX74" fmla="*/ 5532836 w 6128435"/>
              <a:gd name="connsiteY74" fmla="*/ 3353840 h 6858000"/>
              <a:gd name="connsiteX75" fmla="*/ 5561229 w 6128435"/>
              <a:gd name="connsiteY75" fmla="*/ 3395784 h 6858000"/>
              <a:gd name="connsiteX76" fmla="*/ 5589758 w 6128435"/>
              <a:gd name="connsiteY76" fmla="*/ 3506453 h 6858000"/>
              <a:gd name="connsiteX77" fmla="*/ 5596144 w 6128435"/>
              <a:gd name="connsiteY77" fmla="*/ 3534624 h 6858000"/>
              <a:gd name="connsiteX78" fmla="*/ 5597750 w 6128435"/>
              <a:gd name="connsiteY78" fmla="*/ 3534129 h 6858000"/>
              <a:gd name="connsiteX79" fmla="*/ 5599700 w 6128435"/>
              <a:gd name="connsiteY79" fmla="*/ 3547221 h 6858000"/>
              <a:gd name="connsiteX80" fmla="*/ 5615031 w 6128435"/>
              <a:gd name="connsiteY80" fmla="*/ 3557482 h 6858000"/>
              <a:gd name="connsiteX81" fmla="*/ 5618377 w 6128435"/>
              <a:gd name="connsiteY81" fmla="*/ 3588431 h 6858000"/>
              <a:gd name="connsiteX82" fmla="*/ 5612155 w 6128435"/>
              <a:gd name="connsiteY82" fmla="*/ 3589869 h 6858000"/>
              <a:gd name="connsiteX83" fmla="*/ 5620843 w 6128435"/>
              <a:gd name="connsiteY83" fmla="*/ 3606745 h 6858000"/>
              <a:gd name="connsiteX84" fmla="*/ 5655472 w 6128435"/>
              <a:gd name="connsiteY84" fmla="*/ 3678877 h 6858000"/>
              <a:gd name="connsiteX85" fmla="*/ 5680448 w 6128435"/>
              <a:gd name="connsiteY85" fmla="*/ 3717760 h 6858000"/>
              <a:gd name="connsiteX86" fmla="*/ 5683015 w 6128435"/>
              <a:gd name="connsiteY86" fmla="*/ 3762025 h 6858000"/>
              <a:gd name="connsiteX87" fmla="*/ 5696643 w 6128435"/>
              <a:gd name="connsiteY87" fmla="*/ 3773888 h 6858000"/>
              <a:gd name="connsiteX88" fmla="*/ 5699203 w 6128435"/>
              <a:gd name="connsiteY88" fmla="*/ 3775823 h 6858000"/>
              <a:gd name="connsiteX89" fmla="*/ 5704824 w 6128435"/>
              <a:gd name="connsiteY89" fmla="*/ 3785966 h 6858000"/>
              <a:gd name="connsiteX90" fmla="*/ 5712204 w 6128435"/>
              <a:gd name="connsiteY90" fmla="*/ 3785830 h 6858000"/>
              <a:gd name="connsiteX91" fmla="*/ 5724816 w 6128435"/>
              <a:gd name="connsiteY91" fmla="*/ 3798949 h 6858000"/>
              <a:gd name="connsiteX92" fmla="*/ 5733539 w 6128435"/>
              <a:gd name="connsiteY92" fmla="*/ 3818457 h 6858000"/>
              <a:gd name="connsiteX93" fmla="*/ 5768491 w 6128435"/>
              <a:gd name="connsiteY93" fmla="*/ 3914399 h 6858000"/>
              <a:gd name="connsiteX94" fmla="*/ 5793123 w 6128435"/>
              <a:gd name="connsiteY94" fmla="*/ 3969952 h 6858000"/>
              <a:gd name="connsiteX95" fmla="*/ 5808321 w 6128435"/>
              <a:gd name="connsiteY95" fmla="*/ 3988153 h 6858000"/>
              <a:gd name="connsiteX96" fmla="*/ 5825621 w 6128435"/>
              <a:gd name="connsiteY96" fmla="*/ 4015525 h 6858000"/>
              <a:gd name="connsiteX97" fmla="*/ 5860672 w 6128435"/>
              <a:gd name="connsiteY97" fmla="*/ 4061579 h 6858000"/>
              <a:gd name="connsiteX98" fmla="*/ 5872173 w 6128435"/>
              <a:gd name="connsiteY98" fmla="*/ 4088497 h 6858000"/>
              <a:gd name="connsiteX99" fmla="*/ 5883705 w 6128435"/>
              <a:gd name="connsiteY99" fmla="*/ 4101899 h 6858000"/>
              <a:gd name="connsiteX100" fmla="*/ 5885314 w 6128435"/>
              <a:gd name="connsiteY100" fmla="*/ 4108387 h 6858000"/>
              <a:gd name="connsiteX101" fmla="*/ 5894095 w 6128435"/>
              <a:gd name="connsiteY101" fmla="*/ 4128857 h 6858000"/>
              <a:gd name="connsiteX102" fmla="*/ 5898339 w 6128435"/>
              <a:gd name="connsiteY102" fmla="*/ 4140800 h 6858000"/>
              <a:gd name="connsiteX103" fmla="*/ 5899734 w 6128435"/>
              <a:gd name="connsiteY103" fmla="*/ 4145632 h 6858000"/>
              <a:gd name="connsiteX104" fmla="*/ 5897098 w 6128435"/>
              <a:gd name="connsiteY104" fmla="*/ 4157819 h 6858000"/>
              <a:gd name="connsiteX105" fmla="*/ 5903513 w 6128435"/>
              <a:gd name="connsiteY105" fmla="*/ 4187661 h 6858000"/>
              <a:gd name="connsiteX106" fmla="*/ 5917114 w 6128435"/>
              <a:gd name="connsiteY106" fmla="*/ 4213096 h 6858000"/>
              <a:gd name="connsiteX107" fmla="*/ 5921153 w 6128435"/>
              <a:gd name="connsiteY107" fmla="*/ 4236222 h 6858000"/>
              <a:gd name="connsiteX108" fmla="*/ 5924233 w 6128435"/>
              <a:gd name="connsiteY108" fmla="*/ 4242060 h 6858000"/>
              <a:gd name="connsiteX109" fmla="*/ 5928910 w 6128435"/>
              <a:gd name="connsiteY109" fmla="*/ 4300973 h 6858000"/>
              <a:gd name="connsiteX110" fmla="*/ 5939320 w 6128435"/>
              <a:gd name="connsiteY110" fmla="*/ 4340435 h 6858000"/>
              <a:gd name="connsiteX111" fmla="*/ 5946705 w 6128435"/>
              <a:gd name="connsiteY111" fmla="*/ 4428051 h 6858000"/>
              <a:gd name="connsiteX112" fmla="*/ 5949261 w 6128435"/>
              <a:gd name="connsiteY112" fmla="*/ 4449185 h 6858000"/>
              <a:gd name="connsiteX113" fmla="*/ 5957504 w 6128435"/>
              <a:gd name="connsiteY113" fmla="*/ 4465911 h 6858000"/>
              <a:gd name="connsiteX114" fmla="*/ 5964689 w 6128435"/>
              <a:gd name="connsiteY114" fmla="*/ 4468532 h 6858000"/>
              <a:gd name="connsiteX115" fmla="*/ 5967062 w 6128435"/>
              <a:gd name="connsiteY115" fmla="*/ 4479923 h 6858000"/>
              <a:gd name="connsiteX116" fmla="*/ 5968960 w 6128435"/>
              <a:gd name="connsiteY116" fmla="*/ 4482655 h 6858000"/>
              <a:gd name="connsiteX117" fmla="*/ 5978567 w 6128435"/>
              <a:gd name="connsiteY117" fmla="*/ 4498605 h 6858000"/>
              <a:gd name="connsiteX118" fmla="*/ 5980106 w 6128435"/>
              <a:gd name="connsiteY118" fmla="*/ 4585087 h 6858000"/>
              <a:gd name="connsiteX119" fmla="*/ 5998138 w 6128435"/>
              <a:gd name="connsiteY119" fmla="*/ 4697518 h 6858000"/>
              <a:gd name="connsiteX120" fmla="*/ 6013516 w 6128435"/>
              <a:gd name="connsiteY120" fmla="*/ 4786619 h 6858000"/>
              <a:gd name="connsiteX121" fmla="*/ 6025404 w 6128435"/>
              <a:gd name="connsiteY121" fmla="*/ 4858148 h 6858000"/>
              <a:gd name="connsiteX122" fmla="*/ 6007749 w 6128435"/>
              <a:gd name="connsiteY122" fmla="*/ 4964715 h 6858000"/>
              <a:gd name="connsiteX123" fmla="*/ 6005269 w 6128435"/>
              <a:gd name="connsiteY123" fmla="*/ 5150567 h 6858000"/>
              <a:gd name="connsiteX124" fmla="*/ 6001127 w 6128435"/>
              <a:gd name="connsiteY124" fmla="*/ 5164609 h 6858000"/>
              <a:gd name="connsiteX125" fmla="*/ 5996647 w 6128435"/>
              <a:gd name="connsiteY125" fmla="*/ 5185640 h 6858000"/>
              <a:gd name="connsiteX126" fmla="*/ 5998514 w 6128435"/>
              <a:gd name="connsiteY126" fmla="*/ 5189673 h 6858000"/>
              <a:gd name="connsiteX127" fmla="*/ 5995970 w 6128435"/>
              <a:gd name="connsiteY127" fmla="*/ 5221547 h 6858000"/>
              <a:gd name="connsiteX128" fmla="*/ 5997218 w 6128435"/>
              <a:gd name="connsiteY128" fmla="*/ 5222031 h 6858000"/>
              <a:gd name="connsiteX129" fmla="*/ 6002116 w 6128435"/>
              <a:gd name="connsiteY129" fmla="*/ 5231223 h 6858000"/>
              <a:gd name="connsiteX130" fmla="*/ 6008541 w 6128435"/>
              <a:gd name="connsiteY130" fmla="*/ 5248680 h 6858000"/>
              <a:gd name="connsiteX131" fmla="*/ 6039260 w 6128435"/>
              <a:gd name="connsiteY131" fmla="*/ 5289518 h 6858000"/>
              <a:gd name="connsiteX132" fmla="*/ 6036748 w 6128435"/>
              <a:gd name="connsiteY132" fmla="*/ 5322752 h 6858000"/>
              <a:gd name="connsiteX133" fmla="*/ 6036943 w 6128435"/>
              <a:gd name="connsiteY133" fmla="*/ 5329480 h 6858000"/>
              <a:gd name="connsiteX134" fmla="*/ 6037236 w 6128435"/>
              <a:gd name="connsiteY134" fmla="*/ 5329634 h 6858000"/>
              <a:gd name="connsiteX135" fmla="*/ 6038019 w 6128435"/>
              <a:gd name="connsiteY135" fmla="*/ 5336764 h 6858000"/>
              <a:gd name="connsiteX136" fmla="*/ 6037298 w 6128435"/>
              <a:gd name="connsiteY136" fmla="*/ 5341753 h 6858000"/>
              <a:gd name="connsiteX137" fmla="*/ 6037677 w 6128435"/>
              <a:gd name="connsiteY137" fmla="*/ 5354807 h 6858000"/>
              <a:gd name="connsiteX138" fmla="*/ 6039728 w 6128435"/>
              <a:gd name="connsiteY138" fmla="*/ 5359416 h 6858000"/>
              <a:gd name="connsiteX139" fmla="*/ 6043311 w 6128435"/>
              <a:gd name="connsiteY139" fmla="*/ 5361407 h 6858000"/>
              <a:gd name="connsiteX140" fmla="*/ 6042954 w 6128435"/>
              <a:gd name="connsiteY140" fmla="*/ 5362576 h 6858000"/>
              <a:gd name="connsiteX141" fmla="*/ 6053435 w 6128435"/>
              <a:gd name="connsiteY141" fmla="*/ 5387547 h 6858000"/>
              <a:gd name="connsiteX142" fmla="*/ 6065933 w 6128435"/>
              <a:gd name="connsiteY142" fmla="*/ 5443002 h 6858000"/>
              <a:gd name="connsiteX143" fmla="*/ 6068640 w 6128435"/>
              <a:gd name="connsiteY143" fmla="*/ 5474503 h 6858000"/>
              <a:gd name="connsiteX144" fmla="*/ 6080922 w 6128435"/>
              <a:gd name="connsiteY144" fmla="*/ 5561070 h 6858000"/>
              <a:gd name="connsiteX145" fmla="*/ 6096949 w 6128435"/>
              <a:gd name="connsiteY145" fmla="*/ 5648179 h 6858000"/>
              <a:gd name="connsiteX146" fmla="*/ 6125703 w 6128435"/>
              <a:gd name="connsiteY146" fmla="*/ 5692894 h 6858000"/>
              <a:gd name="connsiteX147" fmla="*/ 6126670 w 6128435"/>
              <a:gd name="connsiteY147" fmla="*/ 5697882 h 6858000"/>
              <a:gd name="connsiteX148" fmla="*/ 6124061 w 6128435"/>
              <a:gd name="connsiteY148" fmla="*/ 5710294 h 6858000"/>
              <a:gd name="connsiteX149" fmla="*/ 6122213 w 6128435"/>
              <a:gd name="connsiteY149" fmla="*/ 5714762 h 6858000"/>
              <a:gd name="connsiteX150" fmla="*/ 6121353 w 6128435"/>
              <a:gd name="connsiteY150" fmla="*/ 5721725 h 6858000"/>
              <a:gd name="connsiteX151" fmla="*/ 6121607 w 6128435"/>
              <a:gd name="connsiteY151" fmla="*/ 5721959 h 6858000"/>
              <a:gd name="connsiteX152" fmla="*/ 6120262 w 6128435"/>
              <a:gd name="connsiteY152" fmla="*/ 5728358 h 6858000"/>
              <a:gd name="connsiteX153" fmla="*/ 6110194 w 6128435"/>
              <a:gd name="connsiteY153" fmla="*/ 5758853 h 6858000"/>
              <a:gd name="connsiteX154" fmla="*/ 6127519 w 6128435"/>
              <a:gd name="connsiteY154" fmla="*/ 5865775 h 6858000"/>
              <a:gd name="connsiteX155" fmla="*/ 6128435 w 6128435"/>
              <a:gd name="connsiteY155" fmla="*/ 5870164 h 6858000"/>
              <a:gd name="connsiteX156" fmla="*/ 6119217 w 6128435"/>
              <a:gd name="connsiteY156" fmla="*/ 5888542 h 6858000"/>
              <a:gd name="connsiteX157" fmla="*/ 6115966 w 6128435"/>
              <a:gd name="connsiteY157" fmla="*/ 5898387 h 6858000"/>
              <a:gd name="connsiteX158" fmla="*/ 6111924 w 6128435"/>
              <a:gd name="connsiteY158" fmla="*/ 5900444 h 6858000"/>
              <a:gd name="connsiteX159" fmla="*/ 6108716 w 6128435"/>
              <a:gd name="connsiteY159" fmla="*/ 5915345 h 6858000"/>
              <a:gd name="connsiteX160" fmla="*/ 6109524 w 6128435"/>
              <a:gd name="connsiteY160" fmla="*/ 5917328 h 6858000"/>
              <a:gd name="connsiteX161" fmla="*/ 6102493 w 6128435"/>
              <a:gd name="connsiteY161" fmla="*/ 5928602 h 6858000"/>
              <a:gd name="connsiteX162" fmla="*/ 6056863 w 6128435"/>
              <a:gd name="connsiteY162" fmla="*/ 6000643 h 6858000"/>
              <a:gd name="connsiteX163" fmla="*/ 6045436 w 6128435"/>
              <a:gd name="connsiteY163" fmla="*/ 6124480 h 6858000"/>
              <a:gd name="connsiteX164" fmla="*/ 6030489 w 6128435"/>
              <a:gd name="connsiteY164" fmla="*/ 6317666 h 6858000"/>
              <a:gd name="connsiteX165" fmla="*/ 6007492 w 6128435"/>
              <a:gd name="connsiteY165" fmla="*/ 6440818 h 6858000"/>
              <a:gd name="connsiteX166" fmla="*/ 6009467 w 6128435"/>
              <a:gd name="connsiteY166" fmla="*/ 6487076 h 6858000"/>
              <a:gd name="connsiteX167" fmla="*/ 5995064 w 6128435"/>
              <a:gd name="connsiteY167" fmla="*/ 6540791 h 6858000"/>
              <a:gd name="connsiteX168" fmla="*/ 5996309 w 6128435"/>
              <a:gd name="connsiteY168" fmla="*/ 6543961 h 6858000"/>
              <a:gd name="connsiteX169" fmla="*/ 5996048 w 6128435"/>
              <a:gd name="connsiteY169" fmla="*/ 6555444 h 6858000"/>
              <a:gd name="connsiteX170" fmla="*/ 6002524 w 6128435"/>
              <a:gd name="connsiteY170" fmla="*/ 6560188 h 6858000"/>
              <a:gd name="connsiteX171" fmla="*/ 6006823 w 6128435"/>
              <a:gd name="connsiteY171" fmla="*/ 6578546 h 6858000"/>
              <a:gd name="connsiteX172" fmla="*/ 6004510 w 6128435"/>
              <a:gd name="connsiteY172" fmla="*/ 6599256 h 6858000"/>
              <a:gd name="connsiteX173" fmla="*/ 5986207 w 6128435"/>
              <a:gd name="connsiteY173" fmla="*/ 6695855 h 6858000"/>
              <a:gd name="connsiteX174" fmla="*/ 5979428 w 6128435"/>
              <a:gd name="connsiteY174" fmla="*/ 6754678 h 6858000"/>
              <a:gd name="connsiteX175" fmla="*/ 5983398 w 6128435"/>
              <a:gd name="connsiteY175" fmla="*/ 6778641 h 6858000"/>
              <a:gd name="connsiteX176" fmla="*/ 5984543 w 6128435"/>
              <a:gd name="connsiteY176" fmla="*/ 6811016 h 6858000"/>
              <a:gd name="connsiteX177" fmla="*/ 5981802 w 6128435"/>
              <a:gd name="connsiteY177" fmla="*/ 6838578 h 6858000"/>
              <a:gd name="connsiteX178" fmla="*/ 5979671 w 6128435"/>
              <a:gd name="connsiteY178" fmla="*/ 6858000 h 6858000"/>
              <a:gd name="connsiteX179" fmla="*/ 0 w 6128435"/>
              <a:gd name="connsiteY179" fmla="*/ 6858000 h 6858000"/>
              <a:gd name="connsiteX180" fmla="*/ 0 w 6128435"/>
              <a:gd name="connsiteY18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42602 w 6128435"/>
              <a:gd name="connsiteY47" fmla="*/ 2346782 h 6858000"/>
              <a:gd name="connsiteX48" fmla="*/ 5271650 w 6128435"/>
              <a:gd name="connsiteY48" fmla="*/ 2440467 h 6858000"/>
              <a:gd name="connsiteX49" fmla="*/ 5271438 w 6128435"/>
              <a:gd name="connsiteY49" fmla="*/ 2447186 h 6858000"/>
              <a:gd name="connsiteX50" fmla="*/ 5271722 w 6128435"/>
              <a:gd name="connsiteY50" fmla="*/ 2447359 h 6858000"/>
              <a:gd name="connsiteX51" fmla="*/ 5272069 w 6128435"/>
              <a:gd name="connsiteY51" fmla="*/ 2454523 h 6858000"/>
              <a:gd name="connsiteX52" fmla="*/ 5271049 w 6128435"/>
              <a:gd name="connsiteY52" fmla="*/ 2459442 h 6858000"/>
              <a:gd name="connsiteX53" fmla="*/ 5307538 w 6128435"/>
              <a:gd name="connsiteY53" fmla="*/ 2514685 h 6858000"/>
              <a:gd name="connsiteX54" fmla="*/ 5337604 w 6128435"/>
              <a:gd name="connsiteY54" fmla="*/ 2597632 h 6858000"/>
              <a:gd name="connsiteX55" fmla="*/ 5407503 w 6128435"/>
              <a:gd name="connsiteY55" fmla="*/ 2786290 h 6858000"/>
              <a:gd name="connsiteX56" fmla="*/ 5407356 w 6128435"/>
              <a:gd name="connsiteY56" fmla="*/ 2787545 h 6858000"/>
              <a:gd name="connsiteX57" fmla="*/ 5411130 w 6128435"/>
              <a:gd name="connsiteY57" fmla="*/ 2788640 h 6858000"/>
              <a:gd name="connsiteX58" fmla="*/ 5416439 w 6128435"/>
              <a:gd name="connsiteY58" fmla="*/ 2805666 h 6858000"/>
              <a:gd name="connsiteX59" fmla="*/ 5416589 w 6128435"/>
              <a:gd name="connsiteY59" fmla="*/ 2810822 h 6858000"/>
              <a:gd name="connsiteX60" fmla="*/ 5418542 w 6128435"/>
              <a:gd name="connsiteY60" fmla="*/ 2817745 h 6858000"/>
              <a:gd name="connsiteX61" fmla="*/ 5418847 w 6128435"/>
              <a:gd name="connsiteY61" fmla="*/ 2817825 h 6858000"/>
              <a:gd name="connsiteX62" fmla="*/ 5423364 w 6128435"/>
              <a:gd name="connsiteY62" fmla="*/ 2858292 h 6858000"/>
              <a:gd name="connsiteX63" fmla="*/ 5479298 w 6128435"/>
              <a:gd name="connsiteY63" fmla="*/ 2947791 h 6858000"/>
              <a:gd name="connsiteX64" fmla="*/ 5481770 w 6128435"/>
              <a:gd name="connsiteY64" fmla="*/ 2951352 h 6858000"/>
              <a:gd name="connsiteX65" fmla="*/ 5481013 w 6128435"/>
              <a:gd name="connsiteY65" fmla="*/ 2973461 h 6858000"/>
              <a:gd name="connsiteX66" fmla="*/ 5482045 w 6128435"/>
              <a:gd name="connsiteY66" fmla="*/ 2984371 h 6858000"/>
              <a:gd name="connsiteX67" fmla="*/ 5479405 w 6128435"/>
              <a:gd name="connsiteY67" fmla="*/ 2988507 h 6858000"/>
              <a:gd name="connsiteX68" fmla="*/ 5482415 w 6128435"/>
              <a:gd name="connsiteY68" fmla="*/ 3004079 h 6858000"/>
              <a:gd name="connsiteX69" fmla="*/ 5483865 w 6128435"/>
              <a:gd name="connsiteY69" fmla="*/ 3005467 h 6858000"/>
              <a:gd name="connsiteX70" fmla="*/ 5482236 w 6128435"/>
              <a:gd name="connsiteY70" fmla="*/ 3019791 h 6858000"/>
              <a:gd name="connsiteX71" fmla="*/ 5475895 w 6128435"/>
              <a:gd name="connsiteY71" fmla="*/ 3033578 h 6858000"/>
              <a:gd name="connsiteX72" fmla="*/ 5477595 w 6128435"/>
              <a:gd name="connsiteY72" fmla="*/ 3250534 h 6858000"/>
              <a:gd name="connsiteX73" fmla="*/ 5532836 w 6128435"/>
              <a:gd name="connsiteY73" fmla="*/ 3353840 h 6858000"/>
              <a:gd name="connsiteX74" fmla="*/ 5561229 w 6128435"/>
              <a:gd name="connsiteY74" fmla="*/ 3395784 h 6858000"/>
              <a:gd name="connsiteX75" fmla="*/ 5589758 w 6128435"/>
              <a:gd name="connsiteY75" fmla="*/ 3506453 h 6858000"/>
              <a:gd name="connsiteX76" fmla="*/ 5596144 w 6128435"/>
              <a:gd name="connsiteY76" fmla="*/ 3534624 h 6858000"/>
              <a:gd name="connsiteX77" fmla="*/ 5597750 w 6128435"/>
              <a:gd name="connsiteY77" fmla="*/ 3534129 h 6858000"/>
              <a:gd name="connsiteX78" fmla="*/ 5599700 w 6128435"/>
              <a:gd name="connsiteY78" fmla="*/ 3547221 h 6858000"/>
              <a:gd name="connsiteX79" fmla="*/ 5615031 w 6128435"/>
              <a:gd name="connsiteY79" fmla="*/ 3557482 h 6858000"/>
              <a:gd name="connsiteX80" fmla="*/ 5618377 w 6128435"/>
              <a:gd name="connsiteY80" fmla="*/ 3588431 h 6858000"/>
              <a:gd name="connsiteX81" fmla="*/ 5612155 w 6128435"/>
              <a:gd name="connsiteY81" fmla="*/ 3589869 h 6858000"/>
              <a:gd name="connsiteX82" fmla="*/ 5620843 w 6128435"/>
              <a:gd name="connsiteY82" fmla="*/ 3606745 h 6858000"/>
              <a:gd name="connsiteX83" fmla="*/ 5655472 w 6128435"/>
              <a:gd name="connsiteY83" fmla="*/ 3678877 h 6858000"/>
              <a:gd name="connsiteX84" fmla="*/ 5680448 w 6128435"/>
              <a:gd name="connsiteY84" fmla="*/ 3717760 h 6858000"/>
              <a:gd name="connsiteX85" fmla="*/ 5683015 w 6128435"/>
              <a:gd name="connsiteY85" fmla="*/ 3762025 h 6858000"/>
              <a:gd name="connsiteX86" fmla="*/ 5696643 w 6128435"/>
              <a:gd name="connsiteY86" fmla="*/ 3773888 h 6858000"/>
              <a:gd name="connsiteX87" fmla="*/ 5699203 w 6128435"/>
              <a:gd name="connsiteY87" fmla="*/ 3775823 h 6858000"/>
              <a:gd name="connsiteX88" fmla="*/ 5704824 w 6128435"/>
              <a:gd name="connsiteY88" fmla="*/ 3785966 h 6858000"/>
              <a:gd name="connsiteX89" fmla="*/ 5712204 w 6128435"/>
              <a:gd name="connsiteY89" fmla="*/ 3785830 h 6858000"/>
              <a:gd name="connsiteX90" fmla="*/ 5724816 w 6128435"/>
              <a:gd name="connsiteY90" fmla="*/ 3798949 h 6858000"/>
              <a:gd name="connsiteX91" fmla="*/ 5733539 w 6128435"/>
              <a:gd name="connsiteY91" fmla="*/ 3818457 h 6858000"/>
              <a:gd name="connsiteX92" fmla="*/ 5768491 w 6128435"/>
              <a:gd name="connsiteY92" fmla="*/ 3914399 h 6858000"/>
              <a:gd name="connsiteX93" fmla="*/ 5793123 w 6128435"/>
              <a:gd name="connsiteY93" fmla="*/ 3969952 h 6858000"/>
              <a:gd name="connsiteX94" fmla="*/ 5808321 w 6128435"/>
              <a:gd name="connsiteY94" fmla="*/ 3988153 h 6858000"/>
              <a:gd name="connsiteX95" fmla="*/ 5825621 w 6128435"/>
              <a:gd name="connsiteY95" fmla="*/ 4015525 h 6858000"/>
              <a:gd name="connsiteX96" fmla="*/ 5860672 w 6128435"/>
              <a:gd name="connsiteY96" fmla="*/ 4061579 h 6858000"/>
              <a:gd name="connsiteX97" fmla="*/ 5872173 w 6128435"/>
              <a:gd name="connsiteY97" fmla="*/ 4088497 h 6858000"/>
              <a:gd name="connsiteX98" fmla="*/ 5883705 w 6128435"/>
              <a:gd name="connsiteY98" fmla="*/ 4101899 h 6858000"/>
              <a:gd name="connsiteX99" fmla="*/ 5885314 w 6128435"/>
              <a:gd name="connsiteY99" fmla="*/ 4108387 h 6858000"/>
              <a:gd name="connsiteX100" fmla="*/ 5894095 w 6128435"/>
              <a:gd name="connsiteY100" fmla="*/ 4128857 h 6858000"/>
              <a:gd name="connsiteX101" fmla="*/ 5898339 w 6128435"/>
              <a:gd name="connsiteY101" fmla="*/ 4140800 h 6858000"/>
              <a:gd name="connsiteX102" fmla="*/ 5899734 w 6128435"/>
              <a:gd name="connsiteY102" fmla="*/ 4145632 h 6858000"/>
              <a:gd name="connsiteX103" fmla="*/ 5897098 w 6128435"/>
              <a:gd name="connsiteY103" fmla="*/ 4157819 h 6858000"/>
              <a:gd name="connsiteX104" fmla="*/ 5903513 w 6128435"/>
              <a:gd name="connsiteY104" fmla="*/ 4187661 h 6858000"/>
              <a:gd name="connsiteX105" fmla="*/ 5917114 w 6128435"/>
              <a:gd name="connsiteY105" fmla="*/ 4213096 h 6858000"/>
              <a:gd name="connsiteX106" fmla="*/ 5921153 w 6128435"/>
              <a:gd name="connsiteY106" fmla="*/ 4236222 h 6858000"/>
              <a:gd name="connsiteX107" fmla="*/ 5924233 w 6128435"/>
              <a:gd name="connsiteY107" fmla="*/ 4242060 h 6858000"/>
              <a:gd name="connsiteX108" fmla="*/ 5928910 w 6128435"/>
              <a:gd name="connsiteY108" fmla="*/ 4300973 h 6858000"/>
              <a:gd name="connsiteX109" fmla="*/ 5939320 w 6128435"/>
              <a:gd name="connsiteY109" fmla="*/ 4340435 h 6858000"/>
              <a:gd name="connsiteX110" fmla="*/ 5946705 w 6128435"/>
              <a:gd name="connsiteY110" fmla="*/ 4428051 h 6858000"/>
              <a:gd name="connsiteX111" fmla="*/ 5949261 w 6128435"/>
              <a:gd name="connsiteY111" fmla="*/ 4449185 h 6858000"/>
              <a:gd name="connsiteX112" fmla="*/ 5957504 w 6128435"/>
              <a:gd name="connsiteY112" fmla="*/ 4465911 h 6858000"/>
              <a:gd name="connsiteX113" fmla="*/ 5964689 w 6128435"/>
              <a:gd name="connsiteY113" fmla="*/ 4468532 h 6858000"/>
              <a:gd name="connsiteX114" fmla="*/ 5967062 w 6128435"/>
              <a:gd name="connsiteY114" fmla="*/ 4479923 h 6858000"/>
              <a:gd name="connsiteX115" fmla="*/ 5968960 w 6128435"/>
              <a:gd name="connsiteY115" fmla="*/ 4482655 h 6858000"/>
              <a:gd name="connsiteX116" fmla="*/ 5978567 w 6128435"/>
              <a:gd name="connsiteY116" fmla="*/ 4498605 h 6858000"/>
              <a:gd name="connsiteX117" fmla="*/ 5980106 w 6128435"/>
              <a:gd name="connsiteY117" fmla="*/ 4585087 h 6858000"/>
              <a:gd name="connsiteX118" fmla="*/ 5998138 w 6128435"/>
              <a:gd name="connsiteY118" fmla="*/ 4697518 h 6858000"/>
              <a:gd name="connsiteX119" fmla="*/ 6013516 w 6128435"/>
              <a:gd name="connsiteY119" fmla="*/ 4786619 h 6858000"/>
              <a:gd name="connsiteX120" fmla="*/ 6025404 w 6128435"/>
              <a:gd name="connsiteY120" fmla="*/ 4858148 h 6858000"/>
              <a:gd name="connsiteX121" fmla="*/ 6007749 w 6128435"/>
              <a:gd name="connsiteY121" fmla="*/ 4964715 h 6858000"/>
              <a:gd name="connsiteX122" fmla="*/ 6005269 w 6128435"/>
              <a:gd name="connsiteY122" fmla="*/ 5150567 h 6858000"/>
              <a:gd name="connsiteX123" fmla="*/ 6001127 w 6128435"/>
              <a:gd name="connsiteY123" fmla="*/ 5164609 h 6858000"/>
              <a:gd name="connsiteX124" fmla="*/ 5996647 w 6128435"/>
              <a:gd name="connsiteY124" fmla="*/ 5185640 h 6858000"/>
              <a:gd name="connsiteX125" fmla="*/ 5998514 w 6128435"/>
              <a:gd name="connsiteY125" fmla="*/ 5189673 h 6858000"/>
              <a:gd name="connsiteX126" fmla="*/ 5995970 w 6128435"/>
              <a:gd name="connsiteY126" fmla="*/ 5221547 h 6858000"/>
              <a:gd name="connsiteX127" fmla="*/ 5997218 w 6128435"/>
              <a:gd name="connsiteY127" fmla="*/ 5222031 h 6858000"/>
              <a:gd name="connsiteX128" fmla="*/ 6002116 w 6128435"/>
              <a:gd name="connsiteY128" fmla="*/ 5231223 h 6858000"/>
              <a:gd name="connsiteX129" fmla="*/ 6008541 w 6128435"/>
              <a:gd name="connsiteY129" fmla="*/ 5248680 h 6858000"/>
              <a:gd name="connsiteX130" fmla="*/ 6039260 w 6128435"/>
              <a:gd name="connsiteY130" fmla="*/ 5289518 h 6858000"/>
              <a:gd name="connsiteX131" fmla="*/ 6036748 w 6128435"/>
              <a:gd name="connsiteY131" fmla="*/ 5322752 h 6858000"/>
              <a:gd name="connsiteX132" fmla="*/ 6036943 w 6128435"/>
              <a:gd name="connsiteY132" fmla="*/ 5329480 h 6858000"/>
              <a:gd name="connsiteX133" fmla="*/ 6037236 w 6128435"/>
              <a:gd name="connsiteY133" fmla="*/ 5329634 h 6858000"/>
              <a:gd name="connsiteX134" fmla="*/ 6038019 w 6128435"/>
              <a:gd name="connsiteY134" fmla="*/ 5336764 h 6858000"/>
              <a:gd name="connsiteX135" fmla="*/ 6037298 w 6128435"/>
              <a:gd name="connsiteY135" fmla="*/ 5341753 h 6858000"/>
              <a:gd name="connsiteX136" fmla="*/ 6037677 w 6128435"/>
              <a:gd name="connsiteY136" fmla="*/ 5354807 h 6858000"/>
              <a:gd name="connsiteX137" fmla="*/ 6039728 w 6128435"/>
              <a:gd name="connsiteY137" fmla="*/ 5359416 h 6858000"/>
              <a:gd name="connsiteX138" fmla="*/ 6043311 w 6128435"/>
              <a:gd name="connsiteY138" fmla="*/ 5361407 h 6858000"/>
              <a:gd name="connsiteX139" fmla="*/ 6042954 w 6128435"/>
              <a:gd name="connsiteY139" fmla="*/ 5362576 h 6858000"/>
              <a:gd name="connsiteX140" fmla="*/ 6053435 w 6128435"/>
              <a:gd name="connsiteY140" fmla="*/ 5387547 h 6858000"/>
              <a:gd name="connsiteX141" fmla="*/ 6065933 w 6128435"/>
              <a:gd name="connsiteY141" fmla="*/ 5443002 h 6858000"/>
              <a:gd name="connsiteX142" fmla="*/ 6068640 w 6128435"/>
              <a:gd name="connsiteY142" fmla="*/ 5474503 h 6858000"/>
              <a:gd name="connsiteX143" fmla="*/ 6080922 w 6128435"/>
              <a:gd name="connsiteY143" fmla="*/ 5561070 h 6858000"/>
              <a:gd name="connsiteX144" fmla="*/ 6096949 w 6128435"/>
              <a:gd name="connsiteY144" fmla="*/ 5648179 h 6858000"/>
              <a:gd name="connsiteX145" fmla="*/ 6125703 w 6128435"/>
              <a:gd name="connsiteY145" fmla="*/ 5692894 h 6858000"/>
              <a:gd name="connsiteX146" fmla="*/ 6126670 w 6128435"/>
              <a:gd name="connsiteY146" fmla="*/ 5697882 h 6858000"/>
              <a:gd name="connsiteX147" fmla="*/ 6124061 w 6128435"/>
              <a:gd name="connsiteY147" fmla="*/ 5710294 h 6858000"/>
              <a:gd name="connsiteX148" fmla="*/ 6122213 w 6128435"/>
              <a:gd name="connsiteY148" fmla="*/ 5714762 h 6858000"/>
              <a:gd name="connsiteX149" fmla="*/ 6121353 w 6128435"/>
              <a:gd name="connsiteY149" fmla="*/ 5721725 h 6858000"/>
              <a:gd name="connsiteX150" fmla="*/ 6121607 w 6128435"/>
              <a:gd name="connsiteY150" fmla="*/ 5721959 h 6858000"/>
              <a:gd name="connsiteX151" fmla="*/ 6120262 w 6128435"/>
              <a:gd name="connsiteY151" fmla="*/ 5728358 h 6858000"/>
              <a:gd name="connsiteX152" fmla="*/ 6110194 w 6128435"/>
              <a:gd name="connsiteY152" fmla="*/ 5758853 h 6858000"/>
              <a:gd name="connsiteX153" fmla="*/ 6127519 w 6128435"/>
              <a:gd name="connsiteY153" fmla="*/ 5865775 h 6858000"/>
              <a:gd name="connsiteX154" fmla="*/ 6128435 w 6128435"/>
              <a:gd name="connsiteY154" fmla="*/ 5870164 h 6858000"/>
              <a:gd name="connsiteX155" fmla="*/ 6119217 w 6128435"/>
              <a:gd name="connsiteY155" fmla="*/ 5888542 h 6858000"/>
              <a:gd name="connsiteX156" fmla="*/ 6115966 w 6128435"/>
              <a:gd name="connsiteY156" fmla="*/ 5898387 h 6858000"/>
              <a:gd name="connsiteX157" fmla="*/ 6111924 w 6128435"/>
              <a:gd name="connsiteY157" fmla="*/ 5900444 h 6858000"/>
              <a:gd name="connsiteX158" fmla="*/ 6108716 w 6128435"/>
              <a:gd name="connsiteY158" fmla="*/ 5915345 h 6858000"/>
              <a:gd name="connsiteX159" fmla="*/ 6109524 w 6128435"/>
              <a:gd name="connsiteY159" fmla="*/ 5917328 h 6858000"/>
              <a:gd name="connsiteX160" fmla="*/ 6102493 w 6128435"/>
              <a:gd name="connsiteY160" fmla="*/ 5928602 h 6858000"/>
              <a:gd name="connsiteX161" fmla="*/ 6056863 w 6128435"/>
              <a:gd name="connsiteY161" fmla="*/ 6000643 h 6858000"/>
              <a:gd name="connsiteX162" fmla="*/ 6045436 w 6128435"/>
              <a:gd name="connsiteY162" fmla="*/ 6124480 h 6858000"/>
              <a:gd name="connsiteX163" fmla="*/ 6030489 w 6128435"/>
              <a:gd name="connsiteY163" fmla="*/ 6317666 h 6858000"/>
              <a:gd name="connsiteX164" fmla="*/ 6007492 w 6128435"/>
              <a:gd name="connsiteY164" fmla="*/ 6440818 h 6858000"/>
              <a:gd name="connsiteX165" fmla="*/ 6009467 w 6128435"/>
              <a:gd name="connsiteY165" fmla="*/ 6487076 h 6858000"/>
              <a:gd name="connsiteX166" fmla="*/ 5995064 w 6128435"/>
              <a:gd name="connsiteY166" fmla="*/ 6540791 h 6858000"/>
              <a:gd name="connsiteX167" fmla="*/ 5996309 w 6128435"/>
              <a:gd name="connsiteY167" fmla="*/ 6543961 h 6858000"/>
              <a:gd name="connsiteX168" fmla="*/ 5996048 w 6128435"/>
              <a:gd name="connsiteY168" fmla="*/ 6555444 h 6858000"/>
              <a:gd name="connsiteX169" fmla="*/ 6002524 w 6128435"/>
              <a:gd name="connsiteY169" fmla="*/ 6560188 h 6858000"/>
              <a:gd name="connsiteX170" fmla="*/ 6006823 w 6128435"/>
              <a:gd name="connsiteY170" fmla="*/ 6578546 h 6858000"/>
              <a:gd name="connsiteX171" fmla="*/ 6004510 w 6128435"/>
              <a:gd name="connsiteY171" fmla="*/ 6599256 h 6858000"/>
              <a:gd name="connsiteX172" fmla="*/ 5986207 w 6128435"/>
              <a:gd name="connsiteY172" fmla="*/ 6695855 h 6858000"/>
              <a:gd name="connsiteX173" fmla="*/ 5979428 w 6128435"/>
              <a:gd name="connsiteY173" fmla="*/ 6754678 h 6858000"/>
              <a:gd name="connsiteX174" fmla="*/ 5983398 w 6128435"/>
              <a:gd name="connsiteY174" fmla="*/ 6778641 h 6858000"/>
              <a:gd name="connsiteX175" fmla="*/ 5984543 w 6128435"/>
              <a:gd name="connsiteY175" fmla="*/ 6811016 h 6858000"/>
              <a:gd name="connsiteX176" fmla="*/ 5981802 w 6128435"/>
              <a:gd name="connsiteY176" fmla="*/ 6838578 h 6858000"/>
              <a:gd name="connsiteX177" fmla="*/ 5979671 w 6128435"/>
              <a:gd name="connsiteY177" fmla="*/ 6858000 h 6858000"/>
              <a:gd name="connsiteX178" fmla="*/ 0 w 6128435"/>
              <a:gd name="connsiteY178" fmla="*/ 6858000 h 6858000"/>
              <a:gd name="connsiteX179" fmla="*/ 0 w 6128435"/>
              <a:gd name="connsiteY17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38267 w 6128435"/>
              <a:gd name="connsiteY46" fmla="*/ 2337277 h 6858000"/>
              <a:gd name="connsiteX47" fmla="*/ 5271650 w 6128435"/>
              <a:gd name="connsiteY47" fmla="*/ 2440467 h 6858000"/>
              <a:gd name="connsiteX48" fmla="*/ 5271438 w 6128435"/>
              <a:gd name="connsiteY48" fmla="*/ 2447186 h 6858000"/>
              <a:gd name="connsiteX49" fmla="*/ 5271722 w 6128435"/>
              <a:gd name="connsiteY49" fmla="*/ 2447359 h 6858000"/>
              <a:gd name="connsiteX50" fmla="*/ 5272069 w 6128435"/>
              <a:gd name="connsiteY50" fmla="*/ 2454523 h 6858000"/>
              <a:gd name="connsiteX51" fmla="*/ 5271049 w 6128435"/>
              <a:gd name="connsiteY51" fmla="*/ 2459442 h 6858000"/>
              <a:gd name="connsiteX52" fmla="*/ 5307538 w 6128435"/>
              <a:gd name="connsiteY52" fmla="*/ 2514685 h 6858000"/>
              <a:gd name="connsiteX53" fmla="*/ 5337604 w 6128435"/>
              <a:gd name="connsiteY53" fmla="*/ 2597632 h 6858000"/>
              <a:gd name="connsiteX54" fmla="*/ 5407503 w 6128435"/>
              <a:gd name="connsiteY54" fmla="*/ 2786290 h 6858000"/>
              <a:gd name="connsiteX55" fmla="*/ 5407356 w 6128435"/>
              <a:gd name="connsiteY55" fmla="*/ 2787545 h 6858000"/>
              <a:gd name="connsiteX56" fmla="*/ 5411130 w 6128435"/>
              <a:gd name="connsiteY56" fmla="*/ 2788640 h 6858000"/>
              <a:gd name="connsiteX57" fmla="*/ 5416439 w 6128435"/>
              <a:gd name="connsiteY57" fmla="*/ 2805666 h 6858000"/>
              <a:gd name="connsiteX58" fmla="*/ 5416589 w 6128435"/>
              <a:gd name="connsiteY58" fmla="*/ 2810822 h 6858000"/>
              <a:gd name="connsiteX59" fmla="*/ 5418542 w 6128435"/>
              <a:gd name="connsiteY59" fmla="*/ 2817745 h 6858000"/>
              <a:gd name="connsiteX60" fmla="*/ 5418847 w 6128435"/>
              <a:gd name="connsiteY60" fmla="*/ 2817825 h 6858000"/>
              <a:gd name="connsiteX61" fmla="*/ 5423364 w 6128435"/>
              <a:gd name="connsiteY61" fmla="*/ 2858292 h 6858000"/>
              <a:gd name="connsiteX62" fmla="*/ 5479298 w 6128435"/>
              <a:gd name="connsiteY62" fmla="*/ 2947791 h 6858000"/>
              <a:gd name="connsiteX63" fmla="*/ 5481770 w 6128435"/>
              <a:gd name="connsiteY63" fmla="*/ 2951352 h 6858000"/>
              <a:gd name="connsiteX64" fmla="*/ 5481013 w 6128435"/>
              <a:gd name="connsiteY64" fmla="*/ 2973461 h 6858000"/>
              <a:gd name="connsiteX65" fmla="*/ 5482045 w 6128435"/>
              <a:gd name="connsiteY65" fmla="*/ 2984371 h 6858000"/>
              <a:gd name="connsiteX66" fmla="*/ 5479405 w 6128435"/>
              <a:gd name="connsiteY66" fmla="*/ 2988507 h 6858000"/>
              <a:gd name="connsiteX67" fmla="*/ 5482415 w 6128435"/>
              <a:gd name="connsiteY67" fmla="*/ 3004079 h 6858000"/>
              <a:gd name="connsiteX68" fmla="*/ 5483865 w 6128435"/>
              <a:gd name="connsiteY68" fmla="*/ 3005467 h 6858000"/>
              <a:gd name="connsiteX69" fmla="*/ 5482236 w 6128435"/>
              <a:gd name="connsiteY69" fmla="*/ 3019791 h 6858000"/>
              <a:gd name="connsiteX70" fmla="*/ 5475895 w 6128435"/>
              <a:gd name="connsiteY70" fmla="*/ 3033578 h 6858000"/>
              <a:gd name="connsiteX71" fmla="*/ 5477595 w 6128435"/>
              <a:gd name="connsiteY71" fmla="*/ 3250534 h 6858000"/>
              <a:gd name="connsiteX72" fmla="*/ 5532836 w 6128435"/>
              <a:gd name="connsiteY72" fmla="*/ 3353840 h 6858000"/>
              <a:gd name="connsiteX73" fmla="*/ 5561229 w 6128435"/>
              <a:gd name="connsiteY73" fmla="*/ 3395784 h 6858000"/>
              <a:gd name="connsiteX74" fmla="*/ 5589758 w 6128435"/>
              <a:gd name="connsiteY74" fmla="*/ 3506453 h 6858000"/>
              <a:gd name="connsiteX75" fmla="*/ 5596144 w 6128435"/>
              <a:gd name="connsiteY75" fmla="*/ 3534624 h 6858000"/>
              <a:gd name="connsiteX76" fmla="*/ 5597750 w 6128435"/>
              <a:gd name="connsiteY76" fmla="*/ 3534129 h 6858000"/>
              <a:gd name="connsiteX77" fmla="*/ 5599700 w 6128435"/>
              <a:gd name="connsiteY77" fmla="*/ 3547221 h 6858000"/>
              <a:gd name="connsiteX78" fmla="*/ 5615031 w 6128435"/>
              <a:gd name="connsiteY78" fmla="*/ 3557482 h 6858000"/>
              <a:gd name="connsiteX79" fmla="*/ 5618377 w 6128435"/>
              <a:gd name="connsiteY79" fmla="*/ 3588431 h 6858000"/>
              <a:gd name="connsiteX80" fmla="*/ 5612155 w 6128435"/>
              <a:gd name="connsiteY80" fmla="*/ 3589869 h 6858000"/>
              <a:gd name="connsiteX81" fmla="*/ 5620843 w 6128435"/>
              <a:gd name="connsiteY81" fmla="*/ 3606745 h 6858000"/>
              <a:gd name="connsiteX82" fmla="*/ 5655472 w 6128435"/>
              <a:gd name="connsiteY82" fmla="*/ 3678877 h 6858000"/>
              <a:gd name="connsiteX83" fmla="*/ 5680448 w 6128435"/>
              <a:gd name="connsiteY83" fmla="*/ 3717760 h 6858000"/>
              <a:gd name="connsiteX84" fmla="*/ 5683015 w 6128435"/>
              <a:gd name="connsiteY84" fmla="*/ 3762025 h 6858000"/>
              <a:gd name="connsiteX85" fmla="*/ 5696643 w 6128435"/>
              <a:gd name="connsiteY85" fmla="*/ 3773888 h 6858000"/>
              <a:gd name="connsiteX86" fmla="*/ 5699203 w 6128435"/>
              <a:gd name="connsiteY86" fmla="*/ 3775823 h 6858000"/>
              <a:gd name="connsiteX87" fmla="*/ 5704824 w 6128435"/>
              <a:gd name="connsiteY87" fmla="*/ 3785966 h 6858000"/>
              <a:gd name="connsiteX88" fmla="*/ 5712204 w 6128435"/>
              <a:gd name="connsiteY88" fmla="*/ 3785830 h 6858000"/>
              <a:gd name="connsiteX89" fmla="*/ 5724816 w 6128435"/>
              <a:gd name="connsiteY89" fmla="*/ 3798949 h 6858000"/>
              <a:gd name="connsiteX90" fmla="*/ 5733539 w 6128435"/>
              <a:gd name="connsiteY90" fmla="*/ 3818457 h 6858000"/>
              <a:gd name="connsiteX91" fmla="*/ 5768491 w 6128435"/>
              <a:gd name="connsiteY91" fmla="*/ 3914399 h 6858000"/>
              <a:gd name="connsiteX92" fmla="*/ 5793123 w 6128435"/>
              <a:gd name="connsiteY92" fmla="*/ 3969952 h 6858000"/>
              <a:gd name="connsiteX93" fmla="*/ 5808321 w 6128435"/>
              <a:gd name="connsiteY93" fmla="*/ 3988153 h 6858000"/>
              <a:gd name="connsiteX94" fmla="*/ 5825621 w 6128435"/>
              <a:gd name="connsiteY94" fmla="*/ 4015525 h 6858000"/>
              <a:gd name="connsiteX95" fmla="*/ 5860672 w 6128435"/>
              <a:gd name="connsiteY95" fmla="*/ 4061579 h 6858000"/>
              <a:gd name="connsiteX96" fmla="*/ 5872173 w 6128435"/>
              <a:gd name="connsiteY96" fmla="*/ 4088497 h 6858000"/>
              <a:gd name="connsiteX97" fmla="*/ 5883705 w 6128435"/>
              <a:gd name="connsiteY97" fmla="*/ 4101899 h 6858000"/>
              <a:gd name="connsiteX98" fmla="*/ 5885314 w 6128435"/>
              <a:gd name="connsiteY98" fmla="*/ 4108387 h 6858000"/>
              <a:gd name="connsiteX99" fmla="*/ 5894095 w 6128435"/>
              <a:gd name="connsiteY99" fmla="*/ 4128857 h 6858000"/>
              <a:gd name="connsiteX100" fmla="*/ 5898339 w 6128435"/>
              <a:gd name="connsiteY100" fmla="*/ 4140800 h 6858000"/>
              <a:gd name="connsiteX101" fmla="*/ 5899734 w 6128435"/>
              <a:gd name="connsiteY101" fmla="*/ 4145632 h 6858000"/>
              <a:gd name="connsiteX102" fmla="*/ 5897098 w 6128435"/>
              <a:gd name="connsiteY102" fmla="*/ 4157819 h 6858000"/>
              <a:gd name="connsiteX103" fmla="*/ 5903513 w 6128435"/>
              <a:gd name="connsiteY103" fmla="*/ 4187661 h 6858000"/>
              <a:gd name="connsiteX104" fmla="*/ 5917114 w 6128435"/>
              <a:gd name="connsiteY104" fmla="*/ 4213096 h 6858000"/>
              <a:gd name="connsiteX105" fmla="*/ 5921153 w 6128435"/>
              <a:gd name="connsiteY105" fmla="*/ 4236222 h 6858000"/>
              <a:gd name="connsiteX106" fmla="*/ 5924233 w 6128435"/>
              <a:gd name="connsiteY106" fmla="*/ 4242060 h 6858000"/>
              <a:gd name="connsiteX107" fmla="*/ 5928910 w 6128435"/>
              <a:gd name="connsiteY107" fmla="*/ 4300973 h 6858000"/>
              <a:gd name="connsiteX108" fmla="*/ 5939320 w 6128435"/>
              <a:gd name="connsiteY108" fmla="*/ 4340435 h 6858000"/>
              <a:gd name="connsiteX109" fmla="*/ 5946705 w 6128435"/>
              <a:gd name="connsiteY109" fmla="*/ 4428051 h 6858000"/>
              <a:gd name="connsiteX110" fmla="*/ 5949261 w 6128435"/>
              <a:gd name="connsiteY110" fmla="*/ 4449185 h 6858000"/>
              <a:gd name="connsiteX111" fmla="*/ 5957504 w 6128435"/>
              <a:gd name="connsiteY111" fmla="*/ 4465911 h 6858000"/>
              <a:gd name="connsiteX112" fmla="*/ 5964689 w 6128435"/>
              <a:gd name="connsiteY112" fmla="*/ 4468532 h 6858000"/>
              <a:gd name="connsiteX113" fmla="*/ 5967062 w 6128435"/>
              <a:gd name="connsiteY113" fmla="*/ 4479923 h 6858000"/>
              <a:gd name="connsiteX114" fmla="*/ 5968960 w 6128435"/>
              <a:gd name="connsiteY114" fmla="*/ 4482655 h 6858000"/>
              <a:gd name="connsiteX115" fmla="*/ 5978567 w 6128435"/>
              <a:gd name="connsiteY115" fmla="*/ 4498605 h 6858000"/>
              <a:gd name="connsiteX116" fmla="*/ 5980106 w 6128435"/>
              <a:gd name="connsiteY116" fmla="*/ 4585087 h 6858000"/>
              <a:gd name="connsiteX117" fmla="*/ 5998138 w 6128435"/>
              <a:gd name="connsiteY117" fmla="*/ 4697518 h 6858000"/>
              <a:gd name="connsiteX118" fmla="*/ 6013516 w 6128435"/>
              <a:gd name="connsiteY118" fmla="*/ 4786619 h 6858000"/>
              <a:gd name="connsiteX119" fmla="*/ 6025404 w 6128435"/>
              <a:gd name="connsiteY119" fmla="*/ 4858148 h 6858000"/>
              <a:gd name="connsiteX120" fmla="*/ 6007749 w 6128435"/>
              <a:gd name="connsiteY120" fmla="*/ 4964715 h 6858000"/>
              <a:gd name="connsiteX121" fmla="*/ 6005269 w 6128435"/>
              <a:gd name="connsiteY121" fmla="*/ 5150567 h 6858000"/>
              <a:gd name="connsiteX122" fmla="*/ 6001127 w 6128435"/>
              <a:gd name="connsiteY122" fmla="*/ 5164609 h 6858000"/>
              <a:gd name="connsiteX123" fmla="*/ 5996647 w 6128435"/>
              <a:gd name="connsiteY123" fmla="*/ 5185640 h 6858000"/>
              <a:gd name="connsiteX124" fmla="*/ 5998514 w 6128435"/>
              <a:gd name="connsiteY124" fmla="*/ 5189673 h 6858000"/>
              <a:gd name="connsiteX125" fmla="*/ 5995970 w 6128435"/>
              <a:gd name="connsiteY125" fmla="*/ 5221547 h 6858000"/>
              <a:gd name="connsiteX126" fmla="*/ 5997218 w 6128435"/>
              <a:gd name="connsiteY126" fmla="*/ 5222031 h 6858000"/>
              <a:gd name="connsiteX127" fmla="*/ 6002116 w 6128435"/>
              <a:gd name="connsiteY127" fmla="*/ 5231223 h 6858000"/>
              <a:gd name="connsiteX128" fmla="*/ 6008541 w 6128435"/>
              <a:gd name="connsiteY128" fmla="*/ 5248680 h 6858000"/>
              <a:gd name="connsiteX129" fmla="*/ 6039260 w 6128435"/>
              <a:gd name="connsiteY129" fmla="*/ 5289518 h 6858000"/>
              <a:gd name="connsiteX130" fmla="*/ 6036748 w 6128435"/>
              <a:gd name="connsiteY130" fmla="*/ 5322752 h 6858000"/>
              <a:gd name="connsiteX131" fmla="*/ 6036943 w 6128435"/>
              <a:gd name="connsiteY131" fmla="*/ 5329480 h 6858000"/>
              <a:gd name="connsiteX132" fmla="*/ 6037236 w 6128435"/>
              <a:gd name="connsiteY132" fmla="*/ 5329634 h 6858000"/>
              <a:gd name="connsiteX133" fmla="*/ 6038019 w 6128435"/>
              <a:gd name="connsiteY133" fmla="*/ 5336764 h 6858000"/>
              <a:gd name="connsiteX134" fmla="*/ 6037298 w 6128435"/>
              <a:gd name="connsiteY134" fmla="*/ 5341753 h 6858000"/>
              <a:gd name="connsiteX135" fmla="*/ 6037677 w 6128435"/>
              <a:gd name="connsiteY135" fmla="*/ 5354807 h 6858000"/>
              <a:gd name="connsiteX136" fmla="*/ 6039728 w 6128435"/>
              <a:gd name="connsiteY136" fmla="*/ 5359416 h 6858000"/>
              <a:gd name="connsiteX137" fmla="*/ 6043311 w 6128435"/>
              <a:gd name="connsiteY137" fmla="*/ 5361407 h 6858000"/>
              <a:gd name="connsiteX138" fmla="*/ 6042954 w 6128435"/>
              <a:gd name="connsiteY138" fmla="*/ 5362576 h 6858000"/>
              <a:gd name="connsiteX139" fmla="*/ 6053435 w 6128435"/>
              <a:gd name="connsiteY139" fmla="*/ 5387547 h 6858000"/>
              <a:gd name="connsiteX140" fmla="*/ 6065933 w 6128435"/>
              <a:gd name="connsiteY140" fmla="*/ 5443002 h 6858000"/>
              <a:gd name="connsiteX141" fmla="*/ 6068640 w 6128435"/>
              <a:gd name="connsiteY141" fmla="*/ 5474503 h 6858000"/>
              <a:gd name="connsiteX142" fmla="*/ 6080922 w 6128435"/>
              <a:gd name="connsiteY142" fmla="*/ 5561070 h 6858000"/>
              <a:gd name="connsiteX143" fmla="*/ 6096949 w 6128435"/>
              <a:gd name="connsiteY143" fmla="*/ 5648179 h 6858000"/>
              <a:gd name="connsiteX144" fmla="*/ 6125703 w 6128435"/>
              <a:gd name="connsiteY144" fmla="*/ 5692894 h 6858000"/>
              <a:gd name="connsiteX145" fmla="*/ 6126670 w 6128435"/>
              <a:gd name="connsiteY145" fmla="*/ 5697882 h 6858000"/>
              <a:gd name="connsiteX146" fmla="*/ 6124061 w 6128435"/>
              <a:gd name="connsiteY146" fmla="*/ 5710294 h 6858000"/>
              <a:gd name="connsiteX147" fmla="*/ 6122213 w 6128435"/>
              <a:gd name="connsiteY147" fmla="*/ 5714762 h 6858000"/>
              <a:gd name="connsiteX148" fmla="*/ 6121353 w 6128435"/>
              <a:gd name="connsiteY148" fmla="*/ 5721725 h 6858000"/>
              <a:gd name="connsiteX149" fmla="*/ 6121607 w 6128435"/>
              <a:gd name="connsiteY149" fmla="*/ 5721959 h 6858000"/>
              <a:gd name="connsiteX150" fmla="*/ 6120262 w 6128435"/>
              <a:gd name="connsiteY150" fmla="*/ 5728358 h 6858000"/>
              <a:gd name="connsiteX151" fmla="*/ 6110194 w 6128435"/>
              <a:gd name="connsiteY151" fmla="*/ 5758853 h 6858000"/>
              <a:gd name="connsiteX152" fmla="*/ 6127519 w 6128435"/>
              <a:gd name="connsiteY152" fmla="*/ 5865775 h 6858000"/>
              <a:gd name="connsiteX153" fmla="*/ 6128435 w 6128435"/>
              <a:gd name="connsiteY153" fmla="*/ 5870164 h 6858000"/>
              <a:gd name="connsiteX154" fmla="*/ 6119217 w 6128435"/>
              <a:gd name="connsiteY154" fmla="*/ 5888542 h 6858000"/>
              <a:gd name="connsiteX155" fmla="*/ 6115966 w 6128435"/>
              <a:gd name="connsiteY155" fmla="*/ 5898387 h 6858000"/>
              <a:gd name="connsiteX156" fmla="*/ 6111924 w 6128435"/>
              <a:gd name="connsiteY156" fmla="*/ 5900444 h 6858000"/>
              <a:gd name="connsiteX157" fmla="*/ 6108716 w 6128435"/>
              <a:gd name="connsiteY157" fmla="*/ 5915345 h 6858000"/>
              <a:gd name="connsiteX158" fmla="*/ 6109524 w 6128435"/>
              <a:gd name="connsiteY158" fmla="*/ 5917328 h 6858000"/>
              <a:gd name="connsiteX159" fmla="*/ 6102493 w 6128435"/>
              <a:gd name="connsiteY159" fmla="*/ 5928602 h 6858000"/>
              <a:gd name="connsiteX160" fmla="*/ 6056863 w 6128435"/>
              <a:gd name="connsiteY160" fmla="*/ 6000643 h 6858000"/>
              <a:gd name="connsiteX161" fmla="*/ 6045436 w 6128435"/>
              <a:gd name="connsiteY161" fmla="*/ 6124480 h 6858000"/>
              <a:gd name="connsiteX162" fmla="*/ 6030489 w 6128435"/>
              <a:gd name="connsiteY162" fmla="*/ 6317666 h 6858000"/>
              <a:gd name="connsiteX163" fmla="*/ 6007492 w 6128435"/>
              <a:gd name="connsiteY163" fmla="*/ 6440818 h 6858000"/>
              <a:gd name="connsiteX164" fmla="*/ 6009467 w 6128435"/>
              <a:gd name="connsiteY164" fmla="*/ 6487076 h 6858000"/>
              <a:gd name="connsiteX165" fmla="*/ 5995064 w 6128435"/>
              <a:gd name="connsiteY165" fmla="*/ 6540791 h 6858000"/>
              <a:gd name="connsiteX166" fmla="*/ 5996309 w 6128435"/>
              <a:gd name="connsiteY166" fmla="*/ 6543961 h 6858000"/>
              <a:gd name="connsiteX167" fmla="*/ 5996048 w 6128435"/>
              <a:gd name="connsiteY167" fmla="*/ 6555444 h 6858000"/>
              <a:gd name="connsiteX168" fmla="*/ 6002524 w 6128435"/>
              <a:gd name="connsiteY168" fmla="*/ 6560188 h 6858000"/>
              <a:gd name="connsiteX169" fmla="*/ 6006823 w 6128435"/>
              <a:gd name="connsiteY169" fmla="*/ 6578546 h 6858000"/>
              <a:gd name="connsiteX170" fmla="*/ 6004510 w 6128435"/>
              <a:gd name="connsiteY170" fmla="*/ 6599256 h 6858000"/>
              <a:gd name="connsiteX171" fmla="*/ 5986207 w 6128435"/>
              <a:gd name="connsiteY171" fmla="*/ 6695855 h 6858000"/>
              <a:gd name="connsiteX172" fmla="*/ 5979428 w 6128435"/>
              <a:gd name="connsiteY172" fmla="*/ 6754678 h 6858000"/>
              <a:gd name="connsiteX173" fmla="*/ 5983398 w 6128435"/>
              <a:gd name="connsiteY173" fmla="*/ 6778641 h 6858000"/>
              <a:gd name="connsiteX174" fmla="*/ 5984543 w 6128435"/>
              <a:gd name="connsiteY174" fmla="*/ 6811016 h 6858000"/>
              <a:gd name="connsiteX175" fmla="*/ 5981802 w 6128435"/>
              <a:gd name="connsiteY175" fmla="*/ 6838578 h 6858000"/>
              <a:gd name="connsiteX176" fmla="*/ 5979671 w 6128435"/>
              <a:gd name="connsiteY176" fmla="*/ 6858000 h 6858000"/>
              <a:gd name="connsiteX177" fmla="*/ 0 w 6128435"/>
              <a:gd name="connsiteY177" fmla="*/ 6858000 h 6858000"/>
              <a:gd name="connsiteX178" fmla="*/ 0 w 6128435"/>
              <a:gd name="connsiteY17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37050 w 6128435"/>
              <a:gd name="connsiteY45" fmla="*/ 2336703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41522 w 6128435"/>
              <a:gd name="connsiteY44" fmla="*/ 2305114 h 6858000"/>
              <a:gd name="connsiteX45" fmla="*/ 5298758 w 6128435"/>
              <a:gd name="connsiteY45" fmla="*/ 2375971 h 6858000"/>
              <a:gd name="connsiteX46" fmla="*/ 5271650 w 6128435"/>
              <a:gd name="connsiteY46" fmla="*/ 2440467 h 6858000"/>
              <a:gd name="connsiteX47" fmla="*/ 5271438 w 6128435"/>
              <a:gd name="connsiteY47" fmla="*/ 2447186 h 6858000"/>
              <a:gd name="connsiteX48" fmla="*/ 5271722 w 6128435"/>
              <a:gd name="connsiteY48" fmla="*/ 2447359 h 6858000"/>
              <a:gd name="connsiteX49" fmla="*/ 5272069 w 6128435"/>
              <a:gd name="connsiteY49" fmla="*/ 2454523 h 6858000"/>
              <a:gd name="connsiteX50" fmla="*/ 5271049 w 6128435"/>
              <a:gd name="connsiteY50" fmla="*/ 2459442 h 6858000"/>
              <a:gd name="connsiteX51" fmla="*/ 5307538 w 6128435"/>
              <a:gd name="connsiteY51" fmla="*/ 2514685 h 6858000"/>
              <a:gd name="connsiteX52" fmla="*/ 5337604 w 6128435"/>
              <a:gd name="connsiteY52" fmla="*/ 2597632 h 6858000"/>
              <a:gd name="connsiteX53" fmla="*/ 5407503 w 6128435"/>
              <a:gd name="connsiteY53" fmla="*/ 2786290 h 6858000"/>
              <a:gd name="connsiteX54" fmla="*/ 5407356 w 6128435"/>
              <a:gd name="connsiteY54" fmla="*/ 2787545 h 6858000"/>
              <a:gd name="connsiteX55" fmla="*/ 5411130 w 6128435"/>
              <a:gd name="connsiteY55" fmla="*/ 2788640 h 6858000"/>
              <a:gd name="connsiteX56" fmla="*/ 5416439 w 6128435"/>
              <a:gd name="connsiteY56" fmla="*/ 2805666 h 6858000"/>
              <a:gd name="connsiteX57" fmla="*/ 5416589 w 6128435"/>
              <a:gd name="connsiteY57" fmla="*/ 2810822 h 6858000"/>
              <a:gd name="connsiteX58" fmla="*/ 5418542 w 6128435"/>
              <a:gd name="connsiteY58" fmla="*/ 2817745 h 6858000"/>
              <a:gd name="connsiteX59" fmla="*/ 5418847 w 6128435"/>
              <a:gd name="connsiteY59" fmla="*/ 2817825 h 6858000"/>
              <a:gd name="connsiteX60" fmla="*/ 5423364 w 6128435"/>
              <a:gd name="connsiteY60" fmla="*/ 2858292 h 6858000"/>
              <a:gd name="connsiteX61" fmla="*/ 5479298 w 6128435"/>
              <a:gd name="connsiteY61" fmla="*/ 2947791 h 6858000"/>
              <a:gd name="connsiteX62" fmla="*/ 5481770 w 6128435"/>
              <a:gd name="connsiteY62" fmla="*/ 2951352 h 6858000"/>
              <a:gd name="connsiteX63" fmla="*/ 5481013 w 6128435"/>
              <a:gd name="connsiteY63" fmla="*/ 2973461 h 6858000"/>
              <a:gd name="connsiteX64" fmla="*/ 5482045 w 6128435"/>
              <a:gd name="connsiteY64" fmla="*/ 2984371 h 6858000"/>
              <a:gd name="connsiteX65" fmla="*/ 5479405 w 6128435"/>
              <a:gd name="connsiteY65" fmla="*/ 2988507 h 6858000"/>
              <a:gd name="connsiteX66" fmla="*/ 5482415 w 6128435"/>
              <a:gd name="connsiteY66" fmla="*/ 3004079 h 6858000"/>
              <a:gd name="connsiteX67" fmla="*/ 5483865 w 6128435"/>
              <a:gd name="connsiteY67" fmla="*/ 3005467 h 6858000"/>
              <a:gd name="connsiteX68" fmla="*/ 5482236 w 6128435"/>
              <a:gd name="connsiteY68" fmla="*/ 3019791 h 6858000"/>
              <a:gd name="connsiteX69" fmla="*/ 5475895 w 6128435"/>
              <a:gd name="connsiteY69" fmla="*/ 3033578 h 6858000"/>
              <a:gd name="connsiteX70" fmla="*/ 5477595 w 6128435"/>
              <a:gd name="connsiteY70" fmla="*/ 3250534 h 6858000"/>
              <a:gd name="connsiteX71" fmla="*/ 5532836 w 6128435"/>
              <a:gd name="connsiteY71" fmla="*/ 3353840 h 6858000"/>
              <a:gd name="connsiteX72" fmla="*/ 5561229 w 6128435"/>
              <a:gd name="connsiteY72" fmla="*/ 3395784 h 6858000"/>
              <a:gd name="connsiteX73" fmla="*/ 5589758 w 6128435"/>
              <a:gd name="connsiteY73" fmla="*/ 3506453 h 6858000"/>
              <a:gd name="connsiteX74" fmla="*/ 5596144 w 6128435"/>
              <a:gd name="connsiteY74" fmla="*/ 3534624 h 6858000"/>
              <a:gd name="connsiteX75" fmla="*/ 5597750 w 6128435"/>
              <a:gd name="connsiteY75" fmla="*/ 3534129 h 6858000"/>
              <a:gd name="connsiteX76" fmla="*/ 5599700 w 6128435"/>
              <a:gd name="connsiteY76" fmla="*/ 3547221 h 6858000"/>
              <a:gd name="connsiteX77" fmla="*/ 5615031 w 6128435"/>
              <a:gd name="connsiteY77" fmla="*/ 3557482 h 6858000"/>
              <a:gd name="connsiteX78" fmla="*/ 5618377 w 6128435"/>
              <a:gd name="connsiteY78" fmla="*/ 3588431 h 6858000"/>
              <a:gd name="connsiteX79" fmla="*/ 5612155 w 6128435"/>
              <a:gd name="connsiteY79" fmla="*/ 3589869 h 6858000"/>
              <a:gd name="connsiteX80" fmla="*/ 5620843 w 6128435"/>
              <a:gd name="connsiteY80" fmla="*/ 3606745 h 6858000"/>
              <a:gd name="connsiteX81" fmla="*/ 5655472 w 6128435"/>
              <a:gd name="connsiteY81" fmla="*/ 3678877 h 6858000"/>
              <a:gd name="connsiteX82" fmla="*/ 5680448 w 6128435"/>
              <a:gd name="connsiteY82" fmla="*/ 3717760 h 6858000"/>
              <a:gd name="connsiteX83" fmla="*/ 5683015 w 6128435"/>
              <a:gd name="connsiteY83" fmla="*/ 3762025 h 6858000"/>
              <a:gd name="connsiteX84" fmla="*/ 5696643 w 6128435"/>
              <a:gd name="connsiteY84" fmla="*/ 3773888 h 6858000"/>
              <a:gd name="connsiteX85" fmla="*/ 5699203 w 6128435"/>
              <a:gd name="connsiteY85" fmla="*/ 3775823 h 6858000"/>
              <a:gd name="connsiteX86" fmla="*/ 5704824 w 6128435"/>
              <a:gd name="connsiteY86" fmla="*/ 3785966 h 6858000"/>
              <a:gd name="connsiteX87" fmla="*/ 5712204 w 6128435"/>
              <a:gd name="connsiteY87" fmla="*/ 3785830 h 6858000"/>
              <a:gd name="connsiteX88" fmla="*/ 5724816 w 6128435"/>
              <a:gd name="connsiteY88" fmla="*/ 3798949 h 6858000"/>
              <a:gd name="connsiteX89" fmla="*/ 5733539 w 6128435"/>
              <a:gd name="connsiteY89" fmla="*/ 3818457 h 6858000"/>
              <a:gd name="connsiteX90" fmla="*/ 5768491 w 6128435"/>
              <a:gd name="connsiteY90" fmla="*/ 3914399 h 6858000"/>
              <a:gd name="connsiteX91" fmla="*/ 5793123 w 6128435"/>
              <a:gd name="connsiteY91" fmla="*/ 3969952 h 6858000"/>
              <a:gd name="connsiteX92" fmla="*/ 5808321 w 6128435"/>
              <a:gd name="connsiteY92" fmla="*/ 3988153 h 6858000"/>
              <a:gd name="connsiteX93" fmla="*/ 5825621 w 6128435"/>
              <a:gd name="connsiteY93" fmla="*/ 4015525 h 6858000"/>
              <a:gd name="connsiteX94" fmla="*/ 5860672 w 6128435"/>
              <a:gd name="connsiteY94" fmla="*/ 4061579 h 6858000"/>
              <a:gd name="connsiteX95" fmla="*/ 5872173 w 6128435"/>
              <a:gd name="connsiteY95" fmla="*/ 4088497 h 6858000"/>
              <a:gd name="connsiteX96" fmla="*/ 5883705 w 6128435"/>
              <a:gd name="connsiteY96" fmla="*/ 4101899 h 6858000"/>
              <a:gd name="connsiteX97" fmla="*/ 5885314 w 6128435"/>
              <a:gd name="connsiteY97" fmla="*/ 4108387 h 6858000"/>
              <a:gd name="connsiteX98" fmla="*/ 5894095 w 6128435"/>
              <a:gd name="connsiteY98" fmla="*/ 4128857 h 6858000"/>
              <a:gd name="connsiteX99" fmla="*/ 5898339 w 6128435"/>
              <a:gd name="connsiteY99" fmla="*/ 4140800 h 6858000"/>
              <a:gd name="connsiteX100" fmla="*/ 5899734 w 6128435"/>
              <a:gd name="connsiteY100" fmla="*/ 4145632 h 6858000"/>
              <a:gd name="connsiteX101" fmla="*/ 5897098 w 6128435"/>
              <a:gd name="connsiteY101" fmla="*/ 4157819 h 6858000"/>
              <a:gd name="connsiteX102" fmla="*/ 5903513 w 6128435"/>
              <a:gd name="connsiteY102" fmla="*/ 4187661 h 6858000"/>
              <a:gd name="connsiteX103" fmla="*/ 5917114 w 6128435"/>
              <a:gd name="connsiteY103" fmla="*/ 4213096 h 6858000"/>
              <a:gd name="connsiteX104" fmla="*/ 5921153 w 6128435"/>
              <a:gd name="connsiteY104" fmla="*/ 4236222 h 6858000"/>
              <a:gd name="connsiteX105" fmla="*/ 5924233 w 6128435"/>
              <a:gd name="connsiteY105" fmla="*/ 4242060 h 6858000"/>
              <a:gd name="connsiteX106" fmla="*/ 5928910 w 6128435"/>
              <a:gd name="connsiteY106" fmla="*/ 4300973 h 6858000"/>
              <a:gd name="connsiteX107" fmla="*/ 5939320 w 6128435"/>
              <a:gd name="connsiteY107" fmla="*/ 4340435 h 6858000"/>
              <a:gd name="connsiteX108" fmla="*/ 5946705 w 6128435"/>
              <a:gd name="connsiteY108" fmla="*/ 4428051 h 6858000"/>
              <a:gd name="connsiteX109" fmla="*/ 5949261 w 6128435"/>
              <a:gd name="connsiteY109" fmla="*/ 4449185 h 6858000"/>
              <a:gd name="connsiteX110" fmla="*/ 5957504 w 6128435"/>
              <a:gd name="connsiteY110" fmla="*/ 4465911 h 6858000"/>
              <a:gd name="connsiteX111" fmla="*/ 5964689 w 6128435"/>
              <a:gd name="connsiteY111" fmla="*/ 4468532 h 6858000"/>
              <a:gd name="connsiteX112" fmla="*/ 5967062 w 6128435"/>
              <a:gd name="connsiteY112" fmla="*/ 4479923 h 6858000"/>
              <a:gd name="connsiteX113" fmla="*/ 5968960 w 6128435"/>
              <a:gd name="connsiteY113" fmla="*/ 4482655 h 6858000"/>
              <a:gd name="connsiteX114" fmla="*/ 5978567 w 6128435"/>
              <a:gd name="connsiteY114" fmla="*/ 4498605 h 6858000"/>
              <a:gd name="connsiteX115" fmla="*/ 5980106 w 6128435"/>
              <a:gd name="connsiteY115" fmla="*/ 4585087 h 6858000"/>
              <a:gd name="connsiteX116" fmla="*/ 5998138 w 6128435"/>
              <a:gd name="connsiteY116" fmla="*/ 4697518 h 6858000"/>
              <a:gd name="connsiteX117" fmla="*/ 6013516 w 6128435"/>
              <a:gd name="connsiteY117" fmla="*/ 4786619 h 6858000"/>
              <a:gd name="connsiteX118" fmla="*/ 6025404 w 6128435"/>
              <a:gd name="connsiteY118" fmla="*/ 4858148 h 6858000"/>
              <a:gd name="connsiteX119" fmla="*/ 6007749 w 6128435"/>
              <a:gd name="connsiteY119" fmla="*/ 4964715 h 6858000"/>
              <a:gd name="connsiteX120" fmla="*/ 6005269 w 6128435"/>
              <a:gd name="connsiteY120" fmla="*/ 5150567 h 6858000"/>
              <a:gd name="connsiteX121" fmla="*/ 6001127 w 6128435"/>
              <a:gd name="connsiteY121" fmla="*/ 5164609 h 6858000"/>
              <a:gd name="connsiteX122" fmla="*/ 5996647 w 6128435"/>
              <a:gd name="connsiteY122" fmla="*/ 5185640 h 6858000"/>
              <a:gd name="connsiteX123" fmla="*/ 5998514 w 6128435"/>
              <a:gd name="connsiteY123" fmla="*/ 5189673 h 6858000"/>
              <a:gd name="connsiteX124" fmla="*/ 5995970 w 6128435"/>
              <a:gd name="connsiteY124" fmla="*/ 5221547 h 6858000"/>
              <a:gd name="connsiteX125" fmla="*/ 5997218 w 6128435"/>
              <a:gd name="connsiteY125" fmla="*/ 5222031 h 6858000"/>
              <a:gd name="connsiteX126" fmla="*/ 6002116 w 6128435"/>
              <a:gd name="connsiteY126" fmla="*/ 5231223 h 6858000"/>
              <a:gd name="connsiteX127" fmla="*/ 6008541 w 6128435"/>
              <a:gd name="connsiteY127" fmla="*/ 5248680 h 6858000"/>
              <a:gd name="connsiteX128" fmla="*/ 6039260 w 6128435"/>
              <a:gd name="connsiteY128" fmla="*/ 5289518 h 6858000"/>
              <a:gd name="connsiteX129" fmla="*/ 6036748 w 6128435"/>
              <a:gd name="connsiteY129" fmla="*/ 5322752 h 6858000"/>
              <a:gd name="connsiteX130" fmla="*/ 6036943 w 6128435"/>
              <a:gd name="connsiteY130" fmla="*/ 5329480 h 6858000"/>
              <a:gd name="connsiteX131" fmla="*/ 6037236 w 6128435"/>
              <a:gd name="connsiteY131" fmla="*/ 5329634 h 6858000"/>
              <a:gd name="connsiteX132" fmla="*/ 6038019 w 6128435"/>
              <a:gd name="connsiteY132" fmla="*/ 5336764 h 6858000"/>
              <a:gd name="connsiteX133" fmla="*/ 6037298 w 6128435"/>
              <a:gd name="connsiteY133" fmla="*/ 5341753 h 6858000"/>
              <a:gd name="connsiteX134" fmla="*/ 6037677 w 6128435"/>
              <a:gd name="connsiteY134" fmla="*/ 5354807 h 6858000"/>
              <a:gd name="connsiteX135" fmla="*/ 6039728 w 6128435"/>
              <a:gd name="connsiteY135" fmla="*/ 5359416 h 6858000"/>
              <a:gd name="connsiteX136" fmla="*/ 6043311 w 6128435"/>
              <a:gd name="connsiteY136" fmla="*/ 5361407 h 6858000"/>
              <a:gd name="connsiteX137" fmla="*/ 6042954 w 6128435"/>
              <a:gd name="connsiteY137" fmla="*/ 5362576 h 6858000"/>
              <a:gd name="connsiteX138" fmla="*/ 6053435 w 6128435"/>
              <a:gd name="connsiteY138" fmla="*/ 5387547 h 6858000"/>
              <a:gd name="connsiteX139" fmla="*/ 6065933 w 6128435"/>
              <a:gd name="connsiteY139" fmla="*/ 5443002 h 6858000"/>
              <a:gd name="connsiteX140" fmla="*/ 6068640 w 6128435"/>
              <a:gd name="connsiteY140" fmla="*/ 5474503 h 6858000"/>
              <a:gd name="connsiteX141" fmla="*/ 6080922 w 6128435"/>
              <a:gd name="connsiteY141" fmla="*/ 5561070 h 6858000"/>
              <a:gd name="connsiteX142" fmla="*/ 6096949 w 6128435"/>
              <a:gd name="connsiteY142" fmla="*/ 5648179 h 6858000"/>
              <a:gd name="connsiteX143" fmla="*/ 6125703 w 6128435"/>
              <a:gd name="connsiteY143" fmla="*/ 5692894 h 6858000"/>
              <a:gd name="connsiteX144" fmla="*/ 6126670 w 6128435"/>
              <a:gd name="connsiteY144" fmla="*/ 5697882 h 6858000"/>
              <a:gd name="connsiteX145" fmla="*/ 6124061 w 6128435"/>
              <a:gd name="connsiteY145" fmla="*/ 5710294 h 6858000"/>
              <a:gd name="connsiteX146" fmla="*/ 6122213 w 6128435"/>
              <a:gd name="connsiteY146" fmla="*/ 5714762 h 6858000"/>
              <a:gd name="connsiteX147" fmla="*/ 6121353 w 6128435"/>
              <a:gd name="connsiteY147" fmla="*/ 5721725 h 6858000"/>
              <a:gd name="connsiteX148" fmla="*/ 6121607 w 6128435"/>
              <a:gd name="connsiteY148" fmla="*/ 5721959 h 6858000"/>
              <a:gd name="connsiteX149" fmla="*/ 6120262 w 6128435"/>
              <a:gd name="connsiteY149" fmla="*/ 5728358 h 6858000"/>
              <a:gd name="connsiteX150" fmla="*/ 6110194 w 6128435"/>
              <a:gd name="connsiteY150" fmla="*/ 5758853 h 6858000"/>
              <a:gd name="connsiteX151" fmla="*/ 6127519 w 6128435"/>
              <a:gd name="connsiteY151" fmla="*/ 5865775 h 6858000"/>
              <a:gd name="connsiteX152" fmla="*/ 6128435 w 6128435"/>
              <a:gd name="connsiteY152" fmla="*/ 5870164 h 6858000"/>
              <a:gd name="connsiteX153" fmla="*/ 6119217 w 6128435"/>
              <a:gd name="connsiteY153" fmla="*/ 5888542 h 6858000"/>
              <a:gd name="connsiteX154" fmla="*/ 6115966 w 6128435"/>
              <a:gd name="connsiteY154" fmla="*/ 5898387 h 6858000"/>
              <a:gd name="connsiteX155" fmla="*/ 6111924 w 6128435"/>
              <a:gd name="connsiteY155" fmla="*/ 5900444 h 6858000"/>
              <a:gd name="connsiteX156" fmla="*/ 6108716 w 6128435"/>
              <a:gd name="connsiteY156" fmla="*/ 5915345 h 6858000"/>
              <a:gd name="connsiteX157" fmla="*/ 6109524 w 6128435"/>
              <a:gd name="connsiteY157" fmla="*/ 5917328 h 6858000"/>
              <a:gd name="connsiteX158" fmla="*/ 6102493 w 6128435"/>
              <a:gd name="connsiteY158" fmla="*/ 5928602 h 6858000"/>
              <a:gd name="connsiteX159" fmla="*/ 6056863 w 6128435"/>
              <a:gd name="connsiteY159" fmla="*/ 6000643 h 6858000"/>
              <a:gd name="connsiteX160" fmla="*/ 6045436 w 6128435"/>
              <a:gd name="connsiteY160" fmla="*/ 6124480 h 6858000"/>
              <a:gd name="connsiteX161" fmla="*/ 6030489 w 6128435"/>
              <a:gd name="connsiteY161" fmla="*/ 6317666 h 6858000"/>
              <a:gd name="connsiteX162" fmla="*/ 6007492 w 6128435"/>
              <a:gd name="connsiteY162" fmla="*/ 6440818 h 6858000"/>
              <a:gd name="connsiteX163" fmla="*/ 6009467 w 6128435"/>
              <a:gd name="connsiteY163" fmla="*/ 6487076 h 6858000"/>
              <a:gd name="connsiteX164" fmla="*/ 5995064 w 6128435"/>
              <a:gd name="connsiteY164" fmla="*/ 6540791 h 6858000"/>
              <a:gd name="connsiteX165" fmla="*/ 5996309 w 6128435"/>
              <a:gd name="connsiteY165" fmla="*/ 6543961 h 6858000"/>
              <a:gd name="connsiteX166" fmla="*/ 5996048 w 6128435"/>
              <a:gd name="connsiteY166" fmla="*/ 6555444 h 6858000"/>
              <a:gd name="connsiteX167" fmla="*/ 6002524 w 6128435"/>
              <a:gd name="connsiteY167" fmla="*/ 6560188 h 6858000"/>
              <a:gd name="connsiteX168" fmla="*/ 6006823 w 6128435"/>
              <a:gd name="connsiteY168" fmla="*/ 6578546 h 6858000"/>
              <a:gd name="connsiteX169" fmla="*/ 6004510 w 6128435"/>
              <a:gd name="connsiteY169" fmla="*/ 6599256 h 6858000"/>
              <a:gd name="connsiteX170" fmla="*/ 5986207 w 6128435"/>
              <a:gd name="connsiteY170" fmla="*/ 6695855 h 6858000"/>
              <a:gd name="connsiteX171" fmla="*/ 5979428 w 6128435"/>
              <a:gd name="connsiteY171" fmla="*/ 6754678 h 6858000"/>
              <a:gd name="connsiteX172" fmla="*/ 5983398 w 6128435"/>
              <a:gd name="connsiteY172" fmla="*/ 6778641 h 6858000"/>
              <a:gd name="connsiteX173" fmla="*/ 5984543 w 6128435"/>
              <a:gd name="connsiteY173" fmla="*/ 6811016 h 6858000"/>
              <a:gd name="connsiteX174" fmla="*/ 5981802 w 6128435"/>
              <a:gd name="connsiteY174" fmla="*/ 6838578 h 6858000"/>
              <a:gd name="connsiteX175" fmla="*/ 5979671 w 6128435"/>
              <a:gd name="connsiteY175" fmla="*/ 6858000 h 6858000"/>
              <a:gd name="connsiteX176" fmla="*/ 0 w 6128435"/>
              <a:gd name="connsiteY176" fmla="*/ 6858000 h 6858000"/>
              <a:gd name="connsiteX177" fmla="*/ 0 w 6128435"/>
              <a:gd name="connsiteY17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8758 w 6128435"/>
              <a:gd name="connsiteY44" fmla="*/ 2375971 h 6858000"/>
              <a:gd name="connsiteX45" fmla="*/ 5271650 w 6128435"/>
              <a:gd name="connsiteY45" fmla="*/ 2440467 h 6858000"/>
              <a:gd name="connsiteX46" fmla="*/ 5271438 w 6128435"/>
              <a:gd name="connsiteY46" fmla="*/ 2447186 h 6858000"/>
              <a:gd name="connsiteX47" fmla="*/ 5271722 w 6128435"/>
              <a:gd name="connsiteY47" fmla="*/ 2447359 h 6858000"/>
              <a:gd name="connsiteX48" fmla="*/ 5272069 w 6128435"/>
              <a:gd name="connsiteY48" fmla="*/ 2454523 h 6858000"/>
              <a:gd name="connsiteX49" fmla="*/ 5271049 w 6128435"/>
              <a:gd name="connsiteY49" fmla="*/ 2459442 h 6858000"/>
              <a:gd name="connsiteX50" fmla="*/ 5307538 w 6128435"/>
              <a:gd name="connsiteY50" fmla="*/ 2514685 h 6858000"/>
              <a:gd name="connsiteX51" fmla="*/ 5337604 w 6128435"/>
              <a:gd name="connsiteY51" fmla="*/ 2597632 h 6858000"/>
              <a:gd name="connsiteX52" fmla="*/ 5407503 w 6128435"/>
              <a:gd name="connsiteY52" fmla="*/ 2786290 h 6858000"/>
              <a:gd name="connsiteX53" fmla="*/ 5407356 w 6128435"/>
              <a:gd name="connsiteY53" fmla="*/ 2787545 h 6858000"/>
              <a:gd name="connsiteX54" fmla="*/ 5411130 w 6128435"/>
              <a:gd name="connsiteY54" fmla="*/ 2788640 h 6858000"/>
              <a:gd name="connsiteX55" fmla="*/ 5416439 w 6128435"/>
              <a:gd name="connsiteY55" fmla="*/ 2805666 h 6858000"/>
              <a:gd name="connsiteX56" fmla="*/ 5416589 w 6128435"/>
              <a:gd name="connsiteY56" fmla="*/ 2810822 h 6858000"/>
              <a:gd name="connsiteX57" fmla="*/ 5418542 w 6128435"/>
              <a:gd name="connsiteY57" fmla="*/ 2817745 h 6858000"/>
              <a:gd name="connsiteX58" fmla="*/ 5418847 w 6128435"/>
              <a:gd name="connsiteY58" fmla="*/ 2817825 h 6858000"/>
              <a:gd name="connsiteX59" fmla="*/ 5423364 w 6128435"/>
              <a:gd name="connsiteY59" fmla="*/ 2858292 h 6858000"/>
              <a:gd name="connsiteX60" fmla="*/ 5479298 w 6128435"/>
              <a:gd name="connsiteY60" fmla="*/ 2947791 h 6858000"/>
              <a:gd name="connsiteX61" fmla="*/ 5481770 w 6128435"/>
              <a:gd name="connsiteY61" fmla="*/ 2951352 h 6858000"/>
              <a:gd name="connsiteX62" fmla="*/ 5481013 w 6128435"/>
              <a:gd name="connsiteY62" fmla="*/ 2973461 h 6858000"/>
              <a:gd name="connsiteX63" fmla="*/ 5482045 w 6128435"/>
              <a:gd name="connsiteY63" fmla="*/ 2984371 h 6858000"/>
              <a:gd name="connsiteX64" fmla="*/ 5479405 w 6128435"/>
              <a:gd name="connsiteY64" fmla="*/ 2988507 h 6858000"/>
              <a:gd name="connsiteX65" fmla="*/ 5482415 w 6128435"/>
              <a:gd name="connsiteY65" fmla="*/ 3004079 h 6858000"/>
              <a:gd name="connsiteX66" fmla="*/ 5483865 w 6128435"/>
              <a:gd name="connsiteY66" fmla="*/ 3005467 h 6858000"/>
              <a:gd name="connsiteX67" fmla="*/ 5482236 w 6128435"/>
              <a:gd name="connsiteY67" fmla="*/ 3019791 h 6858000"/>
              <a:gd name="connsiteX68" fmla="*/ 5475895 w 6128435"/>
              <a:gd name="connsiteY68" fmla="*/ 3033578 h 6858000"/>
              <a:gd name="connsiteX69" fmla="*/ 5477595 w 6128435"/>
              <a:gd name="connsiteY69" fmla="*/ 3250534 h 6858000"/>
              <a:gd name="connsiteX70" fmla="*/ 5532836 w 6128435"/>
              <a:gd name="connsiteY70" fmla="*/ 3353840 h 6858000"/>
              <a:gd name="connsiteX71" fmla="*/ 5561229 w 6128435"/>
              <a:gd name="connsiteY71" fmla="*/ 3395784 h 6858000"/>
              <a:gd name="connsiteX72" fmla="*/ 5589758 w 6128435"/>
              <a:gd name="connsiteY72" fmla="*/ 3506453 h 6858000"/>
              <a:gd name="connsiteX73" fmla="*/ 5596144 w 6128435"/>
              <a:gd name="connsiteY73" fmla="*/ 3534624 h 6858000"/>
              <a:gd name="connsiteX74" fmla="*/ 5597750 w 6128435"/>
              <a:gd name="connsiteY74" fmla="*/ 3534129 h 6858000"/>
              <a:gd name="connsiteX75" fmla="*/ 5599700 w 6128435"/>
              <a:gd name="connsiteY75" fmla="*/ 3547221 h 6858000"/>
              <a:gd name="connsiteX76" fmla="*/ 5615031 w 6128435"/>
              <a:gd name="connsiteY76" fmla="*/ 3557482 h 6858000"/>
              <a:gd name="connsiteX77" fmla="*/ 5618377 w 6128435"/>
              <a:gd name="connsiteY77" fmla="*/ 3588431 h 6858000"/>
              <a:gd name="connsiteX78" fmla="*/ 5612155 w 6128435"/>
              <a:gd name="connsiteY78" fmla="*/ 3589869 h 6858000"/>
              <a:gd name="connsiteX79" fmla="*/ 5620843 w 6128435"/>
              <a:gd name="connsiteY79" fmla="*/ 3606745 h 6858000"/>
              <a:gd name="connsiteX80" fmla="*/ 5655472 w 6128435"/>
              <a:gd name="connsiteY80" fmla="*/ 3678877 h 6858000"/>
              <a:gd name="connsiteX81" fmla="*/ 5680448 w 6128435"/>
              <a:gd name="connsiteY81" fmla="*/ 3717760 h 6858000"/>
              <a:gd name="connsiteX82" fmla="*/ 5683015 w 6128435"/>
              <a:gd name="connsiteY82" fmla="*/ 3762025 h 6858000"/>
              <a:gd name="connsiteX83" fmla="*/ 5696643 w 6128435"/>
              <a:gd name="connsiteY83" fmla="*/ 3773888 h 6858000"/>
              <a:gd name="connsiteX84" fmla="*/ 5699203 w 6128435"/>
              <a:gd name="connsiteY84" fmla="*/ 3775823 h 6858000"/>
              <a:gd name="connsiteX85" fmla="*/ 5704824 w 6128435"/>
              <a:gd name="connsiteY85" fmla="*/ 3785966 h 6858000"/>
              <a:gd name="connsiteX86" fmla="*/ 5712204 w 6128435"/>
              <a:gd name="connsiteY86" fmla="*/ 3785830 h 6858000"/>
              <a:gd name="connsiteX87" fmla="*/ 5724816 w 6128435"/>
              <a:gd name="connsiteY87" fmla="*/ 3798949 h 6858000"/>
              <a:gd name="connsiteX88" fmla="*/ 5733539 w 6128435"/>
              <a:gd name="connsiteY88" fmla="*/ 3818457 h 6858000"/>
              <a:gd name="connsiteX89" fmla="*/ 5768491 w 6128435"/>
              <a:gd name="connsiteY89" fmla="*/ 3914399 h 6858000"/>
              <a:gd name="connsiteX90" fmla="*/ 5793123 w 6128435"/>
              <a:gd name="connsiteY90" fmla="*/ 3969952 h 6858000"/>
              <a:gd name="connsiteX91" fmla="*/ 5808321 w 6128435"/>
              <a:gd name="connsiteY91" fmla="*/ 3988153 h 6858000"/>
              <a:gd name="connsiteX92" fmla="*/ 5825621 w 6128435"/>
              <a:gd name="connsiteY92" fmla="*/ 4015525 h 6858000"/>
              <a:gd name="connsiteX93" fmla="*/ 5860672 w 6128435"/>
              <a:gd name="connsiteY93" fmla="*/ 4061579 h 6858000"/>
              <a:gd name="connsiteX94" fmla="*/ 5872173 w 6128435"/>
              <a:gd name="connsiteY94" fmla="*/ 4088497 h 6858000"/>
              <a:gd name="connsiteX95" fmla="*/ 5883705 w 6128435"/>
              <a:gd name="connsiteY95" fmla="*/ 4101899 h 6858000"/>
              <a:gd name="connsiteX96" fmla="*/ 5885314 w 6128435"/>
              <a:gd name="connsiteY96" fmla="*/ 4108387 h 6858000"/>
              <a:gd name="connsiteX97" fmla="*/ 5894095 w 6128435"/>
              <a:gd name="connsiteY97" fmla="*/ 4128857 h 6858000"/>
              <a:gd name="connsiteX98" fmla="*/ 5898339 w 6128435"/>
              <a:gd name="connsiteY98" fmla="*/ 4140800 h 6858000"/>
              <a:gd name="connsiteX99" fmla="*/ 5899734 w 6128435"/>
              <a:gd name="connsiteY99" fmla="*/ 4145632 h 6858000"/>
              <a:gd name="connsiteX100" fmla="*/ 5897098 w 6128435"/>
              <a:gd name="connsiteY100" fmla="*/ 4157819 h 6858000"/>
              <a:gd name="connsiteX101" fmla="*/ 5903513 w 6128435"/>
              <a:gd name="connsiteY101" fmla="*/ 4187661 h 6858000"/>
              <a:gd name="connsiteX102" fmla="*/ 5917114 w 6128435"/>
              <a:gd name="connsiteY102" fmla="*/ 4213096 h 6858000"/>
              <a:gd name="connsiteX103" fmla="*/ 5921153 w 6128435"/>
              <a:gd name="connsiteY103" fmla="*/ 4236222 h 6858000"/>
              <a:gd name="connsiteX104" fmla="*/ 5924233 w 6128435"/>
              <a:gd name="connsiteY104" fmla="*/ 4242060 h 6858000"/>
              <a:gd name="connsiteX105" fmla="*/ 5928910 w 6128435"/>
              <a:gd name="connsiteY105" fmla="*/ 4300973 h 6858000"/>
              <a:gd name="connsiteX106" fmla="*/ 5939320 w 6128435"/>
              <a:gd name="connsiteY106" fmla="*/ 4340435 h 6858000"/>
              <a:gd name="connsiteX107" fmla="*/ 5946705 w 6128435"/>
              <a:gd name="connsiteY107" fmla="*/ 4428051 h 6858000"/>
              <a:gd name="connsiteX108" fmla="*/ 5949261 w 6128435"/>
              <a:gd name="connsiteY108" fmla="*/ 4449185 h 6858000"/>
              <a:gd name="connsiteX109" fmla="*/ 5957504 w 6128435"/>
              <a:gd name="connsiteY109" fmla="*/ 4465911 h 6858000"/>
              <a:gd name="connsiteX110" fmla="*/ 5964689 w 6128435"/>
              <a:gd name="connsiteY110" fmla="*/ 4468532 h 6858000"/>
              <a:gd name="connsiteX111" fmla="*/ 5967062 w 6128435"/>
              <a:gd name="connsiteY111" fmla="*/ 4479923 h 6858000"/>
              <a:gd name="connsiteX112" fmla="*/ 5968960 w 6128435"/>
              <a:gd name="connsiteY112" fmla="*/ 4482655 h 6858000"/>
              <a:gd name="connsiteX113" fmla="*/ 5978567 w 6128435"/>
              <a:gd name="connsiteY113" fmla="*/ 4498605 h 6858000"/>
              <a:gd name="connsiteX114" fmla="*/ 5980106 w 6128435"/>
              <a:gd name="connsiteY114" fmla="*/ 4585087 h 6858000"/>
              <a:gd name="connsiteX115" fmla="*/ 5998138 w 6128435"/>
              <a:gd name="connsiteY115" fmla="*/ 4697518 h 6858000"/>
              <a:gd name="connsiteX116" fmla="*/ 6013516 w 6128435"/>
              <a:gd name="connsiteY116" fmla="*/ 4786619 h 6858000"/>
              <a:gd name="connsiteX117" fmla="*/ 6025404 w 6128435"/>
              <a:gd name="connsiteY117" fmla="*/ 4858148 h 6858000"/>
              <a:gd name="connsiteX118" fmla="*/ 6007749 w 6128435"/>
              <a:gd name="connsiteY118" fmla="*/ 4964715 h 6858000"/>
              <a:gd name="connsiteX119" fmla="*/ 6005269 w 6128435"/>
              <a:gd name="connsiteY119" fmla="*/ 5150567 h 6858000"/>
              <a:gd name="connsiteX120" fmla="*/ 6001127 w 6128435"/>
              <a:gd name="connsiteY120" fmla="*/ 5164609 h 6858000"/>
              <a:gd name="connsiteX121" fmla="*/ 5996647 w 6128435"/>
              <a:gd name="connsiteY121" fmla="*/ 5185640 h 6858000"/>
              <a:gd name="connsiteX122" fmla="*/ 5998514 w 6128435"/>
              <a:gd name="connsiteY122" fmla="*/ 5189673 h 6858000"/>
              <a:gd name="connsiteX123" fmla="*/ 5995970 w 6128435"/>
              <a:gd name="connsiteY123" fmla="*/ 5221547 h 6858000"/>
              <a:gd name="connsiteX124" fmla="*/ 5997218 w 6128435"/>
              <a:gd name="connsiteY124" fmla="*/ 5222031 h 6858000"/>
              <a:gd name="connsiteX125" fmla="*/ 6002116 w 6128435"/>
              <a:gd name="connsiteY125" fmla="*/ 5231223 h 6858000"/>
              <a:gd name="connsiteX126" fmla="*/ 6008541 w 6128435"/>
              <a:gd name="connsiteY126" fmla="*/ 5248680 h 6858000"/>
              <a:gd name="connsiteX127" fmla="*/ 6039260 w 6128435"/>
              <a:gd name="connsiteY127" fmla="*/ 5289518 h 6858000"/>
              <a:gd name="connsiteX128" fmla="*/ 6036748 w 6128435"/>
              <a:gd name="connsiteY128" fmla="*/ 5322752 h 6858000"/>
              <a:gd name="connsiteX129" fmla="*/ 6036943 w 6128435"/>
              <a:gd name="connsiteY129" fmla="*/ 5329480 h 6858000"/>
              <a:gd name="connsiteX130" fmla="*/ 6037236 w 6128435"/>
              <a:gd name="connsiteY130" fmla="*/ 5329634 h 6858000"/>
              <a:gd name="connsiteX131" fmla="*/ 6038019 w 6128435"/>
              <a:gd name="connsiteY131" fmla="*/ 5336764 h 6858000"/>
              <a:gd name="connsiteX132" fmla="*/ 6037298 w 6128435"/>
              <a:gd name="connsiteY132" fmla="*/ 5341753 h 6858000"/>
              <a:gd name="connsiteX133" fmla="*/ 6037677 w 6128435"/>
              <a:gd name="connsiteY133" fmla="*/ 5354807 h 6858000"/>
              <a:gd name="connsiteX134" fmla="*/ 6039728 w 6128435"/>
              <a:gd name="connsiteY134" fmla="*/ 5359416 h 6858000"/>
              <a:gd name="connsiteX135" fmla="*/ 6043311 w 6128435"/>
              <a:gd name="connsiteY135" fmla="*/ 5361407 h 6858000"/>
              <a:gd name="connsiteX136" fmla="*/ 6042954 w 6128435"/>
              <a:gd name="connsiteY136" fmla="*/ 5362576 h 6858000"/>
              <a:gd name="connsiteX137" fmla="*/ 6053435 w 6128435"/>
              <a:gd name="connsiteY137" fmla="*/ 5387547 h 6858000"/>
              <a:gd name="connsiteX138" fmla="*/ 6065933 w 6128435"/>
              <a:gd name="connsiteY138" fmla="*/ 5443002 h 6858000"/>
              <a:gd name="connsiteX139" fmla="*/ 6068640 w 6128435"/>
              <a:gd name="connsiteY139" fmla="*/ 5474503 h 6858000"/>
              <a:gd name="connsiteX140" fmla="*/ 6080922 w 6128435"/>
              <a:gd name="connsiteY140" fmla="*/ 5561070 h 6858000"/>
              <a:gd name="connsiteX141" fmla="*/ 6096949 w 6128435"/>
              <a:gd name="connsiteY141" fmla="*/ 5648179 h 6858000"/>
              <a:gd name="connsiteX142" fmla="*/ 6125703 w 6128435"/>
              <a:gd name="connsiteY142" fmla="*/ 5692894 h 6858000"/>
              <a:gd name="connsiteX143" fmla="*/ 6126670 w 6128435"/>
              <a:gd name="connsiteY143" fmla="*/ 5697882 h 6858000"/>
              <a:gd name="connsiteX144" fmla="*/ 6124061 w 6128435"/>
              <a:gd name="connsiteY144" fmla="*/ 5710294 h 6858000"/>
              <a:gd name="connsiteX145" fmla="*/ 6122213 w 6128435"/>
              <a:gd name="connsiteY145" fmla="*/ 5714762 h 6858000"/>
              <a:gd name="connsiteX146" fmla="*/ 6121353 w 6128435"/>
              <a:gd name="connsiteY146" fmla="*/ 5721725 h 6858000"/>
              <a:gd name="connsiteX147" fmla="*/ 6121607 w 6128435"/>
              <a:gd name="connsiteY147" fmla="*/ 5721959 h 6858000"/>
              <a:gd name="connsiteX148" fmla="*/ 6120262 w 6128435"/>
              <a:gd name="connsiteY148" fmla="*/ 5728358 h 6858000"/>
              <a:gd name="connsiteX149" fmla="*/ 6110194 w 6128435"/>
              <a:gd name="connsiteY149" fmla="*/ 5758853 h 6858000"/>
              <a:gd name="connsiteX150" fmla="*/ 6127519 w 6128435"/>
              <a:gd name="connsiteY150" fmla="*/ 5865775 h 6858000"/>
              <a:gd name="connsiteX151" fmla="*/ 6128435 w 6128435"/>
              <a:gd name="connsiteY151" fmla="*/ 5870164 h 6858000"/>
              <a:gd name="connsiteX152" fmla="*/ 6119217 w 6128435"/>
              <a:gd name="connsiteY152" fmla="*/ 5888542 h 6858000"/>
              <a:gd name="connsiteX153" fmla="*/ 6115966 w 6128435"/>
              <a:gd name="connsiteY153" fmla="*/ 5898387 h 6858000"/>
              <a:gd name="connsiteX154" fmla="*/ 6111924 w 6128435"/>
              <a:gd name="connsiteY154" fmla="*/ 5900444 h 6858000"/>
              <a:gd name="connsiteX155" fmla="*/ 6108716 w 6128435"/>
              <a:gd name="connsiteY155" fmla="*/ 5915345 h 6858000"/>
              <a:gd name="connsiteX156" fmla="*/ 6109524 w 6128435"/>
              <a:gd name="connsiteY156" fmla="*/ 5917328 h 6858000"/>
              <a:gd name="connsiteX157" fmla="*/ 6102493 w 6128435"/>
              <a:gd name="connsiteY157" fmla="*/ 5928602 h 6858000"/>
              <a:gd name="connsiteX158" fmla="*/ 6056863 w 6128435"/>
              <a:gd name="connsiteY158" fmla="*/ 6000643 h 6858000"/>
              <a:gd name="connsiteX159" fmla="*/ 6045436 w 6128435"/>
              <a:gd name="connsiteY159" fmla="*/ 6124480 h 6858000"/>
              <a:gd name="connsiteX160" fmla="*/ 6030489 w 6128435"/>
              <a:gd name="connsiteY160" fmla="*/ 6317666 h 6858000"/>
              <a:gd name="connsiteX161" fmla="*/ 6007492 w 6128435"/>
              <a:gd name="connsiteY161" fmla="*/ 6440818 h 6858000"/>
              <a:gd name="connsiteX162" fmla="*/ 6009467 w 6128435"/>
              <a:gd name="connsiteY162" fmla="*/ 6487076 h 6858000"/>
              <a:gd name="connsiteX163" fmla="*/ 5995064 w 6128435"/>
              <a:gd name="connsiteY163" fmla="*/ 6540791 h 6858000"/>
              <a:gd name="connsiteX164" fmla="*/ 5996309 w 6128435"/>
              <a:gd name="connsiteY164" fmla="*/ 6543961 h 6858000"/>
              <a:gd name="connsiteX165" fmla="*/ 5996048 w 6128435"/>
              <a:gd name="connsiteY165" fmla="*/ 6555444 h 6858000"/>
              <a:gd name="connsiteX166" fmla="*/ 6002524 w 6128435"/>
              <a:gd name="connsiteY166" fmla="*/ 6560188 h 6858000"/>
              <a:gd name="connsiteX167" fmla="*/ 6006823 w 6128435"/>
              <a:gd name="connsiteY167" fmla="*/ 6578546 h 6858000"/>
              <a:gd name="connsiteX168" fmla="*/ 6004510 w 6128435"/>
              <a:gd name="connsiteY168" fmla="*/ 6599256 h 6858000"/>
              <a:gd name="connsiteX169" fmla="*/ 5986207 w 6128435"/>
              <a:gd name="connsiteY169" fmla="*/ 6695855 h 6858000"/>
              <a:gd name="connsiteX170" fmla="*/ 5979428 w 6128435"/>
              <a:gd name="connsiteY170" fmla="*/ 6754678 h 6858000"/>
              <a:gd name="connsiteX171" fmla="*/ 5983398 w 6128435"/>
              <a:gd name="connsiteY171" fmla="*/ 6778641 h 6858000"/>
              <a:gd name="connsiteX172" fmla="*/ 5984543 w 6128435"/>
              <a:gd name="connsiteY172" fmla="*/ 6811016 h 6858000"/>
              <a:gd name="connsiteX173" fmla="*/ 5981802 w 6128435"/>
              <a:gd name="connsiteY173" fmla="*/ 6838578 h 6858000"/>
              <a:gd name="connsiteX174" fmla="*/ 5979671 w 6128435"/>
              <a:gd name="connsiteY174" fmla="*/ 6858000 h 6858000"/>
              <a:gd name="connsiteX175" fmla="*/ 0 w 6128435"/>
              <a:gd name="connsiteY175" fmla="*/ 6858000 h 6858000"/>
              <a:gd name="connsiteX176" fmla="*/ 0 w 6128435"/>
              <a:gd name="connsiteY17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271049 w 6128435"/>
              <a:gd name="connsiteY48" fmla="*/ 2459442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272069 w 6128435"/>
              <a:gd name="connsiteY47" fmla="*/ 2454523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271722 w 6128435"/>
              <a:gd name="connsiteY46" fmla="*/ 2447359 h 6858000"/>
              <a:gd name="connsiteX47" fmla="*/ 5148653 w 6128435"/>
              <a:gd name="connsiteY47" fmla="*/ 2460132 h 6858000"/>
              <a:gd name="connsiteX48" fmla="*/ 5192511 w 6128435"/>
              <a:gd name="connsiteY48" fmla="*/ 2549199 h 6858000"/>
              <a:gd name="connsiteX49" fmla="*/ 5307538 w 6128435"/>
              <a:gd name="connsiteY49" fmla="*/ 2514685 h 6858000"/>
              <a:gd name="connsiteX50" fmla="*/ 5337604 w 6128435"/>
              <a:gd name="connsiteY50" fmla="*/ 2597632 h 6858000"/>
              <a:gd name="connsiteX51" fmla="*/ 5407503 w 6128435"/>
              <a:gd name="connsiteY51" fmla="*/ 2786290 h 6858000"/>
              <a:gd name="connsiteX52" fmla="*/ 5407356 w 6128435"/>
              <a:gd name="connsiteY52" fmla="*/ 2787545 h 6858000"/>
              <a:gd name="connsiteX53" fmla="*/ 5411130 w 6128435"/>
              <a:gd name="connsiteY53" fmla="*/ 2788640 h 6858000"/>
              <a:gd name="connsiteX54" fmla="*/ 5416439 w 6128435"/>
              <a:gd name="connsiteY54" fmla="*/ 2805666 h 6858000"/>
              <a:gd name="connsiteX55" fmla="*/ 5416589 w 6128435"/>
              <a:gd name="connsiteY55" fmla="*/ 2810822 h 6858000"/>
              <a:gd name="connsiteX56" fmla="*/ 5418542 w 6128435"/>
              <a:gd name="connsiteY56" fmla="*/ 2817745 h 6858000"/>
              <a:gd name="connsiteX57" fmla="*/ 5418847 w 6128435"/>
              <a:gd name="connsiteY57" fmla="*/ 2817825 h 6858000"/>
              <a:gd name="connsiteX58" fmla="*/ 5423364 w 6128435"/>
              <a:gd name="connsiteY58" fmla="*/ 2858292 h 6858000"/>
              <a:gd name="connsiteX59" fmla="*/ 5479298 w 6128435"/>
              <a:gd name="connsiteY59" fmla="*/ 2947791 h 6858000"/>
              <a:gd name="connsiteX60" fmla="*/ 5481770 w 6128435"/>
              <a:gd name="connsiteY60" fmla="*/ 2951352 h 6858000"/>
              <a:gd name="connsiteX61" fmla="*/ 5481013 w 6128435"/>
              <a:gd name="connsiteY61" fmla="*/ 2973461 h 6858000"/>
              <a:gd name="connsiteX62" fmla="*/ 5482045 w 6128435"/>
              <a:gd name="connsiteY62" fmla="*/ 2984371 h 6858000"/>
              <a:gd name="connsiteX63" fmla="*/ 5479405 w 6128435"/>
              <a:gd name="connsiteY63" fmla="*/ 2988507 h 6858000"/>
              <a:gd name="connsiteX64" fmla="*/ 5482415 w 6128435"/>
              <a:gd name="connsiteY64" fmla="*/ 3004079 h 6858000"/>
              <a:gd name="connsiteX65" fmla="*/ 5483865 w 6128435"/>
              <a:gd name="connsiteY65" fmla="*/ 3005467 h 6858000"/>
              <a:gd name="connsiteX66" fmla="*/ 5482236 w 6128435"/>
              <a:gd name="connsiteY66" fmla="*/ 3019791 h 6858000"/>
              <a:gd name="connsiteX67" fmla="*/ 5475895 w 6128435"/>
              <a:gd name="connsiteY67" fmla="*/ 3033578 h 6858000"/>
              <a:gd name="connsiteX68" fmla="*/ 5477595 w 6128435"/>
              <a:gd name="connsiteY68" fmla="*/ 3250534 h 6858000"/>
              <a:gd name="connsiteX69" fmla="*/ 5532836 w 6128435"/>
              <a:gd name="connsiteY69" fmla="*/ 3353840 h 6858000"/>
              <a:gd name="connsiteX70" fmla="*/ 5561229 w 6128435"/>
              <a:gd name="connsiteY70" fmla="*/ 3395784 h 6858000"/>
              <a:gd name="connsiteX71" fmla="*/ 5589758 w 6128435"/>
              <a:gd name="connsiteY71" fmla="*/ 3506453 h 6858000"/>
              <a:gd name="connsiteX72" fmla="*/ 5596144 w 6128435"/>
              <a:gd name="connsiteY72" fmla="*/ 3534624 h 6858000"/>
              <a:gd name="connsiteX73" fmla="*/ 5597750 w 6128435"/>
              <a:gd name="connsiteY73" fmla="*/ 3534129 h 6858000"/>
              <a:gd name="connsiteX74" fmla="*/ 5599700 w 6128435"/>
              <a:gd name="connsiteY74" fmla="*/ 3547221 h 6858000"/>
              <a:gd name="connsiteX75" fmla="*/ 5615031 w 6128435"/>
              <a:gd name="connsiteY75" fmla="*/ 3557482 h 6858000"/>
              <a:gd name="connsiteX76" fmla="*/ 5618377 w 6128435"/>
              <a:gd name="connsiteY76" fmla="*/ 3588431 h 6858000"/>
              <a:gd name="connsiteX77" fmla="*/ 5612155 w 6128435"/>
              <a:gd name="connsiteY77" fmla="*/ 3589869 h 6858000"/>
              <a:gd name="connsiteX78" fmla="*/ 5620843 w 6128435"/>
              <a:gd name="connsiteY78" fmla="*/ 3606745 h 6858000"/>
              <a:gd name="connsiteX79" fmla="*/ 5655472 w 6128435"/>
              <a:gd name="connsiteY79" fmla="*/ 3678877 h 6858000"/>
              <a:gd name="connsiteX80" fmla="*/ 5680448 w 6128435"/>
              <a:gd name="connsiteY80" fmla="*/ 3717760 h 6858000"/>
              <a:gd name="connsiteX81" fmla="*/ 5683015 w 6128435"/>
              <a:gd name="connsiteY81" fmla="*/ 3762025 h 6858000"/>
              <a:gd name="connsiteX82" fmla="*/ 5696643 w 6128435"/>
              <a:gd name="connsiteY82" fmla="*/ 3773888 h 6858000"/>
              <a:gd name="connsiteX83" fmla="*/ 5699203 w 6128435"/>
              <a:gd name="connsiteY83" fmla="*/ 3775823 h 6858000"/>
              <a:gd name="connsiteX84" fmla="*/ 5704824 w 6128435"/>
              <a:gd name="connsiteY84" fmla="*/ 3785966 h 6858000"/>
              <a:gd name="connsiteX85" fmla="*/ 5712204 w 6128435"/>
              <a:gd name="connsiteY85" fmla="*/ 3785830 h 6858000"/>
              <a:gd name="connsiteX86" fmla="*/ 5724816 w 6128435"/>
              <a:gd name="connsiteY86" fmla="*/ 3798949 h 6858000"/>
              <a:gd name="connsiteX87" fmla="*/ 5733539 w 6128435"/>
              <a:gd name="connsiteY87" fmla="*/ 3818457 h 6858000"/>
              <a:gd name="connsiteX88" fmla="*/ 5768491 w 6128435"/>
              <a:gd name="connsiteY88" fmla="*/ 3914399 h 6858000"/>
              <a:gd name="connsiteX89" fmla="*/ 5793123 w 6128435"/>
              <a:gd name="connsiteY89" fmla="*/ 3969952 h 6858000"/>
              <a:gd name="connsiteX90" fmla="*/ 5808321 w 6128435"/>
              <a:gd name="connsiteY90" fmla="*/ 3988153 h 6858000"/>
              <a:gd name="connsiteX91" fmla="*/ 5825621 w 6128435"/>
              <a:gd name="connsiteY91" fmla="*/ 4015525 h 6858000"/>
              <a:gd name="connsiteX92" fmla="*/ 5860672 w 6128435"/>
              <a:gd name="connsiteY92" fmla="*/ 4061579 h 6858000"/>
              <a:gd name="connsiteX93" fmla="*/ 5872173 w 6128435"/>
              <a:gd name="connsiteY93" fmla="*/ 4088497 h 6858000"/>
              <a:gd name="connsiteX94" fmla="*/ 5883705 w 6128435"/>
              <a:gd name="connsiteY94" fmla="*/ 4101899 h 6858000"/>
              <a:gd name="connsiteX95" fmla="*/ 5885314 w 6128435"/>
              <a:gd name="connsiteY95" fmla="*/ 4108387 h 6858000"/>
              <a:gd name="connsiteX96" fmla="*/ 5894095 w 6128435"/>
              <a:gd name="connsiteY96" fmla="*/ 4128857 h 6858000"/>
              <a:gd name="connsiteX97" fmla="*/ 5898339 w 6128435"/>
              <a:gd name="connsiteY97" fmla="*/ 4140800 h 6858000"/>
              <a:gd name="connsiteX98" fmla="*/ 5899734 w 6128435"/>
              <a:gd name="connsiteY98" fmla="*/ 4145632 h 6858000"/>
              <a:gd name="connsiteX99" fmla="*/ 5897098 w 6128435"/>
              <a:gd name="connsiteY99" fmla="*/ 4157819 h 6858000"/>
              <a:gd name="connsiteX100" fmla="*/ 5903513 w 6128435"/>
              <a:gd name="connsiteY100" fmla="*/ 4187661 h 6858000"/>
              <a:gd name="connsiteX101" fmla="*/ 5917114 w 6128435"/>
              <a:gd name="connsiteY101" fmla="*/ 4213096 h 6858000"/>
              <a:gd name="connsiteX102" fmla="*/ 5921153 w 6128435"/>
              <a:gd name="connsiteY102" fmla="*/ 4236222 h 6858000"/>
              <a:gd name="connsiteX103" fmla="*/ 5924233 w 6128435"/>
              <a:gd name="connsiteY103" fmla="*/ 4242060 h 6858000"/>
              <a:gd name="connsiteX104" fmla="*/ 5928910 w 6128435"/>
              <a:gd name="connsiteY104" fmla="*/ 4300973 h 6858000"/>
              <a:gd name="connsiteX105" fmla="*/ 5939320 w 6128435"/>
              <a:gd name="connsiteY105" fmla="*/ 4340435 h 6858000"/>
              <a:gd name="connsiteX106" fmla="*/ 5946705 w 6128435"/>
              <a:gd name="connsiteY106" fmla="*/ 4428051 h 6858000"/>
              <a:gd name="connsiteX107" fmla="*/ 5949261 w 6128435"/>
              <a:gd name="connsiteY107" fmla="*/ 4449185 h 6858000"/>
              <a:gd name="connsiteX108" fmla="*/ 5957504 w 6128435"/>
              <a:gd name="connsiteY108" fmla="*/ 4465911 h 6858000"/>
              <a:gd name="connsiteX109" fmla="*/ 5964689 w 6128435"/>
              <a:gd name="connsiteY109" fmla="*/ 4468532 h 6858000"/>
              <a:gd name="connsiteX110" fmla="*/ 5967062 w 6128435"/>
              <a:gd name="connsiteY110" fmla="*/ 4479923 h 6858000"/>
              <a:gd name="connsiteX111" fmla="*/ 5968960 w 6128435"/>
              <a:gd name="connsiteY111" fmla="*/ 4482655 h 6858000"/>
              <a:gd name="connsiteX112" fmla="*/ 5978567 w 6128435"/>
              <a:gd name="connsiteY112" fmla="*/ 4498605 h 6858000"/>
              <a:gd name="connsiteX113" fmla="*/ 5980106 w 6128435"/>
              <a:gd name="connsiteY113" fmla="*/ 4585087 h 6858000"/>
              <a:gd name="connsiteX114" fmla="*/ 5998138 w 6128435"/>
              <a:gd name="connsiteY114" fmla="*/ 4697518 h 6858000"/>
              <a:gd name="connsiteX115" fmla="*/ 6013516 w 6128435"/>
              <a:gd name="connsiteY115" fmla="*/ 4786619 h 6858000"/>
              <a:gd name="connsiteX116" fmla="*/ 6025404 w 6128435"/>
              <a:gd name="connsiteY116" fmla="*/ 4858148 h 6858000"/>
              <a:gd name="connsiteX117" fmla="*/ 6007749 w 6128435"/>
              <a:gd name="connsiteY117" fmla="*/ 4964715 h 6858000"/>
              <a:gd name="connsiteX118" fmla="*/ 6005269 w 6128435"/>
              <a:gd name="connsiteY118" fmla="*/ 5150567 h 6858000"/>
              <a:gd name="connsiteX119" fmla="*/ 6001127 w 6128435"/>
              <a:gd name="connsiteY119" fmla="*/ 5164609 h 6858000"/>
              <a:gd name="connsiteX120" fmla="*/ 5996647 w 6128435"/>
              <a:gd name="connsiteY120" fmla="*/ 5185640 h 6858000"/>
              <a:gd name="connsiteX121" fmla="*/ 5998514 w 6128435"/>
              <a:gd name="connsiteY121" fmla="*/ 5189673 h 6858000"/>
              <a:gd name="connsiteX122" fmla="*/ 5995970 w 6128435"/>
              <a:gd name="connsiteY122" fmla="*/ 5221547 h 6858000"/>
              <a:gd name="connsiteX123" fmla="*/ 5997218 w 6128435"/>
              <a:gd name="connsiteY123" fmla="*/ 5222031 h 6858000"/>
              <a:gd name="connsiteX124" fmla="*/ 6002116 w 6128435"/>
              <a:gd name="connsiteY124" fmla="*/ 5231223 h 6858000"/>
              <a:gd name="connsiteX125" fmla="*/ 6008541 w 6128435"/>
              <a:gd name="connsiteY125" fmla="*/ 5248680 h 6858000"/>
              <a:gd name="connsiteX126" fmla="*/ 6039260 w 6128435"/>
              <a:gd name="connsiteY126" fmla="*/ 5289518 h 6858000"/>
              <a:gd name="connsiteX127" fmla="*/ 6036748 w 6128435"/>
              <a:gd name="connsiteY127" fmla="*/ 5322752 h 6858000"/>
              <a:gd name="connsiteX128" fmla="*/ 6036943 w 6128435"/>
              <a:gd name="connsiteY128" fmla="*/ 5329480 h 6858000"/>
              <a:gd name="connsiteX129" fmla="*/ 6037236 w 6128435"/>
              <a:gd name="connsiteY129" fmla="*/ 5329634 h 6858000"/>
              <a:gd name="connsiteX130" fmla="*/ 6038019 w 6128435"/>
              <a:gd name="connsiteY130" fmla="*/ 5336764 h 6858000"/>
              <a:gd name="connsiteX131" fmla="*/ 6037298 w 6128435"/>
              <a:gd name="connsiteY131" fmla="*/ 5341753 h 6858000"/>
              <a:gd name="connsiteX132" fmla="*/ 6037677 w 6128435"/>
              <a:gd name="connsiteY132" fmla="*/ 5354807 h 6858000"/>
              <a:gd name="connsiteX133" fmla="*/ 6039728 w 6128435"/>
              <a:gd name="connsiteY133" fmla="*/ 5359416 h 6858000"/>
              <a:gd name="connsiteX134" fmla="*/ 6043311 w 6128435"/>
              <a:gd name="connsiteY134" fmla="*/ 5361407 h 6858000"/>
              <a:gd name="connsiteX135" fmla="*/ 6042954 w 6128435"/>
              <a:gd name="connsiteY135" fmla="*/ 5362576 h 6858000"/>
              <a:gd name="connsiteX136" fmla="*/ 6053435 w 6128435"/>
              <a:gd name="connsiteY136" fmla="*/ 5387547 h 6858000"/>
              <a:gd name="connsiteX137" fmla="*/ 6065933 w 6128435"/>
              <a:gd name="connsiteY137" fmla="*/ 5443002 h 6858000"/>
              <a:gd name="connsiteX138" fmla="*/ 6068640 w 6128435"/>
              <a:gd name="connsiteY138" fmla="*/ 5474503 h 6858000"/>
              <a:gd name="connsiteX139" fmla="*/ 6080922 w 6128435"/>
              <a:gd name="connsiteY139" fmla="*/ 5561070 h 6858000"/>
              <a:gd name="connsiteX140" fmla="*/ 6096949 w 6128435"/>
              <a:gd name="connsiteY140" fmla="*/ 5648179 h 6858000"/>
              <a:gd name="connsiteX141" fmla="*/ 6125703 w 6128435"/>
              <a:gd name="connsiteY141" fmla="*/ 5692894 h 6858000"/>
              <a:gd name="connsiteX142" fmla="*/ 6126670 w 6128435"/>
              <a:gd name="connsiteY142" fmla="*/ 5697882 h 6858000"/>
              <a:gd name="connsiteX143" fmla="*/ 6124061 w 6128435"/>
              <a:gd name="connsiteY143" fmla="*/ 5710294 h 6858000"/>
              <a:gd name="connsiteX144" fmla="*/ 6122213 w 6128435"/>
              <a:gd name="connsiteY144" fmla="*/ 5714762 h 6858000"/>
              <a:gd name="connsiteX145" fmla="*/ 6121353 w 6128435"/>
              <a:gd name="connsiteY145" fmla="*/ 5721725 h 6858000"/>
              <a:gd name="connsiteX146" fmla="*/ 6121607 w 6128435"/>
              <a:gd name="connsiteY146" fmla="*/ 5721959 h 6858000"/>
              <a:gd name="connsiteX147" fmla="*/ 6120262 w 6128435"/>
              <a:gd name="connsiteY147" fmla="*/ 5728358 h 6858000"/>
              <a:gd name="connsiteX148" fmla="*/ 6110194 w 6128435"/>
              <a:gd name="connsiteY148" fmla="*/ 5758853 h 6858000"/>
              <a:gd name="connsiteX149" fmla="*/ 6127519 w 6128435"/>
              <a:gd name="connsiteY149" fmla="*/ 5865775 h 6858000"/>
              <a:gd name="connsiteX150" fmla="*/ 6128435 w 6128435"/>
              <a:gd name="connsiteY150" fmla="*/ 5870164 h 6858000"/>
              <a:gd name="connsiteX151" fmla="*/ 6119217 w 6128435"/>
              <a:gd name="connsiteY151" fmla="*/ 5888542 h 6858000"/>
              <a:gd name="connsiteX152" fmla="*/ 6115966 w 6128435"/>
              <a:gd name="connsiteY152" fmla="*/ 5898387 h 6858000"/>
              <a:gd name="connsiteX153" fmla="*/ 6111924 w 6128435"/>
              <a:gd name="connsiteY153" fmla="*/ 5900444 h 6858000"/>
              <a:gd name="connsiteX154" fmla="*/ 6108716 w 6128435"/>
              <a:gd name="connsiteY154" fmla="*/ 5915345 h 6858000"/>
              <a:gd name="connsiteX155" fmla="*/ 6109524 w 6128435"/>
              <a:gd name="connsiteY155" fmla="*/ 5917328 h 6858000"/>
              <a:gd name="connsiteX156" fmla="*/ 6102493 w 6128435"/>
              <a:gd name="connsiteY156" fmla="*/ 5928602 h 6858000"/>
              <a:gd name="connsiteX157" fmla="*/ 6056863 w 6128435"/>
              <a:gd name="connsiteY157" fmla="*/ 6000643 h 6858000"/>
              <a:gd name="connsiteX158" fmla="*/ 6045436 w 6128435"/>
              <a:gd name="connsiteY158" fmla="*/ 6124480 h 6858000"/>
              <a:gd name="connsiteX159" fmla="*/ 6030489 w 6128435"/>
              <a:gd name="connsiteY159" fmla="*/ 6317666 h 6858000"/>
              <a:gd name="connsiteX160" fmla="*/ 6007492 w 6128435"/>
              <a:gd name="connsiteY160" fmla="*/ 6440818 h 6858000"/>
              <a:gd name="connsiteX161" fmla="*/ 6009467 w 6128435"/>
              <a:gd name="connsiteY161" fmla="*/ 6487076 h 6858000"/>
              <a:gd name="connsiteX162" fmla="*/ 5995064 w 6128435"/>
              <a:gd name="connsiteY162" fmla="*/ 6540791 h 6858000"/>
              <a:gd name="connsiteX163" fmla="*/ 5996309 w 6128435"/>
              <a:gd name="connsiteY163" fmla="*/ 6543961 h 6858000"/>
              <a:gd name="connsiteX164" fmla="*/ 5996048 w 6128435"/>
              <a:gd name="connsiteY164" fmla="*/ 6555444 h 6858000"/>
              <a:gd name="connsiteX165" fmla="*/ 6002524 w 6128435"/>
              <a:gd name="connsiteY165" fmla="*/ 6560188 h 6858000"/>
              <a:gd name="connsiteX166" fmla="*/ 6006823 w 6128435"/>
              <a:gd name="connsiteY166" fmla="*/ 6578546 h 6858000"/>
              <a:gd name="connsiteX167" fmla="*/ 6004510 w 6128435"/>
              <a:gd name="connsiteY167" fmla="*/ 6599256 h 6858000"/>
              <a:gd name="connsiteX168" fmla="*/ 5986207 w 6128435"/>
              <a:gd name="connsiteY168" fmla="*/ 6695855 h 6858000"/>
              <a:gd name="connsiteX169" fmla="*/ 5979428 w 6128435"/>
              <a:gd name="connsiteY169" fmla="*/ 6754678 h 6858000"/>
              <a:gd name="connsiteX170" fmla="*/ 5983398 w 6128435"/>
              <a:gd name="connsiteY170" fmla="*/ 6778641 h 6858000"/>
              <a:gd name="connsiteX171" fmla="*/ 5984543 w 6128435"/>
              <a:gd name="connsiteY171" fmla="*/ 6811016 h 6858000"/>
              <a:gd name="connsiteX172" fmla="*/ 5981802 w 6128435"/>
              <a:gd name="connsiteY172" fmla="*/ 6838578 h 6858000"/>
              <a:gd name="connsiteX173" fmla="*/ 5979671 w 6128435"/>
              <a:gd name="connsiteY173" fmla="*/ 6858000 h 6858000"/>
              <a:gd name="connsiteX174" fmla="*/ 0 w 6128435"/>
              <a:gd name="connsiteY174" fmla="*/ 6858000 h 6858000"/>
              <a:gd name="connsiteX175" fmla="*/ 0 w 6128435"/>
              <a:gd name="connsiteY17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71438 w 6128435"/>
              <a:gd name="connsiteY45" fmla="*/ 2447186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71650 w 6128435"/>
              <a:gd name="connsiteY44" fmla="*/ 2440467 h 6858000"/>
              <a:gd name="connsiteX45" fmla="*/ 5204120 w 6128435"/>
              <a:gd name="connsiteY45" fmla="*/ 2435967 h 6858000"/>
              <a:gd name="connsiteX46" fmla="*/ 5148653 w 6128435"/>
              <a:gd name="connsiteY46" fmla="*/ 2460132 h 6858000"/>
              <a:gd name="connsiteX47" fmla="*/ 5192511 w 6128435"/>
              <a:gd name="connsiteY47" fmla="*/ 2549199 h 6858000"/>
              <a:gd name="connsiteX48" fmla="*/ 5307538 w 6128435"/>
              <a:gd name="connsiteY48" fmla="*/ 2514685 h 6858000"/>
              <a:gd name="connsiteX49" fmla="*/ 5337604 w 6128435"/>
              <a:gd name="connsiteY49" fmla="*/ 2597632 h 6858000"/>
              <a:gd name="connsiteX50" fmla="*/ 5407503 w 6128435"/>
              <a:gd name="connsiteY50" fmla="*/ 2786290 h 6858000"/>
              <a:gd name="connsiteX51" fmla="*/ 5407356 w 6128435"/>
              <a:gd name="connsiteY51" fmla="*/ 2787545 h 6858000"/>
              <a:gd name="connsiteX52" fmla="*/ 5411130 w 6128435"/>
              <a:gd name="connsiteY52" fmla="*/ 2788640 h 6858000"/>
              <a:gd name="connsiteX53" fmla="*/ 5416439 w 6128435"/>
              <a:gd name="connsiteY53" fmla="*/ 2805666 h 6858000"/>
              <a:gd name="connsiteX54" fmla="*/ 5416589 w 6128435"/>
              <a:gd name="connsiteY54" fmla="*/ 2810822 h 6858000"/>
              <a:gd name="connsiteX55" fmla="*/ 5418542 w 6128435"/>
              <a:gd name="connsiteY55" fmla="*/ 2817745 h 6858000"/>
              <a:gd name="connsiteX56" fmla="*/ 5418847 w 6128435"/>
              <a:gd name="connsiteY56" fmla="*/ 2817825 h 6858000"/>
              <a:gd name="connsiteX57" fmla="*/ 5423364 w 6128435"/>
              <a:gd name="connsiteY57" fmla="*/ 2858292 h 6858000"/>
              <a:gd name="connsiteX58" fmla="*/ 5479298 w 6128435"/>
              <a:gd name="connsiteY58" fmla="*/ 2947791 h 6858000"/>
              <a:gd name="connsiteX59" fmla="*/ 5481770 w 6128435"/>
              <a:gd name="connsiteY59" fmla="*/ 2951352 h 6858000"/>
              <a:gd name="connsiteX60" fmla="*/ 5481013 w 6128435"/>
              <a:gd name="connsiteY60" fmla="*/ 2973461 h 6858000"/>
              <a:gd name="connsiteX61" fmla="*/ 5482045 w 6128435"/>
              <a:gd name="connsiteY61" fmla="*/ 2984371 h 6858000"/>
              <a:gd name="connsiteX62" fmla="*/ 5479405 w 6128435"/>
              <a:gd name="connsiteY62" fmla="*/ 2988507 h 6858000"/>
              <a:gd name="connsiteX63" fmla="*/ 5482415 w 6128435"/>
              <a:gd name="connsiteY63" fmla="*/ 3004079 h 6858000"/>
              <a:gd name="connsiteX64" fmla="*/ 5483865 w 6128435"/>
              <a:gd name="connsiteY64" fmla="*/ 3005467 h 6858000"/>
              <a:gd name="connsiteX65" fmla="*/ 5482236 w 6128435"/>
              <a:gd name="connsiteY65" fmla="*/ 3019791 h 6858000"/>
              <a:gd name="connsiteX66" fmla="*/ 5475895 w 6128435"/>
              <a:gd name="connsiteY66" fmla="*/ 3033578 h 6858000"/>
              <a:gd name="connsiteX67" fmla="*/ 5477595 w 6128435"/>
              <a:gd name="connsiteY67" fmla="*/ 3250534 h 6858000"/>
              <a:gd name="connsiteX68" fmla="*/ 5532836 w 6128435"/>
              <a:gd name="connsiteY68" fmla="*/ 3353840 h 6858000"/>
              <a:gd name="connsiteX69" fmla="*/ 5561229 w 6128435"/>
              <a:gd name="connsiteY69" fmla="*/ 3395784 h 6858000"/>
              <a:gd name="connsiteX70" fmla="*/ 5589758 w 6128435"/>
              <a:gd name="connsiteY70" fmla="*/ 3506453 h 6858000"/>
              <a:gd name="connsiteX71" fmla="*/ 5596144 w 6128435"/>
              <a:gd name="connsiteY71" fmla="*/ 3534624 h 6858000"/>
              <a:gd name="connsiteX72" fmla="*/ 5597750 w 6128435"/>
              <a:gd name="connsiteY72" fmla="*/ 3534129 h 6858000"/>
              <a:gd name="connsiteX73" fmla="*/ 5599700 w 6128435"/>
              <a:gd name="connsiteY73" fmla="*/ 3547221 h 6858000"/>
              <a:gd name="connsiteX74" fmla="*/ 5615031 w 6128435"/>
              <a:gd name="connsiteY74" fmla="*/ 3557482 h 6858000"/>
              <a:gd name="connsiteX75" fmla="*/ 5618377 w 6128435"/>
              <a:gd name="connsiteY75" fmla="*/ 3588431 h 6858000"/>
              <a:gd name="connsiteX76" fmla="*/ 5612155 w 6128435"/>
              <a:gd name="connsiteY76" fmla="*/ 3589869 h 6858000"/>
              <a:gd name="connsiteX77" fmla="*/ 5620843 w 6128435"/>
              <a:gd name="connsiteY77" fmla="*/ 3606745 h 6858000"/>
              <a:gd name="connsiteX78" fmla="*/ 5655472 w 6128435"/>
              <a:gd name="connsiteY78" fmla="*/ 3678877 h 6858000"/>
              <a:gd name="connsiteX79" fmla="*/ 5680448 w 6128435"/>
              <a:gd name="connsiteY79" fmla="*/ 3717760 h 6858000"/>
              <a:gd name="connsiteX80" fmla="*/ 5683015 w 6128435"/>
              <a:gd name="connsiteY80" fmla="*/ 3762025 h 6858000"/>
              <a:gd name="connsiteX81" fmla="*/ 5696643 w 6128435"/>
              <a:gd name="connsiteY81" fmla="*/ 3773888 h 6858000"/>
              <a:gd name="connsiteX82" fmla="*/ 5699203 w 6128435"/>
              <a:gd name="connsiteY82" fmla="*/ 3775823 h 6858000"/>
              <a:gd name="connsiteX83" fmla="*/ 5704824 w 6128435"/>
              <a:gd name="connsiteY83" fmla="*/ 3785966 h 6858000"/>
              <a:gd name="connsiteX84" fmla="*/ 5712204 w 6128435"/>
              <a:gd name="connsiteY84" fmla="*/ 3785830 h 6858000"/>
              <a:gd name="connsiteX85" fmla="*/ 5724816 w 6128435"/>
              <a:gd name="connsiteY85" fmla="*/ 3798949 h 6858000"/>
              <a:gd name="connsiteX86" fmla="*/ 5733539 w 6128435"/>
              <a:gd name="connsiteY86" fmla="*/ 3818457 h 6858000"/>
              <a:gd name="connsiteX87" fmla="*/ 5768491 w 6128435"/>
              <a:gd name="connsiteY87" fmla="*/ 3914399 h 6858000"/>
              <a:gd name="connsiteX88" fmla="*/ 5793123 w 6128435"/>
              <a:gd name="connsiteY88" fmla="*/ 3969952 h 6858000"/>
              <a:gd name="connsiteX89" fmla="*/ 5808321 w 6128435"/>
              <a:gd name="connsiteY89" fmla="*/ 3988153 h 6858000"/>
              <a:gd name="connsiteX90" fmla="*/ 5825621 w 6128435"/>
              <a:gd name="connsiteY90" fmla="*/ 4015525 h 6858000"/>
              <a:gd name="connsiteX91" fmla="*/ 5860672 w 6128435"/>
              <a:gd name="connsiteY91" fmla="*/ 4061579 h 6858000"/>
              <a:gd name="connsiteX92" fmla="*/ 5872173 w 6128435"/>
              <a:gd name="connsiteY92" fmla="*/ 4088497 h 6858000"/>
              <a:gd name="connsiteX93" fmla="*/ 5883705 w 6128435"/>
              <a:gd name="connsiteY93" fmla="*/ 4101899 h 6858000"/>
              <a:gd name="connsiteX94" fmla="*/ 5885314 w 6128435"/>
              <a:gd name="connsiteY94" fmla="*/ 4108387 h 6858000"/>
              <a:gd name="connsiteX95" fmla="*/ 5894095 w 6128435"/>
              <a:gd name="connsiteY95" fmla="*/ 4128857 h 6858000"/>
              <a:gd name="connsiteX96" fmla="*/ 5898339 w 6128435"/>
              <a:gd name="connsiteY96" fmla="*/ 4140800 h 6858000"/>
              <a:gd name="connsiteX97" fmla="*/ 5899734 w 6128435"/>
              <a:gd name="connsiteY97" fmla="*/ 4145632 h 6858000"/>
              <a:gd name="connsiteX98" fmla="*/ 5897098 w 6128435"/>
              <a:gd name="connsiteY98" fmla="*/ 4157819 h 6858000"/>
              <a:gd name="connsiteX99" fmla="*/ 5903513 w 6128435"/>
              <a:gd name="connsiteY99" fmla="*/ 4187661 h 6858000"/>
              <a:gd name="connsiteX100" fmla="*/ 5917114 w 6128435"/>
              <a:gd name="connsiteY100" fmla="*/ 4213096 h 6858000"/>
              <a:gd name="connsiteX101" fmla="*/ 5921153 w 6128435"/>
              <a:gd name="connsiteY101" fmla="*/ 4236222 h 6858000"/>
              <a:gd name="connsiteX102" fmla="*/ 5924233 w 6128435"/>
              <a:gd name="connsiteY102" fmla="*/ 4242060 h 6858000"/>
              <a:gd name="connsiteX103" fmla="*/ 5928910 w 6128435"/>
              <a:gd name="connsiteY103" fmla="*/ 4300973 h 6858000"/>
              <a:gd name="connsiteX104" fmla="*/ 5939320 w 6128435"/>
              <a:gd name="connsiteY104" fmla="*/ 4340435 h 6858000"/>
              <a:gd name="connsiteX105" fmla="*/ 5946705 w 6128435"/>
              <a:gd name="connsiteY105" fmla="*/ 4428051 h 6858000"/>
              <a:gd name="connsiteX106" fmla="*/ 5949261 w 6128435"/>
              <a:gd name="connsiteY106" fmla="*/ 4449185 h 6858000"/>
              <a:gd name="connsiteX107" fmla="*/ 5957504 w 6128435"/>
              <a:gd name="connsiteY107" fmla="*/ 4465911 h 6858000"/>
              <a:gd name="connsiteX108" fmla="*/ 5964689 w 6128435"/>
              <a:gd name="connsiteY108" fmla="*/ 4468532 h 6858000"/>
              <a:gd name="connsiteX109" fmla="*/ 5967062 w 6128435"/>
              <a:gd name="connsiteY109" fmla="*/ 4479923 h 6858000"/>
              <a:gd name="connsiteX110" fmla="*/ 5968960 w 6128435"/>
              <a:gd name="connsiteY110" fmla="*/ 4482655 h 6858000"/>
              <a:gd name="connsiteX111" fmla="*/ 5978567 w 6128435"/>
              <a:gd name="connsiteY111" fmla="*/ 4498605 h 6858000"/>
              <a:gd name="connsiteX112" fmla="*/ 5980106 w 6128435"/>
              <a:gd name="connsiteY112" fmla="*/ 4585087 h 6858000"/>
              <a:gd name="connsiteX113" fmla="*/ 5998138 w 6128435"/>
              <a:gd name="connsiteY113" fmla="*/ 4697518 h 6858000"/>
              <a:gd name="connsiteX114" fmla="*/ 6013516 w 6128435"/>
              <a:gd name="connsiteY114" fmla="*/ 4786619 h 6858000"/>
              <a:gd name="connsiteX115" fmla="*/ 6025404 w 6128435"/>
              <a:gd name="connsiteY115" fmla="*/ 4858148 h 6858000"/>
              <a:gd name="connsiteX116" fmla="*/ 6007749 w 6128435"/>
              <a:gd name="connsiteY116" fmla="*/ 4964715 h 6858000"/>
              <a:gd name="connsiteX117" fmla="*/ 6005269 w 6128435"/>
              <a:gd name="connsiteY117" fmla="*/ 5150567 h 6858000"/>
              <a:gd name="connsiteX118" fmla="*/ 6001127 w 6128435"/>
              <a:gd name="connsiteY118" fmla="*/ 5164609 h 6858000"/>
              <a:gd name="connsiteX119" fmla="*/ 5996647 w 6128435"/>
              <a:gd name="connsiteY119" fmla="*/ 5185640 h 6858000"/>
              <a:gd name="connsiteX120" fmla="*/ 5998514 w 6128435"/>
              <a:gd name="connsiteY120" fmla="*/ 5189673 h 6858000"/>
              <a:gd name="connsiteX121" fmla="*/ 5995970 w 6128435"/>
              <a:gd name="connsiteY121" fmla="*/ 5221547 h 6858000"/>
              <a:gd name="connsiteX122" fmla="*/ 5997218 w 6128435"/>
              <a:gd name="connsiteY122" fmla="*/ 5222031 h 6858000"/>
              <a:gd name="connsiteX123" fmla="*/ 6002116 w 6128435"/>
              <a:gd name="connsiteY123" fmla="*/ 5231223 h 6858000"/>
              <a:gd name="connsiteX124" fmla="*/ 6008541 w 6128435"/>
              <a:gd name="connsiteY124" fmla="*/ 5248680 h 6858000"/>
              <a:gd name="connsiteX125" fmla="*/ 6039260 w 6128435"/>
              <a:gd name="connsiteY125" fmla="*/ 5289518 h 6858000"/>
              <a:gd name="connsiteX126" fmla="*/ 6036748 w 6128435"/>
              <a:gd name="connsiteY126" fmla="*/ 5322752 h 6858000"/>
              <a:gd name="connsiteX127" fmla="*/ 6036943 w 6128435"/>
              <a:gd name="connsiteY127" fmla="*/ 5329480 h 6858000"/>
              <a:gd name="connsiteX128" fmla="*/ 6037236 w 6128435"/>
              <a:gd name="connsiteY128" fmla="*/ 5329634 h 6858000"/>
              <a:gd name="connsiteX129" fmla="*/ 6038019 w 6128435"/>
              <a:gd name="connsiteY129" fmla="*/ 5336764 h 6858000"/>
              <a:gd name="connsiteX130" fmla="*/ 6037298 w 6128435"/>
              <a:gd name="connsiteY130" fmla="*/ 5341753 h 6858000"/>
              <a:gd name="connsiteX131" fmla="*/ 6037677 w 6128435"/>
              <a:gd name="connsiteY131" fmla="*/ 5354807 h 6858000"/>
              <a:gd name="connsiteX132" fmla="*/ 6039728 w 6128435"/>
              <a:gd name="connsiteY132" fmla="*/ 5359416 h 6858000"/>
              <a:gd name="connsiteX133" fmla="*/ 6043311 w 6128435"/>
              <a:gd name="connsiteY133" fmla="*/ 5361407 h 6858000"/>
              <a:gd name="connsiteX134" fmla="*/ 6042954 w 6128435"/>
              <a:gd name="connsiteY134" fmla="*/ 5362576 h 6858000"/>
              <a:gd name="connsiteX135" fmla="*/ 6053435 w 6128435"/>
              <a:gd name="connsiteY135" fmla="*/ 5387547 h 6858000"/>
              <a:gd name="connsiteX136" fmla="*/ 6065933 w 6128435"/>
              <a:gd name="connsiteY136" fmla="*/ 5443002 h 6858000"/>
              <a:gd name="connsiteX137" fmla="*/ 6068640 w 6128435"/>
              <a:gd name="connsiteY137" fmla="*/ 5474503 h 6858000"/>
              <a:gd name="connsiteX138" fmla="*/ 6080922 w 6128435"/>
              <a:gd name="connsiteY138" fmla="*/ 5561070 h 6858000"/>
              <a:gd name="connsiteX139" fmla="*/ 6096949 w 6128435"/>
              <a:gd name="connsiteY139" fmla="*/ 5648179 h 6858000"/>
              <a:gd name="connsiteX140" fmla="*/ 6125703 w 6128435"/>
              <a:gd name="connsiteY140" fmla="*/ 5692894 h 6858000"/>
              <a:gd name="connsiteX141" fmla="*/ 6126670 w 6128435"/>
              <a:gd name="connsiteY141" fmla="*/ 5697882 h 6858000"/>
              <a:gd name="connsiteX142" fmla="*/ 6124061 w 6128435"/>
              <a:gd name="connsiteY142" fmla="*/ 5710294 h 6858000"/>
              <a:gd name="connsiteX143" fmla="*/ 6122213 w 6128435"/>
              <a:gd name="connsiteY143" fmla="*/ 5714762 h 6858000"/>
              <a:gd name="connsiteX144" fmla="*/ 6121353 w 6128435"/>
              <a:gd name="connsiteY144" fmla="*/ 5721725 h 6858000"/>
              <a:gd name="connsiteX145" fmla="*/ 6121607 w 6128435"/>
              <a:gd name="connsiteY145" fmla="*/ 5721959 h 6858000"/>
              <a:gd name="connsiteX146" fmla="*/ 6120262 w 6128435"/>
              <a:gd name="connsiteY146" fmla="*/ 5728358 h 6858000"/>
              <a:gd name="connsiteX147" fmla="*/ 6110194 w 6128435"/>
              <a:gd name="connsiteY147" fmla="*/ 5758853 h 6858000"/>
              <a:gd name="connsiteX148" fmla="*/ 6127519 w 6128435"/>
              <a:gd name="connsiteY148" fmla="*/ 5865775 h 6858000"/>
              <a:gd name="connsiteX149" fmla="*/ 6128435 w 6128435"/>
              <a:gd name="connsiteY149" fmla="*/ 5870164 h 6858000"/>
              <a:gd name="connsiteX150" fmla="*/ 6119217 w 6128435"/>
              <a:gd name="connsiteY150" fmla="*/ 5888542 h 6858000"/>
              <a:gd name="connsiteX151" fmla="*/ 6115966 w 6128435"/>
              <a:gd name="connsiteY151" fmla="*/ 5898387 h 6858000"/>
              <a:gd name="connsiteX152" fmla="*/ 6111924 w 6128435"/>
              <a:gd name="connsiteY152" fmla="*/ 5900444 h 6858000"/>
              <a:gd name="connsiteX153" fmla="*/ 6108716 w 6128435"/>
              <a:gd name="connsiteY153" fmla="*/ 5915345 h 6858000"/>
              <a:gd name="connsiteX154" fmla="*/ 6109524 w 6128435"/>
              <a:gd name="connsiteY154" fmla="*/ 5917328 h 6858000"/>
              <a:gd name="connsiteX155" fmla="*/ 6102493 w 6128435"/>
              <a:gd name="connsiteY155" fmla="*/ 5928602 h 6858000"/>
              <a:gd name="connsiteX156" fmla="*/ 6056863 w 6128435"/>
              <a:gd name="connsiteY156" fmla="*/ 6000643 h 6858000"/>
              <a:gd name="connsiteX157" fmla="*/ 6045436 w 6128435"/>
              <a:gd name="connsiteY157" fmla="*/ 6124480 h 6858000"/>
              <a:gd name="connsiteX158" fmla="*/ 6030489 w 6128435"/>
              <a:gd name="connsiteY158" fmla="*/ 6317666 h 6858000"/>
              <a:gd name="connsiteX159" fmla="*/ 6007492 w 6128435"/>
              <a:gd name="connsiteY159" fmla="*/ 6440818 h 6858000"/>
              <a:gd name="connsiteX160" fmla="*/ 6009467 w 6128435"/>
              <a:gd name="connsiteY160" fmla="*/ 6487076 h 6858000"/>
              <a:gd name="connsiteX161" fmla="*/ 5995064 w 6128435"/>
              <a:gd name="connsiteY161" fmla="*/ 6540791 h 6858000"/>
              <a:gd name="connsiteX162" fmla="*/ 5996309 w 6128435"/>
              <a:gd name="connsiteY162" fmla="*/ 6543961 h 6858000"/>
              <a:gd name="connsiteX163" fmla="*/ 5996048 w 6128435"/>
              <a:gd name="connsiteY163" fmla="*/ 6555444 h 6858000"/>
              <a:gd name="connsiteX164" fmla="*/ 6002524 w 6128435"/>
              <a:gd name="connsiteY164" fmla="*/ 6560188 h 6858000"/>
              <a:gd name="connsiteX165" fmla="*/ 6006823 w 6128435"/>
              <a:gd name="connsiteY165" fmla="*/ 6578546 h 6858000"/>
              <a:gd name="connsiteX166" fmla="*/ 6004510 w 6128435"/>
              <a:gd name="connsiteY166" fmla="*/ 6599256 h 6858000"/>
              <a:gd name="connsiteX167" fmla="*/ 5986207 w 6128435"/>
              <a:gd name="connsiteY167" fmla="*/ 6695855 h 6858000"/>
              <a:gd name="connsiteX168" fmla="*/ 5979428 w 6128435"/>
              <a:gd name="connsiteY168" fmla="*/ 6754678 h 6858000"/>
              <a:gd name="connsiteX169" fmla="*/ 5983398 w 6128435"/>
              <a:gd name="connsiteY169" fmla="*/ 6778641 h 6858000"/>
              <a:gd name="connsiteX170" fmla="*/ 5984543 w 6128435"/>
              <a:gd name="connsiteY170" fmla="*/ 6811016 h 6858000"/>
              <a:gd name="connsiteX171" fmla="*/ 5981802 w 6128435"/>
              <a:gd name="connsiteY171" fmla="*/ 6838578 h 6858000"/>
              <a:gd name="connsiteX172" fmla="*/ 5979671 w 6128435"/>
              <a:gd name="connsiteY172" fmla="*/ 6858000 h 6858000"/>
              <a:gd name="connsiteX173" fmla="*/ 0 w 6128435"/>
              <a:gd name="connsiteY173" fmla="*/ 6858000 h 6858000"/>
              <a:gd name="connsiteX174" fmla="*/ 0 w 6128435"/>
              <a:gd name="connsiteY17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04120 w 6128435"/>
              <a:gd name="connsiteY44" fmla="*/ 2435967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148653 w 6128435"/>
              <a:gd name="connsiteY45" fmla="*/ 2460132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192511 w 6128435"/>
              <a:gd name="connsiteY46" fmla="*/ 2549199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07538 w 6128435"/>
              <a:gd name="connsiteY47" fmla="*/ 2514685 h 6858000"/>
              <a:gd name="connsiteX48" fmla="*/ 5337604 w 6128435"/>
              <a:gd name="connsiteY48" fmla="*/ 2597632 h 6858000"/>
              <a:gd name="connsiteX49" fmla="*/ 5407503 w 6128435"/>
              <a:gd name="connsiteY49" fmla="*/ 2786290 h 6858000"/>
              <a:gd name="connsiteX50" fmla="*/ 5407356 w 6128435"/>
              <a:gd name="connsiteY50" fmla="*/ 2787545 h 6858000"/>
              <a:gd name="connsiteX51" fmla="*/ 5411130 w 6128435"/>
              <a:gd name="connsiteY51" fmla="*/ 2788640 h 6858000"/>
              <a:gd name="connsiteX52" fmla="*/ 5416439 w 6128435"/>
              <a:gd name="connsiteY52" fmla="*/ 2805666 h 6858000"/>
              <a:gd name="connsiteX53" fmla="*/ 5416589 w 6128435"/>
              <a:gd name="connsiteY53" fmla="*/ 2810822 h 6858000"/>
              <a:gd name="connsiteX54" fmla="*/ 5418542 w 6128435"/>
              <a:gd name="connsiteY54" fmla="*/ 2817745 h 6858000"/>
              <a:gd name="connsiteX55" fmla="*/ 5418847 w 6128435"/>
              <a:gd name="connsiteY55" fmla="*/ 2817825 h 6858000"/>
              <a:gd name="connsiteX56" fmla="*/ 5423364 w 6128435"/>
              <a:gd name="connsiteY56" fmla="*/ 2858292 h 6858000"/>
              <a:gd name="connsiteX57" fmla="*/ 5479298 w 6128435"/>
              <a:gd name="connsiteY57" fmla="*/ 2947791 h 6858000"/>
              <a:gd name="connsiteX58" fmla="*/ 5481770 w 6128435"/>
              <a:gd name="connsiteY58" fmla="*/ 2951352 h 6858000"/>
              <a:gd name="connsiteX59" fmla="*/ 5481013 w 6128435"/>
              <a:gd name="connsiteY59" fmla="*/ 2973461 h 6858000"/>
              <a:gd name="connsiteX60" fmla="*/ 5482045 w 6128435"/>
              <a:gd name="connsiteY60" fmla="*/ 2984371 h 6858000"/>
              <a:gd name="connsiteX61" fmla="*/ 5479405 w 6128435"/>
              <a:gd name="connsiteY61" fmla="*/ 2988507 h 6858000"/>
              <a:gd name="connsiteX62" fmla="*/ 5482415 w 6128435"/>
              <a:gd name="connsiteY62" fmla="*/ 3004079 h 6858000"/>
              <a:gd name="connsiteX63" fmla="*/ 5483865 w 6128435"/>
              <a:gd name="connsiteY63" fmla="*/ 3005467 h 6858000"/>
              <a:gd name="connsiteX64" fmla="*/ 5482236 w 6128435"/>
              <a:gd name="connsiteY64" fmla="*/ 3019791 h 6858000"/>
              <a:gd name="connsiteX65" fmla="*/ 5475895 w 6128435"/>
              <a:gd name="connsiteY65" fmla="*/ 3033578 h 6858000"/>
              <a:gd name="connsiteX66" fmla="*/ 5477595 w 6128435"/>
              <a:gd name="connsiteY66" fmla="*/ 3250534 h 6858000"/>
              <a:gd name="connsiteX67" fmla="*/ 5532836 w 6128435"/>
              <a:gd name="connsiteY67" fmla="*/ 3353840 h 6858000"/>
              <a:gd name="connsiteX68" fmla="*/ 5561229 w 6128435"/>
              <a:gd name="connsiteY68" fmla="*/ 3395784 h 6858000"/>
              <a:gd name="connsiteX69" fmla="*/ 5589758 w 6128435"/>
              <a:gd name="connsiteY69" fmla="*/ 3506453 h 6858000"/>
              <a:gd name="connsiteX70" fmla="*/ 5596144 w 6128435"/>
              <a:gd name="connsiteY70" fmla="*/ 3534624 h 6858000"/>
              <a:gd name="connsiteX71" fmla="*/ 5597750 w 6128435"/>
              <a:gd name="connsiteY71" fmla="*/ 3534129 h 6858000"/>
              <a:gd name="connsiteX72" fmla="*/ 5599700 w 6128435"/>
              <a:gd name="connsiteY72" fmla="*/ 3547221 h 6858000"/>
              <a:gd name="connsiteX73" fmla="*/ 5615031 w 6128435"/>
              <a:gd name="connsiteY73" fmla="*/ 3557482 h 6858000"/>
              <a:gd name="connsiteX74" fmla="*/ 5618377 w 6128435"/>
              <a:gd name="connsiteY74" fmla="*/ 3588431 h 6858000"/>
              <a:gd name="connsiteX75" fmla="*/ 5612155 w 6128435"/>
              <a:gd name="connsiteY75" fmla="*/ 3589869 h 6858000"/>
              <a:gd name="connsiteX76" fmla="*/ 5620843 w 6128435"/>
              <a:gd name="connsiteY76" fmla="*/ 3606745 h 6858000"/>
              <a:gd name="connsiteX77" fmla="*/ 5655472 w 6128435"/>
              <a:gd name="connsiteY77" fmla="*/ 3678877 h 6858000"/>
              <a:gd name="connsiteX78" fmla="*/ 5680448 w 6128435"/>
              <a:gd name="connsiteY78" fmla="*/ 3717760 h 6858000"/>
              <a:gd name="connsiteX79" fmla="*/ 5683015 w 6128435"/>
              <a:gd name="connsiteY79" fmla="*/ 3762025 h 6858000"/>
              <a:gd name="connsiteX80" fmla="*/ 5696643 w 6128435"/>
              <a:gd name="connsiteY80" fmla="*/ 3773888 h 6858000"/>
              <a:gd name="connsiteX81" fmla="*/ 5699203 w 6128435"/>
              <a:gd name="connsiteY81" fmla="*/ 3775823 h 6858000"/>
              <a:gd name="connsiteX82" fmla="*/ 5704824 w 6128435"/>
              <a:gd name="connsiteY82" fmla="*/ 3785966 h 6858000"/>
              <a:gd name="connsiteX83" fmla="*/ 5712204 w 6128435"/>
              <a:gd name="connsiteY83" fmla="*/ 3785830 h 6858000"/>
              <a:gd name="connsiteX84" fmla="*/ 5724816 w 6128435"/>
              <a:gd name="connsiteY84" fmla="*/ 3798949 h 6858000"/>
              <a:gd name="connsiteX85" fmla="*/ 5733539 w 6128435"/>
              <a:gd name="connsiteY85" fmla="*/ 3818457 h 6858000"/>
              <a:gd name="connsiteX86" fmla="*/ 5768491 w 6128435"/>
              <a:gd name="connsiteY86" fmla="*/ 3914399 h 6858000"/>
              <a:gd name="connsiteX87" fmla="*/ 5793123 w 6128435"/>
              <a:gd name="connsiteY87" fmla="*/ 3969952 h 6858000"/>
              <a:gd name="connsiteX88" fmla="*/ 5808321 w 6128435"/>
              <a:gd name="connsiteY88" fmla="*/ 3988153 h 6858000"/>
              <a:gd name="connsiteX89" fmla="*/ 5825621 w 6128435"/>
              <a:gd name="connsiteY89" fmla="*/ 4015525 h 6858000"/>
              <a:gd name="connsiteX90" fmla="*/ 5860672 w 6128435"/>
              <a:gd name="connsiteY90" fmla="*/ 4061579 h 6858000"/>
              <a:gd name="connsiteX91" fmla="*/ 5872173 w 6128435"/>
              <a:gd name="connsiteY91" fmla="*/ 4088497 h 6858000"/>
              <a:gd name="connsiteX92" fmla="*/ 5883705 w 6128435"/>
              <a:gd name="connsiteY92" fmla="*/ 4101899 h 6858000"/>
              <a:gd name="connsiteX93" fmla="*/ 5885314 w 6128435"/>
              <a:gd name="connsiteY93" fmla="*/ 4108387 h 6858000"/>
              <a:gd name="connsiteX94" fmla="*/ 5894095 w 6128435"/>
              <a:gd name="connsiteY94" fmla="*/ 4128857 h 6858000"/>
              <a:gd name="connsiteX95" fmla="*/ 5898339 w 6128435"/>
              <a:gd name="connsiteY95" fmla="*/ 4140800 h 6858000"/>
              <a:gd name="connsiteX96" fmla="*/ 5899734 w 6128435"/>
              <a:gd name="connsiteY96" fmla="*/ 4145632 h 6858000"/>
              <a:gd name="connsiteX97" fmla="*/ 5897098 w 6128435"/>
              <a:gd name="connsiteY97" fmla="*/ 4157819 h 6858000"/>
              <a:gd name="connsiteX98" fmla="*/ 5903513 w 6128435"/>
              <a:gd name="connsiteY98" fmla="*/ 4187661 h 6858000"/>
              <a:gd name="connsiteX99" fmla="*/ 5917114 w 6128435"/>
              <a:gd name="connsiteY99" fmla="*/ 4213096 h 6858000"/>
              <a:gd name="connsiteX100" fmla="*/ 5921153 w 6128435"/>
              <a:gd name="connsiteY100" fmla="*/ 4236222 h 6858000"/>
              <a:gd name="connsiteX101" fmla="*/ 5924233 w 6128435"/>
              <a:gd name="connsiteY101" fmla="*/ 4242060 h 6858000"/>
              <a:gd name="connsiteX102" fmla="*/ 5928910 w 6128435"/>
              <a:gd name="connsiteY102" fmla="*/ 4300973 h 6858000"/>
              <a:gd name="connsiteX103" fmla="*/ 5939320 w 6128435"/>
              <a:gd name="connsiteY103" fmla="*/ 4340435 h 6858000"/>
              <a:gd name="connsiteX104" fmla="*/ 5946705 w 6128435"/>
              <a:gd name="connsiteY104" fmla="*/ 4428051 h 6858000"/>
              <a:gd name="connsiteX105" fmla="*/ 5949261 w 6128435"/>
              <a:gd name="connsiteY105" fmla="*/ 4449185 h 6858000"/>
              <a:gd name="connsiteX106" fmla="*/ 5957504 w 6128435"/>
              <a:gd name="connsiteY106" fmla="*/ 4465911 h 6858000"/>
              <a:gd name="connsiteX107" fmla="*/ 5964689 w 6128435"/>
              <a:gd name="connsiteY107" fmla="*/ 4468532 h 6858000"/>
              <a:gd name="connsiteX108" fmla="*/ 5967062 w 6128435"/>
              <a:gd name="connsiteY108" fmla="*/ 4479923 h 6858000"/>
              <a:gd name="connsiteX109" fmla="*/ 5968960 w 6128435"/>
              <a:gd name="connsiteY109" fmla="*/ 4482655 h 6858000"/>
              <a:gd name="connsiteX110" fmla="*/ 5978567 w 6128435"/>
              <a:gd name="connsiteY110" fmla="*/ 4498605 h 6858000"/>
              <a:gd name="connsiteX111" fmla="*/ 5980106 w 6128435"/>
              <a:gd name="connsiteY111" fmla="*/ 4585087 h 6858000"/>
              <a:gd name="connsiteX112" fmla="*/ 5998138 w 6128435"/>
              <a:gd name="connsiteY112" fmla="*/ 4697518 h 6858000"/>
              <a:gd name="connsiteX113" fmla="*/ 6013516 w 6128435"/>
              <a:gd name="connsiteY113" fmla="*/ 4786619 h 6858000"/>
              <a:gd name="connsiteX114" fmla="*/ 6025404 w 6128435"/>
              <a:gd name="connsiteY114" fmla="*/ 4858148 h 6858000"/>
              <a:gd name="connsiteX115" fmla="*/ 6007749 w 6128435"/>
              <a:gd name="connsiteY115" fmla="*/ 4964715 h 6858000"/>
              <a:gd name="connsiteX116" fmla="*/ 6005269 w 6128435"/>
              <a:gd name="connsiteY116" fmla="*/ 5150567 h 6858000"/>
              <a:gd name="connsiteX117" fmla="*/ 6001127 w 6128435"/>
              <a:gd name="connsiteY117" fmla="*/ 5164609 h 6858000"/>
              <a:gd name="connsiteX118" fmla="*/ 5996647 w 6128435"/>
              <a:gd name="connsiteY118" fmla="*/ 5185640 h 6858000"/>
              <a:gd name="connsiteX119" fmla="*/ 5998514 w 6128435"/>
              <a:gd name="connsiteY119" fmla="*/ 5189673 h 6858000"/>
              <a:gd name="connsiteX120" fmla="*/ 5995970 w 6128435"/>
              <a:gd name="connsiteY120" fmla="*/ 5221547 h 6858000"/>
              <a:gd name="connsiteX121" fmla="*/ 5997218 w 6128435"/>
              <a:gd name="connsiteY121" fmla="*/ 5222031 h 6858000"/>
              <a:gd name="connsiteX122" fmla="*/ 6002116 w 6128435"/>
              <a:gd name="connsiteY122" fmla="*/ 5231223 h 6858000"/>
              <a:gd name="connsiteX123" fmla="*/ 6008541 w 6128435"/>
              <a:gd name="connsiteY123" fmla="*/ 5248680 h 6858000"/>
              <a:gd name="connsiteX124" fmla="*/ 6039260 w 6128435"/>
              <a:gd name="connsiteY124" fmla="*/ 5289518 h 6858000"/>
              <a:gd name="connsiteX125" fmla="*/ 6036748 w 6128435"/>
              <a:gd name="connsiteY125" fmla="*/ 5322752 h 6858000"/>
              <a:gd name="connsiteX126" fmla="*/ 6036943 w 6128435"/>
              <a:gd name="connsiteY126" fmla="*/ 5329480 h 6858000"/>
              <a:gd name="connsiteX127" fmla="*/ 6037236 w 6128435"/>
              <a:gd name="connsiteY127" fmla="*/ 5329634 h 6858000"/>
              <a:gd name="connsiteX128" fmla="*/ 6038019 w 6128435"/>
              <a:gd name="connsiteY128" fmla="*/ 5336764 h 6858000"/>
              <a:gd name="connsiteX129" fmla="*/ 6037298 w 6128435"/>
              <a:gd name="connsiteY129" fmla="*/ 5341753 h 6858000"/>
              <a:gd name="connsiteX130" fmla="*/ 6037677 w 6128435"/>
              <a:gd name="connsiteY130" fmla="*/ 5354807 h 6858000"/>
              <a:gd name="connsiteX131" fmla="*/ 6039728 w 6128435"/>
              <a:gd name="connsiteY131" fmla="*/ 5359416 h 6858000"/>
              <a:gd name="connsiteX132" fmla="*/ 6043311 w 6128435"/>
              <a:gd name="connsiteY132" fmla="*/ 5361407 h 6858000"/>
              <a:gd name="connsiteX133" fmla="*/ 6042954 w 6128435"/>
              <a:gd name="connsiteY133" fmla="*/ 5362576 h 6858000"/>
              <a:gd name="connsiteX134" fmla="*/ 6053435 w 6128435"/>
              <a:gd name="connsiteY134" fmla="*/ 5387547 h 6858000"/>
              <a:gd name="connsiteX135" fmla="*/ 6065933 w 6128435"/>
              <a:gd name="connsiteY135" fmla="*/ 5443002 h 6858000"/>
              <a:gd name="connsiteX136" fmla="*/ 6068640 w 6128435"/>
              <a:gd name="connsiteY136" fmla="*/ 5474503 h 6858000"/>
              <a:gd name="connsiteX137" fmla="*/ 6080922 w 6128435"/>
              <a:gd name="connsiteY137" fmla="*/ 5561070 h 6858000"/>
              <a:gd name="connsiteX138" fmla="*/ 6096949 w 6128435"/>
              <a:gd name="connsiteY138" fmla="*/ 5648179 h 6858000"/>
              <a:gd name="connsiteX139" fmla="*/ 6125703 w 6128435"/>
              <a:gd name="connsiteY139" fmla="*/ 5692894 h 6858000"/>
              <a:gd name="connsiteX140" fmla="*/ 6126670 w 6128435"/>
              <a:gd name="connsiteY140" fmla="*/ 5697882 h 6858000"/>
              <a:gd name="connsiteX141" fmla="*/ 6124061 w 6128435"/>
              <a:gd name="connsiteY141" fmla="*/ 5710294 h 6858000"/>
              <a:gd name="connsiteX142" fmla="*/ 6122213 w 6128435"/>
              <a:gd name="connsiteY142" fmla="*/ 5714762 h 6858000"/>
              <a:gd name="connsiteX143" fmla="*/ 6121353 w 6128435"/>
              <a:gd name="connsiteY143" fmla="*/ 5721725 h 6858000"/>
              <a:gd name="connsiteX144" fmla="*/ 6121607 w 6128435"/>
              <a:gd name="connsiteY144" fmla="*/ 5721959 h 6858000"/>
              <a:gd name="connsiteX145" fmla="*/ 6120262 w 6128435"/>
              <a:gd name="connsiteY145" fmla="*/ 5728358 h 6858000"/>
              <a:gd name="connsiteX146" fmla="*/ 6110194 w 6128435"/>
              <a:gd name="connsiteY146" fmla="*/ 5758853 h 6858000"/>
              <a:gd name="connsiteX147" fmla="*/ 6127519 w 6128435"/>
              <a:gd name="connsiteY147" fmla="*/ 5865775 h 6858000"/>
              <a:gd name="connsiteX148" fmla="*/ 6128435 w 6128435"/>
              <a:gd name="connsiteY148" fmla="*/ 5870164 h 6858000"/>
              <a:gd name="connsiteX149" fmla="*/ 6119217 w 6128435"/>
              <a:gd name="connsiteY149" fmla="*/ 5888542 h 6858000"/>
              <a:gd name="connsiteX150" fmla="*/ 6115966 w 6128435"/>
              <a:gd name="connsiteY150" fmla="*/ 5898387 h 6858000"/>
              <a:gd name="connsiteX151" fmla="*/ 6111924 w 6128435"/>
              <a:gd name="connsiteY151" fmla="*/ 5900444 h 6858000"/>
              <a:gd name="connsiteX152" fmla="*/ 6108716 w 6128435"/>
              <a:gd name="connsiteY152" fmla="*/ 5915345 h 6858000"/>
              <a:gd name="connsiteX153" fmla="*/ 6109524 w 6128435"/>
              <a:gd name="connsiteY153" fmla="*/ 5917328 h 6858000"/>
              <a:gd name="connsiteX154" fmla="*/ 6102493 w 6128435"/>
              <a:gd name="connsiteY154" fmla="*/ 5928602 h 6858000"/>
              <a:gd name="connsiteX155" fmla="*/ 6056863 w 6128435"/>
              <a:gd name="connsiteY155" fmla="*/ 6000643 h 6858000"/>
              <a:gd name="connsiteX156" fmla="*/ 6045436 w 6128435"/>
              <a:gd name="connsiteY156" fmla="*/ 6124480 h 6858000"/>
              <a:gd name="connsiteX157" fmla="*/ 6030489 w 6128435"/>
              <a:gd name="connsiteY157" fmla="*/ 6317666 h 6858000"/>
              <a:gd name="connsiteX158" fmla="*/ 6007492 w 6128435"/>
              <a:gd name="connsiteY158" fmla="*/ 6440818 h 6858000"/>
              <a:gd name="connsiteX159" fmla="*/ 6009467 w 6128435"/>
              <a:gd name="connsiteY159" fmla="*/ 6487076 h 6858000"/>
              <a:gd name="connsiteX160" fmla="*/ 5995064 w 6128435"/>
              <a:gd name="connsiteY160" fmla="*/ 6540791 h 6858000"/>
              <a:gd name="connsiteX161" fmla="*/ 5996309 w 6128435"/>
              <a:gd name="connsiteY161" fmla="*/ 6543961 h 6858000"/>
              <a:gd name="connsiteX162" fmla="*/ 5996048 w 6128435"/>
              <a:gd name="connsiteY162" fmla="*/ 6555444 h 6858000"/>
              <a:gd name="connsiteX163" fmla="*/ 6002524 w 6128435"/>
              <a:gd name="connsiteY163" fmla="*/ 6560188 h 6858000"/>
              <a:gd name="connsiteX164" fmla="*/ 6006823 w 6128435"/>
              <a:gd name="connsiteY164" fmla="*/ 6578546 h 6858000"/>
              <a:gd name="connsiteX165" fmla="*/ 6004510 w 6128435"/>
              <a:gd name="connsiteY165" fmla="*/ 6599256 h 6858000"/>
              <a:gd name="connsiteX166" fmla="*/ 5986207 w 6128435"/>
              <a:gd name="connsiteY166" fmla="*/ 6695855 h 6858000"/>
              <a:gd name="connsiteX167" fmla="*/ 5979428 w 6128435"/>
              <a:gd name="connsiteY167" fmla="*/ 6754678 h 6858000"/>
              <a:gd name="connsiteX168" fmla="*/ 5983398 w 6128435"/>
              <a:gd name="connsiteY168" fmla="*/ 6778641 h 6858000"/>
              <a:gd name="connsiteX169" fmla="*/ 5984543 w 6128435"/>
              <a:gd name="connsiteY169" fmla="*/ 6811016 h 6858000"/>
              <a:gd name="connsiteX170" fmla="*/ 5981802 w 6128435"/>
              <a:gd name="connsiteY170" fmla="*/ 6838578 h 6858000"/>
              <a:gd name="connsiteX171" fmla="*/ 5979671 w 6128435"/>
              <a:gd name="connsiteY171" fmla="*/ 6858000 h 6858000"/>
              <a:gd name="connsiteX172" fmla="*/ 0 w 6128435"/>
              <a:gd name="connsiteY172" fmla="*/ 6858000 h 6858000"/>
              <a:gd name="connsiteX173" fmla="*/ 0 w 6128435"/>
              <a:gd name="connsiteY17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37604 w 6128435"/>
              <a:gd name="connsiteY47" fmla="*/ 2597632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39901 w 6128435"/>
              <a:gd name="connsiteY43" fmla="*/ 2300961 h 6858000"/>
              <a:gd name="connsiteX44" fmla="*/ 5293877 w 6128435"/>
              <a:gd name="connsiteY44" fmla="*/ 2368649 h 6858000"/>
              <a:gd name="connsiteX45" fmla="*/ 5311338 w 6128435"/>
              <a:gd name="connsiteY45" fmla="*/ 2404034 h 6858000"/>
              <a:gd name="connsiteX46" fmla="*/ 5338366 w 6128435"/>
              <a:gd name="connsiteY46" fmla="*/ 2465052 h 6858000"/>
              <a:gd name="connsiteX47" fmla="*/ 5371263 w 6128435"/>
              <a:gd name="connsiteY47" fmla="*/ 2586413 h 6858000"/>
              <a:gd name="connsiteX48" fmla="*/ 5407503 w 6128435"/>
              <a:gd name="connsiteY48" fmla="*/ 2786290 h 6858000"/>
              <a:gd name="connsiteX49" fmla="*/ 5407356 w 6128435"/>
              <a:gd name="connsiteY49" fmla="*/ 2787545 h 6858000"/>
              <a:gd name="connsiteX50" fmla="*/ 5411130 w 6128435"/>
              <a:gd name="connsiteY50" fmla="*/ 2788640 h 6858000"/>
              <a:gd name="connsiteX51" fmla="*/ 5416439 w 6128435"/>
              <a:gd name="connsiteY51" fmla="*/ 2805666 h 6858000"/>
              <a:gd name="connsiteX52" fmla="*/ 5416589 w 6128435"/>
              <a:gd name="connsiteY52" fmla="*/ 2810822 h 6858000"/>
              <a:gd name="connsiteX53" fmla="*/ 5418542 w 6128435"/>
              <a:gd name="connsiteY53" fmla="*/ 2817745 h 6858000"/>
              <a:gd name="connsiteX54" fmla="*/ 5418847 w 6128435"/>
              <a:gd name="connsiteY54" fmla="*/ 2817825 h 6858000"/>
              <a:gd name="connsiteX55" fmla="*/ 5423364 w 6128435"/>
              <a:gd name="connsiteY55" fmla="*/ 2858292 h 6858000"/>
              <a:gd name="connsiteX56" fmla="*/ 5479298 w 6128435"/>
              <a:gd name="connsiteY56" fmla="*/ 2947791 h 6858000"/>
              <a:gd name="connsiteX57" fmla="*/ 5481770 w 6128435"/>
              <a:gd name="connsiteY57" fmla="*/ 2951352 h 6858000"/>
              <a:gd name="connsiteX58" fmla="*/ 5481013 w 6128435"/>
              <a:gd name="connsiteY58" fmla="*/ 2973461 h 6858000"/>
              <a:gd name="connsiteX59" fmla="*/ 5482045 w 6128435"/>
              <a:gd name="connsiteY59" fmla="*/ 2984371 h 6858000"/>
              <a:gd name="connsiteX60" fmla="*/ 5479405 w 6128435"/>
              <a:gd name="connsiteY60" fmla="*/ 2988507 h 6858000"/>
              <a:gd name="connsiteX61" fmla="*/ 5482415 w 6128435"/>
              <a:gd name="connsiteY61" fmla="*/ 3004079 h 6858000"/>
              <a:gd name="connsiteX62" fmla="*/ 5483865 w 6128435"/>
              <a:gd name="connsiteY62" fmla="*/ 3005467 h 6858000"/>
              <a:gd name="connsiteX63" fmla="*/ 5482236 w 6128435"/>
              <a:gd name="connsiteY63" fmla="*/ 3019791 h 6858000"/>
              <a:gd name="connsiteX64" fmla="*/ 5475895 w 6128435"/>
              <a:gd name="connsiteY64" fmla="*/ 3033578 h 6858000"/>
              <a:gd name="connsiteX65" fmla="*/ 5477595 w 6128435"/>
              <a:gd name="connsiteY65" fmla="*/ 3250534 h 6858000"/>
              <a:gd name="connsiteX66" fmla="*/ 5532836 w 6128435"/>
              <a:gd name="connsiteY66" fmla="*/ 3353840 h 6858000"/>
              <a:gd name="connsiteX67" fmla="*/ 5561229 w 6128435"/>
              <a:gd name="connsiteY67" fmla="*/ 3395784 h 6858000"/>
              <a:gd name="connsiteX68" fmla="*/ 5589758 w 6128435"/>
              <a:gd name="connsiteY68" fmla="*/ 3506453 h 6858000"/>
              <a:gd name="connsiteX69" fmla="*/ 5596144 w 6128435"/>
              <a:gd name="connsiteY69" fmla="*/ 3534624 h 6858000"/>
              <a:gd name="connsiteX70" fmla="*/ 5597750 w 6128435"/>
              <a:gd name="connsiteY70" fmla="*/ 3534129 h 6858000"/>
              <a:gd name="connsiteX71" fmla="*/ 5599700 w 6128435"/>
              <a:gd name="connsiteY71" fmla="*/ 3547221 h 6858000"/>
              <a:gd name="connsiteX72" fmla="*/ 5615031 w 6128435"/>
              <a:gd name="connsiteY72" fmla="*/ 3557482 h 6858000"/>
              <a:gd name="connsiteX73" fmla="*/ 5618377 w 6128435"/>
              <a:gd name="connsiteY73" fmla="*/ 3588431 h 6858000"/>
              <a:gd name="connsiteX74" fmla="*/ 5612155 w 6128435"/>
              <a:gd name="connsiteY74" fmla="*/ 3589869 h 6858000"/>
              <a:gd name="connsiteX75" fmla="*/ 5620843 w 6128435"/>
              <a:gd name="connsiteY75" fmla="*/ 3606745 h 6858000"/>
              <a:gd name="connsiteX76" fmla="*/ 5655472 w 6128435"/>
              <a:gd name="connsiteY76" fmla="*/ 3678877 h 6858000"/>
              <a:gd name="connsiteX77" fmla="*/ 5680448 w 6128435"/>
              <a:gd name="connsiteY77" fmla="*/ 3717760 h 6858000"/>
              <a:gd name="connsiteX78" fmla="*/ 5683015 w 6128435"/>
              <a:gd name="connsiteY78" fmla="*/ 3762025 h 6858000"/>
              <a:gd name="connsiteX79" fmla="*/ 5696643 w 6128435"/>
              <a:gd name="connsiteY79" fmla="*/ 3773888 h 6858000"/>
              <a:gd name="connsiteX80" fmla="*/ 5699203 w 6128435"/>
              <a:gd name="connsiteY80" fmla="*/ 3775823 h 6858000"/>
              <a:gd name="connsiteX81" fmla="*/ 5704824 w 6128435"/>
              <a:gd name="connsiteY81" fmla="*/ 3785966 h 6858000"/>
              <a:gd name="connsiteX82" fmla="*/ 5712204 w 6128435"/>
              <a:gd name="connsiteY82" fmla="*/ 3785830 h 6858000"/>
              <a:gd name="connsiteX83" fmla="*/ 5724816 w 6128435"/>
              <a:gd name="connsiteY83" fmla="*/ 3798949 h 6858000"/>
              <a:gd name="connsiteX84" fmla="*/ 5733539 w 6128435"/>
              <a:gd name="connsiteY84" fmla="*/ 3818457 h 6858000"/>
              <a:gd name="connsiteX85" fmla="*/ 5768491 w 6128435"/>
              <a:gd name="connsiteY85" fmla="*/ 3914399 h 6858000"/>
              <a:gd name="connsiteX86" fmla="*/ 5793123 w 6128435"/>
              <a:gd name="connsiteY86" fmla="*/ 3969952 h 6858000"/>
              <a:gd name="connsiteX87" fmla="*/ 5808321 w 6128435"/>
              <a:gd name="connsiteY87" fmla="*/ 3988153 h 6858000"/>
              <a:gd name="connsiteX88" fmla="*/ 5825621 w 6128435"/>
              <a:gd name="connsiteY88" fmla="*/ 4015525 h 6858000"/>
              <a:gd name="connsiteX89" fmla="*/ 5860672 w 6128435"/>
              <a:gd name="connsiteY89" fmla="*/ 4061579 h 6858000"/>
              <a:gd name="connsiteX90" fmla="*/ 5872173 w 6128435"/>
              <a:gd name="connsiteY90" fmla="*/ 4088497 h 6858000"/>
              <a:gd name="connsiteX91" fmla="*/ 5883705 w 6128435"/>
              <a:gd name="connsiteY91" fmla="*/ 4101899 h 6858000"/>
              <a:gd name="connsiteX92" fmla="*/ 5885314 w 6128435"/>
              <a:gd name="connsiteY92" fmla="*/ 4108387 h 6858000"/>
              <a:gd name="connsiteX93" fmla="*/ 5894095 w 6128435"/>
              <a:gd name="connsiteY93" fmla="*/ 4128857 h 6858000"/>
              <a:gd name="connsiteX94" fmla="*/ 5898339 w 6128435"/>
              <a:gd name="connsiteY94" fmla="*/ 4140800 h 6858000"/>
              <a:gd name="connsiteX95" fmla="*/ 5899734 w 6128435"/>
              <a:gd name="connsiteY95" fmla="*/ 4145632 h 6858000"/>
              <a:gd name="connsiteX96" fmla="*/ 5897098 w 6128435"/>
              <a:gd name="connsiteY96" fmla="*/ 4157819 h 6858000"/>
              <a:gd name="connsiteX97" fmla="*/ 5903513 w 6128435"/>
              <a:gd name="connsiteY97" fmla="*/ 4187661 h 6858000"/>
              <a:gd name="connsiteX98" fmla="*/ 5917114 w 6128435"/>
              <a:gd name="connsiteY98" fmla="*/ 4213096 h 6858000"/>
              <a:gd name="connsiteX99" fmla="*/ 5921153 w 6128435"/>
              <a:gd name="connsiteY99" fmla="*/ 4236222 h 6858000"/>
              <a:gd name="connsiteX100" fmla="*/ 5924233 w 6128435"/>
              <a:gd name="connsiteY100" fmla="*/ 4242060 h 6858000"/>
              <a:gd name="connsiteX101" fmla="*/ 5928910 w 6128435"/>
              <a:gd name="connsiteY101" fmla="*/ 4300973 h 6858000"/>
              <a:gd name="connsiteX102" fmla="*/ 5939320 w 6128435"/>
              <a:gd name="connsiteY102" fmla="*/ 4340435 h 6858000"/>
              <a:gd name="connsiteX103" fmla="*/ 5946705 w 6128435"/>
              <a:gd name="connsiteY103" fmla="*/ 4428051 h 6858000"/>
              <a:gd name="connsiteX104" fmla="*/ 5949261 w 6128435"/>
              <a:gd name="connsiteY104" fmla="*/ 4449185 h 6858000"/>
              <a:gd name="connsiteX105" fmla="*/ 5957504 w 6128435"/>
              <a:gd name="connsiteY105" fmla="*/ 4465911 h 6858000"/>
              <a:gd name="connsiteX106" fmla="*/ 5964689 w 6128435"/>
              <a:gd name="connsiteY106" fmla="*/ 4468532 h 6858000"/>
              <a:gd name="connsiteX107" fmla="*/ 5967062 w 6128435"/>
              <a:gd name="connsiteY107" fmla="*/ 4479923 h 6858000"/>
              <a:gd name="connsiteX108" fmla="*/ 5968960 w 6128435"/>
              <a:gd name="connsiteY108" fmla="*/ 4482655 h 6858000"/>
              <a:gd name="connsiteX109" fmla="*/ 5978567 w 6128435"/>
              <a:gd name="connsiteY109" fmla="*/ 4498605 h 6858000"/>
              <a:gd name="connsiteX110" fmla="*/ 5980106 w 6128435"/>
              <a:gd name="connsiteY110" fmla="*/ 4585087 h 6858000"/>
              <a:gd name="connsiteX111" fmla="*/ 5998138 w 6128435"/>
              <a:gd name="connsiteY111" fmla="*/ 4697518 h 6858000"/>
              <a:gd name="connsiteX112" fmla="*/ 6013516 w 6128435"/>
              <a:gd name="connsiteY112" fmla="*/ 4786619 h 6858000"/>
              <a:gd name="connsiteX113" fmla="*/ 6025404 w 6128435"/>
              <a:gd name="connsiteY113" fmla="*/ 4858148 h 6858000"/>
              <a:gd name="connsiteX114" fmla="*/ 6007749 w 6128435"/>
              <a:gd name="connsiteY114" fmla="*/ 4964715 h 6858000"/>
              <a:gd name="connsiteX115" fmla="*/ 6005269 w 6128435"/>
              <a:gd name="connsiteY115" fmla="*/ 5150567 h 6858000"/>
              <a:gd name="connsiteX116" fmla="*/ 6001127 w 6128435"/>
              <a:gd name="connsiteY116" fmla="*/ 5164609 h 6858000"/>
              <a:gd name="connsiteX117" fmla="*/ 5996647 w 6128435"/>
              <a:gd name="connsiteY117" fmla="*/ 5185640 h 6858000"/>
              <a:gd name="connsiteX118" fmla="*/ 5998514 w 6128435"/>
              <a:gd name="connsiteY118" fmla="*/ 5189673 h 6858000"/>
              <a:gd name="connsiteX119" fmla="*/ 5995970 w 6128435"/>
              <a:gd name="connsiteY119" fmla="*/ 5221547 h 6858000"/>
              <a:gd name="connsiteX120" fmla="*/ 5997218 w 6128435"/>
              <a:gd name="connsiteY120" fmla="*/ 5222031 h 6858000"/>
              <a:gd name="connsiteX121" fmla="*/ 6002116 w 6128435"/>
              <a:gd name="connsiteY121" fmla="*/ 5231223 h 6858000"/>
              <a:gd name="connsiteX122" fmla="*/ 6008541 w 6128435"/>
              <a:gd name="connsiteY122" fmla="*/ 5248680 h 6858000"/>
              <a:gd name="connsiteX123" fmla="*/ 6039260 w 6128435"/>
              <a:gd name="connsiteY123" fmla="*/ 5289518 h 6858000"/>
              <a:gd name="connsiteX124" fmla="*/ 6036748 w 6128435"/>
              <a:gd name="connsiteY124" fmla="*/ 5322752 h 6858000"/>
              <a:gd name="connsiteX125" fmla="*/ 6036943 w 6128435"/>
              <a:gd name="connsiteY125" fmla="*/ 5329480 h 6858000"/>
              <a:gd name="connsiteX126" fmla="*/ 6037236 w 6128435"/>
              <a:gd name="connsiteY126" fmla="*/ 5329634 h 6858000"/>
              <a:gd name="connsiteX127" fmla="*/ 6038019 w 6128435"/>
              <a:gd name="connsiteY127" fmla="*/ 5336764 h 6858000"/>
              <a:gd name="connsiteX128" fmla="*/ 6037298 w 6128435"/>
              <a:gd name="connsiteY128" fmla="*/ 5341753 h 6858000"/>
              <a:gd name="connsiteX129" fmla="*/ 6037677 w 6128435"/>
              <a:gd name="connsiteY129" fmla="*/ 5354807 h 6858000"/>
              <a:gd name="connsiteX130" fmla="*/ 6039728 w 6128435"/>
              <a:gd name="connsiteY130" fmla="*/ 5359416 h 6858000"/>
              <a:gd name="connsiteX131" fmla="*/ 6043311 w 6128435"/>
              <a:gd name="connsiteY131" fmla="*/ 5361407 h 6858000"/>
              <a:gd name="connsiteX132" fmla="*/ 6042954 w 6128435"/>
              <a:gd name="connsiteY132" fmla="*/ 5362576 h 6858000"/>
              <a:gd name="connsiteX133" fmla="*/ 6053435 w 6128435"/>
              <a:gd name="connsiteY133" fmla="*/ 5387547 h 6858000"/>
              <a:gd name="connsiteX134" fmla="*/ 6065933 w 6128435"/>
              <a:gd name="connsiteY134" fmla="*/ 5443002 h 6858000"/>
              <a:gd name="connsiteX135" fmla="*/ 6068640 w 6128435"/>
              <a:gd name="connsiteY135" fmla="*/ 5474503 h 6858000"/>
              <a:gd name="connsiteX136" fmla="*/ 6080922 w 6128435"/>
              <a:gd name="connsiteY136" fmla="*/ 5561070 h 6858000"/>
              <a:gd name="connsiteX137" fmla="*/ 6096949 w 6128435"/>
              <a:gd name="connsiteY137" fmla="*/ 5648179 h 6858000"/>
              <a:gd name="connsiteX138" fmla="*/ 6125703 w 6128435"/>
              <a:gd name="connsiteY138" fmla="*/ 5692894 h 6858000"/>
              <a:gd name="connsiteX139" fmla="*/ 6126670 w 6128435"/>
              <a:gd name="connsiteY139" fmla="*/ 5697882 h 6858000"/>
              <a:gd name="connsiteX140" fmla="*/ 6124061 w 6128435"/>
              <a:gd name="connsiteY140" fmla="*/ 5710294 h 6858000"/>
              <a:gd name="connsiteX141" fmla="*/ 6122213 w 6128435"/>
              <a:gd name="connsiteY141" fmla="*/ 5714762 h 6858000"/>
              <a:gd name="connsiteX142" fmla="*/ 6121353 w 6128435"/>
              <a:gd name="connsiteY142" fmla="*/ 5721725 h 6858000"/>
              <a:gd name="connsiteX143" fmla="*/ 6121607 w 6128435"/>
              <a:gd name="connsiteY143" fmla="*/ 5721959 h 6858000"/>
              <a:gd name="connsiteX144" fmla="*/ 6120262 w 6128435"/>
              <a:gd name="connsiteY144" fmla="*/ 5728358 h 6858000"/>
              <a:gd name="connsiteX145" fmla="*/ 6110194 w 6128435"/>
              <a:gd name="connsiteY145" fmla="*/ 5758853 h 6858000"/>
              <a:gd name="connsiteX146" fmla="*/ 6127519 w 6128435"/>
              <a:gd name="connsiteY146" fmla="*/ 5865775 h 6858000"/>
              <a:gd name="connsiteX147" fmla="*/ 6128435 w 6128435"/>
              <a:gd name="connsiteY147" fmla="*/ 5870164 h 6858000"/>
              <a:gd name="connsiteX148" fmla="*/ 6119217 w 6128435"/>
              <a:gd name="connsiteY148" fmla="*/ 5888542 h 6858000"/>
              <a:gd name="connsiteX149" fmla="*/ 6115966 w 6128435"/>
              <a:gd name="connsiteY149" fmla="*/ 5898387 h 6858000"/>
              <a:gd name="connsiteX150" fmla="*/ 6111924 w 6128435"/>
              <a:gd name="connsiteY150" fmla="*/ 5900444 h 6858000"/>
              <a:gd name="connsiteX151" fmla="*/ 6108716 w 6128435"/>
              <a:gd name="connsiteY151" fmla="*/ 5915345 h 6858000"/>
              <a:gd name="connsiteX152" fmla="*/ 6109524 w 6128435"/>
              <a:gd name="connsiteY152" fmla="*/ 5917328 h 6858000"/>
              <a:gd name="connsiteX153" fmla="*/ 6102493 w 6128435"/>
              <a:gd name="connsiteY153" fmla="*/ 5928602 h 6858000"/>
              <a:gd name="connsiteX154" fmla="*/ 6056863 w 6128435"/>
              <a:gd name="connsiteY154" fmla="*/ 6000643 h 6858000"/>
              <a:gd name="connsiteX155" fmla="*/ 6045436 w 6128435"/>
              <a:gd name="connsiteY155" fmla="*/ 6124480 h 6858000"/>
              <a:gd name="connsiteX156" fmla="*/ 6030489 w 6128435"/>
              <a:gd name="connsiteY156" fmla="*/ 6317666 h 6858000"/>
              <a:gd name="connsiteX157" fmla="*/ 6007492 w 6128435"/>
              <a:gd name="connsiteY157" fmla="*/ 6440818 h 6858000"/>
              <a:gd name="connsiteX158" fmla="*/ 6009467 w 6128435"/>
              <a:gd name="connsiteY158" fmla="*/ 6487076 h 6858000"/>
              <a:gd name="connsiteX159" fmla="*/ 5995064 w 6128435"/>
              <a:gd name="connsiteY159" fmla="*/ 6540791 h 6858000"/>
              <a:gd name="connsiteX160" fmla="*/ 5996309 w 6128435"/>
              <a:gd name="connsiteY160" fmla="*/ 6543961 h 6858000"/>
              <a:gd name="connsiteX161" fmla="*/ 5996048 w 6128435"/>
              <a:gd name="connsiteY161" fmla="*/ 6555444 h 6858000"/>
              <a:gd name="connsiteX162" fmla="*/ 6002524 w 6128435"/>
              <a:gd name="connsiteY162" fmla="*/ 6560188 h 6858000"/>
              <a:gd name="connsiteX163" fmla="*/ 6006823 w 6128435"/>
              <a:gd name="connsiteY163" fmla="*/ 6578546 h 6858000"/>
              <a:gd name="connsiteX164" fmla="*/ 6004510 w 6128435"/>
              <a:gd name="connsiteY164" fmla="*/ 6599256 h 6858000"/>
              <a:gd name="connsiteX165" fmla="*/ 5986207 w 6128435"/>
              <a:gd name="connsiteY165" fmla="*/ 6695855 h 6858000"/>
              <a:gd name="connsiteX166" fmla="*/ 5979428 w 6128435"/>
              <a:gd name="connsiteY166" fmla="*/ 6754678 h 6858000"/>
              <a:gd name="connsiteX167" fmla="*/ 5983398 w 6128435"/>
              <a:gd name="connsiteY167" fmla="*/ 6778641 h 6858000"/>
              <a:gd name="connsiteX168" fmla="*/ 5984543 w 6128435"/>
              <a:gd name="connsiteY168" fmla="*/ 6811016 h 6858000"/>
              <a:gd name="connsiteX169" fmla="*/ 5981802 w 6128435"/>
              <a:gd name="connsiteY169" fmla="*/ 6838578 h 6858000"/>
              <a:gd name="connsiteX170" fmla="*/ 5979671 w 6128435"/>
              <a:gd name="connsiteY170" fmla="*/ 6858000 h 6858000"/>
              <a:gd name="connsiteX171" fmla="*/ 0 w 6128435"/>
              <a:gd name="connsiteY171" fmla="*/ 6858000 h 6858000"/>
              <a:gd name="connsiteX172" fmla="*/ 0 w 6128435"/>
              <a:gd name="connsiteY17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45653 w 6128435"/>
              <a:gd name="connsiteY42" fmla="*/ 228031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72526 w 6128435"/>
              <a:gd name="connsiteY34" fmla="*/ 193694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75895 w 6128435"/>
              <a:gd name="connsiteY63" fmla="*/ 3033578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1013 w 6128435"/>
              <a:gd name="connsiteY57" fmla="*/ 2973461 h 6858000"/>
              <a:gd name="connsiteX58" fmla="*/ 5482045 w 6128435"/>
              <a:gd name="connsiteY58" fmla="*/ 2984371 h 6858000"/>
              <a:gd name="connsiteX59" fmla="*/ 5479405 w 6128435"/>
              <a:gd name="connsiteY59" fmla="*/ 2988507 h 6858000"/>
              <a:gd name="connsiteX60" fmla="*/ 5482415 w 6128435"/>
              <a:gd name="connsiteY60" fmla="*/ 3004079 h 6858000"/>
              <a:gd name="connsiteX61" fmla="*/ 5483865 w 6128435"/>
              <a:gd name="connsiteY61" fmla="*/ 3005467 h 6858000"/>
              <a:gd name="connsiteX62" fmla="*/ 5482236 w 6128435"/>
              <a:gd name="connsiteY62" fmla="*/ 3019791 h 6858000"/>
              <a:gd name="connsiteX63" fmla="*/ 5481505 w 6128435"/>
              <a:gd name="connsiteY63" fmla="*/ 3095286 h 6858000"/>
              <a:gd name="connsiteX64" fmla="*/ 5477595 w 6128435"/>
              <a:gd name="connsiteY64" fmla="*/ 3250534 h 6858000"/>
              <a:gd name="connsiteX65" fmla="*/ 5532836 w 6128435"/>
              <a:gd name="connsiteY65" fmla="*/ 3353840 h 6858000"/>
              <a:gd name="connsiteX66" fmla="*/ 5561229 w 6128435"/>
              <a:gd name="connsiteY66" fmla="*/ 3395784 h 6858000"/>
              <a:gd name="connsiteX67" fmla="*/ 5589758 w 6128435"/>
              <a:gd name="connsiteY67" fmla="*/ 3506453 h 6858000"/>
              <a:gd name="connsiteX68" fmla="*/ 5596144 w 6128435"/>
              <a:gd name="connsiteY68" fmla="*/ 3534624 h 6858000"/>
              <a:gd name="connsiteX69" fmla="*/ 5597750 w 6128435"/>
              <a:gd name="connsiteY69" fmla="*/ 3534129 h 6858000"/>
              <a:gd name="connsiteX70" fmla="*/ 5599700 w 6128435"/>
              <a:gd name="connsiteY70" fmla="*/ 3547221 h 6858000"/>
              <a:gd name="connsiteX71" fmla="*/ 5615031 w 6128435"/>
              <a:gd name="connsiteY71" fmla="*/ 3557482 h 6858000"/>
              <a:gd name="connsiteX72" fmla="*/ 5618377 w 6128435"/>
              <a:gd name="connsiteY72" fmla="*/ 3588431 h 6858000"/>
              <a:gd name="connsiteX73" fmla="*/ 5612155 w 6128435"/>
              <a:gd name="connsiteY73" fmla="*/ 3589869 h 6858000"/>
              <a:gd name="connsiteX74" fmla="*/ 5620843 w 6128435"/>
              <a:gd name="connsiteY74" fmla="*/ 3606745 h 6858000"/>
              <a:gd name="connsiteX75" fmla="*/ 5655472 w 6128435"/>
              <a:gd name="connsiteY75" fmla="*/ 3678877 h 6858000"/>
              <a:gd name="connsiteX76" fmla="*/ 5680448 w 6128435"/>
              <a:gd name="connsiteY76" fmla="*/ 3717760 h 6858000"/>
              <a:gd name="connsiteX77" fmla="*/ 5683015 w 6128435"/>
              <a:gd name="connsiteY77" fmla="*/ 3762025 h 6858000"/>
              <a:gd name="connsiteX78" fmla="*/ 5696643 w 6128435"/>
              <a:gd name="connsiteY78" fmla="*/ 3773888 h 6858000"/>
              <a:gd name="connsiteX79" fmla="*/ 5699203 w 6128435"/>
              <a:gd name="connsiteY79" fmla="*/ 3775823 h 6858000"/>
              <a:gd name="connsiteX80" fmla="*/ 5704824 w 6128435"/>
              <a:gd name="connsiteY80" fmla="*/ 3785966 h 6858000"/>
              <a:gd name="connsiteX81" fmla="*/ 5712204 w 6128435"/>
              <a:gd name="connsiteY81" fmla="*/ 3785830 h 6858000"/>
              <a:gd name="connsiteX82" fmla="*/ 5724816 w 6128435"/>
              <a:gd name="connsiteY82" fmla="*/ 3798949 h 6858000"/>
              <a:gd name="connsiteX83" fmla="*/ 5733539 w 6128435"/>
              <a:gd name="connsiteY83" fmla="*/ 3818457 h 6858000"/>
              <a:gd name="connsiteX84" fmla="*/ 5768491 w 6128435"/>
              <a:gd name="connsiteY84" fmla="*/ 3914399 h 6858000"/>
              <a:gd name="connsiteX85" fmla="*/ 5793123 w 6128435"/>
              <a:gd name="connsiteY85" fmla="*/ 3969952 h 6858000"/>
              <a:gd name="connsiteX86" fmla="*/ 5808321 w 6128435"/>
              <a:gd name="connsiteY86" fmla="*/ 3988153 h 6858000"/>
              <a:gd name="connsiteX87" fmla="*/ 5825621 w 6128435"/>
              <a:gd name="connsiteY87" fmla="*/ 4015525 h 6858000"/>
              <a:gd name="connsiteX88" fmla="*/ 5860672 w 6128435"/>
              <a:gd name="connsiteY88" fmla="*/ 4061579 h 6858000"/>
              <a:gd name="connsiteX89" fmla="*/ 5872173 w 6128435"/>
              <a:gd name="connsiteY89" fmla="*/ 4088497 h 6858000"/>
              <a:gd name="connsiteX90" fmla="*/ 5883705 w 6128435"/>
              <a:gd name="connsiteY90" fmla="*/ 4101899 h 6858000"/>
              <a:gd name="connsiteX91" fmla="*/ 5885314 w 6128435"/>
              <a:gd name="connsiteY91" fmla="*/ 4108387 h 6858000"/>
              <a:gd name="connsiteX92" fmla="*/ 5894095 w 6128435"/>
              <a:gd name="connsiteY92" fmla="*/ 4128857 h 6858000"/>
              <a:gd name="connsiteX93" fmla="*/ 5898339 w 6128435"/>
              <a:gd name="connsiteY93" fmla="*/ 4140800 h 6858000"/>
              <a:gd name="connsiteX94" fmla="*/ 5899734 w 6128435"/>
              <a:gd name="connsiteY94" fmla="*/ 4145632 h 6858000"/>
              <a:gd name="connsiteX95" fmla="*/ 5897098 w 6128435"/>
              <a:gd name="connsiteY95" fmla="*/ 4157819 h 6858000"/>
              <a:gd name="connsiteX96" fmla="*/ 5903513 w 6128435"/>
              <a:gd name="connsiteY96" fmla="*/ 4187661 h 6858000"/>
              <a:gd name="connsiteX97" fmla="*/ 5917114 w 6128435"/>
              <a:gd name="connsiteY97" fmla="*/ 4213096 h 6858000"/>
              <a:gd name="connsiteX98" fmla="*/ 5921153 w 6128435"/>
              <a:gd name="connsiteY98" fmla="*/ 4236222 h 6858000"/>
              <a:gd name="connsiteX99" fmla="*/ 5924233 w 6128435"/>
              <a:gd name="connsiteY99" fmla="*/ 4242060 h 6858000"/>
              <a:gd name="connsiteX100" fmla="*/ 5928910 w 6128435"/>
              <a:gd name="connsiteY100" fmla="*/ 4300973 h 6858000"/>
              <a:gd name="connsiteX101" fmla="*/ 5939320 w 6128435"/>
              <a:gd name="connsiteY101" fmla="*/ 4340435 h 6858000"/>
              <a:gd name="connsiteX102" fmla="*/ 5946705 w 6128435"/>
              <a:gd name="connsiteY102" fmla="*/ 4428051 h 6858000"/>
              <a:gd name="connsiteX103" fmla="*/ 5949261 w 6128435"/>
              <a:gd name="connsiteY103" fmla="*/ 4449185 h 6858000"/>
              <a:gd name="connsiteX104" fmla="*/ 5957504 w 6128435"/>
              <a:gd name="connsiteY104" fmla="*/ 4465911 h 6858000"/>
              <a:gd name="connsiteX105" fmla="*/ 5964689 w 6128435"/>
              <a:gd name="connsiteY105" fmla="*/ 4468532 h 6858000"/>
              <a:gd name="connsiteX106" fmla="*/ 5967062 w 6128435"/>
              <a:gd name="connsiteY106" fmla="*/ 4479923 h 6858000"/>
              <a:gd name="connsiteX107" fmla="*/ 5968960 w 6128435"/>
              <a:gd name="connsiteY107" fmla="*/ 4482655 h 6858000"/>
              <a:gd name="connsiteX108" fmla="*/ 5978567 w 6128435"/>
              <a:gd name="connsiteY108" fmla="*/ 4498605 h 6858000"/>
              <a:gd name="connsiteX109" fmla="*/ 5980106 w 6128435"/>
              <a:gd name="connsiteY109" fmla="*/ 4585087 h 6858000"/>
              <a:gd name="connsiteX110" fmla="*/ 5998138 w 6128435"/>
              <a:gd name="connsiteY110" fmla="*/ 4697518 h 6858000"/>
              <a:gd name="connsiteX111" fmla="*/ 6013516 w 6128435"/>
              <a:gd name="connsiteY111" fmla="*/ 4786619 h 6858000"/>
              <a:gd name="connsiteX112" fmla="*/ 6025404 w 6128435"/>
              <a:gd name="connsiteY112" fmla="*/ 4858148 h 6858000"/>
              <a:gd name="connsiteX113" fmla="*/ 6007749 w 6128435"/>
              <a:gd name="connsiteY113" fmla="*/ 4964715 h 6858000"/>
              <a:gd name="connsiteX114" fmla="*/ 6005269 w 6128435"/>
              <a:gd name="connsiteY114" fmla="*/ 5150567 h 6858000"/>
              <a:gd name="connsiteX115" fmla="*/ 6001127 w 6128435"/>
              <a:gd name="connsiteY115" fmla="*/ 5164609 h 6858000"/>
              <a:gd name="connsiteX116" fmla="*/ 5996647 w 6128435"/>
              <a:gd name="connsiteY116" fmla="*/ 5185640 h 6858000"/>
              <a:gd name="connsiteX117" fmla="*/ 5998514 w 6128435"/>
              <a:gd name="connsiteY117" fmla="*/ 5189673 h 6858000"/>
              <a:gd name="connsiteX118" fmla="*/ 5995970 w 6128435"/>
              <a:gd name="connsiteY118" fmla="*/ 5221547 h 6858000"/>
              <a:gd name="connsiteX119" fmla="*/ 5997218 w 6128435"/>
              <a:gd name="connsiteY119" fmla="*/ 5222031 h 6858000"/>
              <a:gd name="connsiteX120" fmla="*/ 6002116 w 6128435"/>
              <a:gd name="connsiteY120" fmla="*/ 5231223 h 6858000"/>
              <a:gd name="connsiteX121" fmla="*/ 6008541 w 6128435"/>
              <a:gd name="connsiteY121" fmla="*/ 5248680 h 6858000"/>
              <a:gd name="connsiteX122" fmla="*/ 6039260 w 6128435"/>
              <a:gd name="connsiteY122" fmla="*/ 5289518 h 6858000"/>
              <a:gd name="connsiteX123" fmla="*/ 6036748 w 6128435"/>
              <a:gd name="connsiteY123" fmla="*/ 5322752 h 6858000"/>
              <a:gd name="connsiteX124" fmla="*/ 6036943 w 6128435"/>
              <a:gd name="connsiteY124" fmla="*/ 5329480 h 6858000"/>
              <a:gd name="connsiteX125" fmla="*/ 6037236 w 6128435"/>
              <a:gd name="connsiteY125" fmla="*/ 5329634 h 6858000"/>
              <a:gd name="connsiteX126" fmla="*/ 6038019 w 6128435"/>
              <a:gd name="connsiteY126" fmla="*/ 5336764 h 6858000"/>
              <a:gd name="connsiteX127" fmla="*/ 6037298 w 6128435"/>
              <a:gd name="connsiteY127" fmla="*/ 5341753 h 6858000"/>
              <a:gd name="connsiteX128" fmla="*/ 6037677 w 6128435"/>
              <a:gd name="connsiteY128" fmla="*/ 5354807 h 6858000"/>
              <a:gd name="connsiteX129" fmla="*/ 6039728 w 6128435"/>
              <a:gd name="connsiteY129" fmla="*/ 5359416 h 6858000"/>
              <a:gd name="connsiteX130" fmla="*/ 6043311 w 6128435"/>
              <a:gd name="connsiteY130" fmla="*/ 5361407 h 6858000"/>
              <a:gd name="connsiteX131" fmla="*/ 6042954 w 6128435"/>
              <a:gd name="connsiteY131" fmla="*/ 5362576 h 6858000"/>
              <a:gd name="connsiteX132" fmla="*/ 6053435 w 6128435"/>
              <a:gd name="connsiteY132" fmla="*/ 5387547 h 6858000"/>
              <a:gd name="connsiteX133" fmla="*/ 6065933 w 6128435"/>
              <a:gd name="connsiteY133" fmla="*/ 5443002 h 6858000"/>
              <a:gd name="connsiteX134" fmla="*/ 6068640 w 6128435"/>
              <a:gd name="connsiteY134" fmla="*/ 5474503 h 6858000"/>
              <a:gd name="connsiteX135" fmla="*/ 6080922 w 6128435"/>
              <a:gd name="connsiteY135" fmla="*/ 5561070 h 6858000"/>
              <a:gd name="connsiteX136" fmla="*/ 6096949 w 6128435"/>
              <a:gd name="connsiteY136" fmla="*/ 5648179 h 6858000"/>
              <a:gd name="connsiteX137" fmla="*/ 6125703 w 6128435"/>
              <a:gd name="connsiteY137" fmla="*/ 5692894 h 6858000"/>
              <a:gd name="connsiteX138" fmla="*/ 6126670 w 6128435"/>
              <a:gd name="connsiteY138" fmla="*/ 5697882 h 6858000"/>
              <a:gd name="connsiteX139" fmla="*/ 6124061 w 6128435"/>
              <a:gd name="connsiteY139" fmla="*/ 5710294 h 6858000"/>
              <a:gd name="connsiteX140" fmla="*/ 6122213 w 6128435"/>
              <a:gd name="connsiteY140" fmla="*/ 5714762 h 6858000"/>
              <a:gd name="connsiteX141" fmla="*/ 6121353 w 6128435"/>
              <a:gd name="connsiteY141" fmla="*/ 5721725 h 6858000"/>
              <a:gd name="connsiteX142" fmla="*/ 6121607 w 6128435"/>
              <a:gd name="connsiteY142" fmla="*/ 5721959 h 6858000"/>
              <a:gd name="connsiteX143" fmla="*/ 6120262 w 6128435"/>
              <a:gd name="connsiteY143" fmla="*/ 5728358 h 6858000"/>
              <a:gd name="connsiteX144" fmla="*/ 6110194 w 6128435"/>
              <a:gd name="connsiteY144" fmla="*/ 5758853 h 6858000"/>
              <a:gd name="connsiteX145" fmla="*/ 6127519 w 6128435"/>
              <a:gd name="connsiteY145" fmla="*/ 5865775 h 6858000"/>
              <a:gd name="connsiteX146" fmla="*/ 6128435 w 6128435"/>
              <a:gd name="connsiteY146" fmla="*/ 5870164 h 6858000"/>
              <a:gd name="connsiteX147" fmla="*/ 6119217 w 6128435"/>
              <a:gd name="connsiteY147" fmla="*/ 5888542 h 6858000"/>
              <a:gd name="connsiteX148" fmla="*/ 6115966 w 6128435"/>
              <a:gd name="connsiteY148" fmla="*/ 5898387 h 6858000"/>
              <a:gd name="connsiteX149" fmla="*/ 6111924 w 6128435"/>
              <a:gd name="connsiteY149" fmla="*/ 5900444 h 6858000"/>
              <a:gd name="connsiteX150" fmla="*/ 6108716 w 6128435"/>
              <a:gd name="connsiteY150" fmla="*/ 5915345 h 6858000"/>
              <a:gd name="connsiteX151" fmla="*/ 6109524 w 6128435"/>
              <a:gd name="connsiteY151" fmla="*/ 5917328 h 6858000"/>
              <a:gd name="connsiteX152" fmla="*/ 6102493 w 6128435"/>
              <a:gd name="connsiteY152" fmla="*/ 5928602 h 6858000"/>
              <a:gd name="connsiteX153" fmla="*/ 6056863 w 6128435"/>
              <a:gd name="connsiteY153" fmla="*/ 6000643 h 6858000"/>
              <a:gd name="connsiteX154" fmla="*/ 6045436 w 6128435"/>
              <a:gd name="connsiteY154" fmla="*/ 6124480 h 6858000"/>
              <a:gd name="connsiteX155" fmla="*/ 6030489 w 6128435"/>
              <a:gd name="connsiteY155" fmla="*/ 6317666 h 6858000"/>
              <a:gd name="connsiteX156" fmla="*/ 6007492 w 6128435"/>
              <a:gd name="connsiteY156" fmla="*/ 6440818 h 6858000"/>
              <a:gd name="connsiteX157" fmla="*/ 6009467 w 6128435"/>
              <a:gd name="connsiteY157" fmla="*/ 6487076 h 6858000"/>
              <a:gd name="connsiteX158" fmla="*/ 5995064 w 6128435"/>
              <a:gd name="connsiteY158" fmla="*/ 6540791 h 6858000"/>
              <a:gd name="connsiteX159" fmla="*/ 5996309 w 6128435"/>
              <a:gd name="connsiteY159" fmla="*/ 6543961 h 6858000"/>
              <a:gd name="connsiteX160" fmla="*/ 5996048 w 6128435"/>
              <a:gd name="connsiteY160" fmla="*/ 6555444 h 6858000"/>
              <a:gd name="connsiteX161" fmla="*/ 6002524 w 6128435"/>
              <a:gd name="connsiteY161" fmla="*/ 6560188 h 6858000"/>
              <a:gd name="connsiteX162" fmla="*/ 6006823 w 6128435"/>
              <a:gd name="connsiteY162" fmla="*/ 6578546 h 6858000"/>
              <a:gd name="connsiteX163" fmla="*/ 6004510 w 6128435"/>
              <a:gd name="connsiteY163" fmla="*/ 6599256 h 6858000"/>
              <a:gd name="connsiteX164" fmla="*/ 5986207 w 6128435"/>
              <a:gd name="connsiteY164" fmla="*/ 6695855 h 6858000"/>
              <a:gd name="connsiteX165" fmla="*/ 5979428 w 6128435"/>
              <a:gd name="connsiteY165" fmla="*/ 6754678 h 6858000"/>
              <a:gd name="connsiteX166" fmla="*/ 5983398 w 6128435"/>
              <a:gd name="connsiteY166" fmla="*/ 6778641 h 6858000"/>
              <a:gd name="connsiteX167" fmla="*/ 5984543 w 6128435"/>
              <a:gd name="connsiteY167" fmla="*/ 6811016 h 6858000"/>
              <a:gd name="connsiteX168" fmla="*/ 5981802 w 6128435"/>
              <a:gd name="connsiteY168" fmla="*/ 6838578 h 6858000"/>
              <a:gd name="connsiteX169" fmla="*/ 5979671 w 6128435"/>
              <a:gd name="connsiteY169" fmla="*/ 6858000 h 6858000"/>
              <a:gd name="connsiteX170" fmla="*/ 0 w 6128435"/>
              <a:gd name="connsiteY170" fmla="*/ 6858000 h 6858000"/>
              <a:gd name="connsiteX171" fmla="*/ 0 w 6128435"/>
              <a:gd name="connsiteY17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79405 w 6128435"/>
              <a:gd name="connsiteY58" fmla="*/ 2988507 h 6858000"/>
              <a:gd name="connsiteX59" fmla="*/ 5482415 w 6128435"/>
              <a:gd name="connsiteY59" fmla="*/ 3004079 h 6858000"/>
              <a:gd name="connsiteX60" fmla="*/ 5483865 w 6128435"/>
              <a:gd name="connsiteY60" fmla="*/ 3005467 h 6858000"/>
              <a:gd name="connsiteX61" fmla="*/ 5482236 w 6128435"/>
              <a:gd name="connsiteY61" fmla="*/ 3019791 h 6858000"/>
              <a:gd name="connsiteX62" fmla="*/ 5481505 w 6128435"/>
              <a:gd name="connsiteY62" fmla="*/ 3095286 h 6858000"/>
              <a:gd name="connsiteX63" fmla="*/ 5477595 w 6128435"/>
              <a:gd name="connsiteY63" fmla="*/ 3250534 h 6858000"/>
              <a:gd name="connsiteX64" fmla="*/ 5532836 w 6128435"/>
              <a:gd name="connsiteY64" fmla="*/ 3353840 h 6858000"/>
              <a:gd name="connsiteX65" fmla="*/ 5561229 w 6128435"/>
              <a:gd name="connsiteY65" fmla="*/ 3395784 h 6858000"/>
              <a:gd name="connsiteX66" fmla="*/ 5589758 w 6128435"/>
              <a:gd name="connsiteY66" fmla="*/ 3506453 h 6858000"/>
              <a:gd name="connsiteX67" fmla="*/ 5596144 w 6128435"/>
              <a:gd name="connsiteY67" fmla="*/ 3534624 h 6858000"/>
              <a:gd name="connsiteX68" fmla="*/ 5597750 w 6128435"/>
              <a:gd name="connsiteY68" fmla="*/ 3534129 h 6858000"/>
              <a:gd name="connsiteX69" fmla="*/ 5599700 w 6128435"/>
              <a:gd name="connsiteY69" fmla="*/ 3547221 h 6858000"/>
              <a:gd name="connsiteX70" fmla="*/ 5615031 w 6128435"/>
              <a:gd name="connsiteY70" fmla="*/ 3557482 h 6858000"/>
              <a:gd name="connsiteX71" fmla="*/ 5618377 w 6128435"/>
              <a:gd name="connsiteY71" fmla="*/ 3588431 h 6858000"/>
              <a:gd name="connsiteX72" fmla="*/ 5612155 w 6128435"/>
              <a:gd name="connsiteY72" fmla="*/ 3589869 h 6858000"/>
              <a:gd name="connsiteX73" fmla="*/ 5620843 w 6128435"/>
              <a:gd name="connsiteY73" fmla="*/ 3606745 h 6858000"/>
              <a:gd name="connsiteX74" fmla="*/ 5655472 w 6128435"/>
              <a:gd name="connsiteY74" fmla="*/ 3678877 h 6858000"/>
              <a:gd name="connsiteX75" fmla="*/ 5680448 w 6128435"/>
              <a:gd name="connsiteY75" fmla="*/ 3717760 h 6858000"/>
              <a:gd name="connsiteX76" fmla="*/ 5683015 w 6128435"/>
              <a:gd name="connsiteY76" fmla="*/ 3762025 h 6858000"/>
              <a:gd name="connsiteX77" fmla="*/ 5696643 w 6128435"/>
              <a:gd name="connsiteY77" fmla="*/ 3773888 h 6858000"/>
              <a:gd name="connsiteX78" fmla="*/ 5699203 w 6128435"/>
              <a:gd name="connsiteY78" fmla="*/ 3775823 h 6858000"/>
              <a:gd name="connsiteX79" fmla="*/ 5704824 w 6128435"/>
              <a:gd name="connsiteY79" fmla="*/ 3785966 h 6858000"/>
              <a:gd name="connsiteX80" fmla="*/ 5712204 w 6128435"/>
              <a:gd name="connsiteY80" fmla="*/ 3785830 h 6858000"/>
              <a:gd name="connsiteX81" fmla="*/ 5724816 w 6128435"/>
              <a:gd name="connsiteY81" fmla="*/ 3798949 h 6858000"/>
              <a:gd name="connsiteX82" fmla="*/ 5733539 w 6128435"/>
              <a:gd name="connsiteY82" fmla="*/ 3818457 h 6858000"/>
              <a:gd name="connsiteX83" fmla="*/ 5768491 w 6128435"/>
              <a:gd name="connsiteY83" fmla="*/ 3914399 h 6858000"/>
              <a:gd name="connsiteX84" fmla="*/ 5793123 w 6128435"/>
              <a:gd name="connsiteY84" fmla="*/ 3969952 h 6858000"/>
              <a:gd name="connsiteX85" fmla="*/ 5808321 w 6128435"/>
              <a:gd name="connsiteY85" fmla="*/ 3988153 h 6858000"/>
              <a:gd name="connsiteX86" fmla="*/ 5825621 w 6128435"/>
              <a:gd name="connsiteY86" fmla="*/ 4015525 h 6858000"/>
              <a:gd name="connsiteX87" fmla="*/ 5860672 w 6128435"/>
              <a:gd name="connsiteY87" fmla="*/ 4061579 h 6858000"/>
              <a:gd name="connsiteX88" fmla="*/ 5872173 w 6128435"/>
              <a:gd name="connsiteY88" fmla="*/ 4088497 h 6858000"/>
              <a:gd name="connsiteX89" fmla="*/ 5883705 w 6128435"/>
              <a:gd name="connsiteY89" fmla="*/ 4101899 h 6858000"/>
              <a:gd name="connsiteX90" fmla="*/ 5885314 w 6128435"/>
              <a:gd name="connsiteY90" fmla="*/ 4108387 h 6858000"/>
              <a:gd name="connsiteX91" fmla="*/ 5894095 w 6128435"/>
              <a:gd name="connsiteY91" fmla="*/ 4128857 h 6858000"/>
              <a:gd name="connsiteX92" fmla="*/ 5898339 w 6128435"/>
              <a:gd name="connsiteY92" fmla="*/ 4140800 h 6858000"/>
              <a:gd name="connsiteX93" fmla="*/ 5899734 w 6128435"/>
              <a:gd name="connsiteY93" fmla="*/ 4145632 h 6858000"/>
              <a:gd name="connsiteX94" fmla="*/ 5897098 w 6128435"/>
              <a:gd name="connsiteY94" fmla="*/ 4157819 h 6858000"/>
              <a:gd name="connsiteX95" fmla="*/ 5903513 w 6128435"/>
              <a:gd name="connsiteY95" fmla="*/ 4187661 h 6858000"/>
              <a:gd name="connsiteX96" fmla="*/ 5917114 w 6128435"/>
              <a:gd name="connsiteY96" fmla="*/ 4213096 h 6858000"/>
              <a:gd name="connsiteX97" fmla="*/ 5921153 w 6128435"/>
              <a:gd name="connsiteY97" fmla="*/ 4236222 h 6858000"/>
              <a:gd name="connsiteX98" fmla="*/ 5924233 w 6128435"/>
              <a:gd name="connsiteY98" fmla="*/ 4242060 h 6858000"/>
              <a:gd name="connsiteX99" fmla="*/ 5928910 w 6128435"/>
              <a:gd name="connsiteY99" fmla="*/ 4300973 h 6858000"/>
              <a:gd name="connsiteX100" fmla="*/ 5939320 w 6128435"/>
              <a:gd name="connsiteY100" fmla="*/ 4340435 h 6858000"/>
              <a:gd name="connsiteX101" fmla="*/ 5946705 w 6128435"/>
              <a:gd name="connsiteY101" fmla="*/ 4428051 h 6858000"/>
              <a:gd name="connsiteX102" fmla="*/ 5949261 w 6128435"/>
              <a:gd name="connsiteY102" fmla="*/ 4449185 h 6858000"/>
              <a:gd name="connsiteX103" fmla="*/ 5957504 w 6128435"/>
              <a:gd name="connsiteY103" fmla="*/ 4465911 h 6858000"/>
              <a:gd name="connsiteX104" fmla="*/ 5964689 w 6128435"/>
              <a:gd name="connsiteY104" fmla="*/ 4468532 h 6858000"/>
              <a:gd name="connsiteX105" fmla="*/ 5967062 w 6128435"/>
              <a:gd name="connsiteY105" fmla="*/ 4479923 h 6858000"/>
              <a:gd name="connsiteX106" fmla="*/ 5968960 w 6128435"/>
              <a:gd name="connsiteY106" fmla="*/ 4482655 h 6858000"/>
              <a:gd name="connsiteX107" fmla="*/ 5978567 w 6128435"/>
              <a:gd name="connsiteY107" fmla="*/ 4498605 h 6858000"/>
              <a:gd name="connsiteX108" fmla="*/ 5980106 w 6128435"/>
              <a:gd name="connsiteY108" fmla="*/ 4585087 h 6858000"/>
              <a:gd name="connsiteX109" fmla="*/ 5998138 w 6128435"/>
              <a:gd name="connsiteY109" fmla="*/ 4697518 h 6858000"/>
              <a:gd name="connsiteX110" fmla="*/ 6013516 w 6128435"/>
              <a:gd name="connsiteY110" fmla="*/ 4786619 h 6858000"/>
              <a:gd name="connsiteX111" fmla="*/ 6025404 w 6128435"/>
              <a:gd name="connsiteY111" fmla="*/ 4858148 h 6858000"/>
              <a:gd name="connsiteX112" fmla="*/ 6007749 w 6128435"/>
              <a:gd name="connsiteY112" fmla="*/ 4964715 h 6858000"/>
              <a:gd name="connsiteX113" fmla="*/ 6005269 w 6128435"/>
              <a:gd name="connsiteY113" fmla="*/ 5150567 h 6858000"/>
              <a:gd name="connsiteX114" fmla="*/ 6001127 w 6128435"/>
              <a:gd name="connsiteY114" fmla="*/ 5164609 h 6858000"/>
              <a:gd name="connsiteX115" fmla="*/ 5996647 w 6128435"/>
              <a:gd name="connsiteY115" fmla="*/ 5185640 h 6858000"/>
              <a:gd name="connsiteX116" fmla="*/ 5998514 w 6128435"/>
              <a:gd name="connsiteY116" fmla="*/ 5189673 h 6858000"/>
              <a:gd name="connsiteX117" fmla="*/ 5995970 w 6128435"/>
              <a:gd name="connsiteY117" fmla="*/ 5221547 h 6858000"/>
              <a:gd name="connsiteX118" fmla="*/ 5997218 w 6128435"/>
              <a:gd name="connsiteY118" fmla="*/ 5222031 h 6858000"/>
              <a:gd name="connsiteX119" fmla="*/ 6002116 w 6128435"/>
              <a:gd name="connsiteY119" fmla="*/ 5231223 h 6858000"/>
              <a:gd name="connsiteX120" fmla="*/ 6008541 w 6128435"/>
              <a:gd name="connsiteY120" fmla="*/ 5248680 h 6858000"/>
              <a:gd name="connsiteX121" fmla="*/ 6039260 w 6128435"/>
              <a:gd name="connsiteY121" fmla="*/ 5289518 h 6858000"/>
              <a:gd name="connsiteX122" fmla="*/ 6036748 w 6128435"/>
              <a:gd name="connsiteY122" fmla="*/ 5322752 h 6858000"/>
              <a:gd name="connsiteX123" fmla="*/ 6036943 w 6128435"/>
              <a:gd name="connsiteY123" fmla="*/ 5329480 h 6858000"/>
              <a:gd name="connsiteX124" fmla="*/ 6037236 w 6128435"/>
              <a:gd name="connsiteY124" fmla="*/ 5329634 h 6858000"/>
              <a:gd name="connsiteX125" fmla="*/ 6038019 w 6128435"/>
              <a:gd name="connsiteY125" fmla="*/ 5336764 h 6858000"/>
              <a:gd name="connsiteX126" fmla="*/ 6037298 w 6128435"/>
              <a:gd name="connsiteY126" fmla="*/ 5341753 h 6858000"/>
              <a:gd name="connsiteX127" fmla="*/ 6037677 w 6128435"/>
              <a:gd name="connsiteY127" fmla="*/ 5354807 h 6858000"/>
              <a:gd name="connsiteX128" fmla="*/ 6039728 w 6128435"/>
              <a:gd name="connsiteY128" fmla="*/ 5359416 h 6858000"/>
              <a:gd name="connsiteX129" fmla="*/ 6043311 w 6128435"/>
              <a:gd name="connsiteY129" fmla="*/ 5361407 h 6858000"/>
              <a:gd name="connsiteX130" fmla="*/ 6042954 w 6128435"/>
              <a:gd name="connsiteY130" fmla="*/ 5362576 h 6858000"/>
              <a:gd name="connsiteX131" fmla="*/ 6053435 w 6128435"/>
              <a:gd name="connsiteY131" fmla="*/ 5387547 h 6858000"/>
              <a:gd name="connsiteX132" fmla="*/ 6065933 w 6128435"/>
              <a:gd name="connsiteY132" fmla="*/ 5443002 h 6858000"/>
              <a:gd name="connsiteX133" fmla="*/ 6068640 w 6128435"/>
              <a:gd name="connsiteY133" fmla="*/ 5474503 h 6858000"/>
              <a:gd name="connsiteX134" fmla="*/ 6080922 w 6128435"/>
              <a:gd name="connsiteY134" fmla="*/ 5561070 h 6858000"/>
              <a:gd name="connsiteX135" fmla="*/ 6096949 w 6128435"/>
              <a:gd name="connsiteY135" fmla="*/ 5648179 h 6858000"/>
              <a:gd name="connsiteX136" fmla="*/ 6125703 w 6128435"/>
              <a:gd name="connsiteY136" fmla="*/ 5692894 h 6858000"/>
              <a:gd name="connsiteX137" fmla="*/ 6126670 w 6128435"/>
              <a:gd name="connsiteY137" fmla="*/ 5697882 h 6858000"/>
              <a:gd name="connsiteX138" fmla="*/ 6124061 w 6128435"/>
              <a:gd name="connsiteY138" fmla="*/ 5710294 h 6858000"/>
              <a:gd name="connsiteX139" fmla="*/ 6122213 w 6128435"/>
              <a:gd name="connsiteY139" fmla="*/ 5714762 h 6858000"/>
              <a:gd name="connsiteX140" fmla="*/ 6121353 w 6128435"/>
              <a:gd name="connsiteY140" fmla="*/ 5721725 h 6858000"/>
              <a:gd name="connsiteX141" fmla="*/ 6121607 w 6128435"/>
              <a:gd name="connsiteY141" fmla="*/ 5721959 h 6858000"/>
              <a:gd name="connsiteX142" fmla="*/ 6120262 w 6128435"/>
              <a:gd name="connsiteY142" fmla="*/ 5728358 h 6858000"/>
              <a:gd name="connsiteX143" fmla="*/ 6110194 w 6128435"/>
              <a:gd name="connsiteY143" fmla="*/ 5758853 h 6858000"/>
              <a:gd name="connsiteX144" fmla="*/ 6127519 w 6128435"/>
              <a:gd name="connsiteY144" fmla="*/ 5865775 h 6858000"/>
              <a:gd name="connsiteX145" fmla="*/ 6128435 w 6128435"/>
              <a:gd name="connsiteY145" fmla="*/ 5870164 h 6858000"/>
              <a:gd name="connsiteX146" fmla="*/ 6119217 w 6128435"/>
              <a:gd name="connsiteY146" fmla="*/ 5888542 h 6858000"/>
              <a:gd name="connsiteX147" fmla="*/ 6115966 w 6128435"/>
              <a:gd name="connsiteY147" fmla="*/ 5898387 h 6858000"/>
              <a:gd name="connsiteX148" fmla="*/ 6111924 w 6128435"/>
              <a:gd name="connsiteY148" fmla="*/ 5900444 h 6858000"/>
              <a:gd name="connsiteX149" fmla="*/ 6108716 w 6128435"/>
              <a:gd name="connsiteY149" fmla="*/ 5915345 h 6858000"/>
              <a:gd name="connsiteX150" fmla="*/ 6109524 w 6128435"/>
              <a:gd name="connsiteY150" fmla="*/ 5917328 h 6858000"/>
              <a:gd name="connsiteX151" fmla="*/ 6102493 w 6128435"/>
              <a:gd name="connsiteY151" fmla="*/ 5928602 h 6858000"/>
              <a:gd name="connsiteX152" fmla="*/ 6056863 w 6128435"/>
              <a:gd name="connsiteY152" fmla="*/ 6000643 h 6858000"/>
              <a:gd name="connsiteX153" fmla="*/ 6045436 w 6128435"/>
              <a:gd name="connsiteY153" fmla="*/ 6124480 h 6858000"/>
              <a:gd name="connsiteX154" fmla="*/ 6030489 w 6128435"/>
              <a:gd name="connsiteY154" fmla="*/ 6317666 h 6858000"/>
              <a:gd name="connsiteX155" fmla="*/ 6007492 w 6128435"/>
              <a:gd name="connsiteY155" fmla="*/ 6440818 h 6858000"/>
              <a:gd name="connsiteX156" fmla="*/ 6009467 w 6128435"/>
              <a:gd name="connsiteY156" fmla="*/ 6487076 h 6858000"/>
              <a:gd name="connsiteX157" fmla="*/ 5995064 w 6128435"/>
              <a:gd name="connsiteY157" fmla="*/ 6540791 h 6858000"/>
              <a:gd name="connsiteX158" fmla="*/ 5996309 w 6128435"/>
              <a:gd name="connsiteY158" fmla="*/ 6543961 h 6858000"/>
              <a:gd name="connsiteX159" fmla="*/ 5996048 w 6128435"/>
              <a:gd name="connsiteY159" fmla="*/ 6555444 h 6858000"/>
              <a:gd name="connsiteX160" fmla="*/ 6002524 w 6128435"/>
              <a:gd name="connsiteY160" fmla="*/ 6560188 h 6858000"/>
              <a:gd name="connsiteX161" fmla="*/ 6006823 w 6128435"/>
              <a:gd name="connsiteY161" fmla="*/ 6578546 h 6858000"/>
              <a:gd name="connsiteX162" fmla="*/ 6004510 w 6128435"/>
              <a:gd name="connsiteY162" fmla="*/ 6599256 h 6858000"/>
              <a:gd name="connsiteX163" fmla="*/ 5986207 w 6128435"/>
              <a:gd name="connsiteY163" fmla="*/ 6695855 h 6858000"/>
              <a:gd name="connsiteX164" fmla="*/ 5979428 w 6128435"/>
              <a:gd name="connsiteY164" fmla="*/ 6754678 h 6858000"/>
              <a:gd name="connsiteX165" fmla="*/ 5983398 w 6128435"/>
              <a:gd name="connsiteY165" fmla="*/ 6778641 h 6858000"/>
              <a:gd name="connsiteX166" fmla="*/ 5984543 w 6128435"/>
              <a:gd name="connsiteY166" fmla="*/ 6811016 h 6858000"/>
              <a:gd name="connsiteX167" fmla="*/ 5981802 w 6128435"/>
              <a:gd name="connsiteY167" fmla="*/ 6838578 h 6858000"/>
              <a:gd name="connsiteX168" fmla="*/ 5979671 w 6128435"/>
              <a:gd name="connsiteY168" fmla="*/ 6858000 h 6858000"/>
              <a:gd name="connsiteX169" fmla="*/ 0 w 6128435"/>
              <a:gd name="connsiteY169" fmla="*/ 6858000 h 6858000"/>
              <a:gd name="connsiteX170" fmla="*/ 0 w 6128435"/>
              <a:gd name="connsiteY17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23364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897098 w 6128435"/>
              <a:gd name="connsiteY93" fmla="*/ 4157819 h 6858000"/>
              <a:gd name="connsiteX94" fmla="*/ 5903513 w 6128435"/>
              <a:gd name="connsiteY94" fmla="*/ 4187661 h 6858000"/>
              <a:gd name="connsiteX95" fmla="*/ 5917114 w 6128435"/>
              <a:gd name="connsiteY95" fmla="*/ 4213096 h 6858000"/>
              <a:gd name="connsiteX96" fmla="*/ 5921153 w 6128435"/>
              <a:gd name="connsiteY96" fmla="*/ 4236222 h 6858000"/>
              <a:gd name="connsiteX97" fmla="*/ 5924233 w 6128435"/>
              <a:gd name="connsiteY97" fmla="*/ 4242060 h 6858000"/>
              <a:gd name="connsiteX98" fmla="*/ 5928910 w 6128435"/>
              <a:gd name="connsiteY98" fmla="*/ 4300973 h 6858000"/>
              <a:gd name="connsiteX99" fmla="*/ 5939320 w 6128435"/>
              <a:gd name="connsiteY99" fmla="*/ 4340435 h 6858000"/>
              <a:gd name="connsiteX100" fmla="*/ 5946705 w 6128435"/>
              <a:gd name="connsiteY100" fmla="*/ 4428051 h 6858000"/>
              <a:gd name="connsiteX101" fmla="*/ 5949261 w 6128435"/>
              <a:gd name="connsiteY101" fmla="*/ 4449185 h 6858000"/>
              <a:gd name="connsiteX102" fmla="*/ 5957504 w 6128435"/>
              <a:gd name="connsiteY102" fmla="*/ 4465911 h 6858000"/>
              <a:gd name="connsiteX103" fmla="*/ 5964689 w 6128435"/>
              <a:gd name="connsiteY103" fmla="*/ 4468532 h 6858000"/>
              <a:gd name="connsiteX104" fmla="*/ 5967062 w 6128435"/>
              <a:gd name="connsiteY104" fmla="*/ 4479923 h 6858000"/>
              <a:gd name="connsiteX105" fmla="*/ 5968960 w 6128435"/>
              <a:gd name="connsiteY105" fmla="*/ 4482655 h 6858000"/>
              <a:gd name="connsiteX106" fmla="*/ 5978567 w 6128435"/>
              <a:gd name="connsiteY106" fmla="*/ 4498605 h 6858000"/>
              <a:gd name="connsiteX107" fmla="*/ 5980106 w 6128435"/>
              <a:gd name="connsiteY107" fmla="*/ 4585087 h 6858000"/>
              <a:gd name="connsiteX108" fmla="*/ 5998138 w 6128435"/>
              <a:gd name="connsiteY108" fmla="*/ 4697518 h 6858000"/>
              <a:gd name="connsiteX109" fmla="*/ 6013516 w 6128435"/>
              <a:gd name="connsiteY109" fmla="*/ 4786619 h 6858000"/>
              <a:gd name="connsiteX110" fmla="*/ 6025404 w 6128435"/>
              <a:gd name="connsiteY110" fmla="*/ 4858148 h 6858000"/>
              <a:gd name="connsiteX111" fmla="*/ 6007749 w 6128435"/>
              <a:gd name="connsiteY111" fmla="*/ 4964715 h 6858000"/>
              <a:gd name="connsiteX112" fmla="*/ 6005269 w 6128435"/>
              <a:gd name="connsiteY112" fmla="*/ 5150567 h 6858000"/>
              <a:gd name="connsiteX113" fmla="*/ 6001127 w 6128435"/>
              <a:gd name="connsiteY113" fmla="*/ 5164609 h 6858000"/>
              <a:gd name="connsiteX114" fmla="*/ 5996647 w 6128435"/>
              <a:gd name="connsiteY114" fmla="*/ 5185640 h 6858000"/>
              <a:gd name="connsiteX115" fmla="*/ 5998514 w 6128435"/>
              <a:gd name="connsiteY115" fmla="*/ 5189673 h 6858000"/>
              <a:gd name="connsiteX116" fmla="*/ 5995970 w 6128435"/>
              <a:gd name="connsiteY116" fmla="*/ 5221547 h 6858000"/>
              <a:gd name="connsiteX117" fmla="*/ 5997218 w 6128435"/>
              <a:gd name="connsiteY117" fmla="*/ 5222031 h 6858000"/>
              <a:gd name="connsiteX118" fmla="*/ 6002116 w 6128435"/>
              <a:gd name="connsiteY118" fmla="*/ 5231223 h 6858000"/>
              <a:gd name="connsiteX119" fmla="*/ 6008541 w 6128435"/>
              <a:gd name="connsiteY119" fmla="*/ 5248680 h 6858000"/>
              <a:gd name="connsiteX120" fmla="*/ 6039260 w 6128435"/>
              <a:gd name="connsiteY120" fmla="*/ 5289518 h 6858000"/>
              <a:gd name="connsiteX121" fmla="*/ 6036748 w 6128435"/>
              <a:gd name="connsiteY121" fmla="*/ 5322752 h 6858000"/>
              <a:gd name="connsiteX122" fmla="*/ 6036943 w 6128435"/>
              <a:gd name="connsiteY122" fmla="*/ 5329480 h 6858000"/>
              <a:gd name="connsiteX123" fmla="*/ 6037236 w 6128435"/>
              <a:gd name="connsiteY123" fmla="*/ 5329634 h 6858000"/>
              <a:gd name="connsiteX124" fmla="*/ 6038019 w 6128435"/>
              <a:gd name="connsiteY124" fmla="*/ 5336764 h 6858000"/>
              <a:gd name="connsiteX125" fmla="*/ 6037298 w 6128435"/>
              <a:gd name="connsiteY125" fmla="*/ 5341753 h 6858000"/>
              <a:gd name="connsiteX126" fmla="*/ 6037677 w 6128435"/>
              <a:gd name="connsiteY126" fmla="*/ 5354807 h 6858000"/>
              <a:gd name="connsiteX127" fmla="*/ 6039728 w 6128435"/>
              <a:gd name="connsiteY127" fmla="*/ 5359416 h 6858000"/>
              <a:gd name="connsiteX128" fmla="*/ 6043311 w 6128435"/>
              <a:gd name="connsiteY128" fmla="*/ 5361407 h 6858000"/>
              <a:gd name="connsiteX129" fmla="*/ 6042954 w 6128435"/>
              <a:gd name="connsiteY129" fmla="*/ 5362576 h 6858000"/>
              <a:gd name="connsiteX130" fmla="*/ 6053435 w 6128435"/>
              <a:gd name="connsiteY130" fmla="*/ 5387547 h 6858000"/>
              <a:gd name="connsiteX131" fmla="*/ 6065933 w 6128435"/>
              <a:gd name="connsiteY131" fmla="*/ 5443002 h 6858000"/>
              <a:gd name="connsiteX132" fmla="*/ 6068640 w 6128435"/>
              <a:gd name="connsiteY132" fmla="*/ 5474503 h 6858000"/>
              <a:gd name="connsiteX133" fmla="*/ 6080922 w 6128435"/>
              <a:gd name="connsiteY133" fmla="*/ 5561070 h 6858000"/>
              <a:gd name="connsiteX134" fmla="*/ 6096949 w 6128435"/>
              <a:gd name="connsiteY134" fmla="*/ 5648179 h 6858000"/>
              <a:gd name="connsiteX135" fmla="*/ 6125703 w 6128435"/>
              <a:gd name="connsiteY135" fmla="*/ 5692894 h 6858000"/>
              <a:gd name="connsiteX136" fmla="*/ 6126670 w 6128435"/>
              <a:gd name="connsiteY136" fmla="*/ 5697882 h 6858000"/>
              <a:gd name="connsiteX137" fmla="*/ 6124061 w 6128435"/>
              <a:gd name="connsiteY137" fmla="*/ 5710294 h 6858000"/>
              <a:gd name="connsiteX138" fmla="*/ 6122213 w 6128435"/>
              <a:gd name="connsiteY138" fmla="*/ 5714762 h 6858000"/>
              <a:gd name="connsiteX139" fmla="*/ 6121353 w 6128435"/>
              <a:gd name="connsiteY139" fmla="*/ 5721725 h 6858000"/>
              <a:gd name="connsiteX140" fmla="*/ 6121607 w 6128435"/>
              <a:gd name="connsiteY140" fmla="*/ 5721959 h 6858000"/>
              <a:gd name="connsiteX141" fmla="*/ 6120262 w 6128435"/>
              <a:gd name="connsiteY141" fmla="*/ 5728358 h 6858000"/>
              <a:gd name="connsiteX142" fmla="*/ 6110194 w 6128435"/>
              <a:gd name="connsiteY142" fmla="*/ 5758853 h 6858000"/>
              <a:gd name="connsiteX143" fmla="*/ 6127519 w 6128435"/>
              <a:gd name="connsiteY143" fmla="*/ 5865775 h 6858000"/>
              <a:gd name="connsiteX144" fmla="*/ 6128435 w 6128435"/>
              <a:gd name="connsiteY144" fmla="*/ 5870164 h 6858000"/>
              <a:gd name="connsiteX145" fmla="*/ 6119217 w 6128435"/>
              <a:gd name="connsiteY145" fmla="*/ 5888542 h 6858000"/>
              <a:gd name="connsiteX146" fmla="*/ 6115966 w 6128435"/>
              <a:gd name="connsiteY146" fmla="*/ 5898387 h 6858000"/>
              <a:gd name="connsiteX147" fmla="*/ 6111924 w 6128435"/>
              <a:gd name="connsiteY147" fmla="*/ 5900444 h 6858000"/>
              <a:gd name="connsiteX148" fmla="*/ 6108716 w 6128435"/>
              <a:gd name="connsiteY148" fmla="*/ 5915345 h 6858000"/>
              <a:gd name="connsiteX149" fmla="*/ 6109524 w 6128435"/>
              <a:gd name="connsiteY149" fmla="*/ 5917328 h 6858000"/>
              <a:gd name="connsiteX150" fmla="*/ 6102493 w 6128435"/>
              <a:gd name="connsiteY150" fmla="*/ 5928602 h 6858000"/>
              <a:gd name="connsiteX151" fmla="*/ 6056863 w 6128435"/>
              <a:gd name="connsiteY151" fmla="*/ 6000643 h 6858000"/>
              <a:gd name="connsiteX152" fmla="*/ 6045436 w 6128435"/>
              <a:gd name="connsiteY152" fmla="*/ 6124480 h 6858000"/>
              <a:gd name="connsiteX153" fmla="*/ 6030489 w 6128435"/>
              <a:gd name="connsiteY153" fmla="*/ 6317666 h 6858000"/>
              <a:gd name="connsiteX154" fmla="*/ 6007492 w 6128435"/>
              <a:gd name="connsiteY154" fmla="*/ 6440818 h 6858000"/>
              <a:gd name="connsiteX155" fmla="*/ 6009467 w 6128435"/>
              <a:gd name="connsiteY155" fmla="*/ 6487076 h 6858000"/>
              <a:gd name="connsiteX156" fmla="*/ 5995064 w 6128435"/>
              <a:gd name="connsiteY156" fmla="*/ 6540791 h 6858000"/>
              <a:gd name="connsiteX157" fmla="*/ 5996309 w 6128435"/>
              <a:gd name="connsiteY157" fmla="*/ 6543961 h 6858000"/>
              <a:gd name="connsiteX158" fmla="*/ 5996048 w 6128435"/>
              <a:gd name="connsiteY158" fmla="*/ 6555444 h 6858000"/>
              <a:gd name="connsiteX159" fmla="*/ 6002524 w 6128435"/>
              <a:gd name="connsiteY159" fmla="*/ 6560188 h 6858000"/>
              <a:gd name="connsiteX160" fmla="*/ 6006823 w 6128435"/>
              <a:gd name="connsiteY160" fmla="*/ 6578546 h 6858000"/>
              <a:gd name="connsiteX161" fmla="*/ 6004510 w 6128435"/>
              <a:gd name="connsiteY161" fmla="*/ 6599256 h 6858000"/>
              <a:gd name="connsiteX162" fmla="*/ 5986207 w 6128435"/>
              <a:gd name="connsiteY162" fmla="*/ 6695855 h 6858000"/>
              <a:gd name="connsiteX163" fmla="*/ 5979428 w 6128435"/>
              <a:gd name="connsiteY163" fmla="*/ 6754678 h 6858000"/>
              <a:gd name="connsiteX164" fmla="*/ 5983398 w 6128435"/>
              <a:gd name="connsiteY164" fmla="*/ 6778641 h 6858000"/>
              <a:gd name="connsiteX165" fmla="*/ 5984543 w 6128435"/>
              <a:gd name="connsiteY165" fmla="*/ 6811016 h 6858000"/>
              <a:gd name="connsiteX166" fmla="*/ 5981802 w 6128435"/>
              <a:gd name="connsiteY166" fmla="*/ 6838578 h 6858000"/>
              <a:gd name="connsiteX167" fmla="*/ 5979671 w 6128435"/>
              <a:gd name="connsiteY167" fmla="*/ 6858000 h 6858000"/>
              <a:gd name="connsiteX168" fmla="*/ 0 w 6128435"/>
              <a:gd name="connsiteY168" fmla="*/ 6858000 h 6858000"/>
              <a:gd name="connsiteX169" fmla="*/ 0 w 6128435"/>
              <a:gd name="connsiteY16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5452 w 6128435"/>
              <a:gd name="connsiteY13" fmla="*/ 745392 h 6858000"/>
              <a:gd name="connsiteX14" fmla="*/ 5189051 w 6128435"/>
              <a:gd name="connsiteY14" fmla="*/ 782518 h 6858000"/>
              <a:gd name="connsiteX15" fmla="*/ 5210428 w 6128435"/>
              <a:gd name="connsiteY15" fmla="*/ 815772 h 6858000"/>
              <a:gd name="connsiteX16" fmla="*/ 5221088 w 6128435"/>
              <a:gd name="connsiteY16" fmla="*/ 860193 h 6858000"/>
              <a:gd name="connsiteX17" fmla="*/ 5227653 w 6128435"/>
              <a:gd name="connsiteY17" fmla="*/ 886709 h 6858000"/>
              <a:gd name="connsiteX18" fmla="*/ 5230806 w 6128435"/>
              <a:gd name="connsiteY18" fmla="*/ 961354 h 6858000"/>
              <a:gd name="connsiteX19" fmla="*/ 5201018 w 6128435"/>
              <a:gd name="connsiteY19" fmla="*/ 1095027 h 6858000"/>
              <a:gd name="connsiteX20" fmla="*/ 5202153 w 6128435"/>
              <a:gd name="connsiteY20" fmla="*/ 1133224 h 6858000"/>
              <a:gd name="connsiteX21" fmla="*/ 5207370 w 6128435"/>
              <a:gd name="connsiteY21" fmla="*/ 1138097 h 6858000"/>
              <a:gd name="connsiteX22" fmla="*/ 5189234 w 6128435"/>
              <a:gd name="connsiteY22" fmla="*/ 1193495 h 6858000"/>
              <a:gd name="connsiteX23" fmla="*/ 5202769 w 6128435"/>
              <a:gd name="connsiteY23" fmla="*/ 1269450 h 6858000"/>
              <a:gd name="connsiteX24" fmla="*/ 5225968 w 6128435"/>
              <a:gd name="connsiteY24" fmla="*/ 1357994 h 6858000"/>
              <a:gd name="connsiteX25" fmla="*/ 5233819 w 6128435"/>
              <a:gd name="connsiteY25" fmla="*/ 1380922 h 6858000"/>
              <a:gd name="connsiteX26" fmla="*/ 5237226 w 6128435"/>
              <a:gd name="connsiteY26" fmla="*/ 1441327 h 6858000"/>
              <a:gd name="connsiteX27" fmla="*/ 5244434 w 6128435"/>
              <a:gd name="connsiteY27" fmla="*/ 1580810 h 6858000"/>
              <a:gd name="connsiteX28" fmla="*/ 5251453 w 6128435"/>
              <a:gd name="connsiteY28" fmla="*/ 1583934 h 6858000"/>
              <a:gd name="connsiteX29" fmla="*/ 5253136 w 6128435"/>
              <a:gd name="connsiteY29" fmla="*/ 1595457 h 6858000"/>
              <a:gd name="connsiteX30" fmla="*/ 5254863 w 6128435"/>
              <a:gd name="connsiteY30" fmla="*/ 1598311 h 6858000"/>
              <a:gd name="connsiteX31" fmla="*/ 5263491 w 6128435"/>
              <a:gd name="connsiteY31" fmla="*/ 1642938 h 6858000"/>
              <a:gd name="connsiteX32" fmla="*/ 5261314 w 6128435"/>
              <a:gd name="connsiteY32" fmla="*/ 1689177 h 6858000"/>
              <a:gd name="connsiteX33" fmla="*/ 5259788 w 6128435"/>
              <a:gd name="connsiteY33" fmla="*/ 1768516 h 6858000"/>
              <a:gd name="connsiteX34" fmla="*/ 5255696 w 6128435"/>
              <a:gd name="connsiteY34" fmla="*/ 1953770 h 6858000"/>
              <a:gd name="connsiteX35" fmla="*/ 5252592 w 6128435"/>
              <a:gd name="connsiteY35" fmla="*/ 2092210 h 6858000"/>
              <a:gd name="connsiteX36" fmla="*/ 5264303 w 6128435"/>
              <a:gd name="connsiteY36" fmla="*/ 2225157 h 6858000"/>
              <a:gd name="connsiteX37" fmla="*/ 5254949 w 6128435"/>
              <a:gd name="connsiteY37" fmla="*/ 2236160 h 6858000"/>
              <a:gd name="connsiteX38" fmla="*/ 5250104 w 6128435"/>
              <a:gd name="connsiteY38" fmla="*/ 2249166 h 6858000"/>
              <a:gd name="connsiteX39" fmla="*/ 5251214 w 6128435"/>
              <a:gd name="connsiteY39" fmla="*/ 2250944 h 6858000"/>
              <a:gd name="connsiteX40" fmla="*/ 5250644 w 6128435"/>
              <a:gd name="connsiteY40" fmla="*/ 2266619 h 6858000"/>
              <a:gd name="connsiteX41" fmla="*/ 5247111 w 6128435"/>
              <a:gd name="connsiteY41" fmla="*/ 2269679 h 6858000"/>
              <a:gd name="connsiteX42" fmla="*/ 5279312 w 6128435"/>
              <a:gd name="connsiteY42" fmla="*/ 2302757 h 6858000"/>
              <a:gd name="connsiteX43" fmla="*/ 5293877 w 6128435"/>
              <a:gd name="connsiteY43" fmla="*/ 2368649 h 6858000"/>
              <a:gd name="connsiteX44" fmla="*/ 5311338 w 6128435"/>
              <a:gd name="connsiteY44" fmla="*/ 2404034 h 6858000"/>
              <a:gd name="connsiteX45" fmla="*/ 5338366 w 6128435"/>
              <a:gd name="connsiteY45" fmla="*/ 2465052 h 6858000"/>
              <a:gd name="connsiteX46" fmla="*/ 5371263 w 6128435"/>
              <a:gd name="connsiteY46" fmla="*/ 2586413 h 6858000"/>
              <a:gd name="connsiteX47" fmla="*/ 5407503 w 6128435"/>
              <a:gd name="connsiteY47" fmla="*/ 2786290 h 6858000"/>
              <a:gd name="connsiteX48" fmla="*/ 5407356 w 6128435"/>
              <a:gd name="connsiteY48" fmla="*/ 2787545 h 6858000"/>
              <a:gd name="connsiteX49" fmla="*/ 5411130 w 6128435"/>
              <a:gd name="connsiteY49" fmla="*/ 2788640 h 6858000"/>
              <a:gd name="connsiteX50" fmla="*/ 5416439 w 6128435"/>
              <a:gd name="connsiteY50" fmla="*/ 2805666 h 6858000"/>
              <a:gd name="connsiteX51" fmla="*/ 5416589 w 6128435"/>
              <a:gd name="connsiteY51" fmla="*/ 2810822 h 6858000"/>
              <a:gd name="connsiteX52" fmla="*/ 5418542 w 6128435"/>
              <a:gd name="connsiteY52" fmla="*/ 2817745 h 6858000"/>
              <a:gd name="connsiteX53" fmla="*/ 5418847 w 6128435"/>
              <a:gd name="connsiteY53" fmla="*/ 2817825 h 6858000"/>
              <a:gd name="connsiteX54" fmla="*/ 5457023 w 6128435"/>
              <a:gd name="connsiteY54" fmla="*/ 2858292 h 6858000"/>
              <a:gd name="connsiteX55" fmla="*/ 5479298 w 6128435"/>
              <a:gd name="connsiteY55" fmla="*/ 2947791 h 6858000"/>
              <a:gd name="connsiteX56" fmla="*/ 5481770 w 6128435"/>
              <a:gd name="connsiteY56" fmla="*/ 2951352 h 6858000"/>
              <a:gd name="connsiteX57" fmla="*/ 5482045 w 6128435"/>
              <a:gd name="connsiteY57" fmla="*/ 2984371 h 6858000"/>
              <a:gd name="connsiteX58" fmla="*/ 5482415 w 6128435"/>
              <a:gd name="connsiteY58" fmla="*/ 3004079 h 6858000"/>
              <a:gd name="connsiteX59" fmla="*/ 5483865 w 6128435"/>
              <a:gd name="connsiteY59" fmla="*/ 3005467 h 6858000"/>
              <a:gd name="connsiteX60" fmla="*/ 5482236 w 6128435"/>
              <a:gd name="connsiteY60" fmla="*/ 3019791 h 6858000"/>
              <a:gd name="connsiteX61" fmla="*/ 5481505 w 6128435"/>
              <a:gd name="connsiteY61" fmla="*/ 3095286 h 6858000"/>
              <a:gd name="connsiteX62" fmla="*/ 5477595 w 6128435"/>
              <a:gd name="connsiteY62" fmla="*/ 3250534 h 6858000"/>
              <a:gd name="connsiteX63" fmla="*/ 5532836 w 6128435"/>
              <a:gd name="connsiteY63" fmla="*/ 3353840 h 6858000"/>
              <a:gd name="connsiteX64" fmla="*/ 5561229 w 6128435"/>
              <a:gd name="connsiteY64" fmla="*/ 3395784 h 6858000"/>
              <a:gd name="connsiteX65" fmla="*/ 5589758 w 6128435"/>
              <a:gd name="connsiteY65" fmla="*/ 3506453 h 6858000"/>
              <a:gd name="connsiteX66" fmla="*/ 5596144 w 6128435"/>
              <a:gd name="connsiteY66" fmla="*/ 3534624 h 6858000"/>
              <a:gd name="connsiteX67" fmla="*/ 5597750 w 6128435"/>
              <a:gd name="connsiteY67" fmla="*/ 3534129 h 6858000"/>
              <a:gd name="connsiteX68" fmla="*/ 5599700 w 6128435"/>
              <a:gd name="connsiteY68" fmla="*/ 3547221 h 6858000"/>
              <a:gd name="connsiteX69" fmla="*/ 5615031 w 6128435"/>
              <a:gd name="connsiteY69" fmla="*/ 3557482 h 6858000"/>
              <a:gd name="connsiteX70" fmla="*/ 5618377 w 6128435"/>
              <a:gd name="connsiteY70" fmla="*/ 3588431 h 6858000"/>
              <a:gd name="connsiteX71" fmla="*/ 5612155 w 6128435"/>
              <a:gd name="connsiteY71" fmla="*/ 3589869 h 6858000"/>
              <a:gd name="connsiteX72" fmla="*/ 5620843 w 6128435"/>
              <a:gd name="connsiteY72" fmla="*/ 3606745 h 6858000"/>
              <a:gd name="connsiteX73" fmla="*/ 5655472 w 6128435"/>
              <a:gd name="connsiteY73" fmla="*/ 3678877 h 6858000"/>
              <a:gd name="connsiteX74" fmla="*/ 5680448 w 6128435"/>
              <a:gd name="connsiteY74" fmla="*/ 3717760 h 6858000"/>
              <a:gd name="connsiteX75" fmla="*/ 5683015 w 6128435"/>
              <a:gd name="connsiteY75" fmla="*/ 3762025 h 6858000"/>
              <a:gd name="connsiteX76" fmla="*/ 5696643 w 6128435"/>
              <a:gd name="connsiteY76" fmla="*/ 3773888 h 6858000"/>
              <a:gd name="connsiteX77" fmla="*/ 5699203 w 6128435"/>
              <a:gd name="connsiteY77" fmla="*/ 3775823 h 6858000"/>
              <a:gd name="connsiteX78" fmla="*/ 5704824 w 6128435"/>
              <a:gd name="connsiteY78" fmla="*/ 3785966 h 6858000"/>
              <a:gd name="connsiteX79" fmla="*/ 5712204 w 6128435"/>
              <a:gd name="connsiteY79" fmla="*/ 3785830 h 6858000"/>
              <a:gd name="connsiteX80" fmla="*/ 5724816 w 6128435"/>
              <a:gd name="connsiteY80" fmla="*/ 3798949 h 6858000"/>
              <a:gd name="connsiteX81" fmla="*/ 5733539 w 6128435"/>
              <a:gd name="connsiteY81" fmla="*/ 3818457 h 6858000"/>
              <a:gd name="connsiteX82" fmla="*/ 5768491 w 6128435"/>
              <a:gd name="connsiteY82" fmla="*/ 3914399 h 6858000"/>
              <a:gd name="connsiteX83" fmla="*/ 5793123 w 6128435"/>
              <a:gd name="connsiteY83" fmla="*/ 3969952 h 6858000"/>
              <a:gd name="connsiteX84" fmla="*/ 5808321 w 6128435"/>
              <a:gd name="connsiteY84" fmla="*/ 3988153 h 6858000"/>
              <a:gd name="connsiteX85" fmla="*/ 5825621 w 6128435"/>
              <a:gd name="connsiteY85" fmla="*/ 4015525 h 6858000"/>
              <a:gd name="connsiteX86" fmla="*/ 5860672 w 6128435"/>
              <a:gd name="connsiteY86" fmla="*/ 4061579 h 6858000"/>
              <a:gd name="connsiteX87" fmla="*/ 5872173 w 6128435"/>
              <a:gd name="connsiteY87" fmla="*/ 4088497 h 6858000"/>
              <a:gd name="connsiteX88" fmla="*/ 5883705 w 6128435"/>
              <a:gd name="connsiteY88" fmla="*/ 4101899 h 6858000"/>
              <a:gd name="connsiteX89" fmla="*/ 5885314 w 6128435"/>
              <a:gd name="connsiteY89" fmla="*/ 4108387 h 6858000"/>
              <a:gd name="connsiteX90" fmla="*/ 5894095 w 6128435"/>
              <a:gd name="connsiteY90" fmla="*/ 4128857 h 6858000"/>
              <a:gd name="connsiteX91" fmla="*/ 5898339 w 6128435"/>
              <a:gd name="connsiteY91" fmla="*/ 4140800 h 6858000"/>
              <a:gd name="connsiteX92" fmla="*/ 5899734 w 6128435"/>
              <a:gd name="connsiteY92" fmla="*/ 4145632 h 6858000"/>
              <a:gd name="connsiteX93" fmla="*/ 5903513 w 6128435"/>
              <a:gd name="connsiteY93" fmla="*/ 4187661 h 6858000"/>
              <a:gd name="connsiteX94" fmla="*/ 5917114 w 6128435"/>
              <a:gd name="connsiteY94" fmla="*/ 4213096 h 6858000"/>
              <a:gd name="connsiteX95" fmla="*/ 5921153 w 6128435"/>
              <a:gd name="connsiteY95" fmla="*/ 4236222 h 6858000"/>
              <a:gd name="connsiteX96" fmla="*/ 5924233 w 6128435"/>
              <a:gd name="connsiteY96" fmla="*/ 4242060 h 6858000"/>
              <a:gd name="connsiteX97" fmla="*/ 5928910 w 6128435"/>
              <a:gd name="connsiteY97" fmla="*/ 4300973 h 6858000"/>
              <a:gd name="connsiteX98" fmla="*/ 5939320 w 6128435"/>
              <a:gd name="connsiteY98" fmla="*/ 4340435 h 6858000"/>
              <a:gd name="connsiteX99" fmla="*/ 5946705 w 6128435"/>
              <a:gd name="connsiteY99" fmla="*/ 4428051 h 6858000"/>
              <a:gd name="connsiteX100" fmla="*/ 5949261 w 6128435"/>
              <a:gd name="connsiteY100" fmla="*/ 4449185 h 6858000"/>
              <a:gd name="connsiteX101" fmla="*/ 5957504 w 6128435"/>
              <a:gd name="connsiteY101" fmla="*/ 4465911 h 6858000"/>
              <a:gd name="connsiteX102" fmla="*/ 5964689 w 6128435"/>
              <a:gd name="connsiteY102" fmla="*/ 4468532 h 6858000"/>
              <a:gd name="connsiteX103" fmla="*/ 5967062 w 6128435"/>
              <a:gd name="connsiteY103" fmla="*/ 4479923 h 6858000"/>
              <a:gd name="connsiteX104" fmla="*/ 5968960 w 6128435"/>
              <a:gd name="connsiteY104" fmla="*/ 4482655 h 6858000"/>
              <a:gd name="connsiteX105" fmla="*/ 5978567 w 6128435"/>
              <a:gd name="connsiteY105" fmla="*/ 4498605 h 6858000"/>
              <a:gd name="connsiteX106" fmla="*/ 5980106 w 6128435"/>
              <a:gd name="connsiteY106" fmla="*/ 4585087 h 6858000"/>
              <a:gd name="connsiteX107" fmla="*/ 5998138 w 6128435"/>
              <a:gd name="connsiteY107" fmla="*/ 4697518 h 6858000"/>
              <a:gd name="connsiteX108" fmla="*/ 6013516 w 6128435"/>
              <a:gd name="connsiteY108" fmla="*/ 4786619 h 6858000"/>
              <a:gd name="connsiteX109" fmla="*/ 6025404 w 6128435"/>
              <a:gd name="connsiteY109" fmla="*/ 4858148 h 6858000"/>
              <a:gd name="connsiteX110" fmla="*/ 6007749 w 6128435"/>
              <a:gd name="connsiteY110" fmla="*/ 4964715 h 6858000"/>
              <a:gd name="connsiteX111" fmla="*/ 6005269 w 6128435"/>
              <a:gd name="connsiteY111" fmla="*/ 5150567 h 6858000"/>
              <a:gd name="connsiteX112" fmla="*/ 6001127 w 6128435"/>
              <a:gd name="connsiteY112" fmla="*/ 5164609 h 6858000"/>
              <a:gd name="connsiteX113" fmla="*/ 5996647 w 6128435"/>
              <a:gd name="connsiteY113" fmla="*/ 5185640 h 6858000"/>
              <a:gd name="connsiteX114" fmla="*/ 5998514 w 6128435"/>
              <a:gd name="connsiteY114" fmla="*/ 5189673 h 6858000"/>
              <a:gd name="connsiteX115" fmla="*/ 5995970 w 6128435"/>
              <a:gd name="connsiteY115" fmla="*/ 5221547 h 6858000"/>
              <a:gd name="connsiteX116" fmla="*/ 5997218 w 6128435"/>
              <a:gd name="connsiteY116" fmla="*/ 5222031 h 6858000"/>
              <a:gd name="connsiteX117" fmla="*/ 6002116 w 6128435"/>
              <a:gd name="connsiteY117" fmla="*/ 5231223 h 6858000"/>
              <a:gd name="connsiteX118" fmla="*/ 6008541 w 6128435"/>
              <a:gd name="connsiteY118" fmla="*/ 5248680 h 6858000"/>
              <a:gd name="connsiteX119" fmla="*/ 6039260 w 6128435"/>
              <a:gd name="connsiteY119" fmla="*/ 5289518 h 6858000"/>
              <a:gd name="connsiteX120" fmla="*/ 6036748 w 6128435"/>
              <a:gd name="connsiteY120" fmla="*/ 5322752 h 6858000"/>
              <a:gd name="connsiteX121" fmla="*/ 6036943 w 6128435"/>
              <a:gd name="connsiteY121" fmla="*/ 5329480 h 6858000"/>
              <a:gd name="connsiteX122" fmla="*/ 6037236 w 6128435"/>
              <a:gd name="connsiteY122" fmla="*/ 5329634 h 6858000"/>
              <a:gd name="connsiteX123" fmla="*/ 6038019 w 6128435"/>
              <a:gd name="connsiteY123" fmla="*/ 5336764 h 6858000"/>
              <a:gd name="connsiteX124" fmla="*/ 6037298 w 6128435"/>
              <a:gd name="connsiteY124" fmla="*/ 5341753 h 6858000"/>
              <a:gd name="connsiteX125" fmla="*/ 6037677 w 6128435"/>
              <a:gd name="connsiteY125" fmla="*/ 5354807 h 6858000"/>
              <a:gd name="connsiteX126" fmla="*/ 6039728 w 6128435"/>
              <a:gd name="connsiteY126" fmla="*/ 5359416 h 6858000"/>
              <a:gd name="connsiteX127" fmla="*/ 6043311 w 6128435"/>
              <a:gd name="connsiteY127" fmla="*/ 5361407 h 6858000"/>
              <a:gd name="connsiteX128" fmla="*/ 6042954 w 6128435"/>
              <a:gd name="connsiteY128" fmla="*/ 5362576 h 6858000"/>
              <a:gd name="connsiteX129" fmla="*/ 6053435 w 6128435"/>
              <a:gd name="connsiteY129" fmla="*/ 5387547 h 6858000"/>
              <a:gd name="connsiteX130" fmla="*/ 6065933 w 6128435"/>
              <a:gd name="connsiteY130" fmla="*/ 5443002 h 6858000"/>
              <a:gd name="connsiteX131" fmla="*/ 6068640 w 6128435"/>
              <a:gd name="connsiteY131" fmla="*/ 5474503 h 6858000"/>
              <a:gd name="connsiteX132" fmla="*/ 6080922 w 6128435"/>
              <a:gd name="connsiteY132" fmla="*/ 5561070 h 6858000"/>
              <a:gd name="connsiteX133" fmla="*/ 6096949 w 6128435"/>
              <a:gd name="connsiteY133" fmla="*/ 5648179 h 6858000"/>
              <a:gd name="connsiteX134" fmla="*/ 6125703 w 6128435"/>
              <a:gd name="connsiteY134" fmla="*/ 5692894 h 6858000"/>
              <a:gd name="connsiteX135" fmla="*/ 6126670 w 6128435"/>
              <a:gd name="connsiteY135" fmla="*/ 5697882 h 6858000"/>
              <a:gd name="connsiteX136" fmla="*/ 6124061 w 6128435"/>
              <a:gd name="connsiteY136" fmla="*/ 5710294 h 6858000"/>
              <a:gd name="connsiteX137" fmla="*/ 6122213 w 6128435"/>
              <a:gd name="connsiteY137" fmla="*/ 5714762 h 6858000"/>
              <a:gd name="connsiteX138" fmla="*/ 6121353 w 6128435"/>
              <a:gd name="connsiteY138" fmla="*/ 5721725 h 6858000"/>
              <a:gd name="connsiteX139" fmla="*/ 6121607 w 6128435"/>
              <a:gd name="connsiteY139" fmla="*/ 5721959 h 6858000"/>
              <a:gd name="connsiteX140" fmla="*/ 6120262 w 6128435"/>
              <a:gd name="connsiteY140" fmla="*/ 5728358 h 6858000"/>
              <a:gd name="connsiteX141" fmla="*/ 6110194 w 6128435"/>
              <a:gd name="connsiteY141" fmla="*/ 5758853 h 6858000"/>
              <a:gd name="connsiteX142" fmla="*/ 6127519 w 6128435"/>
              <a:gd name="connsiteY142" fmla="*/ 5865775 h 6858000"/>
              <a:gd name="connsiteX143" fmla="*/ 6128435 w 6128435"/>
              <a:gd name="connsiteY143" fmla="*/ 5870164 h 6858000"/>
              <a:gd name="connsiteX144" fmla="*/ 6119217 w 6128435"/>
              <a:gd name="connsiteY144" fmla="*/ 5888542 h 6858000"/>
              <a:gd name="connsiteX145" fmla="*/ 6115966 w 6128435"/>
              <a:gd name="connsiteY145" fmla="*/ 5898387 h 6858000"/>
              <a:gd name="connsiteX146" fmla="*/ 6111924 w 6128435"/>
              <a:gd name="connsiteY146" fmla="*/ 5900444 h 6858000"/>
              <a:gd name="connsiteX147" fmla="*/ 6108716 w 6128435"/>
              <a:gd name="connsiteY147" fmla="*/ 5915345 h 6858000"/>
              <a:gd name="connsiteX148" fmla="*/ 6109524 w 6128435"/>
              <a:gd name="connsiteY148" fmla="*/ 5917328 h 6858000"/>
              <a:gd name="connsiteX149" fmla="*/ 6102493 w 6128435"/>
              <a:gd name="connsiteY149" fmla="*/ 5928602 h 6858000"/>
              <a:gd name="connsiteX150" fmla="*/ 6056863 w 6128435"/>
              <a:gd name="connsiteY150" fmla="*/ 6000643 h 6858000"/>
              <a:gd name="connsiteX151" fmla="*/ 6045436 w 6128435"/>
              <a:gd name="connsiteY151" fmla="*/ 6124480 h 6858000"/>
              <a:gd name="connsiteX152" fmla="*/ 6030489 w 6128435"/>
              <a:gd name="connsiteY152" fmla="*/ 6317666 h 6858000"/>
              <a:gd name="connsiteX153" fmla="*/ 6007492 w 6128435"/>
              <a:gd name="connsiteY153" fmla="*/ 6440818 h 6858000"/>
              <a:gd name="connsiteX154" fmla="*/ 6009467 w 6128435"/>
              <a:gd name="connsiteY154" fmla="*/ 6487076 h 6858000"/>
              <a:gd name="connsiteX155" fmla="*/ 5995064 w 6128435"/>
              <a:gd name="connsiteY155" fmla="*/ 6540791 h 6858000"/>
              <a:gd name="connsiteX156" fmla="*/ 5996309 w 6128435"/>
              <a:gd name="connsiteY156" fmla="*/ 6543961 h 6858000"/>
              <a:gd name="connsiteX157" fmla="*/ 5996048 w 6128435"/>
              <a:gd name="connsiteY157" fmla="*/ 6555444 h 6858000"/>
              <a:gd name="connsiteX158" fmla="*/ 6002524 w 6128435"/>
              <a:gd name="connsiteY158" fmla="*/ 6560188 h 6858000"/>
              <a:gd name="connsiteX159" fmla="*/ 6006823 w 6128435"/>
              <a:gd name="connsiteY159" fmla="*/ 6578546 h 6858000"/>
              <a:gd name="connsiteX160" fmla="*/ 6004510 w 6128435"/>
              <a:gd name="connsiteY160" fmla="*/ 6599256 h 6858000"/>
              <a:gd name="connsiteX161" fmla="*/ 5986207 w 6128435"/>
              <a:gd name="connsiteY161" fmla="*/ 6695855 h 6858000"/>
              <a:gd name="connsiteX162" fmla="*/ 5979428 w 6128435"/>
              <a:gd name="connsiteY162" fmla="*/ 6754678 h 6858000"/>
              <a:gd name="connsiteX163" fmla="*/ 5983398 w 6128435"/>
              <a:gd name="connsiteY163" fmla="*/ 6778641 h 6858000"/>
              <a:gd name="connsiteX164" fmla="*/ 5984543 w 6128435"/>
              <a:gd name="connsiteY164" fmla="*/ 6811016 h 6858000"/>
              <a:gd name="connsiteX165" fmla="*/ 5981802 w 6128435"/>
              <a:gd name="connsiteY165" fmla="*/ 6838578 h 6858000"/>
              <a:gd name="connsiteX166" fmla="*/ 5979671 w 6128435"/>
              <a:gd name="connsiteY166" fmla="*/ 6858000 h 6858000"/>
              <a:gd name="connsiteX167" fmla="*/ 0 w 6128435"/>
              <a:gd name="connsiteY167" fmla="*/ 6858000 h 6858000"/>
              <a:gd name="connsiteX168" fmla="*/ 0 w 6128435"/>
              <a:gd name="connsiteY16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201957 w 6128435"/>
              <a:gd name="connsiteY12" fmla="*/ 736835 h 6858000"/>
              <a:gd name="connsiteX13" fmla="*/ 5189051 w 6128435"/>
              <a:gd name="connsiteY13" fmla="*/ 782518 h 6858000"/>
              <a:gd name="connsiteX14" fmla="*/ 5210428 w 6128435"/>
              <a:gd name="connsiteY14" fmla="*/ 815772 h 6858000"/>
              <a:gd name="connsiteX15" fmla="*/ 5221088 w 6128435"/>
              <a:gd name="connsiteY15" fmla="*/ 860193 h 6858000"/>
              <a:gd name="connsiteX16" fmla="*/ 5227653 w 6128435"/>
              <a:gd name="connsiteY16" fmla="*/ 886709 h 6858000"/>
              <a:gd name="connsiteX17" fmla="*/ 5230806 w 6128435"/>
              <a:gd name="connsiteY17" fmla="*/ 961354 h 6858000"/>
              <a:gd name="connsiteX18" fmla="*/ 5201018 w 6128435"/>
              <a:gd name="connsiteY18" fmla="*/ 1095027 h 6858000"/>
              <a:gd name="connsiteX19" fmla="*/ 5202153 w 6128435"/>
              <a:gd name="connsiteY19" fmla="*/ 1133224 h 6858000"/>
              <a:gd name="connsiteX20" fmla="*/ 5207370 w 6128435"/>
              <a:gd name="connsiteY20" fmla="*/ 1138097 h 6858000"/>
              <a:gd name="connsiteX21" fmla="*/ 5189234 w 6128435"/>
              <a:gd name="connsiteY21" fmla="*/ 1193495 h 6858000"/>
              <a:gd name="connsiteX22" fmla="*/ 5202769 w 6128435"/>
              <a:gd name="connsiteY22" fmla="*/ 1269450 h 6858000"/>
              <a:gd name="connsiteX23" fmla="*/ 5225968 w 6128435"/>
              <a:gd name="connsiteY23" fmla="*/ 1357994 h 6858000"/>
              <a:gd name="connsiteX24" fmla="*/ 5233819 w 6128435"/>
              <a:gd name="connsiteY24" fmla="*/ 1380922 h 6858000"/>
              <a:gd name="connsiteX25" fmla="*/ 5237226 w 6128435"/>
              <a:gd name="connsiteY25" fmla="*/ 1441327 h 6858000"/>
              <a:gd name="connsiteX26" fmla="*/ 5244434 w 6128435"/>
              <a:gd name="connsiteY26" fmla="*/ 1580810 h 6858000"/>
              <a:gd name="connsiteX27" fmla="*/ 5251453 w 6128435"/>
              <a:gd name="connsiteY27" fmla="*/ 1583934 h 6858000"/>
              <a:gd name="connsiteX28" fmla="*/ 5253136 w 6128435"/>
              <a:gd name="connsiteY28" fmla="*/ 1595457 h 6858000"/>
              <a:gd name="connsiteX29" fmla="*/ 5254863 w 6128435"/>
              <a:gd name="connsiteY29" fmla="*/ 1598311 h 6858000"/>
              <a:gd name="connsiteX30" fmla="*/ 5263491 w 6128435"/>
              <a:gd name="connsiteY30" fmla="*/ 1642938 h 6858000"/>
              <a:gd name="connsiteX31" fmla="*/ 5261314 w 6128435"/>
              <a:gd name="connsiteY31" fmla="*/ 1689177 h 6858000"/>
              <a:gd name="connsiteX32" fmla="*/ 5259788 w 6128435"/>
              <a:gd name="connsiteY32" fmla="*/ 1768516 h 6858000"/>
              <a:gd name="connsiteX33" fmla="*/ 5255696 w 6128435"/>
              <a:gd name="connsiteY33" fmla="*/ 1953770 h 6858000"/>
              <a:gd name="connsiteX34" fmla="*/ 5252592 w 6128435"/>
              <a:gd name="connsiteY34" fmla="*/ 2092210 h 6858000"/>
              <a:gd name="connsiteX35" fmla="*/ 5264303 w 6128435"/>
              <a:gd name="connsiteY35" fmla="*/ 2225157 h 6858000"/>
              <a:gd name="connsiteX36" fmla="*/ 5254949 w 6128435"/>
              <a:gd name="connsiteY36" fmla="*/ 2236160 h 6858000"/>
              <a:gd name="connsiteX37" fmla="*/ 5250104 w 6128435"/>
              <a:gd name="connsiteY37" fmla="*/ 2249166 h 6858000"/>
              <a:gd name="connsiteX38" fmla="*/ 5251214 w 6128435"/>
              <a:gd name="connsiteY38" fmla="*/ 2250944 h 6858000"/>
              <a:gd name="connsiteX39" fmla="*/ 5250644 w 6128435"/>
              <a:gd name="connsiteY39" fmla="*/ 2266619 h 6858000"/>
              <a:gd name="connsiteX40" fmla="*/ 5247111 w 6128435"/>
              <a:gd name="connsiteY40" fmla="*/ 2269679 h 6858000"/>
              <a:gd name="connsiteX41" fmla="*/ 5279312 w 6128435"/>
              <a:gd name="connsiteY41" fmla="*/ 2302757 h 6858000"/>
              <a:gd name="connsiteX42" fmla="*/ 5293877 w 6128435"/>
              <a:gd name="connsiteY42" fmla="*/ 2368649 h 6858000"/>
              <a:gd name="connsiteX43" fmla="*/ 5311338 w 6128435"/>
              <a:gd name="connsiteY43" fmla="*/ 2404034 h 6858000"/>
              <a:gd name="connsiteX44" fmla="*/ 5338366 w 6128435"/>
              <a:gd name="connsiteY44" fmla="*/ 2465052 h 6858000"/>
              <a:gd name="connsiteX45" fmla="*/ 5371263 w 6128435"/>
              <a:gd name="connsiteY45" fmla="*/ 2586413 h 6858000"/>
              <a:gd name="connsiteX46" fmla="*/ 5407503 w 6128435"/>
              <a:gd name="connsiteY46" fmla="*/ 2786290 h 6858000"/>
              <a:gd name="connsiteX47" fmla="*/ 5407356 w 6128435"/>
              <a:gd name="connsiteY47" fmla="*/ 2787545 h 6858000"/>
              <a:gd name="connsiteX48" fmla="*/ 5411130 w 6128435"/>
              <a:gd name="connsiteY48" fmla="*/ 2788640 h 6858000"/>
              <a:gd name="connsiteX49" fmla="*/ 5416439 w 6128435"/>
              <a:gd name="connsiteY49" fmla="*/ 2805666 h 6858000"/>
              <a:gd name="connsiteX50" fmla="*/ 5416589 w 6128435"/>
              <a:gd name="connsiteY50" fmla="*/ 2810822 h 6858000"/>
              <a:gd name="connsiteX51" fmla="*/ 5418542 w 6128435"/>
              <a:gd name="connsiteY51" fmla="*/ 2817745 h 6858000"/>
              <a:gd name="connsiteX52" fmla="*/ 5418847 w 6128435"/>
              <a:gd name="connsiteY52" fmla="*/ 2817825 h 6858000"/>
              <a:gd name="connsiteX53" fmla="*/ 5457023 w 6128435"/>
              <a:gd name="connsiteY53" fmla="*/ 2858292 h 6858000"/>
              <a:gd name="connsiteX54" fmla="*/ 5479298 w 6128435"/>
              <a:gd name="connsiteY54" fmla="*/ 2947791 h 6858000"/>
              <a:gd name="connsiteX55" fmla="*/ 5481770 w 6128435"/>
              <a:gd name="connsiteY55" fmla="*/ 2951352 h 6858000"/>
              <a:gd name="connsiteX56" fmla="*/ 5482045 w 6128435"/>
              <a:gd name="connsiteY56" fmla="*/ 2984371 h 6858000"/>
              <a:gd name="connsiteX57" fmla="*/ 5482415 w 6128435"/>
              <a:gd name="connsiteY57" fmla="*/ 3004079 h 6858000"/>
              <a:gd name="connsiteX58" fmla="*/ 5483865 w 6128435"/>
              <a:gd name="connsiteY58" fmla="*/ 3005467 h 6858000"/>
              <a:gd name="connsiteX59" fmla="*/ 5482236 w 6128435"/>
              <a:gd name="connsiteY59" fmla="*/ 3019791 h 6858000"/>
              <a:gd name="connsiteX60" fmla="*/ 5481505 w 6128435"/>
              <a:gd name="connsiteY60" fmla="*/ 3095286 h 6858000"/>
              <a:gd name="connsiteX61" fmla="*/ 5477595 w 6128435"/>
              <a:gd name="connsiteY61" fmla="*/ 3250534 h 6858000"/>
              <a:gd name="connsiteX62" fmla="*/ 5532836 w 6128435"/>
              <a:gd name="connsiteY62" fmla="*/ 3353840 h 6858000"/>
              <a:gd name="connsiteX63" fmla="*/ 5561229 w 6128435"/>
              <a:gd name="connsiteY63" fmla="*/ 3395784 h 6858000"/>
              <a:gd name="connsiteX64" fmla="*/ 5589758 w 6128435"/>
              <a:gd name="connsiteY64" fmla="*/ 3506453 h 6858000"/>
              <a:gd name="connsiteX65" fmla="*/ 5596144 w 6128435"/>
              <a:gd name="connsiteY65" fmla="*/ 3534624 h 6858000"/>
              <a:gd name="connsiteX66" fmla="*/ 5597750 w 6128435"/>
              <a:gd name="connsiteY66" fmla="*/ 3534129 h 6858000"/>
              <a:gd name="connsiteX67" fmla="*/ 5599700 w 6128435"/>
              <a:gd name="connsiteY67" fmla="*/ 3547221 h 6858000"/>
              <a:gd name="connsiteX68" fmla="*/ 5615031 w 6128435"/>
              <a:gd name="connsiteY68" fmla="*/ 3557482 h 6858000"/>
              <a:gd name="connsiteX69" fmla="*/ 5618377 w 6128435"/>
              <a:gd name="connsiteY69" fmla="*/ 3588431 h 6858000"/>
              <a:gd name="connsiteX70" fmla="*/ 5612155 w 6128435"/>
              <a:gd name="connsiteY70" fmla="*/ 3589869 h 6858000"/>
              <a:gd name="connsiteX71" fmla="*/ 5620843 w 6128435"/>
              <a:gd name="connsiteY71" fmla="*/ 3606745 h 6858000"/>
              <a:gd name="connsiteX72" fmla="*/ 5655472 w 6128435"/>
              <a:gd name="connsiteY72" fmla="*/ 3678877 h 6858000"/>
              <a:gd name="connsiteX73" fmla="*/ 5680448 w 6128435"/>
              <a:gd name="connsiteY73" fmla="*/ 3717760 h 6858000"/>
              <a:gd name="connsiteX74" fmla="*/ 5683015 w 6128435"/>
              <a:gd name="connsiteY74" fmla="*/ 3762025 h 6858000"/>
              <a:gd name="connsiteX75" fmla="*/ 5696643 w 6128435"/>
              <a:gd name="connsiteY75" fmla="*/ 3773888 h 6858000"/>
              <a:gd name="connsiteX76" fmla="*/ 5699203 w 6128435"/>
              <a:gd name="connsiteY76" fmla="*/ 3775823 h 6858000"/>
              <a:gd name="connsiteX77" fmla="*/ 5704824 w 6128435"/>
              <a:gd name="connsiteY77" fmla="*/ 3785966 h 6858000"/>
              <a:gd name="connsiteX78" fmla="*/ 5712204 w 6128435"/>
              <a:gd name="connsiteY78" fmla="*/ 3785830 h 6858000"/>
              <a:gd name="connsiteX79" fmla="*/ 5724816 w 6128435"/>
              <a:gd name="connsiteY79" fmla="*/ 3798949 h 6858000"/>
              <a:gd name="connsiteX80" fmla="*/ 5733539 w 6128435"/>
              <a:gd name="connsiteY80" fmla="*/ 3818457 h 6858000"/>
              <a:gd name="connsiteX81" fmla="*/ 5768491 w 6128435"/>
              <a:gd name="connsiteY81" fmla="*/ 3914399 h 6858000"/>
              <a:gd name="connsiteX82" fmla="*/ 5793123 w 6128435"/>
              <a:gd name="connsiteY82" fmla="*/ 3969952 h 6858000"/>
              <a:gd name="connsiteX83" fmla="*/ 5808321 w 6128435"/>
              <a:gd name="connsiteY83" fmla="*/ 3988153 h 6858000"/>
              <a:gd name="connsiteX84" fmla="*/ 5825621 w 6128435"/>
              <a:gd name="connsiteY84" fmla="*/ 4015525 h 6858000"/>
              <a:gd name="connsiteX85" fmla="*/ 5860672 w 6128435"/>
              <a:gd name="connsiteY85" fmla="*/ 4061579 h 6858000"/>
              <a:gd name="connsiteX86" fmla="*/ 5872173 w 6128435"/>
              <a:gd name="connsiteY86" fmla="*/ 4088497 h 6858000"/>
              <a:gd name="connsiteX87" fmla="*/ 5883705 w 6128435"/>
              <a:gd name="connsiteY87" fmla="*/ 4101899 h 6858000"/>
              <a:gd name="connsiteX88" fmla="*/ 5885314 w 6128435"/>
              <a:gd name="connsiteY88" fmla="*/ 4108387 h 6858000"/>
              <a:gd name="connsiteX89" fmla="*/ 5894095 w 6128435"/>
              <a:gd name="connsiteY89" fmla="*/ 4128857 h 6858000"/>
              <a:gd name="connsiteX90" fmla="*/ 5898339 w 6128435"/>
              <a:gd name="connsiteY90" fmla="*/ 4140800 h 6858000"/>
              <a:gd name="connsiteX91" fmla="*/ 5899734 w 6128435"/>
              <a:gd name="connsiteY91" fmla="*/ 4145632 h 6858000"/>
              <a:gd name="connsiteX92" fmla="*/ 5903513 w 6128435"/>
              <a:gd name="connsiteY92" fmla="*/ 4187661 h 6858000"/>
              <a:gd name="connsiteX93" fmla="*/ 5917114 w 6128435"/>
              <a:gd name="connsiteY93" fmla="*/ 4213096 h 6858000"/>
              <a:gd name="connsiteX94" fmla="*/ 5921153 w 6128435"/>
              <a:gd name="connsiteY94" fmla="*/ 4236222 h 6858000"/>
              <a:gd name="connsiteX95" fmla="*/ 5924233 w 6128435"/>
              <a:gd name="connsiteY95" fmla="*/ 4242060 h 6858000"/>
              <a:gd name="connsiteX96" fmla="*/ 5928910 w 6128435"/>
              <a:gd name="connsiteY96" fmla="*/ 4300973 h 6858000"/>
              <a:gd name="connsiteX97" fmla="*/ 5939320 w 6128435"/>
              <a:gd name="connsiteY97" fmla="*/ 4340435 h 6858000"/>
              <a:gd name="connsiteX98" fmla="*/ 5946705 w 6128435"/>
              <a:gd name="connsiteY98" fmla="*/ 4428051 h 6858000"/>
              <a:gd name="connsiteX99" fmla="*/ 5949261 w 6128435"/>
              <a:gd name="connsiteY99" fmla="*/ 4449185 h 6858000"/>
              <a:gd name="connsiteX100" fmla="*/ 5957504 w 6128435"/>
              <a:gd name="connsiteY100" fmla="*/ 4465911 h 6858000"/>
              <a:gd name="connsiteX101" fmla="*/ 5964689 w 6128435"/>
              <a:gd name="connsiteY101" fmla="*/ 4468532 h 6858000"/>
              <a:gd name="connsiteX102" fmla="*/ 5967062 w 6128435"/>
              <a:gd name="connsiteY102" fmla="*/ 4479923 h 6858000"/>
              <a:gd name="connsiteX103" fmla="*/ 5968960 w 6128435"/>
              <a:gd name="connsiteY103" fmla="*/ 4482655 h 6858000"/>
              <a:gd name="connsiteX104" fmla="*/ 5978567 w 6128435"/>
              <a:gd name="connsiteY104" fmla="*/ 4498605 h 6858000"/>
              <a:gd name="connsiteX105" fmla="*/ 5980106 w 6128435"/>
              <a:gd name="connsiteY105" fmla="*/ 4585087 h 6858000"/>
              <a:gd name="connsiteX106" fmla="*/ 5998138 w 6128435"/>
              <a:gd name="connsiteY106" fmla="*/ 4697518 h 6858000"/>
              <a:gd name="connsiteX107" fmla="*/ 6013516 w 6128435"/>
              <a:gd name="connsiteY107" fmla="*/ 4786619 h 6858000"/>
              <a:gd name="connsiteX108" fmla="*/ 6025404 w 6128435"/>
              <a:gd name="connsiteY108" fmla="*/ 4858148 h 6858000"/>
              <a:gd name="connsiteX109" fmla="*/ 6007749 w 6128435"/>
              <a:gd name="connsiteY109" fmla="*/ 4964715 h 6858000"/>
              <a:gd name="connsiteX110" fmla="*/ 6005269 w 6128435"/>
              <a:gd name="connsiteY110" fmla="*/ 5150567 h 6858000"/>
              <a:gd name="connsiteX111" fmla="*/ 6001127 w 6128435"/>
              <a:gd name="connsiteY111" fmla="*/ 5164609 h 6858000"/>
              <a:gd name="connsiteX112" fmla="*/ 5996647 w 6128435"/>
              <a:gd name="connsiteY112" fmla="*/ 5185640 h 6858000"/>
              <a:gd name="connsiteX113" fmla="*/ 5998514 w 6128435"/>
              <a:gd name="connsiteY113" fmla="*/ 5189673 h 6858000"/>
              <a:gd name="connsiteX114" fmla="*/ 5995970 w 6128435"/>
              <a:gd name="connsiteY114" fmla="*/ 5221547 h 6858000"/>
              <a:gd name="connsiteX115" fmla="*/ 5997218 w 6128435"/>
              <a:gd name="connsiteY115" fmla="*/ 5222031 h 6858000"/>
              <a:gd name="connsiteX116" fmla="*/ 6002116 w 6128435"/>
              <a:gd name="connsiteY116" fmla="*/ 5231223 h 6858000"/>
              <a:gd name="connsiteX117" fmla="*/ 6008541 w 6128435"/>
              <a:gd name="connsiteY117" fmla="*/ 5248680 h 6858000"/>
              <a:gd name="connsiteX118" fmla="*/ 6039260 w 6128435"/>
              <a:gd name="connsiteY118" fmla="*/ 5289518 h 6858000"/>
              <a:gd name="connsiteX119" fmla="*/ 6036748 w 6128435"/>
              <a:gd name="connsiteY119" fmla="*/ 5322752 h 6858000"/>
              <a:gd name="connsiteX120" fmla="*/ 6036943 w 6128435"/>
              <a:gd name="connsiteY120" fmla="*/ 5329480 h 6858000"/>
              <a:gd name="connsiteX121" fmla="*/ 6037236 w 6128435"/>
              <a:gd name="connsiteY121" fmla="*/ 5329634 h 6858000"/>
              <a:gd name="connsiteX122" fmla="*/ 6038019 w 6128435"/>
              <a:gd name="connsiteY122" fmla="*/ 5336764 h 6858000"/>
              <a:gd name="connsiteX123" fmla="*/ 6037298 w 6128435"/>
              <a:gd name="connsiteY123" fmla="*/ 5341753 h 6858000"/>
              <a:gd name="connsiteX124" fmla="*/ 6037677 w 6128435"/>
              <a:gd name="connsiteY124" fmla="*/ 5354807 h 6858000"/>
              <a:gd name="connsiteX125" fmla="*/ 6039728 w 6128435"/>
              <a:gd name="connsiteY125" fmla="*/ 5359416 h 6858000"/>
              <a:gd name="connsiteX126" fmla="*/ 6043311 w 6128435"/>
              <a:gd name="connsiteY126" fmla="*/ 5361407 h 6858000"/>
              <a:gd name="connsiteX127" fmla="*/ 6042954 w 6128435"/>
              <a:gd name="connsiteY127" fmla="*/ 5362576 h 6858000"/>
              <a:gd name="connsiteX128" fmla="*/ 6053435 w 6128435"/>
              <a:gd name="connsiteY128" fmla="*/ 5387547 h 6858000"/>
              <a:gd name="connsiteX129" fmla="*/ 6065933 w 6128435"/>
              <a:gd name="connsiteY129" fmla="*/ 5443002 h 6858000"/>
              <a:gd name="connsiteX130" fmla="*/ 6068640 w 6128435"/>
              <a:gd name="connsiteY130" fmla="*/ 5474503 h 6858000"/>
              <a:gd name="connsiteX131" fmla="*/ 6080922 w 6128435"/>
              <a:gd name="connsiteY131" fmla="*/ 5561070 h 6858000"/>
              <a:gd name="connsiteX132" fmla="*/ 6096949 w 6128435"/>
              <a:gd name="connsiteY132" fmla="*/ 5648179 h 6858000"/>
              <a:gd name="connsiteX133" fmla="*/ 6125703 w 6128435"/>
              <a:gd name="connsiteY133" fmla="*/ 5692894 h 6858000"/>
              <a:gd name="connsiteX134" fmla="*/ 6126670 w 6128435"/>
              <a:gd name="connsiteY134" fmla="*/ 5697882 h 6858000"/>
              <a:gd name="connsiteX135" fmla="*/ 6124061 w 6128435"/>
              <a:gd name="connsiteY135" fmla="*/ 5710294 h 6858000"/>
              <a:gd name="connsiteX136" fmla="*/ 6122213 w 6128435"/>
              <a:gd name="connsiteY136" fmla="*/ 5714762 h 6858000"/>
              <a:gd name="connsiteX137" fmla="*/ 6121353 w 6128435"/>
              <a:gd name="connsiteY137" fmla="*/ 5721725 h 6858000"/>
              <a:gd name="connsiteX138" fmla="*/ 6121607 w 6128435"/>
              <a:gd name="connsiteY138" fmla="*/ 5721959 h 6858000"/>
              <a:gd name="connsiteX139" fmla="*/ 6120262 w 6128435"/>
              <a:gd name="connsiteY139" fmla="*/ 5728358 h 6858000"/>
              <a:gd name="connsiteX140" fmla="*/ 6110194 w 6128435"/>
              <a:gd name="connsiteY140" fmla="*/ 5758853 h 6858000"/>
              <a:gd name="connsiteX141" fmla="*/ 6127519 w 6128435"/>
              <a:gd name="connsiteY141" fmla="*/ 5865775 h 6858000"/>
              <a:gd name="connsiteX142" fmla="*/ 6128435 w 6128435"/>
              <a:gd name="connsiteY142" fmla="*/ 5870164 h 6858000"/>
              <a:gd name="connsiteX143" fmla="*/ 6119217 w 6128435"/>
              <a:gd name="connsiteY143" fmla="*/ 5888542 h 6858000"/>
              <a:gd name="connsiteX144" fmla="*/ 6115966 w 6128435"/>
              <a:gd name="connsiteY144" fmla="*/ 5898387 h 6858000"/>
              <a:gd name="connsiteX145" fmla="*/ 6111924 w 6128435"/>
              <a:gd name="connsiteY145" fmla="*/ 5900444 h 6858000"/>
              <a:gd name="connsiteX146" fmla="*/ 6108716 w 6128435"/>
              <a:gd name="connsiteY146" fmla="*/ 5915345 h 6858000"/>
              <a:gd name="connsiteX147" fmla="*/ 6109524 w 6128435"/>
              <a:gd name="connsiteY147" fmla="*/ 5917328 h 6858000"/>
              <a:gd name="connsiteX148" fmla="*/ 6102493 w 6128435"/>
              <a:gd name="connsiteY148" fmla="*/ 5928602 h 6858000"/>
              <a:gd name="connsiteX149" fmla="*/ 6056863 w 6128435"/>
              <a:gd name="connsiteY149" fmla="*/ 6000643 h 6858000"/>
              <a:gd name="connsiteX150" fmla="*/ 6045436 w 6128435"/>
              <a:gd name="connsiteY150" fmla="*/ 6124480 h 6858000"/>
              <a:gd name="connsiteX151" fmla="*/ 6030489 w 6128435"/>
              <a:gd name="connsiteY151" fmla="*/ 6317666 h 6858000"/>
              <a:gd name="connsiteX152" fmla="*/ 6007492 w 6128435"/>
              <a:gd name="connsiteY152" fmla="*/ 6440818 h 6858000"/>
              <a:gd name="connsiteX153" fmla="*/ 6009467 w 6128435"/>
              <a:gd name="connsiteY153" fmla="*/ 6487076 h 6858000"/>
              <a:gd name="connsiteX154" fmla="*/ 5995064 w 6128435"/>
              <a:gd name="connsiteY154" fmla="*/ 6540791 h 6858000"/>
              <a:gd name="connsiteX155" fmla="*/ 5996309 w 6128435"/>
              <a:gd name="connsiteY155" fmla="*/ 6543961 h 6858000"/>
              <a:gd name="connsiteX156" fmla="*/ 5996048 w 6128435"/>
              <a:gd name="connsiteY156" fmla="*/ 6555444 h 6858000"/>
              <a:gd name="connsiteX157" fmla="*/ 6002524 w 6128435"/>
              <a:gd name="connsiteY157" fmla="*/ 6560188 h 6858000"/>
              <a:gd name="connsiteX158" fmla="*/ 6006823 w 6128435"/>
              <a:gd name="connsiteY158" fmla="*/ 6578546 h 6858000"/>
              <a:gd name="connsiteX159" fmla="*/ 6004510 w 6128435"/>
              <a:gd name="connsiteY159" fmla="*/ 6599256 h 6858000"/>
              <a:gd name="connsiteX160" fmla="*/ 5986207 w 6128435"/>
              <a:gd name="connsiteY160" fmla="*/ 6695855 h 6858000"/>
              <a:gd name="connsiteX161" fmla="*/ 5979428 w 6128435"/>
              <a:gd name="connsiteY161" fmla="*/ 6754678 h 6858000"/>
              <a:gd name="connsiteX162" fmla="*/ 5983398 w 6128435"/>
              <a:gd name="connsiteY162" fmla="*/ 6778641 h 6858000"/>
              <a:gd name="connsiteX163" fmla="*/ 5984543 w 6128435"/>
              <a:gd name="connsiteY163" fmla="*/ 6811016 h 6858000"/>
              <a:gd name="connsiteX164" fmla="*/ 5981802 w 6128435"/>
              <a:gd name="connsiteY164" fmla="*/ 6838578 h 6858000"/>
              <a:gd name="connsiteX165" fmla="*/ 5979671 w 6128435"/>
              <a:gd name="connsiteY165" fmla="*/ 6858000 h 6858000"/>
              <a:gd name="connsiteX166" fmla="*/ 0 w 6128435"/>
              <a:gd name="connsiteY166" fmla="*/ 6858000 h 6858000"/>
              <a:gd name="connsiteX167" fmla="*/ 0 w 6128435"/>
              <a:gd name="connsiteY16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27653 w 6128435"/>
              <a:gd name="connsiteY15" fmla="*/ 886709 h 6858000"/>
              <a:gd name="connsiteX16" fmla="*/ 5230806 w 6128435"/>
              <a:gd name="connsiteY16" fmla="*/ 961354 h 6858000"/>
              <a:gd name="connsiteX17" fmla="*/ 5201018 w 6128435"/>
              <a:gd name="connsiteY17" fmla="*/ 1095027 h 6858000"/>
              <a:gd name="connsiteX18" fmla="*/ 5202153 w 6128435"/>
              <a:gd name="connsiteY18" fmla="*/ 1133224 h 6858000"/>
              <a:gd name="connsiteX19" fmla="*/ 5207370 w 6128435"/>
              <a:gd name="connsiteY19" fmla="*/ 1138097 h 6858000"/>
              <a:gd name="connsiteX20" fmla="*/ 5189234 w 6128435"/>
              <a:gd name="connsiteY20" fmla="*/ 1193495 h 6858000"/>
              <a:gd name="connsiteX21" fmla="*/ 5202769 w 6128435"/>
              <a:gd name="connsiteY21" fmla="*/ 1269450 h 6858000"/>
              <a:gd name="connsiteX22" fmla="*/ 5225968 w 6128435"/>
              <a:gd name="connsiteY22" fmla="*/ 1357994 h 6858000"/>
              <a:gd name="connsiteX23" fmla="*/ 5233819 w 6128435"/>
              <a:gd name="connsiteY23" fmla="*/ 1380922 h 6858000"/>
              <a:gd name="connsiteX24" fmla="*/ 5237226 w 6128435"/>
              <a:gd name="connsiteY24" fmla="*/ 1441327 h 6858000"/>
              <a:gd name="connsiteX25" fmla="*/ 5244434 w 6128435"/>
              <a:gd name="connsiteY25" fmla="*/ 1580810 h 6858000"/>
              <a:gd name="connsiteX26" fmla="*/ 5251453 w 6128435"/>
              <a:gd name="connsiteY26" fmla="*/ 1583934 h 6858000"/>
              <a:gd name="connsiteX27" fmla="*/ 5253136 w 6128435"/>
              <a:gd name="connsiteY27" fmla="*/ 1595457 h 6858000"/>
              <a:gd name="connsiteX28" fmla="*/ 5254863 w 6128435"/>
              <a:gd name="connsiteY28" fmla="*/ 1598311 h 6858000"/>
              <a:gd name="connsiteX29" fmla="*/ 5263491 w 6128435"/>
              <a:gd name="connsiteY29" fmla="*/ 1642938 h 6858000"/>
              <a:gd name="connsiteX30" fmla="*/ 5261314 w 6128435"/>
              <a:gd name="connsiteY30" fmla="*/ 1689177 h 6858000"/>
              <a:gd name="connsiteX31" fmla="*/ 5259788 w 6128435"/>
              <a:gd name="connsiteY31" fmla="*/ 1768516 h 6858000"/>
              <a:gd name="connsiteX32" fmla="*/ 5255696 w 6128435"/>
              <a:gd name="connsiteY32" fmla="*/ 1953770 h 6858000"/>
              <a:gd name="connsiteX33" fmla="*/ 5252592 w 6128435"/>
              <a:gd name="connsiteY33" fmla="*/ 2092210 h 6858000"/>
              <a:gd name="connsiteX34" fmla="*/ 5264303 w 6128435"/>
              <a:gd name="connsiteY34" fmla="*/ 2225157 h 6858000"/>
              <a:gd name="connsiteX35" fmla="*/ 5254949 w 6128435"/>
              <a:gd name="connsiteY35" fmla="*/ 2236160 h 6858000"/>
              <a:gd name="connsiteX36" fmla="*/ 5250104 w 6128435"/>
              <a:gd name="connsiteY36" fmla="*/ 2249166 h 6858000"/>
              <a:gd name="connsiteX37" fmla="*/ 5251214 w 6128435"/>
              <a:gd name="connsiteY37" fmla="*/ 2250944 h 6858000"/>
              <a:gd name="connsiteX38" fmla="*/ 5250644 w 6128435"/>
              <a:gd name="connsiteY38" fmla="*/ 2266619 h 6858000"/>
              <a:gd name="connsiteX39" fmla="*/ 5247111 w 6128435"/>
              <a:gd name="connsiteY39" fmla="*/ 2269679 h 6858000"/>
              <a:gd name="connsiteX40" fmla="*/ 5279312 w 6128435"/>
              <a:gd name="connsiteY40" fmla="*/ 2302757 h 6858000"/>
              <a:gd name="connsiteX41" fmla="*/ 5293877 w 6128435"/>
              <a:gd name="connsiteY41" fmla="*/ 2368649 h 6858000"/>
              <a:gd name="connsiteX42" fmla="*/ 5311338 w 6128435"/>
              <a:gd name="connsiteY42" fmla="*/ 2404034 h 6858000"/>
              <a:gd name="connsiteX43" fmla="*/ 5338366 w 6128435"/>
              <a:gd name="connsiteY43" fmla="*/ 2465052 h 6858000"/>
              <a:gd name="connsiteX44" fmla="*/ 5371263 w 6128435"/>
              <a:gd name="connsiteY44" fmla="*/ 2586413 h 6858000"/>
              <a:gd name="connsiteX45" fmla="*/ 5407503 w 6128435"/>
              <a:gd name="connsiteY45" fmla="*/ 2786290 h 6858000"/>
              <a:gd name="connsiteX46" fmla="*/ 5407356 w 6128435"/>
              <a:gd name="connsiteY46" fmla="*/ 2787545 h 6858000"/>
              <a:gd name="connsiteX47" fmla="*/ 5411130 w 6128435"/>
              <a:gd name="connsiteY47" fmla="*/ 2788640 h 6858000"/>
              <a:gd name="connsiteX48" fmla="*/ 5416439 w 6128435"/>
              <a:gd name="connsiteY48" fmla="*/ 2805666 h 6858000"/>
              <a:gd name="connsiteX49" fmla="*/ 5416589 w 6128435"/>
              <a:gd name="connsiteY49" fmla="*/ 2810822 h 6858000"/>
              <a:gd name="connsiteX50" fmla="*/ 5418542 w 6128435"/>
              <a:gd name="connsiteY50" fmla="*/ 2817745 h 6858000"/>
              <a:gd name="connsiteX51" fmla="*/ 5418847 w 6128435"/>
              <a:gd name="connsiteY51" fmla="*/ 2817825 h 6858000"/>
              <a:gd name="connsiteX52" fmla="*/ 5457023 w 6128435"/>
              <a:gd name="connsiteY52" fmla="*/ 2858292 h 6858000"/>
              <a:gd name="connsiteX53" fmla="*/ 5479298 w 6128435"/>
              <a:gd name="connsiteY53" fmla="*/ 2947791 h 6858000"/>
              <a:gd name="connsiteX54" fmla="*/ 5481770 w 6128435"/>
              <a:gd name="connsiteY54" fmla="*/ 2951352 h 6858000"/>
              <a:gd name="connsiteX55" fmla="*/ 5482045 w 6128435"/>
              <a:gd name="connsiteY55" fmla="*/ 2984371 h 6858000"/>
              <a:gd name="connsiteX56" fmla="*/ 5482415 w 6128435"/>
              <a:gd name="connsiteY56" fmla="*/ 3004079 h 6858000"/>
              <a:gd name="connsiteX57" fmla="*/ 5483865 w 6128435"/>
              <a:gd name="connsiteY57" fmla="*/ 3005467 h 6858000"/>
              <a:gd name="connsiteX58" fmla="*/ 5482236 w 6128435"/>
              <a:gd name="connsiteY58" fmla="*/ 3019791 h 6858000"/>
              <a:gd name="connsiteX59" fmla="*/ 5481505 w 6128435"/>
              <a:gd name="connsiteY59" fmla="*/ 3095286 h 6858000"/>
              <a:gd name="connsiteX60" fmla="*/ 5477595 w 6128435"/>
              <a:gd name="connsiteY60" fmla="*/ 3250534 h 6858000"/>
              <a:gd name="connsiteX61" fmla="*/ 5532836 w 6128435"/>
              <a:gd name="connsiteY61" fmla="*/ 3353840 h 6858000"/>
              <a:gd name="connsiteX62" fmla="*/ 5561229 w 6128435"/>
              <a:gd name="connsiteY62" fmla="*/ 3395784 h 6858000"/>
              <a:gd name="connsiteX63" fmla="*/ 5589758 w 6128435"/>
              <a:gd name="connsiteY63" fmla="*/ 3506453 h 6858000"/>
              <a:gd name="connsiteX64" fmla="*/ 5596144 w 6128435"/>
              <a:gd name="connsiteY64" fmla="*/ 3534624 h 6858000"/>
              <a:gd name="connsiteX65" fmla="*/ 5597750 w 6128435"/>
              <a:gd name="connsiteY65" fmla="*/ 3534129 h 6858000"/>
              <a:gd name="connsiteX66" fmla="*/ 5599700 w 6128435"/>
              <a:gd name="connsiteY66" fmla="*/ 3547221 h 6858000"/>
              <a:gd name="connsiteX67" fmla="*/ 5615031 w 6128435"/>
              <a:gd name="connsiteY67" fmla="*/ 3557482 h 6858000"/>
              <a:gd name="connsiteX68" fmla="*/ 5618377 w 6128435"/>
              <a:gd name="connsiteY68" fmla="*/ 3588431 h 6858000"/>
              <a:gd name="connsiteX69" fmla="*/ 5612155 w 6128435"/>
              <a:gd name="connsiteY69" fmla="*/ 3589869 h 6858000"/>
              <a:gd name="connsiteX70" fmla="*/ 5620843 w 6128435"/>
              <a:gd name="connsiteY70" fmla="*/ 3606745 h 6858000"/>
              <a:gd name="connsiteX71" fmla="*/ 5655472 w 6128435"/>
              <a:gd name="connsiteY71" fmla="*/ 3678877 h 6858000"/>
              <a:gd name="connsiteX72" fmla="*/ 5680448 w 6128435"/>
              <a:gd name="connsiteY72" fmla="*/ 3717760 h 6858000"/>
              <a:gd name="connsiteX73" fmla="*/ 5683015 w 6128435"/>
              <a:gd name="connsiteY73" fmla="*/ 3762025 h 6858000"/>
              <a:gd name="connsiteX74" fmla="*/ 5696643 w 6128435"/>
              <a:gd name="connsiteY74" fmla="*/ 3773888 h 6858000"/>
              <a:gd name="connsiteX75" fmla="*/ 5699203 w 6128435"/>
              <a:gd name="connsiteY75" fmla="*/ 3775823 h 6858000"/>
              <a:gd name="connsiteX76" fmla="*/ 5704824 w 6128435"/>
              <a:gd name="connsiteY76" fmla="*/ 3785966 h 6858000"/>
              <a:gd name="connsiteX77" fmla="*/ 5712204 w 6128435"/>
              <a:gd name="connsiteY77" fmla="*/ 3785830 h 6858000"/>
              <a:gd name="connsiteX78" fmla="*/ 5724816 w 6128435"/>
              <a:gd name="connsiteY78" fmla="*/ 3798949 h 6858000"/>
              <a:gd name="connsiteX79" fmla="*/ 5733539 w 6128435"/>
              <a:gd name="connsiteY79" fmla="*/ 3818457 h 6858000"/>
              <a:gd name="connsiteX80" fmla="*/ 5768491 w 6128435"/>
              <a:gd name="connsiteY80" fmla="*/ 3914399 h 6858000"/>
              <a:gd name="connsiteX81" fmla="*/ 5793123 w 6128435"/>
              <a:gd name="connsiteY81" fmla="*/ 3969952 h 6858000"/>
              <a:gd name="connsiteX82" fmla="*/ 5808321 w 6128435"/>
              <a:gd name="connsiteY82" fmla="*/ 3988153 h 6858000"/>
              <a:gd name="connsiteX83" fmla="*/ 5825621 w 6128435"/>
              <a:gd name="connsiteY83" fmla="*/ 4015525 h 6858000"/>
              <a:gd name="connsiteX84" fmla="*/ 5860672 w 6128435"/>
              <a:gd name="connsiteY84" fmla="*/ 4061579 h 6858000"/>
              <a:gd name="connsiteX85" fmla="*/ 5872173 w 6128435"/>
              <a:gd name="connsiteY85" fmla="*/ 4088497 h 6858000"/>
              <a:gd name="connsiteX86" fmla="*/ 5883705 w 6128435"/>
              <a:gd name="connsiteY86" fmla="*/ 4101899 h 6858000"/>
              <a:gd name="connsiteX87" fmla="*/ 5885314 w 6128435"/>
              <a:gd name="connsiteY87" fmla="*/ 4108387 h 6858000"/>
              <a:gd name="connsiteX88" fmla="*/ 5894095 w 6128435"/>
              <a:gd name="connsiteY88" fmla="*/ 4128857 h 6858000"/>
              <a:gd name="connsiteX89" fmla="*/ 5898339 w 6128435"/>
              <a:gd name="connsiteY89" fmla="*/ 4140800 h 6858000"/>
              <a:gd name="connsiteX90" fmla="*/ 5899734 w 6128435"/>
              <a:gd name="connsiteY90" fmla="*/ 4145632 h 6858000"/>
              <a:gd name="connsiteX91" fmla="*/ 5903513 w 6128435"/>
              <a:gd name="connsiteY91" fmla="*/ 4187661 h 6858000"/>
              <a:gd name="connsiteX92" fmla="*/ 5917114 w 6128435"/>
              <a:gd name="connsiteY92" fmla="*/ 4213096 h 6858000"/>
              <a:gd name="connsiteX93" fmla="*/ 5921153 w 6128435"/>
              <a:gd name="connsiteY93" fmla="*/ 4236222 h 6858000"/>
              <a:gd name="connsiteX94" fmla="*/ 5924233 w 6128435"/>
              <a:gd name="connsiteY94" fmla="*/ 4242060 h 6858000"/>
              <a:gd name="connsiteX95" fmla="*/ 5928910 w 6128435"/>
              <a:gd name="connsiteY95" fmla="*/ 4300973 h 6858000"/>
              <a:gd name="connsiteX96" fmla="*/ 5939320 w 6128435"/>
              <a:gd name="connsiteY96" fmla="*/ 4340435 h 6858000"/>
              <a:gd name="connsiteX97" fmla="*/ 5946705 w 6128435"/>
              <a:gd name="connsiteY97" fmla="*/ 4428051 h 6858000"/>
              <a:gd name="connsiteX98" fmla="*/ 5949261 w 6128435"/>
              <a:gd name="connsiteY98" fmla="*/ 4449185 h 6858000"/>
              <a:gd name="connsiteX99" fmla="*/ 5957504 w 6128435"/>
              <a:gd name="connsiteY99" fmla="*/ 4465911 h 6858000"/>
              <a:gd name="connsiteX100" fmla="*/ 5964689 w 6128435"/>
              <a:gd name="connsiteY100" fmla="*/ 4468532 h 6858000"/>
              <a:gd name="connsiteX101" fmla="*/ 5967062 w 6128435"/>
              <a:gd name="connsiteY101" fmla="*/ 4479923 h 6858000"/>
              <a:gd name="connsiteX102" fmla="*/ 5968960 w 6128435"/>
              <a:gd name="connsiteY102" fmla="*/ 4482655 h 6858000"/>
              <a:gd name="connsiteX103" fmla="*/ 5978567 w 6128435"/>
              <a:gd name="connsiteY103" fmla="*/ 4498605 h 6858000"/>
              <a:gd name="connsiteX104" fmla="*/ 5980106 w 6128435"/>
              <a:gd name="connsiteY104" fmla="*/ 4585087 h 6858000"/>
              <a:gd name="connsiteX105" fmla="*/ 5998138 w 6128435"/>
              <a:gd name="connsiteY105" fmla="*/ 4697518 h 6858000"/>
              <a:gd name="connsiteX106" fmla="*/ 6013516 w 6128435"/>
              <a:gd name="connsiteY106" fmla="*/ 4786619 h 6858000"/>
              <a:gd name="connsiteX107" fmla="*/ 6025404 w 6128435"/>
              <a:gd name="connsiteY107" fmla="*/ 4858148 h 6858000"/>
              <a:gd name="connsiteX108" fmla="*/ 6007749 w 6128435"/>
              <a:gd name="connsiteY108" fmla="*/ 4964715 h 6858000"/>
              <a:gd name="connsiteX109" fmla="*/ 6005269 w 6128435"/>
              <a:gd name="connsiteY109" fmla="*/ 5150567 h 6858000"/>
              <a:gd name="connsiteX110" fmla="*/ 6001127 w 6128435"/>
              <a:gd name="connsiteY110" fmla="*/ 5164609 h 6858000"/>
              <a:gd name="connsiteX111" fmla="*/ 5996647 w 6128435"/>
              <a:gd name="connsiteY111" fmla="*/ 5185640 h 6858000"/>
              <a:gd name="connsiteX112" fmla="*/ 5998514 w 6128435"/>
              <a:gd name="connsiteY112" fmla="*/ 5189673 h 6858000"/>
              <a:gd name="connsiteX113" fmla="*/ 5995970 w 6128435"/>
              <a:gd name="connsiteY113" fmla="*/ 5221547 h 6858000"/>
              <a:gd name="connsiteX114" fmla="*/ 5997218 w 6128435"/>
              <a:gd name="connsiteY114" fmla="*/ 5222031 h 6858000"/>
              <a:gd name="connsiteX115" fmla="*/ 6002116 w 6128435"/>
              <a:gd name="connsiteY115" fmla="*/ 5231223 h 6858000"/>
              <a:gd name="connsiteX116" fmla="*/ 6008541 w 6128435"/>
              <a:gd name="connsiteY116" fmla="*/ 5248680 h 6858000"/>
              <a:gd name="connsiteX117" fmla="*/ 6039260 w 6128435"/>
              <a:gd name="connsiteY117" fmla="*/ 5289518 h 6858000"/>
              <a:gd name="connsiteX118" fmla="*/ 6036748 w 6128435"/>
              <a:gd name="connsiteY118" fmla="*/ 5322752 h 6858000"/>
              <a:gd name="connsiteX119" fmla="*/ 6036943 w 6128435"/>
              <a:gd name="connsiteY119" fmla="*/ 5329480 h 6858000"/>
              <a:gd name="connsiteX120" fmla="*/ 6037236 w 6128435"/>
              <a:gd name="connsiteY120" fmla="*/ 5329634 h 6858000"/>
              <a:gd name="connsiteX121" fmla="*/ 6038019 w 6128435"/>
              <a:gd name="connsiteY121" fmla="*/ 5336764 h 6858000"/>
              <a:gd name="connsiteX122" fmla="*/ 6037298 w 6128435"/>
              <a:gd name="connsiteY122" fmla="*/ 5341753 h 6858000"/>
              <a:gd name="connsiteX123" fmla="*/ 6037677 w 6128435"/>
              <a:gd name="connsiteY123" fmla="*/ 5354807 h 6858000"/>
              <a:gd name="connsiteX124" fmla="*/ 6039728 w 6128435"/>
              <a:gd name="connsiteY124" fmla="*/ 5359416 h 6858000"/>
              <a:gd name="connsiteX125" fmla="*/ 6043311 w 6128435"/>
              <a:gd name="connsiteY125" fmla="*/ 5361407 h 6858000"/>
              <a:gd name="connsiteX126" fmla="*/ 6042954 w 6128435"/>
              <a:gd name="connsiteY126" fmla="*/ 5362576 h 6858000"/>
              <a:gd name="connsiteX127" fmla="*/ 6053435 w 6128435"/>
              <a:gd name="connsiteY127" fmla="*/ 5387547 h 6858000"/>
              <a:gd name="connsiteX128" fmla="*/ 6065933 w 6128435"/>
              <a:gd name="connsiteY128" fmla="*/ 5443002 h 6858000"/>
              <a:gd name="connsiteX129" fmla="*/ 6068640 w 6128435"/>
              <a:gd name="connsiteY129" fmla="*/ 5474503 h 6858000"/>
              <a:gd name="connsiteX130" fmla="*/ 6080922 w 6128435"/>
              <a:gd name="connsiteY130" fmla="*/ 5561070 h 6858000"/>
              <a:gd name="connsiteX131" fmla="*/ 6096949 w 6128435"/>
              <a:gd name="connsiteY131" fmla="*/ 5648179 h 6858000"/>
              <a:gd name="connsiteX132" fmla="*/ 6125703 w 6128435"/>
              <a:gd name="connsiteY132" fmla="*/ 5692894 h 6858000"/>
              <a:gd name="connsiteX133" fmla="*/ 6126670 w 6128435"/>
              <a:gd name="connsiteY133" fmla="*/ 5697882 h 6858000"/>
              <a:gd name="connsiteX134" fmla="*/ 6124061 w 6128435"/>
              <a:gd name="connsiteY134" fmla="*/ 5710294 h 6858000"/>
              <a:gd name="connsiteX135" fmla="*/ 6122213 w 6128435"/>
              <a:gd name="connsiteY135" fmla="*/ 5714762 h 6858000"/>
              <a:gd name="connsiteX136" fmla="*/ 6121353 w 6128435"/>
              <a:gd name="connsiteY136" fmla="*/ 5721725 h 6858000"/>
              <a:gd name="connsiteX137" fmla="*/ 6121607 w 6128435"/>
              <a:gd name="connsiteY137" fmla="*/ 5721959 h 6858000"/>
              <a:gd name="connsiteX138" fmla="*/ 6120262 w 6128435"/>
              <a:gd name="connsiteY138" fmla="*/ 5728358 h 6858000"/>
              <a:gd name="connsiteX139" fmla="*/ 6110194 w 6128435"/>
              <a:gd name="connsiteY139" fmla="*/ 5758853 h 6858000"/>
              <a:gd name="connsiteX140" fmla="*/ 6127519 w 6128435"/>
              <a:gd name="connsiteY140" fmla="*/ 5865775 h 6858000"/>
              <a:gd name="connsiteX141" fmla="*/ 6128435 w 6128435"/>
              <a:gd name="connsiteY141" fmla="*/ 5870164 h 6858000"/>
              <a:gd name="connsiteX142" fmla="*/ 6119217 w 6128435"/>
              <a:gd name="connsiteY142" fmla="*/ 5888542 h 6858000"/>
              <a:gd name="connsiteX143" fmla="*/ 6115966 w 6128435"/>
              <a:gd name="connsiteY143" fmla="*/ 5898387 h 6858000"/>
              <a:gd name="connsiteX144" fmla="*/ 6111924 w 6128435"/>
              <a:gd name="connsiteY144" fmla="*/ 5900444 h 6858000"/>
              <a:gd name="connsiteX145" fmla="*/ 6108716 w 6128435"/>
              <a:gd name="connsiteY145" fmla="*/ 5915345 h 6858000"/>
              <a:gd name="connsiteX146" fmla="*/ 6109524 w 6128435"/>
              <a:gd name="connsiteY146" fmla="*/ 5917328 h 6858000"/>
              <a:gd name="connsiteX147" fmla="*/ 6102493 w 6128435"/>
              <a:gd name="connsiteY147" fmla="*/ 5928602 h 6858000"/>
              <a:gd name="connsiteX148" fmla="*/ 6056863 w 6128435"/>
              <a:gd name="connsiteY148" fmla="*/ 6000643 h 6858000"/>
              <a:gd name="connsiteX149" fmla="*/ 6045436 w 6128435"/>
              <a:gd name="connsiteY149" fmla="*/ 6124480 h 6858000"/>
              <a:gd name="connsiteX150" fmla="*/ 6030489 w 6128435"/>
              <a:gd name="connsiteY150" fmla="*/ 6317666 h 6858000"/>
              <a:gd name="connsiteX151" fmla="*/ 6007492 w 6128435"/>
              <a:gd name="connsiteY151" fmla="*/ 6440818 h 6858000"/>
              <a:gd name="connsiteX152" fmla="*/ 6009467 w 6128435"/>
              <a:gd name="connsiteY152" fmla="*/ 6487076 h 6858000"/>
              <a:gd name="connsiteX153" fmla="*/ 5995064 w 6128435"/>
              <a:gd name="connsiteY153" fmla="*/ 6540791 h 6858000"/>
              <a:gd name="connsiteX154" fmla="*/ 5996309 w 6128435"/>
              <a:gd name="connsiteY154" fmla="*/ 6543961 h 6858000"/>
              <a:gd name="connsiteX155" fmla="*/ 5996048 w 6128435"/>
              <a:gd name="connsiteY155" fmla="*/ 6555444 h 6858000"/>
              <a:gd name="connsiteX156" fmla="*/ 6002524 w 6128435"/>
              <a:gd name="connsiteY156" fmla="*/ 6560188 h 6858000"/>
              <a:gd name="connsiteX157" fmla="*/ 6006823 w 6128435"/>
              <a:gd name="connsiteY157" fmla="*/ 6578546 h 6858000"/>
              <a:gd name="connsiteX158" fmla="*/ 6004510 w 6128435"/>
              <a:gd name="connsiteY158" fmla="*/ 6599256 h 6858000"/>
              <a:gd name="connsiteX159" fmla="*/ 5986207 w 6128435"/>
              <a:gd name="connsiteY159" fmla="*/ 6695855 h 6858000"/>
              <a:gd name="connsiteX160" fmla="*/ 5979428 w 6128435"/>
              <a:gd name="connsiteY160" fmla="*/ 6754678 h 6858000"/>
              <a:gd name="connsiteX161" fmla="*/ 5983398 w 6128435"/>
              <a:gd name="connsiteY161" fmla="*/ 6778641 h 6858000"/>
              <a:gd name="connsiteX162" fmla="*/ 5984543 w 6128435"/>
              <a:gd name="connsiteY162" fmla="*/ 6811016 h 6858000"/>
              <a:gd name="connsiteX163" fmla="*/ 5981802 w 6128435"/>
              <a:gd name="connsiteY163" fmla="*/ 6838578 h 6858000"/>
              <a:gd name="connsiteX164" fmla="*/ 5979671 w 6128435"/>
              <a:gd name="connsiteY164" fmla="*/ 6858000 h 6858000"/>
              <a:gd name="connsiteX165" fmla="*/ 0 w 6128435"/>
              <a:gd name="connsiteY165" fmla="*/ 6858000 h 6858000"/>
              <a:gd name="connsiteX166" fmla="*/ 0 w 6128435"/>
              <a:gd name="connsiteY16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54863 w 6128435"/>
              <a:gd name="connsiteY27" fmla="*/ 1598311 h 6858000"/>
              <a:gd name="connsiteX28" fmla="*/ 5263491 w 6128435"/>
              <a:gd name="connsiteY28" fmla="*/ 1642938 h 6858000"/>
              <a:gd name="connsiteX29" fmla="*/ 5261314 w 6128435"/>
              <a:gd name="connsiteY29" fmla="*/ 1689177 h 6858000"/>
              <a:gd name="connsiteX30" fmla="*/ 5259788 w 6128435"/>
              <a:gd name="connsiteY30" fmla="*/ 1768516 h 6858000"/>
              <a:gd name="connsiteX31" fmla="*/ 5255696 w 6128435"/>
              <a:gd name="connsiteY31" fmla="*/ 1953770 h 6858000"/>
              <a:gd name="connsiteX32" fmla="*/ 5252592 w 6128435"/>
              <a:gd name="connsiteY32" fmla="*/ 2092210 h 6858000"/>
              <a:gd name="connsiteX33" fmla="*/ 5264303 w 6128435"/>
              <a:gd name="connsiteY33" fmla="*/ 2225157 h 6858000"/>
              <a:gd name="connsiteX34" fmla="*/ 5254949 w 6128435"/>
              <a:gd name="connsiteY34" fmla="*/ 2236160 h 6858000"/>
              <a:gd name="connsiteX35" fmla="*/ 5250104 w 6128435"/>
              <a:gd name="connsiteY35" fmla="*/ 2249166 h 6858000"/>
              <a:gd name="connsiteX36" fmla="*/ 5251214 w 6128435"/>
              <a:gd name="connsiteY36" fmla="*/ 2250944 h 6858000"/>
              <a:gd name="connsiteX37" fmla="*/ 5250644 w 6128435"/>
              <a:gd name="connsiteY37" fmla="*/ 2266619 h 6858000"/>
              <a:gd name="connsiteX38" fmla="*/ 5247111 w 6128435"/>
              <a:gd name="connsiteY38" fmla="*/ 2269679 h 6858000"/>
              <a:gd name="connsiteX39" fmla="*/ 5279312 w 6128435"/>
              <a:gd name="connsiteY39" fmla="*/ 2302757 h 6858000"/>
              <a:gd name="connsiteX40" fmla="*/ 5293877 w 6128435"/>
              <a:gd name="connsiteY40" fmla="*/ 2368649 h 6858000"/>
              <a:gd name="connsiteX41" fmla="*/ 5311338 w 6128435"/>
              <a:gd name="connsiteY41" fmla="*/ 2404034 h 6858000"/>
              <a:gd name="connsiteX42" fmla="*/ 5338366 w 6128435"/>
              <a:gd name="connsiteY42" fmla="*/ 2465052 h 6858000"/>
              <a:gd name="connsiteX43" fmla="*/ 5371263 w 6128435"/>
              <a:gd name="connsiteY43" fmla="*/ 2586413 h 6858000"/>
              <a:gd name="connsiteX44" fmla="*/ 5407503 w 6128435"/>
              <a:gd name="connsiteY44" fmla="*/ 2786290 h 6858000"/>
              <a:gd name="connsiteX45" fmla="*/ 5407356 w 6128435"/>
              <a:gd name="connsiteY45" fmla="*/ 2787545 h 6858000"/>
              <a:gd name="connsiteX46" fmla="*/ 5411130 w 6128435"/>
              <a:gd name="connsiteY46" fmla="*/ 2788640 h 6858000"/>
              <a:gd name="connsiteX47" fmla="*/ 5416439 w 6128435"/>
              <a:gd name="connsiteY47" fmla="*/ 2805666 h 6858000"/>
              <a:gd name="connsiteX48" fmla="*/ 5416589 w 6128435"/>
              <a:gd name="connsiteY48" fmla="*/ 2810822 h 6858000"/>
              <a:gd name="connsiteX49" fmla="*/ 5418542 w 6128435"/>
              <a:gd name="connsiteY49" fmla="*/ 2817745 h 6858000"/>
              <a:gd name="connsiteX50" fmla="*/ 5418847 w 6128435"/>
              <a:gd name="connsiteY50" fmla="*/ 2817825 h 6858000"/>
              <a:gd name="connsiteX51" fmla="*/ 5457023 w 6128435"/>
              <a:gd name="connsiteY51" fmla="*/ 2858292 h 6858000"/>
              <a:gd name="connsiteX52" fmla="*/ 5479298 w 6128435"/>
              <a:gd name="connsiteY52" fmla="*/ 2947791 h 6858000"/>
              <a:gd name="connsiteX53" fmla="*/ 5481770 w 6128435"/>
              <a:gd name="connsiteY53" fmla="*/ 2951352 h 6858000"/>
              <a:gd name="connsiteX54" fmla="*/ 5482045 w 6128435"/>
              <a:gd name="connsiteY54" fmla="*/ 2984371 h 6858000"/>
              <a:gd name="connsiteX55" fmla="*/ 5482415 w 6128435"/>
              <a:gd name="connsiteY55" fmla="*/ 3004079 h 6858000"/>
              <a:gd name="connsiteX56" fmla="*/ 5483865 w 6128435"/>
              <a:gd name="connsiteY56" fmla="*/ 3005467 h 6858000"/>
              <a:gd name="connsiteX57" fmla="*/ 5482236 w 6128435"/>
              <a:gd name="connsiteY57" fmla="*/ 3019791 h 6858000"/>
              <a:gd name="connsiteX58" fmla="*/ 5481505 w 6128435"/>
              <a:gd name="connsiteY58" fmla="*/ 3095286 h 6858000"/>
              <a:gd name="connsiteX59" fmla="*/ 5477595 w 6128435"/>
              <a:gd name="connsiteY59" fmla="*/ 3250534 h 6858000"/>
              <a:gd name="connsiteX60" fmla="*/ 5532836 w 6128435"/>
              <a:gd name="connsiteY60" fmla="*/ 3353840 h 6858000"/>
              <a:gd name="connsiteX61" fmla="*/ 5561229 w 6128435"/>
              <a:gd name="connsiteY61" fmla="*/ 3395784 h 6858000"/>
              <a:gd name="connsiteX62" fmla="*/ 5589758 w 6128435"/>
              <a:gd name="connsiteY62" fmla="*/ 3506453 h 6858000"/>
              <a:gd name="connsiteX63" fmla="*/ 5596144 w 6128435"/>
              <a:gd name="connsiteY63" fmla="*/ 3534624 h 6858000"/>
              <a:gd name="connsiteX64" fmla="*/ 5597750 w 6128435"/>
              <a:gd name="connsiteY64" fmla="*/ 3534129 h 6858000"/>
              <a:gd name="connsiteX65" fmla="*/ 5599700 w 6128435"/>
              <a:gd name="connsiteY65" fmla="*/ 3547221 h 6858000"/>
              <a:gd name="connsiteX66" fmla="*/ 5615031 w 6128435"/>
              <a:gd name="connsiteY66" fmla="*/ 3557482 h 6858000"/>
              <a:gd name="connsiteX67" fmla="*/ 5618377 w 6128435"/>
              <a:gd name="connsiteY67" fmla="*/ 3588431 h 6858000"/>
              <a:gd name="connsiteX68" fmla="*/ 5612155 w 6128435"/>
              <a:gd name="connsiteY68" fmla="*/ 3589869 h 6858000"/>
              <a:gd name="connsiteX69" fmla="*/ 5620843 w 6128435"/>
              <a:gd name="connsiteY69" fmla="*/ 3606745 h 6858000"/>
              <a:gd name="connsiteX70" fmla="*/ 5655472 w 6128435"/>
              <a:gd name="connsiteY70" fmla="*/ 3678877 h 6858000"/>
              <a:gd name="connsiteX71" fmla="*/ 5680448 w 6128435"/>
              <a:gd name="connsiteY71" fmla="*/ 3717760 h 6858000"/>
              <a:gd name="connsiteX72" fmla="*/ 5683015 w 6128435"/>
              <a:gd name="connsiteY72" fmla="*/ 3762025 h 6858000"/>
              <a:gd name="connsiteX73" fmla="*/ 5696643 w 6128435"/>
              <a:gd name="connsiteY73" fmla="*/ 3773888 h 6858000"/>
              <a:gd name="connsiteX74" fmla="*/ 5699203 w 6128435"/>
              <a:gd name="connsiteY74" fmla="*/ 3775823 h 6858000"/>
              <a:gd name="connsiteX75" fmla="*/ 5704824 w 6128435"/>
              <a:gd name="connsiteY75" fmla="*/ 3785966 h 6858000"/>
              <a:gd name="connsiteX76" fmla="*/ 5712204 w 6128435"/>
              <a:gd name="connsiteY76" fmla="*/ 3785830 h 6858000"/>
              <a:gd name="connsiteX77" fmla="*/ 5724816 w 6128435"/>
              <a:gd name="connsiteY77" fmla="*/ 3798949 h 6858000"/>
              <a:gd name="connsiteX78" fmla="*/ 5733539 w 6128435"/>
              <a:gd name="connsiteY78" fmla="*/ 3818457 h 6858000"/>
              <a:gd name="connsiteX79" fmla="*/ 5768491 w 6128435"/>
              <a:gd name="connsiteY79" fmla="*/ 3914399 h 6858000"/>
              <a:gd name="connsiteX80" fmla="*/ 5793123 w 6128435"/>
              <a:gd name="connsiteY80" fmla="*/ 3969952 h 6858000"/>
              <a:gd name="connsiteX81" fmla="*/ 5808321 w 6128435"/>
              <a:gd name="connsiteY81" fmla="*/ 3988153 h 6858000"/>
              <a:gd name="connsiteX82" fmla="*/ 5825621 w 6128435"/>
              <a:gd name="connsiteY82" fmla="*/ 4015525 h 6858000"/>
              <a:gd name="connsiteX83" fmla="*/ 5860672 w 6128435"/>
              <a:gd name="connsiteY83" fmla="*/ 4061579 h 6858000"/>
              <a:gd name="connsiteX84" fmla="*/ 5872173 w 6128435"/>
              <a:gd name="connsiteY84" fmla="*/ 4088497 h 6858000"/>
              <a:gd name="connsiteX85" fmla="*/ 5883705 w 6128435"/>
              <a:gd name="connsiteY85" fmla="*/ 4101899 h 6858000"/>
              <a:gd name="connsiteX86" fmla="*/ 5885314 w 6128435"/>
              <a:gd name="connsiteY86" fmla="*/ 4108387 h 6858000"/>
              <a:gd name="connsiteX87" fmla="*/ 5894095 w 6128435"/>
              <a:gd name="connsiteY87" fmla="*/ 4128857 h 6858000"/>
              <a:gd name="connsiteX88" fmla="*/ 5898339 w 6128435"/>
              <a:gd name="connsiteY88" fmla="*/ 4140800 h 6858000"/>
              <a:gd name="connsiteX89" fmla="*/ 5899734 w 6128435"/>
              <a:gd name="connsiteY89" fmla="*/ 4145632 h 6858000"/>
              <a:gd name="connsiteX90" fmla="*/ 5903513 w 6128435"/>
              <a:gd name="connsiteY90" fmla="*/ 4187661 h 6858000"/>
              <a:gd name="connsiteX91" fmla="*/ 5917114 w 6128435"/>
              <a:gd name="connsiteY91" fmla="*/ 4213096 h 6858000"/>
              <a:gd name="connsiteX92" fmla="*/ 5921153 w 6128435"/>
              <a:gd name="connsiteY92" fmla="*/ 4236222 h 6858000"/>
              <a:gd name="connsiteX93" fmla="*/ 5924233 w 6128435"/>
              <a:gd name="connsiteY93" fmla="*/ 4242060 h 6858000"/>
              <a:gd name="connsiteX94" fmla="*/ 5928910 w 6128435"/>
              <a:gd name="connsiteY94" fmla="*/ 4300973 h 6858000"/>
              <a:gd name="connsiteX95" fmla="*/ 5939320 w 6128435"/>
              <a:gd name="connsiteY95" fmla="*/ 4340435 h 6858000"/>
              <a:gd name="connsiteX96" fmla="*/ 5946705 w 6128435"/>
              <a:gd name="connsiteY96" fmla="*/ 4428051 h 6858000"/>
              <a:gd name="connsiteX97" fmla="*/ 5949261 w 6128435"/>
              <a:gd name="connsiteY97" fmla="*/ 4449185 h 6858000"/>
              <a:gd name="connsiteX98" fmla="*/ 5957504 w 6128435"/>
              <a:gd name="connsiteY98" fmla="*/ 4465911 h 6858000"/>
              <a:gd name="connsiteX99" fmla="*/ 5964689 w 6128435"/>
              <a:gd name="connsiteY99" fmla="*/ 4468532 h 6858000"/>
              <a:gd name="connsiteX100" fmla="*/ 5967062 w 6128435"/>
              <a:gd name="connsiteY100" fmla="*/ 4479923 h 6858000"/>
              <a:gd name="connsiteX101" fmla="*/ 5968960 w 6128435"/>
              <a:gd name="connsiteY101" fmla="*/ 4482655 h 6858000"/>
              <a:gd name="connsiteX102" fmla="*/ 5978567 w 6128435"/>
              <a:gd name="connsiteY102" fmla="*/ 4498605 h 6858000"/>
              <a:gd name="connsiteX103" fmla="*/ 5980106 w 6128435"/>
              <a:gd name="connsiteY103" fmla="*/ 4585087 h 6858000"/>
              <a:gd name="connsiteX104" fmla="*/ 5998138 w 6128435"/>
              <a:gd name="connsiteY104" fmla="*/ 4697518 h 6858000"/>
              <a:gd name="connsiteX105" fmla="*/ 6013516 w 6128435"/>
              <a:gd name="connsiteY105" fmla="*/ 4786619 h 6858000"/>
              <a:gd name="connsiteX106" fmla="*/ 6025404 w 6128435"/>
              <a:gd name="connsiteY106" fmla="*/ 4858148 h 6858000"/>
              <a:gd name="connsiteX107" fmla="*/ 6007749 w 6128435"/>
              <a:gd name="connsiteY107" fmla="*/ 4964715 h 6858000"/>
              <a:gd name="connsiteX108" fmla="*/ 6005269 w 6128435"/>
              <a:gd name="connsiteY108" fmla="*/ 5150567 h 6858000"/>
              <a:gd name="connsiteX109" fmla="*/ 6001127 w 6128435"/>
              <a:gd name="connsiteY109" fmla="*/ 5164609 h 6858000"/>
              <a:gd name="connsiteX110" fmla="*/ 5996647 w 6128435"/>
              <a:gd name="connsiteY110" fmla="*/ 5185640 h 6858000"/>
              <a:gd name="connsiteX111" fmla="*/ 5998514 w 6128435"/>
              <a:gd name="connsiteY111" fmla="*/ 5189673 h 6858000"/>
              <a:gd name="connsiteX112" fmla="*/ 5995970 w 6128435"/>
              <a:gd name="connsiteY112" fmla="*/ 5221547 h 6858000"/>
              <a:gd name="connsiteX113" fmla="*/ 5997218 w 6128435"/>
              <a:gd name="connsiteY113" fmla="*/ 5222031 h 6858000"/>
              <a:gd name="connsiteX114" fmla="*/ 6002116 w 6128435"/>
              <a:gd name="connsiteY114" fmla="*/ 5231223 h 6858000"/>
              <a:gd name="connsiteX115" fmla="*/ 6008541 w 6128435"/>
              <a:gd name="connsiteY115" fmla="*/ 5248680 h 6858000"/>
              <a:gd name="connsiteX116" fmla="*/ 6039260 w 6128435"/>
              <a:gd name="connsiteY116" fmla="*/ 5289518 h 6858000"/>
              <a:gd name="connsiteX117" fmla="*/ 6036748 w 6128435"/>
              <a:gd name="connsiteY117" fmla="*/ 5322752 h 6858000"/>
              <a:gd name="connsiteX118" fmla="*/ 6036943 w 6128435"/>
              <a:gd name="connsiteY118" fmla="*/ 5329480 h 6858000"/>
              <a:gd name="connsiteX119" fmla="*/ 6037236 w 6128435"/>
              <a:gd name="connsiteY119" fmla="*/ 5329634 h 6858000"/>
              <a:gd name="connsiteX120" fmla="*/ 6038019 w 6128435"/>
              <a:gd name="connsiteY120" fmla="*/ 5336764 h 6858000"/>
              <a:gd name="connsiteX121" fmla="*/ 6037298 w 6128435"/>
              <a:gd name="connsiteY121" fmla="*/ 5341753 h 6858000"/>
              <a:gd name="connsiteX122" fmla="*/ 6037677 w 6128435"/>
              <a:gd name="connsiteY122" fmla="*/ 5354807 h 6858000"/>
              <a:gd name="connsiteX123" fmla="*/ 6039728 w 6128435"/>
              <a:gd name="connsiteY123" fmla="*/ 5359416 h 6858000"/>
              <a:gd name="connsiteX124" fmla="*/ 6043311 w 6128435"/>
              <a:gd name="connsiteY124" fmla="*/ 5361407 h 6858000"/>
              <a:gd name="connsiteX125" fmla="*/ 6042954 w 6128435"/>
              <a:gd name="connsiteY125" fmla="*/ 5362576 h 6858000"/>
              <a:gd name="connsiteX126" fmla="*/ 6053435 w 6128435"/>
              <a:gd name="connsiteY126" fmla="*/ 5387547 h 6858000"/>
              <a:gd name="connsiteX127" fmla="*/ 6065933 w 6128435"/>
              <a:gd name="connsiteY127" fmla="*/ 5443002 h 6858000"/>
              <a:gd name="connsiteX128" fmla="*/ 6068640 w 6128435"/>
              <a:gd name="connsiteY128" fmla="*/ 5474503 h 6858000"/>
              <a:gd name="connsiteX129" fmla="*/ 6080922 w 6128435"/>
              <a:gd name="connsiteY129" fmla="*/ 5561070 h 6858000"/>
              <a:gd name="connsiteX130" fmla="*/ 6096949 w 6128435"/>
              <a:gd name="connsiteY130" fmla="*/ 5648179 h 6858000"/>
              <a:gd name="connsiteX131" fmla="*/ 6125703 w 6128435"/>
              <a:gd name="connsiteY131" fmla="*/ 5692894 h 6858000"/>
              <a:gd name="connsiteX132" fmla="*/ 6126670 w 6128435"/>
              <a:gd name="connsiteY132" fmla="*/ 5697882 h 6858000"/>
              <a:gd name="connsiteX133" fmla="*/ 6124061 w 6128435"/>
              <a:gd name="connsiteY133" fmla="*/ 5710294 h 6858000"/>
              <a:gd name="connsiteX134" fmla="*/ 6122213 w 6128435"/>
              <a:gd name="connsiteY134" fmla="*/ 5714762 h 6858000"/>
              <a:gd name="connsiteX135" fmla="*/ 6121353 w 6128435"/>
              <a:gd name="connsiteY135" fmla="*/ 5721725 h 6858000"/>
              <a:gd name="connsiteX136" fmla="*/ 6121607 w 6128435"/>
              <a:gd name="connsiteY136" fmla="*/ 5721959 h 6858000"/>
              <a:gd name="connsiteX137" fmla="*/ 6120262 w 6128435"/>
              <a:gd name="connsiteY137" fmla="*/ 5728358 h 6858000"/>
              <a:gd name="connsiteX138" fmla="*/ 6110194 w 6128435"/>
              <a:gd name="connsiteY138" fmla="*/ 5758853 h 6858000"/>
              <a:gd name="connsiteX139" fmla="*/ 6127519 w 6128435"/>
              <a:gd name="connsiteY139" fmla="*/ 5865775 h 6858000"/>
              <a:gd name="connsiteX140" fmla="*/ 6128435 w 6128435"/>
              <a:gd name="connsiteY140" fmla="*/ 5870164 h 6858000"/>
              <a:gd name="connsiteX141" fmla="*/ 6119217 w 6128435"/>
              <a:gd name="connsiteY141" fmla="*/ 5888542 h 6858000"/>
              <a:gd name="connsiteX142" fmla="*/ 6115966 w 6128435"/>
              <a:gd name="connsiteY142" fmla="*/ 5898387 h 6858000"/>
              <a:gd name="connsiteX143" fmla="*/ 6111924 w 6128435"/>
              <a:gd name="connsiteY143" fmla="*/ 5900444 h 6858000"/>
              <a:gd name="connsiteX144" fmla="*/ 6108716 w 6128435"/>
              <a:gd name="connsiteY144" fmla="*/ 5915345 h 6858000"/>
              <a:gd name="connsiteX145" fmla="*/ 6109524 w 6128435"/>
              <a:gd name="connsiteY145" fmla="*/ 5917328 h 6858000"/>
              <a:gd name="connsiteX146" fmla="*/ 6102493 w 6128435"/>
              <a:gd name="connsiteY146" fmla="*/ 5928602 h 6858000"/>
              <a:gd name="connsiteX147" fmla="*/ 6056863 w 6128435"/>
              <a:gd name="connsiteY147" fmla="*/ 6000643 h 6858000"/>
              <a:gd name="connsiteX148" fmla="*/ 6045436 w 6128435"/>
              <a:gd name="connsiteY148" fmla="*/ 6124480 h 6858000"/>
              <a:gd name="connsiteX149" fmla="*/ 6030489 w 6128435"/>
              <a:gd name="connsiteY149" fmla="*/ 6317666 h 6858000"/>
              <a:gd name="connsiteX150" fmla="*/ 6007492 w 6128435"/>
              <a:gd name="connsiteY150" fmla="*/ 6440818 h 6858000"/>
              <a:gd name="connsiteX151" fmla="*/ 6009467 w 6128435"/>
              <a:gd name="connsiteY151" fmla="*/ 6487076 h 6858000"/>
              <a:gd name="connsiteX152" fmla="*/ 5995064 w 6128435"/>
              <a:gd name="connsiteY152" fmla="*/ 6540791 h 6858000"/>
              <a:gd name="connsiteX153" fmla="*/ 5996309 w 6128435"/>
              <a:gd name="connsiteY153" fmla="*/ 6543961 h 6858000"/>
              <a:gd name="connsiteX154" fmla="*/ 5996048 w 6128435"/>
              <a:gd name="connsiteY154" fmla="*/ 6555444 h 6858000"/>
              <a:gd name="connsiteX155" fmla="*/ 6002524 w 6128435"/>
              <a:gd name="connsiteY155" fmla="*/ 6560188 h 6858000"/>
              <a:gd name="connsiteX156" fmla="*/ 6006823 w 6128435"/>
              <a:gd name="connsiteY156" fmla="*/ 6578546 h 6858000"/>
              <a:gd name="connsiteX157" fmla="*/ 6004510 w 6128435"/>
              <a:gd name="connsiteY157" fmla="*/ 6599256 h 6858000"/>
              <a:gd name="connsiteX158" fmla="*/ 5986207 w 6128435"/>
              <a:gd name="connsiteY158" fmla="*/ 6695855 h 6858000"/>
              <a:gd name="connsiteX159" fmla="*/ 5979428 w 6128435"/>
              <a:gd name="connsiteY159" fmla="*/ 6754678 h 6858000"/>
              <a:gd name="connsiteX160" fmla="*/ 5983398 w 6128435"/>
              <a:gd name="connsiteY160" fmla="*/ 6778641 h 6858000"/>
              <a:gd name="connsiteX161" fmla="*/ 5984543 w 6128435"/>
              <a:gd name="connsiteY161" fmla="*/ 6811016 h 6858000"/>
              <a:gd name="connsiteX162" fmla="*/ 5981802 w 6128435"/>
              <a:gd name="connsiteY162" fmla="*/ 6838578 h 6858000"/>
              <a:gd name="connsiteX163" fmla="*/ 5979671 w 6128435"/>
              <a:gd name="connsiteY163" fmla="*/ 6858000 h 6858000"/>
              <a:gd name="connsiteX164" fmla="*/ 0 w 6128435"/>
              <a:gd name="connsiteY164" fmla="*/ 6858000 h 6858000"/>
              <a:gd name="connsiteX165" fmla="*/ 0 w 6128435"/>
              <a:gd name="connsiteY16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53136 w 6128435"/>
              <a:gd name="connsiteY26" fmla="*/ 1595457 h 6858000"/>
              <a:gd name="connsiteX27" fmla="*/ 5263491 w 6128435"/>
              <a:gd name="connsiteY27" fmla="*/ 1642938 h 6858000"/>
              <a:gd name="connsiteX28" fmla="*/ 5261314 w 6128435"/>
              <a:gd name="connsiteY28" fmla="*/ 1689177 h 6858000"/>
              <a:gd name="connsiteX29" fmla="*/ 5259788 w 6128435"/>
              <a:gd name="connsiteY29" fmla="*/ 1768516 h 6858000"/>
              <a:gd name="connsiteX30" fmla="*/ 5255696 w 6128435"/>
              <a:gd name="connsiteY30" fmla="*/ 1953770 h 6858000"/>
              <a:gd name="connsiteX31" fmla="*/ 5252592 w 6128435"/>
              <a:gd name="connsiteY31" fmla="*/ 2092210 h 6858000"/>
              <a:gd name="connsiteX32" fmla="*/ 5264303 w 6128435"/>
              <a:gd name="connsiteY32" fmla="*/ 2225157 h 6858000"/>
              <a:gd name="connsiteX33" fmla="*/ 5254949 w 6128435"/>
              <a:gd name="connsiteY33" fmla="*/ 2236160 h 6858000"/>
              <a:gd name="connsiteX34" fmla="*/ 5250104 w 6128435"/>
              <a:gd name="connsiteY34" fmla="*/ 2249166 h 6858000"/>
              <a:gd name="connsiteX35" fmla="*/ 5251214 w 6128435"/>
              <a:gd name="connsiteY35" fmla="*/ 2250944 h 6858000"/>
              <a:gd name="connsiteX36" fmla="*/ 5250644 w 6128435"/>
              <a:gd name="connsiteY36" fmla="*/ 2266619 h 6858000"/>
              <a:gd name="connsiteX37" fmla="*/ 5247111 w 6128435"/>
              <a:gd name="connsiteY37" fmla="*/ 2269679 h 6858000"/>
              <a:gd name="connsiteX38" fmla="*/ 5279312 w 6128435"/>
              <a:gd name="connsiteY38" fmla="*/ 2302757 h 6858000"/>
              <a:gd name="connsiteX39" fmla="*/ 5293877 w 6128435"/>
              <a:gd name="connsiteY39" fmla="*/ 2368649 h 6858000"/>
              <a:gd name="connsiteX40" fmla="*/ 5311338 w 6128435"/>
              <a:gd name="connsiteY40" fmla="*/ 2404034 h 6858000"/>
              <a:gd name="connsiteX41" fmla="*/ 5338366 w 6128435"/>
              <a:gd name="connsiteY41" fmla="*/ 2465052 h 6858000"/>
              <a:gd name="connsiteX42" fmla="*/ 5371263 w 6128435"/>
              <a:gd name="connsiteY42" fmla="*/ 2586413 h 6858000"/>
              <a:gd name="connsiteX43" fmla="*/ 5407503 w 6128435"/>
              <a:gd name="connsiteY43" fmla="*/ 2786290 h 6858000"/>
              <a:gd name="connsiteX44" fmla="*/ 5407356 w 6128435"/>
              <a:gd name="connsiteY44" fmla="*/ 2787545 h 6858000"/>
              <a:gd name="connsiteX45" fmla="*/ 5411130 w 6128435"/>
              <a:gd name="connsiteY45" fmla="*/ 2788640 h 6858000"/>
              <a:gd name="connsiteX46" fmla="*/ 5416439 w 6128435"/>
              <a:gd name="connsiteY46" fmla="*/ 2805666 h 6858000"/>
              <a:gd name="connsiteX47" fmla="*/ 5416589 w 6128435"/>
              <a:gd name="connsiteY47" fmla="*/ 2810822 h 6858000"/>
              <a:gd name="connsiteX48" fmla="*/ 5418542 w 6128435"/>
              <a:gd name="connsiteY48" fmla="*/ 2817745 h 6858000"/>
              <a:gd name="connsiteX49" fmla="*/ 5418847 w 6128435"/>
              <a:gd name="connsiteY49" fmla="*/ 2817825 h 6858000"/>
              <a:gd name="connsiteX50" fmla="*/ 5457023 w 6128435"/>
              <a:gd name="connsiteY50" fmla="*/ 2858292 h 6858000"/>
              <a:gd name="connsiteX51" fmla="*/ 5479298 w 6128435"/>
              <a:gd name="connsiteY51" fmla="*/ 2947791 h 6858000"/>
              <a:gd name="connsiteX52" fmla="*/ 5481770 w 6128435"/>
              <a:gd name="connsiteY52" fmla="*/ 2951352 h 6858000"/>
              <a:gd name="connsiteX53" fmla="*/ 5482045 w 6128435"/>
              <a:gd name="connsiteY53" fmla="*/ 2984371 h 6858000"/>
              <a:gd name="connsiteX54" fmla="*/ 5482415 w 6128435"/>
              <a:gd name="connsiteY54" fmla="*/ 3004079 h 6858000"/>
              <a:gd name="connsiteX55" fmla="*/ 5483865 w 6128435"/>
              <a:gd name="connsiteY55" fmla="*/ 3005467 h 6858000"/>
              <a:gd name="connsiteX56" fmla="*/ 5482236 w 6128435"/>
              <a:gd name="connsiteY56" fmla="*/ 3019791 h 6858000"/>
              <a:gd name="connsiteX57" fmla="*/ 5481505 w 6128435"/>
              <a:gd name="connsiteY57" fmla="*/ 3095286 h 6858000"/>
              <a:gd name="connsiteX58" fmla="*/ 5477595 w 6128435"/>
              <a:gd name="connsiteY58" fmla="*/ 3250534 h 6858000"/>
              <a:gd name="connsiteX59" fmla="*/ 5532836 w 6128435"/>
              <a:gd name="connsiteY59" fmla="*/ 3353840 h 6858000"/>
              <a:gd name="connsiteX60" fmla="*/ 5561229 w 6128435"/>
              <a:gd name="connsiteY60" fmla="*/ 3395784 h 6858000"/>
              <a:gd name="connsiteX61" fmla="*/ 5589758 w 6128435"/>
              <a:gd name="connsiteY61" fmla="*/ 3506453 h 6858000"/>
              <a:gd name="connsiteX62" fmla="*/ 5596144 w 6128435"/>
              <a:gd name="connsiteY62" fmla="*/ 3534624 h 6858000"/>
              <a:gd name="connsiteX63" fmla="*/ 5597750 w 6128435"/>
              <a:gd name="connsiteY63" fmla="*/ 3534129 h 6858000"/>
              <a:gd name="connsiteX64" fmla="*/ 5599700 w 6128435"/>
              <a:gd name="connsiteY64" fmla="*/ 3547221 h 6858000"/>
              <a:gd name="connsiteX65" fmla="*/ 5615031 w 6128435"/>
              <a:gd name="connsiteY65" fmla="*/ 3557482 h 6858000"/>
              <a:gd name="connsiteX66" fmla="*/ 5618377 w 6128435"/>
              <a:gd name="connsiteY66" fmla="*/ 3588431 h 6858000"/>
              <a:gd name="connsiteX67" fmla="*/ 5612155 w 6128435"/>
              <a:gd name="connsiteY67" fmla="*/ 3589869 h 6858000"/>
              <a:gd name="connsiteX68" fmla="*/ 5620843 w 6128435"/>
              <a:gd name="connsiteY68" fmla="*/ 3606745 h 6858000"/>
              <a:gd name="connsiteX69" fmla="*/ 5655472 w 6128435"/>
              <a:gd name="connsiteY69" fmla="*/ 3678877 h 6858000"/>
              <a:gd name="connsiteX70" fmla="*/ 5680448 w 6128435"/>
              <a:gd name="connsiteY70" fmla="*/ 3717760 h 6858000"/>
              <a:gd name="connsiteX71" fmla="*/ 5683015 w 6128435"/>
              <a:gd name="connsiteY71" fmla="*/ 3762025 h 6858000"/>
              <a:gd name="connsiteX72" fmla="*/ 5696643 w 6128435"/>
              <a:gd name="connsiteY72" fmla="*/ 3773888 h 6858000"/>
              <a:gd name="connsiteX73" fmla="*/ 5699203 w 6128435"/>
              <a:gd name="connsiteY73" fmla="*/ 3775823 h 6858000"/>
              <a:gd name="connsiteX74" fmla="*/ 5704824 w 6128435"/>
              <a:gd name="connsiteY74" fmla="*/ 3785966 h 6858000"/>
              <a:gd name="connsiteX75" fmla="*/ 5712204 w 6128435"/>
              <a:gd name="connsiteY75" fmla="*/ 3785830 h 6858000"/>
              <a:gd name="connsiteX76" fmla="*/ 5724816 w 6128435"/>
              <a:gd name="connsiteY76" fmla="*/ 3798949 h 6858000"/>
              <a:gd name="connsiteX77" fmla="*/ 5733539 w 6128435"/>
              <a:gd name="connsiteY77" fmla="*/ 3818457 h 6858000"/>
              <a:gd name="connsiteX78" fmla="*/ 5768491 w 6128435"/>
              <a:gd name="connsiteY78" fmla="*/ 3914399 h 6858000"/>
              <a:gd name="connsiteX79" fmla="*/ 5793123 w 6128435"/>
              <a:gd name="connsiteY79" fmla="*/ 3969952 h 6858000"/>
              <a:gd name="connsiteX80" fmla="*/ 5808321 w 6128435"/>
              <a:gd name="connsiteY80" fmla="*/ 3988153 h 6858000"/>
              <a:gd name="connsiteX81" fmla="*/ 5825621 w 6128435"/>
              <a:gd name="connsiteY81" fmla="*/ 4015525 h 6858000"/>
              <a:gd name="connsiteX82" fmla="*/ 5860672 w 6128435"/>
              <a:gd name="connsiteY82" fmla="*/ 4061579 h 6858000"/>
              <a:gd name="connsiteX83" fmla="*/ 5872173 w 6128435"/>
              <a:gd name="connsiteY83" fmla="*/ 4088497 h 6858000"/>
              <a:gd name="connsiteX84" fmla="*/ 5883705 w 6128435"/>
              <a:gd name="connsiteY84" fmla="*/ 4101899 h 6858000"/>
              <a:gd name="connsiteX85" fmla="*/ 5885314 w 6128435"/>
              <a:gd name="connsiteY85" fmla="*/ 4108387 h 6858000"/>
              <a:gd name="connsiteX86" fmla="*/ 5894095 w 6128435"/>
              <a:gd name="connsiteY86" fmla="*/ 4128857 h 6858000"/>
              <a:gd name="connsiteX87" fmla="*/ 5898339 w 6128435"/>
              <a:gd name="connsiteY87" fmla="*/ 4140800 h 6858000"/>
              <a:gd name="connsiteX88" fmla="*/ 5899734 w 6128435"/>
              <a:gd name="connsiteY88" fmla="*/ 4145632 h 6858000"/>
              <a:gd name="connsiteX89" fmla="*/ 5903513 w 6128435"/>
              <a:gd name="connsiteY89" fmla="*/ 4187661 h 6858000"/>
              <a:gd name="connsiteX90" fmla="*/ 5917114 w 6128435"/>
              <a:gd name="connsiteY90" fmla="*/ 4213096 h 6858000"/>
              <a:gd name="connsiteX91" fmla="*/ 5921153 w 6128435"/>
              <a:gd name="connsiteY91" fmla="*/ 4236222 h 6858000"/>
              <a:gd name="connsiteX92" fmla="*/ 5924233 w 6128435"/>
              <a:gd name="connsiteY92" fmla="*/ 4242060 h 6858000"/>
              <a:gd name="connsiteX93" fmla="*/ 5928910 w 6128435"/>
              <a:gd name="connsiteY93" fmla="*/ 4300973 h 6858000"/>
              <a:gd name="connsiteX94" fmla="*/ 5939320 w 6128435"/>
              <a:gd name="connsiteY94" fmla="*/ 4340435 h 6858000"/>
              <a:gd name="connsiteX95" fmla="*/ 5946705 w 6128435"/>
              <a:gd name="connsiteY95" fmla="*/ 4428051 h 6858000"/>
              <a:gd name="connsiteX96" fmla="*/ 5949261 w 6128435"/>
              <a:gd name="connsiteY96" fmla="*/ 4449185 h 6858000"/>
              <a:gd name="connsiteX97" fmla="*/ 5957504 w 6128435"/>
              <a:gd name="connsiteY97" fmla="*/ 4465911 h 6858000"/>
              <a:gd name="connsiteX98" fmla="*/ 5964689 w 6128435"/>
              <a:gd name="connsiteY98" fmla="*/ 4468532 h 6858000"/>
              <a:gd name="connsiteX99" fmla="*/ 5967062 w 6128435"/>
              <a:gd name="connsiteY99" fmla="*/ 4479923 h 6858000"/>
              <a:gd name="connsiteX100" fmla="*/ 5968960 w 6128435"/>
              <a:gd name="connsiteY100" fmla="*/ 4482655 h 6858000"/>
              <a:gd name="connsiteX101" fmla="*/ 5978567 w 6128435"/>
              <a:gd name="connsiteY101" fmla="*/ 4498605 h 6858000"/>
              <a:gd name="connsiteX102" fmla="*/ 5980106 w 6128435"/>
              <a:gd name="connsiteY102" fmla="*/ 4585087 h 6858000"/>
              <a:gd name="connsiteX103" fmla="*/ 5998138 w 6128435"/>
              <a:gd name="connsiteY103" fmla="*/ 4697518 h 6858000"/>
              <a:gd name="connsiteX104" fmla="*/ 6013516 w 6128435"/>
              <a:gd name="connsiteY104" fmla="*/ 4786619 h 6858000"/>
              <a:gd name="connsiteX105" fmla="*/ 6025404 w 6128435"/>
              <a:gd name="connsiteY105" fmla="*/ 4858148 h 6858000"/>
              <a:gd name="connsiteX106" fmla="*/ 6007749 w 6128435"/>
              <a:gd name="connsiteY106" fmla="*/ 4964715 h 6858000"/>
              <a:gd name="connsiteX107" fmla="*/ 6005269 w 6128435"/>
              <a:gd name="connsiteY107" fmla="*/ 5150567 h 6858000"/>
              <a:gd name="connsiteX108" fmla="*/ 6001127 w 6128435"/>
              <a:gd name="connsiteY108" fmla="*/ 5164609 h 6858000"/>
              <a:gd name="connsiteX109" fmla="*/ 5996647 w 6128435"/>
              <a:gd name="connsiteY109" fmla="*/ 5185640 h 6858000"/>
              <a:gd name="connsiteX110" fmla="*/ 5998514 w 6128435"/>
              <a:gd name="connsiteY110" fmla="*/ 5189673 h 6858000"/>
              <a:gd name="connsiteX111" fmla="*/ 5995970 w 6128435"/>
              <a:gd name="connsiteY111" fmla="*/ 5221547 h 6858000"/>
              <a:gd name="connsiteX112" fmla="*/ 5997218 w 6128435"/>
              <a:gd name="connsiteY112" fmla="*/ 5222031 h 6858000"/>
              <a:gd name="connsiteX113" fmla="*/ 6002116 w 6128435"/>
              <a:gd name="connsiteY113" fmla="*/ 5231223 h 6858000"/>
              <a:gd name="connsiteX114" fmla="*/ 6008541 w 6128435"/>
              <a:gd name="connsiteY114" fmla="*/ 5248680 h 6858000"/>
              <a:gd name="connsiteX115" fmla="*/ 6039260 w 6128435"/>
              <a:gd name="connsiteY115" fmla="*/ 5289518 h 6858000"/>
              <a:gd name="connsiteX116" fmla="*/ 6036748 w 6128435"/>
              <a:gd name="connsiteY116" fmla="*/ 5322752 h 6858000"/>
              <a:gd name="connsiteX117" fmla="*/ 6036943 w 6128435"/>
              <a:gd name="connsiteY117" fmla="*/ 5329480 h 6858000"/>
              <a:gd name="connsiteX118" fmla="*/ 6037236 w 6128435"/>
              <a:gd name="connsiteY118" fmla="*/ 5329634 h 6858000"/>
              <a:gd name="connsiteX119" fmla="*/ 6038019 w 6128435"/>
              <a:gd name="connsiteY119" fmla="*/ 5336764 h 6858000"/>
              <a:gd name="connsiteX120" fmla="*/ 6037298 w 6128435"/>
              <a:gd name="connsiteY120" fmla="*/ 5341753 h 6858000"/>
              <a:gd name="connsiteX121" fmla="*/ 6037677 w 6128435"/>
              <a:gd name="connsiteY121" fmla="*/ 5354807 h 6858000"/>
              <a:gd name="connsiteX122" fmla="*/ 6039728 w 6128435"/>
              <a:gd name="connsiteY122" fmla="*/ 5359416 h 6858000"/>
              <a:gd name="connsiteX123" fmla="*/ 6043311 w 6128435"/>
              <a:gd name="connsiteY123" fmla="*/ 5361407 h 6858000"/>
              <a:gd name="connsiteX124" fmla="*/ 6042954 w 6128435"/>
              <a:gd name="connsiteY124" fmla="*/ 5362576 h 6858000"/>
              <a:gd name="connsiteX125" fmla="*/ 6053435 w 6128435"/>
              <a:gd name="connsiteY125" fmla="*/ 5387547 h 6858000"/>
              <a:gd name="connsiteX126" fmla="*/ 6065933 w 6128435"/>
              <a:gd name="connsiteY126" fmla="*/ 5443002 h 6858000"/>
              <a:gd name="connsiteX127" fmla="*/ 6068640 w 6128435"/>
              <a:gd name="connsiteY127" fmla="*/ 5474503 h 6858000"/>
              <a:gd name="connsiteX128" fmla="*/ 6080922 w 6128435"/>
              <a:gd name="connsiteY128" fmla="*/ 5561070 h 6858000"/>
              <a:gd name="connsiteX129" fmla="*/ 6096949 w 6128435"/>
              <a:gd name="connsiteY129" fmla="*/ 5648179 h 6858000"/>
              <a:gd name="connsiteX130" fmla="*/ 6125703 w 6128435"/>
              <a:gd name="connsiteY130" fmla="*/ 5692894 h 6858000"/>
              <a:gd name="connsiteX131" fmla="*/ 6126670 w 6128435"/>
              <a:gd name="connsiteY131" fmla="*/ 5697882 h 6858000"/>
              <a:gd name="connsiteX132" fmla="*/ 6124061 w 6128435"/>
              <a:gd name="connsiteY132" fmla="*/ 5710294 h 6858000"/>
              <a:gd name="connsiteX133" fmla="*/ 6122213 w 6128435"/>
              <a:gd name="connsiteY133" fmla="*/ 5714762 h 6858000"/>
              <a:gd name="connsiteX134" fmla="*/ 6121353 w 6128435"/>
              <a:gd name="connsiteY134" fmla="*/ 5721725 h 6858000"/>
              <a:gd name="connsiteX135" fmla="*/ 6121607 w 6128435"/>
              <a:gd name="connsiteY135" fmla="*/ 5721959 h 6858000"/>
              <a:gd name="connsiteX136" fmla="*/ 6120262 w 6128435"/>
              <a:gd name="connsiteY136" fmla="*/ 5728358 h 6858000"/>
              <a:gd name="connsiteX137" fmla="*/ 6110194 w 6128435"/>
              <a:gd name="connsiteY137" fmla="*/ 5758853 h 6858000"/>
              <a:gd name="connsiteX138" fmla="*/ 6127519 w 6128435"/>
              <a:gd name="connsiteY138" fmla="*/ 5865775 h 6858000"/>
              <a:gd name="connsiteX139" fmla="*/ 6128435 w 6128435"/>
              <a:gd name="connsiteY139" fmla="*/ 5870164 h 6858000"/>
              <a:gd name="connsiteX140" fmla="*/ 6119217 w 6128435"/>
              <a:gd name="connsiteY140" fmla="*/ 5888542 h 6858000"/>
              <a:gd name="connsiteX141" fmla="*/ 6115966 w 6128435"/>
              <a:gd name="connsiteY141" fmla="*/ 5898387 h 6858000"/>
              <a:gd name="connsiteX142" fmla="*/ 6111924 w 6128435"/>
              <a:gd name="connsiteY142" fmla="*/ 5900444 h 6858000"/>
              <a:gd name="connsiteX143" fmla="*/ 6108716 w 6128435"/>
              <a:gd name="connsiteY143" fmla="*/ 5915345 h 6858000"/>
              <a:gd name="connsiteX144" fmla="*/ 6109524 w 6128435"/>
              <a:gd name="connsiteY144" fmla="*/ 5917328 h 6858000"/>
              <a:gd name="connsiteX145" fmla="*/ 6102493 w 6128435"/>
              <a:gd name="connsiteY145" fmla="*/ 5928602 h 6858000"/>
              <a:gd name="connsiteX146" fmla="*/ 6056863 w 6128435"/>
              <a:gd name="connsiteY146" fmla="*/ 6000643 h 6858000"/>
              <a:gd name="connsiteX147" fmla="*/ 6045436 w 6128435"/>
              <a:gd name="connsiteY147" fmla="*/ 6124480 h 6858000"/>
              <a:gd name="connsiteX148" fmla="*/ 6030489 w 6128435"/>
              <a:gd name="connsiteY148" fmla="*/ 6317666 h 6858000"/>
              <a:gd name="connsiteX149" fmla="*/ 6007492 w 6128435"/>
              <a:gd name="connsiteY149" fmla="*/ 6440818 h 6858000"/>
              <a:gd name="connsiteX150" fmla="*/ 6009467 w 6128435"/>
              <a:gd name="connsiteY150" fmla="*/ 6487076 h 6858000"/>
              <a:gd name="connsiteX151" fmla="*/ 5995064 w 6128435"/>
              <a:gd name="connsiteY151" fmla="*/ 6540791 h 6858000"/>
              <a:gd name="connsiteX152" fmla="*/ 5996309 w 6128435"/>
              <a:gd name="connsiteY152" fmla="*/ 6543961 h 6858000"/>
              <a:gd name="connsiteX153" fmla="*/ 5996048 w 6128435"/>
              <a:gd name="connsiteY153" fmla="*/ 6555444 h 6858000"/>
              <a:gd name="connsiteX154" fmla="*/ 6002524 w 6128435"/>
              <a:gd name="connsiteY154" fmla="*/ 6560188 h 6858000"/>
              <a:gd name="connsiteX155" fmla="*/ 6006823 w 6128435"/>
              <a:gd name="connsiteY155" fmla="*/ 6578546 h 6858000"/>
              <a:gd name="connsiteX156" fmla="*/ 6004510 w 6128435"/>
              <a:gd name="connsiteY156" fmla="*/ 6599256 h 6858000"/>
              <a:gd name="connsiteX157" fmla="*/ 5986207 w 6128435"/>
              <a:gd name="connsiteY157" fmla="*/ 6695855 h 6858000"/>
              <a:gd name="connsiteX158" fmla="*/ 5979428 w 6128435"/>
              <a:gd name="connsiteY158" fmla="*/ 6754678 h 6858000"/>
              <a:gd name="connsiteX159" fmla="*/ 5983398 w 6128435"/>
              <a:gd name="connsiteY159" fmla="*/ 6778641 h 6858000"/>
              <a:gd name="connsiteX160" fmla="*/ 5984543 w 6128435"/>
              <a:gd name="connsiteY160" fmla="*/ 6811016 h 6858000"/>
              <a:gd name="connsiteX161" fmla="*/ 5981802 w 6128435"/>
              <a:gd name="connsiteY161" fmla="*/ 6838578 h 6858000"/>
              <a:gd name="connsiteX162" fmla="*/ 5979671 w 6128435"/>
              <a:gd name="connsiteY162" fmla="*/ 6858000 h 6858000"/>
              <a:gd name="connsiteX163" fmla="*/ 0 w 6128435"/>
              <a:gd name="connsiteY163" fmla="*/ 6858000 h 6858000"/>
              <a:gd name="connsiteX164" fmla="*/ 0 w 6128435"/>
              <a:gd name="connsiteY16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51453 w 6128435"/>
              <a:gd name="connsiteY25" fmla="*/ 1583934 h 6858000"/>
              <a:gd name="connsiteX26" fmla="*/ 5263491 w 6128435"/>
              <a:gd name="connsiteY26" fmla="*/ 1642938 h 6858000"/>
              <a:gd name="connsiteX27" fmla="*/ 5261314 w 6128435"/>
              <a:gd name="connsiteY27" fmla="*/ 1689177 h 6858000"/>
              <a:gd name="connsiteX28" fmla="*/ 5259788 w 6128435"/>
              <a:gd name="connsiteY28" fmla="*/ 1768516 h 6858000"/>
              <a:gd name="connsiteX29" fmla="*/ 5255696 w 6128435"/>
              <a:gd name="connsiteY29" fmla="*/ 1953770 h 6858000"/>
              <a:gd name="connsiteX30" fmla="*/ 5252592 w 6128435"/>
              <a:gd name="connsiteY30" fmla="*/ 2092210 h 6858000"/>
              <a:gd name="connsiteX31" fmla="*/ 5264303 w 6128435"/>
              <a:gd name="connsiteY31" fmla="*/ 2225157 h 6858000"/>
              <a:gd name="connsiteX32" fmla="*/ 5254949 w 6128435"/>
              <a:gd name="connsiteY32" fmla="*/ 2236160 h 6858000"/>
              <a:gd name="connsiteX33" fmla="*/ 5250104 w 6128435"/>
              <a:gd name="connsiteY33" fmla="*/ 2249166 h 6858000"/>
              <a:gd name="connsiteX34" fmla="*/ 5251214 w 6128435"/>
              <a:gd name="connsiteY34" fmla="*/ 2250944 h 6858000"/>
              <a:gd name="connsiteX35" fmla="*/ 5250644 w 6128435"/>
              <a:gd name="connsiteY35" fmla="*/ 2266619 h 6858000"/>
              <a:gd name="connsiteX36" fmla="*/ 5247111 w 6128435"/>
              <a:gd name="connsiteY36" fmla="*/ 2269679 h 6858000"/>
              <a:gd name="connsiteX37" fmla="*/ 5279312 w 6128435"/>
              <a:gd name="connsiteY37" fmla="*/ 2302757 h 6858000"/>
              <a:gd name="connsiteX38" fmla="*/ 5293877 w 6128435"/>
              <a:gd name="connsiteY38" fmla="*/ 2368649 h 6858000"/>
              <a:gd name="connsiteX39" fmla="*/ 5311338 w 6128435"/>
              <a:gd name="connsiteY39" fmla="*/ 2404034 h 6858000"/>
              <a:gd name="connsiteX40" fmla="*/ 5338366 w 6128435"/>
              <a:gd name="connsiteY40" fmla="*/ 2465052 h 6858000"/>
              <a:gd name="connsiteX41" fmla="*/ 5371263 w 6128435"/>
              <a:gd name="connsiteY41" fmla="*/ 2586413 h 6858000"/>
              <a:gd name="connsiteX42" fmla="*/ 5407503 w 6128435"/>
              <a:gd name="connsiteY42" fmla="*/ 2786290 h 6858000"/>
              <a:gd name="connsiteX43" fmla="*/ 5407356 w 6128435"/>
              <a:gd name="connsiteY43" fmla="*/ 2787545 h 6858000"/>
              <a:gd name="connsiteX44" fmla="*/ 5411130 w 6128435"/>
              <a:gd name="connsiteY44" fmla="*/ 2788640 h 6858000"/>
              <a:gd name="connsiteX45" fmla="*/ 5416439 w 6128435"/>
              <a:gd name="connsiteY45" fmla="*/ 2805666 h 6858000"/>
              <a:gd name="connsiteX46" fmla="*/ 5416589 w 6128435"/>
              <a:gd name="connsiteY46" fmla="*/ 2810822 h 6858000"/>
              <a:gd name="connsiteX47" fmla="*/ 5418542 w 6128435"/>
              <a:gd name="connsiteY47" fmla="*/ 2817745 h 6858000"/>
              <a:gd name="connsiteX48" fmla="*/ 5418847 w 6128435"/>
              <a:gd name="connsiteY48" fmla="*/ 2817825 h 6858000"/>
              <a:gd name="connsiteX49" fmla="*/ 5457023 w 6128435"/>
              <a:gd name="connsiteY49" fmla="*/ 2858292 h 6858000"/>
              <a:gd name="connsiteX50" fmla="*/ 5479298 w 6128435"/>
              <a:gd name="connsiteY50" fmla="*/ 2947791 h 6858000"/>
              <a:gd name="connsiteX51" fmla="*/ 5481770 w 6128435"/>
              <a:gd name="connsiteY51" fmla="*/ 2951352 h 6858000"/>
              <a:gd name="connsiteX52" fmla="*/ 5482045 w 6128435"/>
              <a:gd name="connsiteY52" fmla="*/ 2984371 h 6858000"/>
              <a:gd name="connsiteX53" fmla="*/ 5482415 w 6128435"/>
              <a:gd name="connsiteY53" fmla="*/ 3004079 h 6858000"/>
              <a:gd name="connsiteX54" fmla="*/ 5483865 w 6128435"/>
              <a:gd name="connsiteY54" fmla="*/ 3005467 h 6858000"/>
              <a:gd name="connsiteX55" fmla="*/ 5482236 w 6128435"/>
              <a:gd name="connsiteY55" fmla="*/ 3019791 h 6858000"/>
              <a:gd name="connsiteX56" fmla="*/ 5481505 w 6128435"/>
              <a:gd name="connsiteY56" fmla="*/ 3095286 h 6858000"/>
              <a:gd name="connsiteX57" fmla="*/ 5477595 w 6128435"/>
              <a:gd name="connsiteY57" fmla="*/ 3250534 h 6858000"/>
              <a:gd name="connsiteX58" fmla="*/ 5532836 w 6128435"/>
              <a:gd name="connsiteY58" fmla="*/ 3353840 h 6858000"/>
              <a:gd name="connsiteX59" fmla="*/ 5561229 w 6128435"/>
              <a:gd name="connsiteY59" fmla="*/ 3395784 h 6858000"/>
              <a:gd name="connsiteX60" fmla="*/ 5589758 w 6128435"/>
              <a:gd name="connsiteY60" fmla="*/ 3506453 h 6858000"/>
              <a:gd name="connsiteX61" fmla="*/ 5596144 w 6128435"/>
              <a:gd name="connsiteY61" fmla="*/ 3534624 h 6858000"/>
              <a:gd name="connsiteX62" fmla="*/ 5597750 w 6128435"/>
              <a:gd name="connsiteY62" fmla="*/ 3534129 h 6858000"/>
              <a:gd name="connsiteX63" fmla="*/ 5599700 w 6128435"/>
              <a:gd name="connsiteY63" fmla="*/ 3547221 h 6858000"/>
              <a:gd name="connsiteX64" fmla="*/ 5615031 w 6128435"/>
              <a:gd name="connsiteY64" fmla="*/ 3557482 h 6858000"/>
              <a:gd name="connsiteX65" fmla="*/ 5618377 w 6128435"/>
              <a:gd name="connsiteY65" fmla="*/ 3588431 h 6858000"/>
              <a:gd name="connsiteX66" fmla="*/ 5612155 w 6128435"/>
              <a:gd name="connsiteY66" fmla="*/ 3589869 h 6858000"/>
              <a:gd name="connsiteX67" fmla="*/ 5620843 w 6128435"/>
              <a:gd name="connsiteY67" fmla="*/ 3606745 h 6858000"/>
              <a:gd name="connsiteX68" fmla="*/ 5655472 w 6128435"/>
              <a:gd name="connsiteY68" fmla="*/ 3678877 h 6858000"/>
              <a:gd name="connsiteX69" fmla="*/ 5680448 w 6128435"/>
              <a:gd name="connsiteY69" fmla="*/ 3717760 h 6858000"/>
              <a:gd name="connsiteX70" fmla="*/ 5683015 w 6128435"/>
              <a:gd name="connsiteY70" fmla="*/ 3762025 h 6858000"/>
              <a:gd name="connsiteX71" fmla="*/ 5696643 w 6128435"/>
              <a:gd name="connsiteY71" fmla="*/ 3773888 h 6858000"/>
              <a:gd name="connsiteX72" fmla="*/ 5699203 w 6128435"/>
              <a:gd name="connsiteY72" fmla="*/ 3775823 h 6858000"/>
              <a:gd name="connsiteX73" fmla="*/ 5704824 w 6128435"/>
              <a:gd name="connsiteY73" fmla="*/ 3785966 h 6858000"/>
              <a:gd name="connsiteX74" fmla="*/ 5712204 w 6128435"/>
              <a:gd name="connsiteY74" fmla="*/ 3785830 h 6858000"/>
              <a:gd name="connsiteX75" fmla="*/ 5724816 w 6128435"/>
              <a:gd name="connsiteY75" fmla="*/ 3798949 h 6858000"/>
              <a:gd name="connsiteX76" fmla="*/ 5733539 w 6128435"/>
              <a:gd name="connsiteY76" fmla="*/ 3818457 h 6858000"/>
              <a:gd name="connsiteX77" fmla="*/ 5768491 w 6128435"/>
              <a:gd name="connsiteY77" fmla="*/ 3914399 h 6858000"/>
              <a:gd name="connsiteX78" fmla="*/ 5793123 w 6128435"/>
              <a:gd name="connsiteY78" fmla="*/ 3969952 h 6858000"/>
              <a:gd name="connsiteX79" fmla="*/ 5808321 w 6128435"/>
              <a:gd name="connsiteY79" fmla="*/ 3988153 h 6858000"/>
              <a:gd name="connsiteX80" fmla="*/ 5825621 w 6128435"/>
              <a:gd name="connsiteY80" fmla="*/ 4015525 h 6858000"/>
              <a:gd name="connsiteX81" fmla="*/ 5860672 w 6128435"/>
              <a:gd name="connsiteY81" fmla="*/ 4061579 h 6858000"/>
              <a:gd name="connsiteX82" fmla="*/ 5872173 w 6128435"/>
              <a:gd name="connsiteY82" fmla="*/ 4088497 h 6858000"/>
              <a:gd name="connsiteX83" fmla="*/ 5883705 w 6128435"/>
              <a:gd name="connsiteY83" fmla="*/ 4101899 h 6858000"/>
              <a:gd name="connsiteX84" fmla="*/ 5885314 w 6128435"/>
              <a:gd name="connsiteY84" fmla="*/ 4108387 h 6858000"/>
              <a:gd name="connsiteX85" fmla="*/ 5894095 w 6128435"/>
              <a:gd name="connsiteY85" fmla="*/ 4128857 h 6858000"/>
              <a:gd name="connsiteX86" fmla="*/ 5898339 w 6128435"/>
              <a:gd name="connsiteY86" fmla="*/ 4140800 h 6858000"/>
              <a:gd name="connsiteX87" fmla="*/ 5899734 w 6128435"/>
              <a:gd name="connsiteY87" fmla="*/ 4145632 h 6858000"/>
              <a:gd name="connsiteX88" fmla="*/ 5903513 w 6128435"/>
              <a:gd name="connsiteY88" fmla="*/ 4187661 h 6858000"/>
              <a:gd name="connsiteX89" fmla="*/ 5917114 w 6128435"/>
              <a:gd name="connsiteY89" fmla="*/ 4213096 h 6858000"/>
              <a:gd name="connsiteX90" fmla="*/ 5921153 w 6128435"/>
              <a:gd name="connsiteY90" fmla="*/ 4236222 h 6858000"/>
              <a:gd name="connsiteX91" fmla="*/ 5924233 w 6128435"/>
              <a:gd name="connsiteY91" fmla="*/ 4242060 h 6858000"/>
              <a:gd name="connsiteX92" fmla="*/ 5928910 w 6128435"/>
              <a:gd name="connsiteY92" fmla="*/ 4300973 h 6858000"/>
              <a:gd name="connsiteX93" fmla="*/ 5939320 w 6128435"/>
              <a:gd name="connsiteY93" fmla="*/ 4340435 h 6858000"/>
              <a:gd name="connsiteX94" fmla="*/ 5946705 w 6128435"/>
              <a:gd name="connsiteY94" fmla="*/ 4428051 h 6858000"/>
              <a:gd name="connsiteX95" fmla="*/ 5949261 w 6128435"/>
              <a:gd name="connsiteY95" fmla="*/ 4449185 h 6858000"/>
              <a:gd name="connsiteX96" fmla="*/ 5957504 w 6128435"/>
              <a:gd name="connsiteY96" fmla="*/ 4465911 h 6858000"/>
              <a:gd name="connsiteX97" fmla="*/ 5964689 w 6128435"/>
              <a:gd name="connsiteY97" fmla="*/ 4468532 h 6858000"/>
              <a:gd name="connsiteX98" fmla="*/ 5967062 w 6128435"/>
              <a:gd name="connsiteY98" fmla="*/ 4479923 h 6858000"/>
              <a:gd name="connsiteX99" fmla="*/ 5968960 w 6128435"/>
              <a:gd name="connsiteY99" fmla="*/ 4482655 h 6858000"/>
              <a:gd name="connsiteX100" fmla="*/ 5978567 w 6128435"/>
              <a:gd name="connsiteY100" fmla="*/ 4498605 h 6858000"/>
              <a:gd name="connsiteX101" fmla="*/ 5980106 w 6128435"/>
              <a:gd name="connsiteY101" fmla="*/ 4585087 h 6858000"/>
              <a:gd name="connsiteX102" fmla="*/ 5998138 w 6128435"/>
              <a:gd name="connsiteY102" fmla="*/ 4697518 h 6858000"/>
              <a:gd name="connsiteX103" fmla="*/ 6013516 w 6128435"/>
              <a:gd name="connsiteY103" fmla="*/ 4786619 h 6858000"/>
              <a:gd name="connsiteX104" fmla="*/ 6025404 w 6128435"/>
              <a:gd name="connsiteY104" fmla="*/ 4858148 h 6858000"/>
              <a:gd name="connsiteX105" fmla="*/ 6007749 w 6128435"/>
              <a:gd name="connsiteY105" fmla="*/ 4964715 h 6858000"/>
              <a:gd name="connsiteX106" fmla="*/ 6005269 w 6128435"/>
              <a:gd name="connsiteY106" fmla="*/ 5150567 h 6858000"/>
              <a:gd name="connsiteX107" fmla="*/ 6001127 w 6128435"/>
              <a:gd name="connsiteY107" fmla="*/ 5164609 h 6858000"/>
              <a:gd name="connsiteX108" fmla="*/ 5996647 w 6128435"/>
              <a:gd name="connsiteY108" fmla="*/ 5185640 h 6858000"/>
              <a:gd name="connsiteX109" fmla="*/ 5998514 w 6128435"/>
              <a:gd name="connsiteY109" fmla="*/ 5189673 h 6858000"/>
              <a:gd name="connsiteX110" fmla="*/ 5995970 w 6128435"/>
              <a:gd name="connsiteY110" fmla="*/ 5221547 h 6858000"/>
              <a:gd name="connsiteX111" fmla="*/ 5997218 w 6128435"/>
              <a:gd name="connsiteY111" fmla="*/ 5222031 h 6858000"/>
              <a:gd name="connsiteX112" fmla="*/ 6002116 w 6128435"/>
              <a:gd name="connsiteY112" fmla="*/ 5231223 h 6858000"/>
              <a:gd name="connsiteX113" fmla="*/ 6008541 w 6128435"/>
              <a:gd name="connsiteY113" fmla="*/ 5248680 h 6858000"/>
              <a:gd name="connsiteX114" fmla="*/ 6039260 w 6128435"/>
              <a:gd name="connsiteY114" fmla="*/ 5289518 h 6858000"/>
              <a:gd name="connsiteX115" fmla="*/ 6036748 w 6128435"/>
              <a:gd name="connsiteY115" fmla="*/ 5322752 h 6858000"/>
              <a:gd name="connsiteX116" fmla="*/ 6036943 w 6128435"/>
              <a:gd name="connsiteY116" fmla="*/ 5329480 h 6858000"/>
              <a:gd name="connsiteX117" fmla="*/ 6037236 w 6128435"/>
              <a:gd name="connsiteY117" fmla="*/ 5329634 h 6858000"/>
              <a:gd name="connsiteX118" fmla="*/ 6038019 w 6128435"/>
              <a:gd name="connsiteY118" fmla="*/ 5336764 h 6858000"/>
              <a:gd name="connsiteX119" fmla="*/ 6037298 w 6128435"/>
              <a:gd name="connsiteY119" fmla="*/ 5341753 h 6858000"/>
              <a:gd name="connsiteX120" fmla="*/ 6037677 w 6128435"/>
              <a:gd name="connsiteY120" fmla="*/ 5354807 h 6858000"/>
              <a:gd name="connsiteX121" fmla="*/ 6039728 w 6128435"/>
              <a:gd name="connsiteY121" fmla="*/ 5359416 h 6858000"/>
              <a:gd name="connsiteX122" fmla="*/ 6043311 w 6128435"/>
              <a:gd name="connsiteY122" fmla="*/ 5361407 h 6858000"/>
              <a:gd name="connsiteX123" fmla="*/ 6042954 w 6128435"/>
              <a:gd name="connsiteY123" fmla="*/ 5362576 h 6858000"/>
              <a:gd name="connsiteX124" fmla="*/ 6053435 w 6128435"/>
              <a:gd name="connsiteY124" fmla="*/ 5387547 h 6858000"/>
              <a:gd name="connsiteX125" fmla="*/ 6065933 w 6128435"/>
              <a:gd name="connsiteY125" fmla="*/ 5443002 h 6858000"/>
              <a:gd name="connsiteX126" fmla="*/ 6068640 w 6128435"/>
              <a:gd name="connsiteY126" fmla="*/ 5474503 h 6858000"/>
              <a:gd name="connsiteX127" fmla="*/ 6080922 w 6128435"/>
              <a:gd name="connsiteY127" fmla="*/ 5561070 h 6858000"/>
              <a:gd name="connsiteX128" fmla="*/ 6096949 w 6128435"/>
              <a:gd name="connsiteY128" fmla="*/ 5648179 h 6858000"/>
              <a:gd name="connsiteX129" fmla="*/ 6125703 w 6128435"/>
              <a:gd name="connsiteY129" fmla="*/ 5692894 h 6858000"/>
              <a:gd name="connsiteX130" fmla="*/ 6126670 w 6128435"/>
              <a:gd name="connsiteY130" fmla="*/ 5697882 h 6858000"/>
              <a:gd name="connsiteX131" fmla="*/ 6124061 w 6128435"/>
              <a:gd name="connsiteY131" fmla="*/ 5710294 h 6858000"/>
              <a:gd name="connsiteX132" fmla="*/ 6122213 w 6128435"/>
              <a:gd name="connsiteY132" fmla="*/ 5714762 h 6858000"/>
              <a:gd name="connsiteX133" fmla="*/ 6121353 w 6128435"/>
              <a:gd name="connsiteY133" fmla="*/ 5721725 h 6858000"/>
              <a:gd name="connsiteX134" fmla="*/ 6121607 w 6128435"/>
              <a:gd name="connsiteY134" fmla="*/ 5721959 h 6858000"/>
              <a:gd name="connsiteX135" fmla="*/ 6120262 w 6128435"/>
              <a:gd name="connsiteY135" fmla="*/ 5728358 h 6858000"/>
              <a:gd name="connsiteX136" fmla="*/ 6110194 w 6128435"/>
              <a:gd name="connsiteY136" fmla="*/ 5758853 h 6858000"/>
              <a:gd name="connsiteX137" fmla="*/ 6127519 w 6128435"/>
              <a:gd name="connsiteY137" fmla="*/ 5865775 h 6858000"/>
              <a:gd name="connsiteX138" fmla="*/ 6128435 w 6128435"/>
              <a:gd name="connsiteY138" fmla="*/ 5870164 h 6858000"/>
              <a:gd name="connsiteX139" fmla="*/ 6119217 w 6128435"/>
              <a:gd name="connsiteY139" fmla="*/ 5888542 h 6858000"/>
              <a:gd name="connsiteX140" fmla="*/ 6115966 w 6128435"/>
              <a:gd name="connsiteY140" fmla="*/ 5898387 h 6858000"/>
              <a:gd name="connsiteX141" fmla="*/ 6111924 w 6128435"/>
              <a:gd name="connsiteY141" fmla="*/ 5900444 h 6858000"/>
              <a:gd name="connsiteX142" fmla="*/ 6108716 w 6128435"/>
              <a:gd name="connsiteY142" fmla="*/ 5915345 h 6858000"/>
              <a:gd name="connsiteX143" fmla="*/ 6109524 w 6128435"/>
              <a:gd name="connsiteY143" fmla="*/ 5917328 h 6858000"/>
              <a:gd name="connsiteX144" fmla="*/ 6102493 w 6128435"/>
              <a:gd name="connsiteY144" fmla="*/ 5928602 h 6858000"/>
              <a:gd name="connsiteX145" fmla="*/ 6056863 w 6128435"/>
              <a:gd name="connsiteY145" fmla="*/ 6000643 h 6858000"/>
              <a:gd name="connsiteX146" fmla="*/ 6045436 w 6128435"/>
              <a:gd name="connsiteY146" fmla="*/ 6124480 h 6858000"/>
              <a:gd name="connsiteX147" fmla="*/ 6030489 w 6128435"/>
              <a:gd name="connsiteY147" fmla="*/ 6317666 h 6858000"/>
              <a:gd name="connsiteX148" fmla="*/ 6007492 w 6128435"/>
              <a:gd name="connsiteY148" fmla="*/ 6440818 h 6858000"/>
              <a:gd name="connsiteX149" fmla="*/ 6009467 w 6128435"/>
              <a:gd name="connsiteY149" fmla="*/ 6487076 h 6858000"/>
              <a:gd name="connsiteX150" fmla="*/ 5995064 w 6128435"/>
              <a:gd name="connsiteY150" fmla="*/ 6540791 h 6858000"/>
              <a:gd name="connsiteX151" fmla="*/ 5996309 w 6128435"/>
              <a:gd name="connsiteY151" fmla="*/ 6543961 h 6858000"/>
              <a:gd name="connsiteX152" fmla="*/ 5996048 w 6128435"/>
              <a:gd name="connsiteY152" fmla="*/ 6555444 h 6858000"/>
              <a:gd name="connsiteX153" fmla="*/ 6002524 w 6128435"/>
              <a:gd name="connsiteY153" fmla="*/ 6560188 h 6858000"/>
              <a:gd name="connsiteX154" fmla="*/ 6006823 w 6128435"/>
              <a:gd name="connsiteY154" fmla="*/ 6578546 h 6858000"/>
              <a:gd name="connsiteX155" fmla="*/ 6004510 w 6128435"/>
              <a:gd name="connsiteY155" fmla="*/ 6599256 h 6858000"/>
              <a:gd name="connsiteX156" fmla="*/ 5986207 w 6128435"/>
              <a:gd name="connsiteY156" fmla="*/ 6695855 h 6858000"/>
              <a:gd name="connsiteX157" fmla="*/ 5979428 w 6128435"/>
              <a:gd name="connsiteY157" fmla="*/ 6754678 h 6858000"/>
              <a:gd name="connsiteX158" fmla="*/ 5983398 w 6128435"/>
              <a:gd name="connsiteY158" fmla="*/ 6778641 h 6858000"/>
              <a:gd name="connsiteX159" fmla="*/ 5984543 w 6128435"/>
              <a:gd name="connsiteY159" fmla="*/ 6811016 h 6858000"/>
              <a:gd name="connsiteX160" fmla="*/ 5981802 w 6128435"/>
              <a:gd name="connsiteY160" fmla="*/ 6838578 h 6858000"/>
              <a:gd name="connsiteX161" fmla="*/ 5979671 w 6128435"/>
              <a:gd name="connsiteY161" fmla="*/ 6858000 h 6858000"/>
              <a:gd name="connsiteX162" fmla="*/ 0 w 6128435"/>
              <a:gd name="connsiteY162" fmla="*/ 6858000 h 6858000"/>
              <a:gd name="connsiteX163" fmla="*/ 0 w 6128435"/>
              <a:gd name="connsiteY163"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44434 w 6128435"/>
              <a:gd name="connsiteY24" fmla="*/ 1580810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47111 w 6128435"/>
              <a:gd name="connsiteY35" fmla="*/ 2269679 h 6858000"/>
              <a:gd name="connsiteX36" fmla="*/ 5279312 w 6128435"/>
              <a:gd name="connsiteY36" fmla="*/ 2302757 h 6858000"/>
              <a:gd name="connsiteX37" fmla="*/ 5293877 w 6128435"/>
              <a:gd name="connsiteY37" fmla="*/ 2368649 h 6858000"/>
              <a:gd name="connsiteX38" fmla="*/ 5311338 w 6128435"/>
              <a:gd name="connsiteY38" fmla="*/ 2404034 h 6858000"/>
              <a:gd name="connsiteX39" fmla="*/ 5338366 w 6128435"/>
              <a:gd name="connsiteY39" fmla="*/ 2465052 h 6858000"/>
              <a:gd name="connsiteX40" fmla="*/ 5371263 w 6128435"/>
              <a:gd name="connsiteY40" fmla="*/ 2586413 h 6858000"/>
              <a:gd name="connsiteX41" fmla="*/ 5407503 w 6128435"/>
              <a:gd name="connsiteY41" fmla="*/ 2786290 h 6858000"/>
              <a:gd name="connsiteX42" fmla="*/ 5407356 w 6128435"/>
              <a:gd name="connsiteY42" fmla="*/ 2787545 h 6858000"/>
              <a:gd name="connsiteX43" fmla="*/ 5411130 w 6128435"/>
              <a:gd name="connsiteY43" fmla="*/ 2788640 h 6858000"/>
              <a:gd name="connsiteX44" fmla="*/ 5416439 w 6128435"/>
              <a:gd name="connsiteY44" fmla="*/ 2805666 h 6858000"/>
              <a:gd name="connsiteX45" fmla="*/ 5416589 w 6128435"/>
              <a:gd name="connsiteY45" fmla="*/ 2810822 h 6858000"/>
              <a:gd name="connsiteX46" fmla="*/ 5418542 w 6128435"/>
              <a:gd name="connsiteY46" fmla="*/ 2817745 h 6858000"/>
              <a:gd name="connsiteX47" fmla="*/ 5418847 w 6128435"/>
              <a:gd name="connsiteY47" fmla="*/ 2817825 h 6858000"/>
              <a:gd name="connsiteX48" fmla="*/ 5457023 w 6128435"/>
              <a:gd name="connsiteY48" fmla="*/ 2858292 h 6858000"/>
              <a:gd name="connsiteX49" fmla="*/ 5479298 w 6128435"/>
              <a:gd name="connsiteY49" fmla="*/ 2947791 h 6858000"/>
              <a:gd name="connsiteX50" fmla="*/ 5481770 w 6128435"/>
              <a:gd name="connsiteY50" fmla="*/ 2951352 h 6858000"/>
              <a:gd name="connsiteX51" fmla="*/ 5482045 w 6128435"/>
              <a:gd name="connsiteY51" fmla="*/ 2984371 h 6858000"/>
              <a:gd name="connsiteX52" fmla="*/ 5482415 w 6128435"/>
              <a:gd name="connsiteY52" fmla="*/ 3004079 h 6858000"/>
              <a:gd name="connsiteX53" fmla="*/ 5483865 w 6128435"/>
              <a:gd name="connsiteY53" fmla="*/ 3005467 h 6858000"/>
              <a:gd name="connsiteX54" fmla="*/ 5482236 w 6128435"/>
              <a:gd name="connsiteY54" fmla="*/ 3019791 h 6858000"/>
              <a:gd name="connsiteX55" fmla="*/ 5481505 w 6128435"/>
              <a:gd name="connsiteY55" fmla="*/ 3095286 h 6858000"/>
              <a:gd name="connsiteX56" fmla="*/ 5477595 w 6128435"/>
              <a:gd name="connsiteY56" fmla="*/ 3250534 h 6858000"/>
              <a:gd name="connsiteX57" fmla="*/ 5532836 w 6128435"/>
              <a:gd name="connsiteY57" fmla="*/ 3353840 h 6858000"/>
              <a:gd name="connsiteX58" fmla="*/ 5561229 w 6128435"/>
              <a:gd name="connsiteY58" fmla="*/ 3395784 h 6858000"/>
              <a:gd name="connsiteX59" fmla="*/ 5589758 w 6128435"/>
              <a:gd name="connsiteY59" fmla="*/ 3506453 h 6858000"/>
              <a:gd name="connsiteX60" fmla="*/ 5596144 w 6128435"/>
              <a:gd name="connsiteY60" fmla="*/ 3534624 h 6858000"/>
              <a:gd name="connsiteX61" fmla="*/ 5597750 w 6128435"/>
              <a:gd name="connsiteY61" fmla="*/ 3534129 h 6858000"/>
              <a:gd name="connsiteX62" fmla="*/ 5599700 w 6128435"/>
              <a:gd name="connsiteY62" fmla="*/ 3547221 h 6858000"/>
              <a:gd name="connsiteX63" fmla="*/ 5615031 w 6128435"/>
              <a:gd name="connsiteY63" fmla="*/ 3557482 h 6858000"/>
              <a:gd name="connsiteX64" fmla="*/ 5618377 w 6128435"/>
              <a:gd name="connsiteY64" fmla="*/ 3588431 h 6858000"/>
              <a:gd name="connsiteX65" fmla="*/ 5612155 w 6128435"/>
              <a:gd name="connsiteY65" fmla="*/ 3589869 h 6858000"/>
              <a:gd name="connsiteX66" fmla="*/ 5620843 w 6128435"/>
              <a:gd name="connsiteY66" fmla="*/ 3606745 h 6858000"/>
              <a:gd name="connsiteX67" fmla="*/ 5655472 w 6128435"/>
              <a:gd name="connsiteY67" fmla="*/ 3678877 h 6858000"/>
              <a:gd name="connsiteX68" fmla="*/ 5680448 w 6128435"/>
              <a:gd name="connsiteY68" fmla="*/ 3717760 h 6858000"/>
              <a:gd name="connsiteX69" fmla="*/ 5683015 w 6128435"/>
              <a:gd name="connsiteY69" fmla="*/ 3762025 h 6858000"/>
              <a:gd name="connsiteX70" fmla="*/ 5696643 w 6128435"/>
              <a:gd name="connsiteY70" fmla="*/ 3773888 h 6858000"/>
              <a:gd name="connsiteX71" fmla="*/ 5699203 w 6128435"/>
              <a:gd name="connsiteY71" fmla="*/ 3775823 h 6858000"/>
              <a:gd name="connsiteX72" fmla="*/ 5704824 w 6128435"/>
              <a:gd name="connsiteY72" fmla="*/ 3785966 h 6858000"/>
              <a:gd name="connsiteX73" fmla="*/ 5712204 w 6128435"/>
              <a:gd name="connsiteY73" fmla="*/ 3785830 h 6858000"/>
              <a:gd name="connsiteX74" fmla="*/ 5724816 w 6128435"/>
              <a:gd name="connsiteY74" fmla="*/ 3798949 h 6858000"/>
              <a:gd name="connsiteX75" fmla="*/ 5733539 w 6128435"/>
              <a:gd name="connsiteY75" fmla="*/ 3818457 h 6858000"/>
              <a:gd name="connsiteX76" fmla="*/ 5768491 w 6128435"/>
              <a:gd name="connsiteY76" fmla="*/ 3914399 h 6858000"/>
              <a:gd name="connsiteX77" fmla="*/ 5793123 w 6128435"/>
              <a:gd name="connsiteY77" fmla="*/ 3969952 h 6858000"/>
              <a:gd name="connsiteX78" fmla="*/ 5808321 w 6128435"/>
              <a:gd name="connsiteY78" fmla="*/ 3988153 h 6858000"/>
              <a:gd name="connsiteX79" fmla="*/ 5825621 w 6128435"/>
              <a:gd name="connsiteY79" fmla="*/ 4015525 h 6858000"/>
              <a:gd name="connsiteX80" fmla="*/ 5860672 w 6128435"/>
              <a:gd name="connsiteY80" fmla="*/ 4061579 h 6858000"/>
              <a:gd name="connsiteX81" fmla="*/ 5872173 w 6128435"/>
              <a:gd name="connsiteY81" fmla="*/ 4088497 h 6858000"/>
              <a:gd name="connsiteX82" fmla="*/ 5883705 w 6128435"/>
              <a:gd name="connsiteY82" fmla="*/ 4101899 h 6858000"/>
              <a:gd name="connsiteX83" fmla="*/ 5885314 w 6128435"/>
              <a:gd name="connsiteY83" fmla="*/ 4108387 h 6858000"/>
              <a:gd name="connsiteX84" fmla="*/ 5894095 w 6128435"/>
              <a:gd name="connsiteY84" fmla="*/ 4128857 h 6858000"/>
              <a:gd name="connsiteX85" fmla="*/ 5898339 w 6128435"/>
              <a:gd name="connsiteY85" fmla="*/ 4140800 h 6858000"/>
              <a:gd name="connsiteX86" fmla="*/ 5899734 w 6128435"/>
              <a:gd name="connsiteY86" fmla="*/ 4145632 h 6858000"/>
              <a:gd name="connsiteX87" fmla="*/ 5903513 w 6128435"/>
              <a:gd name="connsiteY87" fmla="*/ 4187661 h 6858000"/>
              <a:gd name="connsiteX88" fmla="*/ 5917114 w 6128435"/>
              <a:gd name="connsiteY88" fmla="*/ 4213096 h 6858000"/>
              <a:gd name="connsiteX89" fmla="*/ 5921153 w 6128435"/>
              <a:gd name="connsiteY89" fmla="*/ 4236222 h 6858000"/>
              <a:gd name="connsiteX90" fmla="*/ 5924233 w 6128435"/>
              <a:gd name="connsiteY90" fmla="*/ 4242060 h 6858000"/>
              <a:gd name="connsiteX91" fmla="*/ 5928910 w 6128435"/>
              <a:gd name="connsiteY91" fmla="*/ 4300973 h 6858000"/>
              <a:gd name="connsiteX92" fmla="*/ 5939320 w 6128435"/>
              <a:gd name="connsiteY92" fmla="*/ 4340435 h 6858000"/>
              <a:gd name="connsiteX93" fmla="*/ 5946705 w 6128435"/>
              <a:gd name="connsiteY93" fmla="*/ 4428051 h 6858000"/>
              <a:gd name="connsiteX94" fmla="*/ 5949261 w 6128435"/>
              <a:gd name="connsiteY94" fmla="*/ 4449185 h 6858000"/>
              <a:gd name="connsiteX95" fmla="*/ 5957504 w 6128435"/>
              <a:gd name="connsiteY95" fmla="*/ 4465911 h 6858000"/>
              <a:gd name="connsiteX96" fmla="*/ 5964689 w 6128435"/>
              <a:gd name="connsiteY96" fmla="*/ 4468532 h 6858000"/>
              <a:gd name="connsiteX97" fmla="*/ 5967062 w 6128435"/>
              <a:gd name="connsiteY97" fmla="*/ 4479923 h 6858000"/>
              <a:gd name="connsiteX98" fmla="*/ 5968960 w 6128435"/>
              <a:gd name="connsiteY98" fmla="*/ 4482655 h 6858000"/>
              <a:gd name="connsiteX99" fmla="*/ 5978567 w 6128435"/>
              <a:gd name="connsiteY99" fmla="*/ 4498605 h 6858000"/>
              <a:gd name="connsiteX100" fmla="*/ 5980106 w 6128435"/>
              <a:gd name="connsiteY100" fmla="*/ 4585087 h 6858000"/>
              <a:gd name="connsiteX101" fmla="*/ 5998138 w 6128435"/>
              <a:gd name="connsiteY101" fmla="*/ 4697518 h 6858000"/>
              <a:gd name="connsiteX102" fmla="*/ 6013516 w 6128435"/>
              <a:gd name="connsiteY102" fmla="*/ 4786619 h 6858000"/>
              <a:gd name="connsiteX103" fmla="*/ 6025404 w 6128435"/>
              <a:gd name="connsiteY103" fmla="*/ 4858148 h 6858000"/>
              <a:gd name="connsiteX104" fmla="*/ 6007749 w 6128435"/>
              <a:gd name="connsiteY104" fmla="*/ 4964715 h 6858000"/>
              <a:gd name="connsiteX105" fmla="*/ 6005269 w 6128435"/>
              <a:gd name="connsiteY105" fmla="*/ 5150567 h 6858000"/>
              <a:gd name="connsiteX106" fmla="*/ 6001127 w 6128435"/>
              <a:gd name="connsiteY106" fmla="*/ 5164609 h 6858000"/>
              <a:gd name="connsiteX107" fmla="*/ 5996647 w 6128435"/>
              <a:gd name="connsiteY107" fmla="*/ 5185640 h 6858000"/>
              <a:gd name="connsiteX108" fmla="*/ 5998514 w 6128435"/>
              <a:gd name="connsiteY108" fmla="*/ 5189673 h 6858000"/>
              <a:gd name="connsiteX109" fmla="*/ 5995970 w 6128435"/>
              <a:gd name="connsiteY109" fmla="*/ 5221547 h 6858000"/>
              <a:gd name="connsiteX110" fmla="*/ 5997218 w 6128435"/>
              <a:gd name="connsiteY110" fmla="*/ 5222031 h 6858000"/>
              <a:gd name="connsiteX111" fmla="*/ 6002116 w 6128435"/>
              <a:gd name="connsiteY111" fmla="*/ 5231223 h 6858000"/>
              <a:gd name="connsiteX112" fmla="*/ 6008541 w 6128435"/>
              <a:gd name="connsiteY112" fmla="*/ 5248680 h 6858000"/>
              <a:gd name="connsiteX113" fmla="*/ 6039260 w 6128435"/>
              <a:gd name="connsiteY113" fmla="*/ 5289518 h 6858000"/>
              <a:gd name="connsiteX114" fmla="*/ 6036748 w 6128435"/>
              <a:gd name="connsiteY114" fmla="*/ 5322752 h 6858000"/>
              <a:gd name="connsiteX115" fmla="*/ 6036943 w 6128435"/>
              <a:gd name="connsiteY115" fmla="*/ 5329480 h 6858000"/>
              <a:gd name="connsiteX116" fmla="*/ 6037236 w 6128435"/>
              <a:gd name="connsiteY116" fmla="*/ 5329634 h 6858000"/>
              <a:gd name="connsiteX117" fmla="*/ 6038019 w 6128435"/>
              <a:gd name="connsiteY117" fmla="*/ 5336764 h 6858000"/>
              <a:gd name="connsiteX118" fmla="*/ 6037298 w 6128435"/>
              <a:gd name="connsiteY118" fmla="*/ 5341753 h 6858000"/>
              <a:gd name="connsiteX119" fmla="*/ 6037677 w 6128435"/>
              <a:gd name="connsiteY119" fmla="*/ 5354807 h 6858000"/>
              <a:gd name="connsiteX120" fmla="*/ 6039728 w 6128435"/>
              <a:gd name="connsiteY120" fmla="*/ 5359416 h 6858000"/>
              <a:gd name="connsiteX121" fmla="*/ 6043311 w 6128435"/>
              <a:gd name="connsiteY121" fmla="*/ 5361407 h 6858000"/>
              <a:gd name="connsiteX122" fmla="*/ 6042954 w 6128435"/>
              <a:gd name="connsiteY122" fmla="*/ 5362576 h 6858000"/>
              <a:gd name="connsiteX123" fmla="*/ 6053435 w 6128435"/>
              <a:gd name="connsiteY123" fmla="*/ 5387547 h 6858000"/>
              <a:gd name="connsiteX124" fmla="*/ 6065933 w 6128435"/>
              <a:gd name="connsiteY124" fmla="*/ 5443002 h 6858000"/>
              <a:gd name="connsiteX125" fmla="*/ 6068640 w 6128435"/>
              <a:gd name="connsiteY125" fmla="*/ 5474503 h 6858000"/>
              <a:gd name="connsiteX126" fmla="*/ 6080922 w 6128435"/>
              <a:gd name="connsiteY126" fmla="*/ 5561070 h 6858000"/>
              <a:gd name="connsiteX127" fmla="*/ 6096949 w 6128435"/>
              <a:gd name="connsiteY127" fmla="*/ 5648179 h 6858000"/>
              <a:gd name="connsiteX128" fmla="*/ 6125703 w 6128435"/>
              <a:gd name="connsiteY128" fmla="*/ 5692894 h 6858000"/>
              <a:gd name="connsiteX129" fmla="*/ 6126670 w 6128435"/>
              <a:gd name="connsiteY129" fmla="*/ 5697882 h 6858000"/>
              <a:gd name="connsiteX130" fmla="*/ 6124061 w 6128435"/>
              <a:gd name="connsiteY130" fmla="*/ 5710294 h 6858000"/>
              <a:gd name="connsiteX131" fmla="*/ 6122213 w 6128435"/>
              <a:gd name="connsiteY131" fmla="*/ 5714762 h 6858000"/>
              <a:gd name="connsiteX132" fmla="*/ 6121353 w 6128435"/>
              <a:gd name="connsiteY132" fmla="*/ 5721725 h 6858000"/>
              <a:gd name="connsiteX133" fmla="*/ 6121607 w 6128435"/>
              <a:gd name="connsiteY133" fmla="*/ 5721959 h 6858000"/>
              <a:gd name="connsiteX134" fmla="*/ 6120262 w 6128435"/>
              <a:gd name="connsiteY134" fmla="*/ 5728358 h 6858000"/>
              <a:gd name="connsiteX135" fmla="*/ 6110194 w 6128435"/>
              <a:gd name="connsiteY135" fmla="*/ 5758853 h 6858000"/>
              <a:gd name="connsiteX136" fmla="*/ 6127519 w 6128435"/>
              <a:gd name="connsiteY136" fmla="*/ 5865775 h 6858000"/>
              <a:gd name="connsiteX137" fmla="*/ 6128435 w 6128435"/>
              <a:gd name="connsiteY137" fmla="*/ 5870164 h 6858000"/>
              <a:gd name="connsiteX138" fmla="*/ 6119217 w 6128435"/>
              <a:gd name="connsiteY138" fmla="*/ 5888542 h 6858000"/>
              <a:gd name="connsiteX139" fmla="*/ 6115966 w 6128435"/>
              <a:gd name="connsiteY139" fmla="*/ 5898387 h 6858000"/>
              <a:gd name="connsiteX140" fmla="*/ 6111924 w 6128435"/>
              <a:gd name="connsiteY140" fmla="*/ 5900444 h 6858000"/>
              <a:gd name="connsiteX141" fmla="*/ 6108716 w 6128435"/>
              <a:gd name="connsiteY141" fmla="*/ 5915345 h 6858000"/>
              <a:gd name="connsiteX142" fmla="*/ 6109524 w 6128435"/>
              <a:gd name="connsiteY142" fmla="*/ 5917328 h 6858000"/>
              <a:gd name="connsiteX143" fmla="*/ 6102493 w 6128435"/>
              <a:gd name="connsiteY143" fmla="*/ 5928602 h 6858000"/>
              <a:gd name="connsiteX144" fmla="*/ 6056863 w 6128435"/>
              <a:gd name="connsiteY144" fmla="*/ 6000643 h 6858000"/>
              <a:gd name="connsiteX145" fmla="*/ 6045436 w 6128435"/>
              <a:gd name="connsiteY145" fmla="*/ 6124480 h 6858000"/>
              <a:gd name="connsiteX146" fmla="*/ 6030489 w 6128435"/>
              <a:gd name="connsiteY146" fmla="*/ 6317666 h 6858000"/>
              <a:gd name="connsiteX147" fmla="*/ 6007492 w 6128435"/>
              <a:gd name="connsiteY147" fmla="*/ 6440818 h 6858000"/>
              <a:gd name="connsiteX148" fmla="*/ 6009467 w 6128435"/>
              <a:gd name="connsiteY148" fmla="*/ 6487076 h 6858000"/>
              <a:gd name="connsiteX149" fmla="*/ 5995064 w 6128435"/>
              <a:gd name="connsiteY149" fmla="*/ 6540791 h 6858000"/>
              <a:gd name="connsiteX150" fmla="*/ 5996309 w 6128435"/>
              <a:gd name="connsiteY150" fmla="*/ 6543961 h 6858000"/>
              <a:gd name="connsiteX151" fmla="*/ 5996048 w 6128435"/>
              <a:gd name="connsiteY151" fmla="*/ 6555444 h 6858000"/>
              <a:gd name="connsiteX152" fmla="*/ 6002524 w 6128435"/>
              <a:gd name="connsiteY152" fmla="*/ 6560188 h 6858000"/>
              <a:gd name="connsiteX153" fmla="*/ 6006823 w 6128435"/>
              <a:gd name="connsiteY153" fmla="*/ 6578546 h 6858000"/>
              <a:gd name="connsiteX154" fmla="*/ 6004510 w 6128435"/>
              <a:gd name="connsiteY154" fmla="*/ 6599256 h 6858000"/>
              <a:gd name="connsiteX155" fmla="*/ 5986207 w 6128435"/>
              <a:gd name="connsiteY155" fmla="*/ 6695855 h 6858000"/>
              <a:gd name="connsiteX156" fmla="*/ 5979428 w 6128435"/>
              <a:gd name="connsiteY156" fmla="*/ 6754678 h 6858000"/>
              <a:gd name="connsiteX157" fmla="*/ 5983398 w 6128435"/>
              <a:gd name="connsiteY157" fmla="*/ 6778641 h 6858000"/>
              <a:gd name="connsiteX158" fmla="*/ 5984543 w 6128435"/>
              <a:gd name="connsiteY158" fmla="*/ 6811016 h 6858000"/>
              <a:gd name="connsiteX159" fmla="*/ 5981802 w 6128435"/>
              <a:gd name="connsiteY159" fmla="*/ 6838578 h 6858000"/>
              <a:gd name="connsiteX160" fmla="*/ 5979671 w 6128435"/>
              <a:gd name="connsiteY160" fmla="*/ 6858000 h 6858000"/>
              <a:gd name="connsiteX161" fmla="*/ 0 w 6128435"/>
              <a:gd name="connsiteY161" fmla="*/ 6858000 h 6858000"/>
              <a:gd name="connsiteX162" fmla="*/ 0 w 6128435"/>
              <a:gd name="connsiteY162"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79312 w 6128435"/>
              <a:gd name="connsiteY35" fmla="*/ 2302757 h 6858000"/>
              <a:gd name="connsiteX36" fmla="*/ 5293877 w 6128435"/>
              <a:gd name="connsiteY36" fmla="*/ 2368649 h 6858000"/>
              <a:gd name="connsiteX37" fmla="*/ 5311338 w 6128435"/>
              <a:gd name="connsiteY37" fmla="*/ 2404034 h 6858000"/>
              <a:gd name="connsiteX38" fmla="*/ 5338366 w 6128435"/>
              <a:gd name="connsiteY38" fmla="*/ 2465052 h 6858000"/>
              <a:gd name="connsiteX39" fmla="*/ 5371263 w 6128435"/>
              <a:gd name="connsiteY39" fmla="*/ 2586413 h 6858000"/>
              <a:gd name="connsiteX40" fmla="*/ 5407503 w 6128435"/>
              <a:gd name="connsiteY40" fmla="*/ 2786290 h 6858000"/>
              <a:gd name="connsiteX41" fmla="*/ 5407356 w 6128435"/>
              <a:gd name="connsiteY41" fmla="*/ 2787545 h 6858000"/>
              <a:gd name="connsiteX42" fmla="*/ 5411130 w 6128435"/>
              <a:gd name="connsiteY42" fmla="*/ 2788640 h 6858000"/>
              <a:gd name="connsiteX43" fmla="*/ 5416439 w 6128435"/>
              <a:gd name="connsiteY43" fmla="*/ 2805666 h 6858000"/>
              <a:gd name="connsiteX44" fmla="*/ 5416589 w 6128435"/>
              <a:gd name="connsiteY44" fmla="*/ 2810822 h 6858000"/>
              <a:gd name="connsiteX45" fmla="*/ 5418542 w 6128435"/>
              <a:gd name="connsiteY45" fmla="*/ 2817745 h 6858000"/>
              <a:gd name="connsiteX46" fmla="*/ 5418847 w 6128435"/>
              <a:gd name="connsiteY46" fmla="*/ 2817825 h 6858000"/>
              <a:gd name="connsiteX47" fmla="*/ 5457023 w 6128435"/>
              <a:gd name="connsiteY47" fmla="*/ 2858292 h 6858000"/>
              <a:gd name="connsiteX48" fmla="*/ 5479298 w 6128435"/>
              <a:gd name="connsiteY48" fmla="*/ 2947791 h 6858000"/>
              <a:gd name="connsiteX49" fmla="*/ 5481770 w 6128435"/>
              <a:gd name="connsiteY49" fmla="*/ 2951352 h 6858000"/>
              <a:gd name="connsiteX50" fmla="*/ 5482045 w 6128435"/>
              <a:gd name="connsiteY50" fmla="*/ 2984371 h 6858000"/>
              <a:gd name="connsiteX51" fmla="*/ 5482415 w 6128435"/>
              <a:gd name="connsiteY51" fmla="*/ 3004079 h 6858000"/>
              <a:gd name="connsiteX52" fmla="*/ 5483865 w 6128435"/>
              <a:gd name="connsiteY52" fmla="*/ 3005467 h 6858000"/>
              <a:gd name="connsiteX53" fmla="*/ 5482236 w 6128435"/>
              <a:gd name="connsiteY53" fmla="*/ 3019791 h 6858000"/>
              <a:gd name="connsiteX54" fmla="*/ 5481505 w 6128435"/>
              <a:gd name="connsiteY54" fmla="*/ 3095286 h 6858000"/>
              <a:gd name="connsiteX55" fmla="*/ 5477595 w 6128435"/>
              <a:gd name="connsiteY55" fmla="*/ 3250534 h 6858000"/>
              <a:gd name="connsiteX56" fmla="*/ 5532836 w 6128435"/>
              <a:gd name="connsiteY56" fmla="*/ 3353840 h 6858000"/>
              <a:gd name="connsiteX57" fmla="*/ 5561229 w 6128435"/>
              <a:gd name="connsiteY57" fmla="*/ 3395784 h 6858000"/>
              <a:gd name="connsiteX58" fmla="*/ 5589758 w 6128435"/>
              <a:gd name="connsiteY58" fmla="*/ 3506453 h 6858000"/>
              <a:gd name="connsiteX59" fmla="*/ 5596144 w 6128435"/>
              <a:gd name="connsiteY59" fmla="*/ 3534624 h 6858000"/>
              <a:gd name="connsiteX60" fmla="*/ 5597750 w 6128435"/>
              <a:gd name="connsiteY60" fmla="*/ 3534129 h 6858000"/>
              <a:gd name="connsiteX61" fmla="*/ 5599700 w 6128435"/>
              <a:gd name="connsiteY61" fmla="*/ 3547221 h 6858000"/>
              <a:gd name="connsiteX62" fmla="*/ 5615031 w 6128435"/>
              <a:gd name="connsiteY62" fmla="*/ 3557482 h 6858000"/>
              <a:gd name="connsiteX63" fmla="*/ 5618377 w 6128435"/>
              <a:gd name="connsiteY63" fmla="*/ 3588431 h 6858000"/>
              <a:gd name="connsiteX64" fmla="*/ 5612155 w 6128435"/>
              <a:gd name="connsiteY64" fmla="*/ 3589869 h 6858000"/>
              <a:gd name="connsiteX65" fmla="*/ 5620843 w 6128435"/>
              <a:gd name="connsiteY65" fmla="*/ 3606745 h 6858000"/>
              <a:gd name="connsiteX66" fmla="*/ 5655472 w 6128435"/>
              <a:gd name="connsiteY66" fmla="*/ 3678877 h 6858000"/>
              <a:gd name="connsiteX67" fmla="*/ 5680448 w 6128435"/>
              <a:gd name="connsiteY67" fmla="*/ 3717760 h 6858000"/>
              <a:gd name="connsiteX68" fmla="*/ 5683015 w 6128435"/>
              <a:gd name="connsiteY68" fmla="*/ 3762025 h 6858000"/>
              <a:gd name="connsiteX69" fmla="*/ 5696643 w 6128435"/>
              <a:gd name="connsiteY69" fmla="*/ 3773888 h 6858000"/>
              <a:gd name="connsiteX70" fmla="*/ 5699203 w 6128435"/>
              <a:gd name="connsiteY70" fmla="*/ 3775823 h 6858000"/>
              <a:gd name="connsiteX71" fmla="*/ 5704824 w 6128435"/>
              <a:gd name="connsiteY71" fmla="*/ 3785966 h 6858000"/>
              <a:gd name="connsiteX72" fmla="*/ 5712204 w 6128435"/>
              <a:gd name="connsiteY72" fmla="*/ 3785830 h 6858000"/>
              <a:gd name="connsiteX73" fmla="*/ 5724816 w 6128435"/>
              <a:gd name="connsiteY73" fmla="*/ 3798949 h 6858000"/>
              <a:gd name="connsiteX74" fmla="*/ 5733539 w 6128435"/>
              <a:gd name="connsiteY74" fmla="*/ 3818457 h 6858000"/>
              <a:gd name="connsiteX75" fmla="*/ 5768491 w 6128435"/>
              <a:gd name="connsiteY75" fmla="*/ 3914399 h 6858000"/>
              <a:gd name="connsiteX76" fmla="*/ 5793123 w 6128435"/>
              <a:gd name="connsiteY76" fmla="*/ 3969952 h 6858000"/>
              <a:gd name="connsiteX77" fmla="*/ 5808321 w 6128435"/>
              <a:gd name="connsiteY77" fmla="*/ 3988153 h 6858000"/>
              <a:gd name="connsiteX78" fmla="*/ 5825621 w 6128435"/>
              <a:gd name="connsiteY78" fmla="*/ 4015525 h 6858000"/>
              <a:gd name="connsiteX79" fmla="*/ 5860672 w 6128435"/>
              <a:gd name="connsiteY79" fmla="*/ 4061579 h 6858000"/>
              <a:gd name="connsiteX80" fmla="*/ 5872173 w 6128435"/>
              <a:gd name="connsiteY80" fmla="*/ 4088497 h 6858000"/>
              <a:gd name="connsiteX81" fmla="*/ 5883705 w 6128435"/>
              <a:gd name="connsiteY81" fmla="*/ 4101899 h 6858000"/>
              <a:gd name="connsiteX82" fmla="*/ 5885314 w 6128435"/>
              <a:gd name="connsiteY82" fmla="*/ 4108387 h 6858000"/>
              <a:gd name="connsiteX83" fmla="*/ 5894095 w 6128435"/>
              <a:gd name="connsiteY83" fmla="*/ 4128857 h 6858000"/>
              <a:gd name="connsiteX84" fmla="*/ 5898339 w 6128435"/>
              <a:gd name="connsiteY84" fmla="*/ 4140800 h 6858000"/>
              <a:gd name="connsiteX85" fmla="*/ 5899734 w 6128435"/>
              <a:gd name="connsiteY85" fmla="*/ 4145632 h 6858000"/>
              <a:gd name="connsiteX86" fmla="*/ 5903513 w 6128435"/>
              <a:gd name="connsiteY86" fmla="*/ 4187661 h 6858000"/>
              <a:gd name="connsiteX87" fmla="*/ 5917114 w 6128435"/>
              <a:gd name="connsiteY87" fmla="*/ 4213096 h 6858000"/>
              <a:gd name="connsiteX88" fmla="*/ 5921153 w 6128435"/>
              <a:gd name="connsiteY88" fmla="*/ 4236222 h 6858000"/>
              <a:gd name="connsiteX89" fmla="*/ 5924233 w 6128435"/>
              <a:gd name="connsiteY89" fmla="*/ 4242060 h 6858000"/>
              <a:gd name="connsiteX90" fmla="*/ 5928910 w 6128435"/>
              <a:gd name="connsiteY90" fmla="*/ 4300973 h 6858000"/>
              <a:gd name="connsiteX91" fmla="*/ 5939320 w 6128435"/>
              <a:gd name="connsiteY91" fmla="*/ 4340435 h 6858000"/>
              <a:gd name="connsiteX92" fmla="*/ 5946705 w 6128435"/>
              <a:gd name="connsiteY92" fmla="*/ 4428051 h 6858000"/>
              <a:gd name="connsiteX93" fmla="*/ 5949261 w 6128435"/>
              <a:gd name="connsiteY93" fmla="*/ 4449185 h 6858000"/>
              <a:gd name="connsiteX94" fmla="*/ 5957504 w 6128435"/>
              <a:gd name="connsiteY94" fmla="*/ 4465911 h 6858000"/>
              <a:gd name="connsiteX95" fmla="*/ 5964689 w 6128435"/>
              <a:gd name="connsiteY95" fmla="*/ 4468532 h 6858000"/>
              <a:gd name="connsiteX96" fmla="*/ 5967062 w 6128435"/>
              <a:gd name="connsiteY96" fmla="*/ 4479923 h 6858000"/>
              <a:gd name="connsiteX97" fmla="*/ 5968960 w 6128435"/>
              <a:gd name="connsiteY97" fmla="*/ 4482655 h 6858000"/>
              <a:gd name="connsiteX98" fmla="*/ 5978567 w 6128435"/>
              <a:gd name="connsiteY98" fmla="*/ 4498605 h 6858000"/>
              <a:gd name="connsiteX99" fmla="*/ 5980106 w 6128435"/>
              <a:gd name="connsiteY99" fmla="*/ 4585087 h 6858000"/>
              <a:gd name="connsiteX100" fmla="*/ 5998138 w 6128435"/>
              <a:gd name="connsiteY100" fmla="*/ 4697518 h 6858000"/>
              <a:gd name="connsiteX101" fmla="*/ 6013516 w 6128435"/>
              <a:gd name="connsiteY101" fmla="*/ 4786619 h 6858000"/>
              <a:gd name="connsiteX102" fmla="*/ 6025404 w 6128435"/>
              <a:gd name="connsiteY102" fmla="*/ 4858148 h 6858000"/>
              <a:gd name="connsiteX103" fmla="*/ 6007749 w 6128435"/>
              <a:gd name="connsiteY103" fmla="*/ 4964715 h 6858000"/>
              <a:gd name="connsiteX104" fmla="*/ 6005269 w 6128435"/>
              <a:gd name="connsiteY104" fmla="*/ 5150567 h 6858000"/>
              <a:gd name="connsiteX105" fmla="*/ 6001127 w 6128435"/>
              <a:gd name="connsiteY105" fmla="*/ 5164609 h 6858000"/>
              <a:gd name="connsiteX106" fmla="*/ 5996647 w 6128435"/>
              <a:gd name="connsiteY106" fmla="*/ 5185640 h 6858000"/>
              <a:gd name="connsiteX107" fmla="*/ 5998514 w 6128435"/>
              <a:gd name="connsiteY107" fmla="*/ 5189673 h 6858000"/>
              <a:gd name="connsiteX108" fmla="*/ 5995970 w 6128435"/>
              <a:gd name="connsiteY108" fmla="*/ 5221547 h 6858000"/>
              <a:gd name="connsiteX109" fmla="*/ 5997218 w 6128435"/>
              <a:gd name="connsiteY109" fmla="*/ 5222031 h 6858000"/>
              <a:gd name="connsiteX110" fmla="*/ 6002116 w 6128435"/>
              <a:gd name="connsiteY110" fmla="*/ 5231223 h 6858000"/>
              <a:gd name="connsiteX111" fmla="*/ 6008541 w 6128435"/>
              <a:gd name="connsiteY111" fmla="*/ 5248680 h 6858000"/>
              <a:gd name="connsiteX112" fmla="*/ 6039260 w 6128435"/>
              <a:gd name="connsiteY112" fmla="*/ 5289518 h 6858000"/>
              <a:gd name="connsiteX113" fmla="*/ 6036748 w 6128435"/>
              <a:gd name="connsiteY113" fmla="*/ 5322752 h 6858000"/>
              <a:gd name="connsiteX114" fmla="*/ 6036943 w 6128435"/>
              <a:gd name="connsiteY114" fmla="*/ 5329480 h 6858000"/>
              <a:gd name="connsiteX115" fmla="*/ 6037236 w 6128435"/>
              <a:gd name="connsiteY115" fmla="*/ 5329634 h 6858000"/>
              <a:gd name="connsiteX116" fmla="*/ 6038019 w 6128435"/>
              <a:gd name="connsiteY116" fmla="*/ 5336764 h 6858000"/>
              <a:gd name="connsiteX117" fmla="*/ 6037298 w 6128435"/>
              <a:gd name="connsiteY117" fmla="*/ 5341753 h 6858000"/>
              <a:gd name="connsiteX118" fmla="*/ 6037677 w 6128435"/>
              <a:gd name="connsiteY118" fmla="*/ 5354807 h 6858000"/>
              <a:gd name="connsiteX119" fmla="*/ 6039728 w 6128435"/>
              <a:gd name="connsiteY119" fmla="*/ 5359416 h 6858000"/>
              <a:gd name="connsiteX120" fmla="*/ 6043311 w 6128435"/>
              <a:gd name="connsiteY120" fmla="*/ 5361407 h 6858000"/>
              <a:gd name="connsiteX121" fmla="*/ 6042954 w 6128435"/>
              <a:gd name="connsiteY121" fmla="*/ 5362576 h 6858000"/>
              <a:gd name="connsiteX122" fmla="*/ 6053435 w 6128435"/>
              <a:gd name="connsiteY122" fmla="*/ 5387547 h 6858000"/>
              <a:gd name="connsiteX123" fmla="*/ 6065933 w 6128435"/>
              <a:gd name="connsiteY123" fmla="*/ 5443002 h 6858000"/>
              <a:gd name="connsiteX124" fmla="*/ 6068640 w 6128435"/>
              <a:gd name="connsiteY124" fmla="*/ 5474503 h 6858000"/>
              <a:gd name="connsiteX125" fmla="*/ 6080922 w 6128435"/>
              <a:gd name="connsiteY125" fmla="*/ 5561070 h 6858000"/>
              <a:gd name="connsiteX126" fmla="*/ 6096949 w 6128435"/>
              <a:gd name="connsiteY126" fmla="*/ 5648179 h 6858000"/>
              <a:gd name="connsiteX127" fmla="*/ 6125703 w 6128435"/>
              <a:gd name="connsiteY127" fmla="*/ 5692894 h 6858000"/>
              <a:gd name="connsiteX128" fmla="*/ 6126670 w 6128435"/>
              <a:gd name="connsiteY128" fmla="*/ 5697882 h 6858000"/>
              <a:gd name="connsiteX129" fmla="*/ 6124061 w 6128435"/>
              <a:gd name="connsiteY129" fmla="*/ 5710294 h 6858000"/>
              <a:gd name="connsiteX130" fmla="*/ 6122213 w 6128435"/>
              <a:gd name="connsiteY130" fmla="*/ 5714762 h 6858000"/>
              <a:gd name="connsiteX131" fmla="*/ 6121353 w 6128435"/>
              <a:gd name="connsiteY131" fmla="*/ 5721725 h 6858000"/>
              <a:gd name="connsiteX132" fmla="*/ 6121607 w 6128435"/>
              <a:gd name="connsiteY132" fmla="*/ 5721959 h 6858000"/>
              <a:gd name="connsiteX133" fmla="*/ 6120262 w 6128435"/>
              <a:gd name="connsiteY133" fmla="*/ 5728358 h 6858000"/>
              <a:gd name="connsiteX134" fmla="*/ 6110194 w 6128435"/>
              <a:gd name="connsiteY134" fmla="*/ 5758853 h 6858000"/>
              <a:gd name="connsiteX135" fmla="*/ 6127519 w 6128435"/>
              <a:gd name="connsiteY135" fmla="*/ 5865775 h 6858000"/>
              <a:gd name="connsiteX136" fmla="*/ 6128435 w 6128435"/>
              <a:gd name="connsiteY136" fmla="*/ 5870164 h 6858000"/>
              <a:gd name="connsiteX137" fmla="*/ 6119217 w 6128435"/>
              <a:gd name="connsiteY137" fmla="*/ 5888542 h 6858000"/>
              <a:gd name="connsiteX138" fmla="*/ 6115966 w 6128435"/>
              <a:gd name="connsiteY138" fmla="*/ 5898387 h 6858000"/>
              <a:gd name="connsiteX139" fmla="*/ 6111924 w 6128435"/>
              <a:gd name="connsiteY139" fmla="*/ 5900444 h 6858000"/>
              <a:gd name="connsiteX140" fmla="*/ 6108716 w 6128435"/>
              <a:gd name="connsiteY140" fmla="*/ 5915345 h 6858000"/>
              <a:gd name="connsiteX141" fmla="*/ 6109524 w 6128435"/>
              <a:gd name="connsiteY141" fmla="*/ 5917328 h 6858000"/>
              <a:gd name="connsiteX142" fmla="*/ 6102493 w 6128435"/>
              <a:gd name="connsiteY142" fmla="*/ 5928602 h 6858000"/>
              <a:gd name="connsiteX143" fmla="*/ 6056863 w 6128435"/>
              <a:gd name="connsiteY143" fmla="*/ 6000643 h 6858000"/>
              <a:gd name="connsiteX144" fmla="*/ 6045436 w 6128435"/>
              <a:gd name="connsiteY144" fmla="*/ 6124480 h 6858000"/>
              <a:gd name="connsiteX145" fmla="*/ 6030489 w 6128435"/>
              <a:gd name="connsiteY145" fmla="*/ 6317666 h 6858000"/>
              <a:gd name="connsiteX146" fmla="*/ 6007492 w 6128435"/>
              <a:gd name="connsiteY146" fmla="*/ 6440818 h 6858000"/>
              <a:gd name="connsiteX147" fmla="*/ 6009467 w 6128435"/>
              <a:gd name="connsiteY147" fmla="*/ 6487076 h 6858000"/>
              <a:gd name="connsiteX148" fmla="*/ 5995064 w 6128435"/>
              <a:gd name="connsiteY148" fmla="*/ 6540791 h 6858000"/>
              <a:gd name="connsiteX149" fmla="*/ 5996309 w 6128435"/>
              <a:gd name="connsiteY149" fmla="*/ 6543961 h 6858000"/>
              <a:gd name="connsiteX150" fmla="*/ 5996048 w 6128435"/>
              <a:gd name="connsiteY150" fmla="*/ 6555444 h 6858000"/>
              <a:gd name="connsiteX151" fmla="*/ 6002524 w 6128435"/>
              <a:gd name="connsiteY151" fmla="*/ 6560188 h 6858000"/>
              <a:gd name="connsiteX152" fmla="*/ 6006823 w 6128435"/>
              <a:gd name="connsiteY152" fmla="*/ 6578546 h 6858000"/>
              <a:gd name="connsiteX153" fmla="*/ 6004510 w 6128435"/>
              <a:gd name="connsiteY153" fmla="*/ 6599256 h 6858000"/>
              <a:gd name="connsiteX154" fmla="*/ 5986207 w 6128435"/>
              <a:gd name="connsiteY154" fmla="*/ 6695855 h 6858000"/>
              <a:gd name="connsiteX155" fmla="*/ 5979428 w 6128435"/>
              <a:gd name="connsiteY155" fmla="*/ 6754678 h 6858000"/>
              <a:gd name="connsiteX156" fmla="*/ 5983398 w 6128435"/>
              <a:gd name="connsiteY156" fmla="*/ 6778641 h 6858000"/>
              <a:gd name="connsiteX157" fmla="*/ 5984543 w 6128435"/>
              <a:gd name="connsiteY157" fmla="*/ 6811016 h 6858000"/>
              <a:gd name="connsiteX158" fmla="*/ 5981802 w 6128435"/>
              <a:gd name="connsiteY158" fmla="*/ 6838578 h 6858000"/>
              <a:gd name="connsiteX159" fmla="*/ 5979671 w 6128435"/>
              <a:gd name="connsiteY159" fmla="*/ 6858000 h 6858000"/>
              <a:gd name="connsiteX160" fmla="*/ 0 w 6128435"/>
              <a:gd name="connsiteY160" fmla="*/ 6858000 h 6858000"/>
              <a:gd name="connsiteX161" fmla="*/ 0 w 6128435"/>
              <a:gd name="connsiteY161"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2236 w 6128435"/>
              <a:gd name="connsiteY52" fmla="*/ 3019791 h 6858000"/>
              <a:gd name="connsiteX53" fmla="*/ 5481505 w 6128435"/>
              <a:gd name="connsiteY53" fmla="*/ 3095286 h 6858000"/>
              <a:gd name="connsiteX54" fmla="*/ 5477595 w 6128435"/>
              <a:gd name="connsiteY54" fmla="*/ 3250534 h 6858000"/>
              <a:gd name="connsiteX55" fmla="*/ 5532836 w 6128435"/>
              <a:gd name="connsiteY55" fmla="*/ 3353840 h 6858000"/>
              <a:gd name="connsiteX56" fmla="*/ 5561229 w 6128435"/>
              <a:gd name="connsiteY56" fmla="*/ 3395784 h 6858000"/>
              <a:gd name="connsiteX57" fmla="*/ 5589758 w 6128435"/>
              <a:gd name="connsiteY57" fmla="*/ 3506453 h 6858000"/>
              <a:gd name="connsiteX58" fmla="*/ 5596144 w 6128435"/>
              <a:gd name="connsiteY58" fmla="*/ 3534624 h 6858000"/>
              <a:gd name="connsiteX59" fmla="*/ 5597750 w 6128435"/>
              <a:gd name="connsiteY59" fmla="*/ 3534129 h 6858000"/>
              <a:gd name="connsiteX60" fmla="*/ 5599700 w 6128435"/>
              <a:gd name="connsiteY60" fmla="*/ 3547221 h 6858000"/>
              <a:gd name="connsiteX61" fmla="*/ 5615031 w 6128435"/>
              <a:gd name="connsiteY61" fmla="*/ 3557482 h 6858000"/>
              <a:gd name="connsiteX62" fmla="*/ 5618377 w 6128435"/>
              <a:gd name="connsiteY62" fmla="*/ 3588431 h 6858000"/>
              <a:gd name="connsiteX63" fmla="*/ 5612155 w 6128435"/>
              <a:gd name="connsiteY63" fmla="*/ 3589869 h 6858000"/>
              <a:gd name="connsiteX64" fmla="*/ 5620843 w 6128435"/>
              <a:gd name="connsiteY64" fmla="*/ 3606745 h 6858000"/>
              <a:gd name="connsiteX65" fmla="*/ 5655472 w 6128435"/>
              <a:gd name="connsiteY65" fmla="*/ 3678877 h 6858000"/>
              <a:gd name="connsiteX66" fmla="*/ 5680448 w 6128435"/>
              <a:gd name="connsiteY66" fmla="*/ 3717760 h 6858000"/>
              <a:gd name="connsiteX67" fmla="*/ 5683015 w 6128435"/>
              <a:gd name="connsiteY67" fmla="*/ 3762025 h 6858000"/>
              <a:gd name="connsiteX68" fmla="*/ 5696643 w 6128435"/>
              <a:gd name="connsiteY68" fmla="*/ 3773888 h 6858000"/>
              <a:gd name="connsiteX69" fmla="*/ 5699203 w 6128435"/>
              <a:gd name="connsiteY69" fmla="*/ 3775823 h 6858000"/>
              <a:gd name="connsiteX70" fmla="*/ 5704824 w 6128435"/>
              <a:gd name="connsiteY70" fmla="*/ 3785966 h 6858000"/>
              <a:gd name="connsiteX71" fmla="*/ 5712204 w 6128435"/>
              <a:gd name="connsiteY71" fmla="*/ 3785830 h 6858000"/>
              <a:gd name="connsiteX72" fmla="*/ 5724816 w 6128435"/>
              <a:gd name="connsiteY72" fmla="*/ 3798949 h 6858000"/>
              <a:gd name="connsiteX73" fmla="*/ 5733539 w 6128435"/>
              <a:gd name="connsiteY73" fmla="*/ 3818457 h 6858000"/>
              <a:gd name="connsiteX74" fmla="*/ 5768491 w 6128435"/>
              <a:gd name="connsiteY74" fmla="*/ 3914399 h 6858000"/>
              <a:gd name="connsiteX75" fmla="*/ 5793123 w 6128435"/>
              <a:gd name="connsiteY75" fmla="*/ 3969952 h 6858000"/>
              <a:gd name="connsiteX76" fmla="*/ 5808321 w 6128435"/>
              <a:gd name="connsiteY76" fmla="*/ 3988153 h 6858000"/>
              <a:gd name="connsiteX77" fmla="*/ 5825621 w 6128435"/>
              <a:gd name="connsiteY77" fmla="*/ 4015525 h 6858000"/>
              <a:gd name="connsiteX78" fmla="*/ 5860672 w 6128435"/>
              <a:gd name="connsiteY78" fmla="*/ 4061579 h 6858000"/>
              <a:gd name="connsiteX79" fmla="*/ 5872173 w 6128435"/>
              <a:gd name="connsiteY79" fmla="*/ 4088497 h 6858000"/>
              <a:gd name="connsiteX80" fmla="*/ 5883705 w 6128435"/>
              <a:gd name="connsiteY80" fmla="*/ 4101899 h 6858000"/>
              <a:gd name="connsiteX81" fmla="*/ 5885314 w 6128435"/>
              <a:gd name="connsiteY81" fmla="*/ 4108387 h 6858000"/>
              <a:gd name="connsiteX82" fmla="*/ 5894095 w 6128435"/>
              <a:gd name="connsiteY82" fmla="*/ 4128857 h 6858000"/>
              <a:gd name="connsiteX83" fmla="*/ 5898339 w 6128435"/>
              <a:gd name="connsiteY83" fmla="*/ 4140800 h 6858000"/>
              <a:gd name="connsiteX84" fmla="*/ 5899734 w 6128435"/>
              <a:gd name="connsiteY84" fmla="*/ 4145632 h 6858000"/>
              <a:gd name="connsiteX85" fmla="*/ 5903513 w 6128435"/>
              <a:gd name="connsiteY85" fmla="*/ 4187661 h 6858000"/>
              <a:gd name="connsiteX86" fmla="*/ 5917114 w 6128435"/>
              <a:gd name="connsiteY86" fmla="*/ 4213096 h 6858000"/>
              <a:gd name="connsiteX87" fmla="*/ 5921153 w 6128435"/>
              <a:gd name="connsiteY87" fmla="*/ 4236222 h 6858000"/>
              <a:gd name="connsiteX88" fmla="*/ 5924233 w 6128435"/>
              <a:gd name="connsiteY88" fmla="*/ 4242060 h 6858000"/>
              <a:gd name="connsiteX89" fmla="*/ 5928910 w 6128435"/>
              <a:gd name="connsiteY89" fmla="*/ 4300973 h 6858000"/>
              <a:gd name="connsiteX90" fmla="*/ 5939320 w 6128435"/>
              <a:gd name="connsiteY90" fmla="*/ 4340435 h 6858000"/>
              <a:gd name="connsiteX91" fmla="*/ 5946705 w 6128435"/>
              <a:gd name="connsiteY91" fmla="*/ 4428051 h 6858000"/>
              <a:gd name="connsiteX92" fmla="*/ 5949261 w 6128435"/>
              <a:gd name="connsiteY92" fmla="*/ 4449185 h 6858000"/>
              <a:gd name="connsiteX93" fmla="*/ 5957504 w 6128435"/>
              <a:gd name="connsiteY93" fmla="*/ 4465911 h 6858000"/>
              <a:gd name="connsiteX94" fmla="*/ 5964689 w 6128435"/>
              <a:gd name="connsiteY94" fmla="*/ 4468532 h 6858000"/>
              <a:gd name="connsiteX95" fmla="*/ 5967062 w 6128435"/>
              <a:gd name="connsiteY95" fmla="*/ 4479923 h 6858000"/>
              <a:gd name="connsiteX96" fmla="*/ 5968960 w 6128435"/>
              <a:gd name="connsiteY96" fmla="*/ 4482655 h 6858000"/>
              <a:gd name="connsiteX97" fmla="*/ 5978567 w 6128435"/>
              <a:gd name="connsiteY97" fmla="*/ 4498605 h 6858000"/>
              <a:gd name="connsiteX98" fmla="*/ 5980106 w 6128435"/>
              <a:gd name="connsiteY98" fmla="*/ 4585087 h 6858000"/>
              <a:gd name="connsiteX99" fmla="*/ 5998138 w 6128435"/>
              <a:gd name="connsiteY99" fmla="*/ 4697518 h 6858000"/>
              <a:gd name="connsiteX100" fmla="*/ 6013516 w 6128435"/>
              <a:gd name="connsiteY100" fmla="*/ 4786619 h 6858000"/>
              <a:gd name="connsiteX101" fmla="*/ 6025404 w 6128435"/>
              <a:gd name="connsiteY101" fmla="*/ 4858148 h 6858000"/>
              <a:gd name="connsiteX102" fmla="*/ 6007749 w 6128435"/>
              <a:gd name="connsiteY102" fmla="*/ 4964715 h 6858000"/>
              <a:gd name="connsiteX103" fmla="*/ 6005269 w 6128435"/>
              <a:gd name="connsiteY103" fmla="*/ 5150567 h 6858000"/>
              <a:gd name="connsiteX104" fmla="*/ 6001127 w 6128435"/>
              <a:gd name="connsiteY104" fmla="*/ 5164609 h 6858000"/>
              <a:gd name="connsiteX105" fmla="*/ 5996647 w 6128435"/>
              <a:gd name="connsiteY105" fmla="*/ 5185640 h 6858000"/>
              <a:gd name="connsiteX106" fmla="*/ 5998514 w 6128435"/>
              <a:gd name="connsiteY106" fmla="*/ 5189673 h 6858000"/>
              <a:gd name="connsiteX107" fmla="*/ 5995970 w 6128435"/>
              <a:gd name="connsiteY107" fmla="*/ 5221547 h 6858000"/>
              <a:gd name="connsiteX108" fmla="*/ 5997218 w 6128435"/>
              <a:gd name="connsiteY108" fmla="*/ 5222031 h 6858000"/>
              <a:gd name="connsiteX109" fmla="*/ 6002116 w 6128435"/>
              <a:gd name="connsiteY109" fmla="*/ 5231223 h 6858000"/>
              <a:gd name="connsiteX110" fmla="*/ 6008541 w 6128435"/>
              <a:gd name="connsiteY110" fmla="*/ 5248680 h 6858000"/>
              <a:gd name="connsiteX111" fmla="*/ 6039260 w 6128435"/>
              <a:gd name="connsiteY111" fmla="*/ 5289518 h 6858000"/>
              <a:gd name="connsiteX112" fmla="*/ 6036748 w 6128435"/>
              <a:gd name="connsiteY112" fmla="*/ 5322752 h 6858000"/>
              <a:gd name="connsiteX113" fmla="*/ 6036943 w 6128435"/>
              <a:gd name="connsiteY113" fmla="*/ 5329480 h 6858000"/>
              <a:gd name="connsiteX114" fmla="*/ 6037236 w 6128435"/>
              <a:gd name="connsiteY114" fmla="*/ 5329634 h 6858000"/>
              <a:gd name="connsiteX115" fmla="*/ 6038019 w 6128435"/>
              <a:gd name="connsiteY115" fmla="*/ 5336764 h 6858000"/>
              <a:gd name="connsiteX116" fmla="*/ 6037298 w 6128435"/>
              <a:gd name="connsiteY116" fmla="*/ 5341753 h 6858000"/>
              <a:gd name="connsiteX117" fmla="*/ 6037677 w 6128435"/>
              <a:gd name="connsiteY117" fmla="*/ 5354807 h 6858000"/>
              <a:gd name="connsiteX118" fmla="*/ 6039728 w 6128435"/>
              <a:gd name="connsiteY118" fmla="*/ 5359416 h 6858000"/>
              <a:gd name="connsiteX119" fmla="*/ 6043311 w 6128435"/>
              <a:gd name="connsiteY119" fmla="*/ 5361407 h 6858000"/>
              <a:gd name="connsiteX120" fmla="*/ 6042954 w 6128435"/>
              <a:gd name="connsiteY120" fmla="*/ 5362576 h 6858000"/>
              <a:gd name="connsiteX121" fmla="*/ 6053435 w 6128435"/>
              <a:gd name="connsiteY121" fmla="*/ 5387547 h 6858000"/>
              <a:gd name="connsiteX122" fmla="*/ 6065933 w 6128435"/>
              <a:gd name="connsiteY122" fmla="*/ 5443002 h 6858000"/>
              <a:gd name="connsiteX123" fmla="*/ 6068640 w 6128435"/>
              <a:gd name="connsiteY123" fmla="*/ 5474503 h 6858000"/>
              <a:gd name="connsiteX124" fmla="*/ 6080922 w 6128435"/>
              <a:gd name="connsiteY124" fmla="*/ 5561070 h 6858000"/>
              <a:gd name="connsiteX125" fmla="*/ 6096949 w 6128435"/>
              <a:gd name="connsiteY125" fmla="*/ 5648179 h 6858000"/>
              <a:gd name="connsiteX126" fmla="*/ 6125703 w 6128435"/>
              <a:gd name="connsiteY126" fmla="*/ 5692894 h 6858000"/>
              <a:gd name="connsiteX127" fmla="*/ 6126670 w 6128435"/>
              <a:gd name="connsiteY127" fmla="*/ 5697882 h 6858000"/>
              <a:gd name="connsiteX128" fmla="*/ 6124061 w 6128435"/>
              <a:gd name="connsiteY128" fmla="*/ 5710294 h 6858000"/>
              <a:gd name="connsiteX129" fmla="*/ 6122213 w 6128435"/>
              <a:gd name="connsiteY129" fmla="*/ 5714762 h 6858000"/>
              <a:gd name="connsiteX130" fmla="*/ 6121353 w 6128435"/>
              <a:gd name="connsiteY130" fmla="*/ 5721725 h 6858000"/>
              <a:gd name="connsiteX131" fmla="*/ 6121607 w 6128435"/>
              <a:gd name="connsiteY131" fmla="*/ 5721959 h 6858000"/>
              <a:gd name="connsiteX132" fmla="*/ 6120262 w 6128435"/>
              <a:gd name="connsiteY132" fmla="*/ 5728358 h 6858000"/>
              <a:gd name="connsiteX133" fmla="*/ 6110194 w 6128435"/>
              <a:gd name="connsiteY133" fmla="*/ 5758853 h 6858000"/>
              <a:gd name="connsiteX134" fmla="*/ 6127519 w 6128435"/>
              <a:gd name="connsiteY134" fmla="*/ 5865775 h 6858000"/>
              <a:gd name="connsiteX135" fmla="*/ 6128435 w 6128435"/>
              <a:gd name="connsiteY135" fmla="*/ 5870164 h 6858000"/>
              <a:gd name="connsiteX136" fmla="*/ 6119217 w 6128435"/>
              <a:gd name="connsiteY136" fmla="*/ 5888542 h 6858000"/>
              <a:gd name="connsiteX137" fmla="*/ 6115966 w 6128435"/>
              <a:gd name="connsiteY137" fmla="*/ 5898387 h 6858000"/>
              <a:gd name="connsiteX138" fmla="*/ 6111924 w 6128435"/>
              <a:gd name="connsiteY138" fmla="*/ 5900444 h 6858000"/>
              <a:gd name="connsiteX139" fmla="*/ 6108716 w 6128435"/>
              <a:gd name="connsiteY139" fmla="*/ 5915345 h 6858000"/>
              <a:gd name="connsiteX140" fmla="*/ 6109524 w 6128435"/>
              <a:gd name="connsiteY140" fmla="*/ 5917328 h 6858000"/>
              <a:gd name="connsiteX141" fmla="*/ 6102493 w 6128435"/>
              <a:gd name="connsiteY141" fmla="*/ 5928602 h 6858000"/>
              <a:gd name="connsiteX142" fmla="*/ 6056863 w 6128435"/>
              <a:gd name="connsiteY142" fmla="*/ 6000643 h 6858000"/>
              <a:gd name="connsiteX143" fmla="*/ 6045436 w 6128435"/>
              <a:gd name="connsiteY143" fmla="*/ 6124480 h 6858000"/>
              <a:gd name="connsiteX144" fmla="*/ 6030489 w 6128435"/>
              <a:gd name="connsiteY144" fmla="*/ 6317666 h 6858000"/>
              <a:gd name="connsiteX145" fmla="*/ 6007492 w 6128435"/>
              <a:gd name="connsiteY145" fmla="*/ 6440818 h 6858000"/>
              <a:gd name="connsiteX146" fmla="*/ 6009467 w 6128435"/>
              <a:gd name="connsiteY146" fmla="*/ 6487076 h 6858000"/>
              <a:gd name="connsiteX147" fmla="*/ 5995064 w 6128435"/>
              <a:gd name="connsiteY147" fmla="*/ 6540791 h 6858000"/>
              <a:gd name="connsiteX148" fmla="*/ 5996309 w 6128435"/>
              <a:gd name="connsiteY148" fmla="*/ 6543961 h 6858000"/>
              <a:gd name="connsiteX149" fmla="*/ 5996048 w 6128435"/>
              <a:gd name="connsiteY149" fmla="*/ 6555444 h 6858000"/>
              <a:gd name="connsiteX150" fmla="*/ 6002524 w 6128435"/>
              <a:gd name="connsiteY150" fmla="*/ 6560188 h 6858000"/>
              <a:gd name="connsiteX151" fmla="*/ 6006823 w 6128435"/>
              <a:gd name="connsiteY151" fmla="*/ 6578546 h 6858000"/>
              <a:gd name="connsiteX152" fmla="*/ 6004510 w 6128435"/>
              <a:gd name="connsiteY152" fmla="*/ 6599256 h 6858000"/>
              <a:gd name="connsiteX153" fmla="*/ 5986207 w 6128435"/>
              <a:gd name="connsiteY153" fmla="*/ 6695855 h 6858000"/>
              <a:gd name="connsiteX154" fmla="*/ 5979428 w 6128435"/>
              <a:gd name="connsiteY154" fmla="*/ 6754678 h 6858000"/>
              <a:gd name="connsiteX155" fmla="*/ 5983398 w 6128435"/>
              <a:gd name="connsiteY155" fmla="*/ 6778641 h 6858000"/>
              <a:gd name="connsiteX156" fmla="*/ 5984543 w 6128435"/>
              <a:gd name="connsiteY156" fmla="*/ 6811016 h 6858000"/>
              <a:gd name="connsiteX157" fmla="*/ 5981802 w 6128435"/>
              <a:gd name="connsiteY157" fmla="*/ 6838578 h 6858000"/>
              <a:gd name="connsiteX158" fmla="*/ 5979671 w 6128435"/>
              <a:gd name="connsiteY158" fmla="*/ 6858000 h 6858000"/>
              <a:gd name="connsiteX159" fmla="*/ 0 w 6128435"/>
              <a:gd name="connsiteY159" fmla="*/ 6858000 h 6858000"/>
              <a:gd name="connsiteX160" fmla="*/ 0 w 6128435"/>
              <a:gd name="connsiteY160"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3865 w 6128435"/>
              <a:gd name="connsiteY51" fmla="*/ 3005467 h 6858000"/>
              <a:gd name="connsiteX52" fmla="*/ 5481505 w 6128435"/>
              <a:gd name="connsiteY52" fmla="*/ 3095286 h 6858000"/>
              <a:gd name="connsiteX53" fmla="*/ 5477595 w 6128435"/>
              <a:gd name="connsiteY53" fmla="*/ 3250534 h 6858000"/>
              <a:gd name="connsiteX54" fmla="*/ 5532836 w 6128435"/>
              <a:gd name="connsiteY54" fmla="*/ 3353840 h 6858000"/>
              <a:gd name="connsiteX55" fmla="*/ 5561229 w 6128435"/>
              <a:gd name="connsiteY55" fmla="*/ 3395784 h 6858000"/>
              <a:gd name="connsiteX56" fmla="*/ 5589758 w 6128435"/>
              <a:gd name="connsiteY56" fmla="*/ 3506453 h 6858000"/>
              <a:gd name="connsiteX57" fmla="*/ 5596144 w 6128435"/>
              <a:gd name="connsiteY57" fmla="*/ 3534624 h 6858000"/>
              <a:gd name="connsiteX58" fmla="*/ 5597750 w 6128435"/>
              <a:gd name="connsiteY58" fmla="*/ 3534129 h 6858000"/>
              <a:gd name="connsiteX59" fmla="*/ 5599700 w 6128435"/>
              <a:gd name="connsiteY59" fmla="*/ 3547221 h 6858000"/>
              <a:gd name="connsiteX60" fmla="*/ 5615031 w 6128435"/>
              <a:gd name="connsiteY60" fmla="*/ 3557482 h 6858000"/>
              <a:gd name="connsiteX61" fmla="*/ 5618377 w 6128435"/>
              <a:gd name="connsiteY61" fmla="*/ 3588431 h 6858000"/>
              <a:gd name="connsiteX62" fmla="*/ 5612155 w 6128435"/>
              <a:gd name="connsiteY62" fmla="*/ 3589869 h 6858000"/>
              <a:gd name="connsiteX63" fmla="*/ 5620843 w 6128435"/>
              <a:gd name="connsiteY63" fmla="*/ 3606745 h 6858000"/>
              <a:gd name="connsiteX64" fmla="*/ 5655472 w 6128435"/>
              <a:gd name="connsiteY64" fmla="*/ 3678877 h 6858000"/>
              <a:gd name="connsiteX65" fmla="*/ 5680448 w 6128435"/>
              <a:gd name="connsiteY65" fmla="*/ 3717760 h 6858000"/>
              <a:gd name="connsiteX66" fmla="*/ 5683015 w 6128435"/>
              <a:gd name="connsiteY66" fmla="*/ 3762025 h 6858000"/>
              <a:gd name="connsiteX67" fmla="*/ 5696643 w 6128435"/>
              <a:gd name="connsiteY67" fmla="*/ 3773888 h 6858000"/>
              <a:gd name="connsiteX68" fmla="*/ 5699203 w 6128435"/>
              <a:gd name="connsiteY68" fmla="*/ 3775823 h 6858000"/>
              <a:gd name="connsiteX69" fmla="*/ 5704824 w 6128435"/>
              <a:gd name="connsiteY69" fmla="*/ 3785966 h 6858000"/>
              <a:gd name="connsiteX70" fmla="*/ 5712204 w 6128435"/>
              <a:gd name="connsiteY70" fmla="*/ 3785830 h 6858000"/>
              <a:gd name="connsiteX71" fmla="*/ 5724816 w 6128435"/>
              <a:gd name="connsiteY71" fmla="*/ 3798949 h 6858000"/>
              <a:gd name="connsiteX72" fmla="*/ 5733539 w 6128435"/>
              <a:gd name="connsiteY72" fmla="*/ 3818457 h 6858000"/>
              <a:gd name="connsiteX73" fmla="*/ 5768491 w 6128435"/>
              <a:gd name="connsiteY73" fmla="*/ 3914399 h 6858000"/>
              <a:gd name="connsiteX74" fmla="*/ 5793123 w 6128435"/>
              <a:gd name="connsiteY74" fmla="*/ 3969952 h 6858000"/>
              <a:gd name="connsiteX75" fmla="*/ 5808321 w 6128435"/>
              <a:gd name="connsiteY75" fmla="*/ 3988153 h 6858000"/>
              <a:gd name="connsiteX76" fmla="*/ 5825621 w 6128435"/>
              <a:gd name="connsiteY76" fmla="*/ 4015525 h 6858000"/>
              <a:gd name="connsiteX77" fmla="*/ 5860672 w 6128435"/>
              <a:gd name="connsiteY77" fmla="*/ 4061579 h 6858000"/>
              <a:gd name="connsiteX78" fmla="*/ 5872173 w 6128435"/>
              <a:gd name="connsiteY78" fmla="*/ 4088497 h 6858000"/>
              <a:gd name="connsiteX79" fmla="*/ 5883705 w 6128435"/>
              <a:gd name="connsiteY79" fmla="*/ 4101899 h 6858000"/>
              <a:gd name="connsiteX80" fmla="*/ 5885314 w 6128435"/>
              <a:gd name="connsiteY80" fmla="*/ 4108387 h 6858000"/>
              <a:gd name="connsiteX81" fmla="*/ 5894095 w 6128435"/>
              <a:gd name="connsiteY81" fmla="*/ 4128857 h 6858000"/>
              <a:gd name="connsiteX82" fmla="*/ 5898339 w 6128435"/>
              <a:gd name="connsiteY82" fmla="*/ 4140800 h 6858000"/>
              <a:gd name="connsiteX83" fmla="*/ 5899734 w 6128435"/>
              <a:gd name="connsiteY83" fmla="*/ 4145632 h 6858000"/>
              <a:gd name="connsiteX84" fmla="*/ 5903513 w 6128435"/>
              <a:gd name="connsiteY84" fmla="*/ 4187661 h 6858000"/>
              <a:gd name="connsiteX85" fmla="*/ 5917114 w 6128435"/>
              <a:gd name="connsiteY85" fmla="*/ 4213096 h 6858000"/>
              <a:gd name="connsiteX86" fmla="*/ 5921153 w 6128435"/>
              <a:gd name="connsiteY86" fmla="*/ 4236222 h 6858000"/>
              <a:gd name="connsiteX87" fmla="*/ 5924233 w 6128435"/>
              <a:gd name="connsiteY87" fmla="*/ 4242060 h 6858000"/>
              <a:gd name="connsiteX88" fmla="*/ 5928910 w 6128435"/>
              <a:gd name="connsiteY88" fmla="*/ 4300973 h 6858000"/>
              <a:gd name="connsiteX89" fmla="*/ 5939320 w 6128435"/>
              <a:gd name="connsiteY89" fmla="*/ 4340435 h 6858000"/>
              <a:gd name="connsiteX90" fmla="*/ 5946705 w 6128435"/>
              <a:gd name="connsiteY90" fmla="*/ 4428051 h 6858000"/>
              <a:gd name="connsiteX91" fmla="*/ 5949261 w 6128435"/>
              <a:gd name="connsiteY91" fmla="*/ 4449185 h 6858000"/>
              <a:gd name="connsiteX92" fmla="*/ 5957504 w 6128435"/>
              <a:gd name="connsiteY92" fmla="*/ 4465911 h 6858000"/>
              <a:gd name="connsiteX93" fmla="*/ 5964689 w 6128435"/>
              <a:gd name="connsiteY93" fmla="*/ 4468532 h 6858000"/>
              <a:gd name="connsiteX94" fmla="*/ 5967062 w 6128435"/>
              <a:gd name="connsiteY94" fmla="*/ 4479923 h 6858000"/>
              <a:gd name="connsiteX95" fmla="*/ 5968960 w 6128435"/>
              <a:gd name="connsiteY95" fmla="*/ 4482655 h 6858000"/>
              <a:gd name="connsiteX96" fmla="*/ 5978567 w 6128435"/>
              <a:gd name="connsiteY96" fmla="*/ 4498605 h 6858000"/>
              <a:gd name="connsiteX97" fmla="*/ 5980106 w 6128435"/>
              <a:gd name="connsiteY97" fmla="*/ 4585087 h 6858000"/>
              <a:gd name="connsiteX98" fmla="*/ 5998138 w 6128435"/>
              <a:gd name="connsiteY98" fmla="*/ 4697518 h 6858000"/>
              <a:gd name="connsiteX99" fmla="*/ 6013516 w 6128435"/>
              <a:gd name="connsiteY99" fmla="*/ 4786619 h 6858000"/>
              <a:gd name="connsiteX100" fmla="*/ 6025404 w 6128435"/>
              <a:gd name="connsiteY100" fmla="*/ 4858148 h 6858000"/>
              <a:gd name="connsiteX101" fmla="*/ 6007749 w 6128435"/>
              <a:gd name="connsiteY101" fmla="*/ 4964715 h 6858000"/>
              <a:gd name="connsiteX102" fmla="*/ 6005269 w 6128435"/>
              <a:gd name="connsiteY102" fmla="*/ 5150567 h 6858000"/>
              <a:gd name="connsiteX103" fmla="*/ 6001127 w 6128435"/>
              <a:gd name="connsiteY103" fmla="*/ 5164609 h 6858000"/>
              <a:gd name="connsiteX104" fmla="*/ 5996647 w 6128435"/>
              <a:gd name="connsiteY104" fmla="*/ 5185640 h 6858000"/>
              <a:gd name="connsiteX105" fmla="*/ 5998514 w 6128435"/>
              <a:gd name="connsiteY105" fmla="*/ 5189673 h 6858000"/>
              <a:gd name="connsiteX106" fmla="*/ 5995970 w 6128435"/>
              <a:gd name="connsiteY106" fmla="*/ 5221547 h 6858000"/>
              <a:gd name="connsiteX107" fmla="*/ 5997218 w 6128435"/>
              <a:gd name="connsiteY107" fmla="*/ 5222031 h 6858000"/>
              <a:gd name="connsiteX108" fmla="*/ 6002116 w 6128435"/>
              <a:gd name="connsiteY108" fmla="*/ 5231223 h 6858000"/>
              <a:gd name="connsiteX109" fmla="*/ 6008541 w 6128435"/>
              <a:gd name="connsiteY109" fmla="*/ 5248680 h 6858000"/>
              <a:gd name="connsiteX110" fmla="*/ 6039260 w 6128435"/>
              <a:gd name="connsiteY110" fmla="*/ 5289518 h 6858000"/>
              <a:gd name="connsiteX111" fmla="*/ 6036748 w 6128435"/>
              <a:gd name="connsiteY111" fmla="*/ 5322752 h 6858000"/>
              <a:gd name="connsiteX112" fmla="*/ 6036943 w 6128435"/>
              <a:gd name="connsiteY112" fmla="*/ 5329480 h 6858000"/>
              <a:gd name="connsiteX113" fmla="*/ 6037236 w 6128435"/>
              <a:gd name="connsiteY113" fmla="*/ 5329634 h 6858000"/>
              <a:gd name="connsiteX114" fmla="*/ 6038019 w 6128435"/>
              <a:gd name="connsiteY114" fmla="*/ 5336764 h 6858000"/>
              <a:gd name="connsiteX115" fmla="*/ 6037298 w 6128435"/>
              <a:gd name="connsiteY115" fmla="*/ 5341753 h 6858000"/>
              <a:gd name="connsiteX116" fmla="*/ 6037677 w 6128435"/>
              <a:gd name="connsiteY116" fmla="*/ 5354807 h 6858000"/>
              <a:gd name="connsiteX117" fmla="*/ 6039728 w 6128435"/>
              <a:gd name="connsiteY117" fmla="*/ 5359416 h 6858000"/>
              <a:gd name="connsiteX118" fmla="*/ 6043311 w 6128435"/>
              <a:gd name="connsiteY118" fmla="*/ 5361407 h 6858000"/>
              <a:gd name="connsiteX119" fmla="*/ 6042954 w 6128435"/>
              <a:gd name="connsiteY119" fmla="*/ 5362576 h 6858000"/>
              <a:gd name="connsiteX120" fmla="*/ 6053435 w 6128435"/>
              <a:gd name="connsiteY120" fmla="*/ 5387547 h 6858000"/>
              <a:gd name="connsiteX121" fmla="*/ 6065933 w 6128435"/>
              <a:gd name="connsiteY121" fmla="*/ 5443002 h 6858000"/>
              <a:gd name="connsiteX122" fmla="*/ 6068640 w 6128435"/>
              <a:gd name="connsiteY122" fmla="*/ 5474503 h 6858000"/>
              <a:gd name="connsiteX123" fmla="*/ 6080922 w 6128435"/>
              <a:gd name="connsiteY123" fmla="*/ 5561070 h 6858000"/>
              <a:gd name="connsiteX124" fmla="*/ 6096949 w 6128435"/>
              <a:gd name="connsiteY124" fmla="*/ 5648179 h 6858000"/>
              <a:gd name="connsiteX125" fmla="*/ 6125703 w 6128435"/>
              <a:gd name="connsiteY125" fmla="*/ 5692894 h 6858000"/>
              <a:gd name="connsiteX126" fmla="*/ 6126670 w 6128435"/>
              <a:gd name="connsiteY126" fmla="*/ 5697882 h 6858000"/>
              <a:gd name="connsiteX127" fmla="*/ 6124061 w 6128435"/>
              <a:gd name="connsiteY127" fmla="*/ 5710294 h 6858000"/>
              <a:gd name="connsiteX128" fmla="*/ 6122213 w 6128435"/>
              <a:gd name="connsiteY128" fmla="*/ 5714762 h 6858000"/>
              <a:gd name="connsiteX129" fmla="*/ 6121353 w 6128435"/>
              <a:gd name="connsiteY129" fmla="*/ 5721725 h 6858000"/>
              <a:gd name="connsiteX130" fmla="*/ 6121607 w 6128435"/>
              <a:gd name="connsiteY130" fmla="*/ 5721959 h 6858000"/>
              <a:gd name="connsiteX131" fmla="*/ 6120262 w 6128435"/>
              <a:gd name="connsiteY131" fmla="*/ 5728358 h 6858000"/>
              <a:gd name="connsiteX132" fmla="*/ 6110194 w 6128435"/>
              <a:gd name="connsiteY132" fmla="*/ 5758853 h 6858000"/>
              <a:gd name="connsiteX133" fmla="*/ 6127519 w 6128435"/>
              <a:gd name="connsiteY133" fmla="*/ 5865775 h 6858000"/>
              <a:gd name="connsiteX134" fmla="*/ 6128435 w 6128435"/>
              <a:gd name="connsiteY134" fmla="*/ 5870164 h 6858000"/>
              <a:gd name="connsiteX135" fmla="*/ 6119217 w 6128435"/>
              <a:gd name="connsiteY135" fmla="*/ 5888542 h 6858000"/>
              <a:gd name="connsiteX136" fmla="*/ 6115966 w 6128435"/>
              <a:gd name="connsiteY136" fmla="*/ 5898387 h 6858000"/>
              <a:gd name="connsiteX137" fmla="*/ 6111924 w 6128435"/>
              <a:gd name="connsiteY137" fmla="*/ 5900444 h 6858000"/>
              <a:gd name="connsiteX138" fmla="*/ 6108716 w 6128435"/>
              <a:gd name="connsiteY138" fmla="*/ 5915345 h 6858000"/>
              <a:gd name="connsiteX139" fmla="*/ 6109524 w 6128435"/>
              <a:gd name="connsiteY139" fmla="*/ 5917328 h 6858000"/>
              <a:gd name="connsiteX140" fmla="*/ 6102493 w 6128435"/>
              <a:gd name="connsiteY140" fmla="*/ 5928602 h 6858000"/>
              <a:gd name="connsiteX141" fmla="*/ 6056863 w 6128435"/>
              <a:gd name="connsiteY141" fmla="*/ 6000643 h 6858000"/>
              <a:gd name="connsiteX142" fmla="*/ 6045436 w 6128435"/>
              <a:gd name="connsiteY142" fmla="*/ 6124480 h 6858000"/>
              <a:gd name="connsiteX143" fmla="*/ 6030489 w 6128435"/>
              <a:gd name="connsiteY143" fmla="*/ 6317666 h 6858000"/>
              <a:gd name="connsiteX144" fmla="*/ 6007492 w 6128435"/>
              <a:gd name="connsiteY144" fmla="*/ 6440818 h 6858000"/>
              <a:gd name="connsiteX145" fmla="*/ 6009467 w 6128435"/>
              <a:gd name="connsiteY145" fmla="*/ 6487076 h 6858000"/>
              <a:gd name="connsiteX146" fmla="*/ 5995064 w 6128435"/>
              <a:gd name="connsiteY146" fmla="*/ 6540791 h 6858000"/>
              <a:gd name="connsiteX147" fmla="*/ 5996309 w 6128435"/>
              <a:gd name="connsiteY147" fmla="*/ 6543961 h 6858000"/>
              <a:gd name="connsiteX148" fmla="*/ 5996048 w 6128435"/>
              <a:gd name="connsiteY148" fmla="*/ 6555444 h 6858000"/>
              <a:gd name="connsiteX149" fmla="*/ 6002524 w 6128435"/>
              <a:gd name="connsiteY149" fmla="*/ 6560188 h 6858000"/>
              <a:gd name="connsiteX150" fmla="*/ 6006823 w 6128435"/>
              <a:gd name="connsiteY150" fmla="*/ 6578546 h 6858000"/>
              <a:gd name="connsiteX151" fmla="*/ 6004510 w 6128435"/>
              <a:gd name="connsiteY151" fmla="*/ 6599256 h 6858000"/>
              <a:gd name="connsiteX152" fmla="*/ 5986207 w 6128435"/>
              <a:gd name="connsiteY152" fmla="*/ 6695855 h 6858000"/>
              <a:gd name="connsiteX153" fmla="*/ 5979428 w 6128435"/>
              <a:gd name="connsiteY153" fmla="*/ 6754678 h 6858000"/>
              <a:gd name="connsiteX154" fmla="*/ 5983398 w 6128435"/>
              <a:gd name="connsiteY154" fmla="*/ 6778641 h 6858000"/>
              <a:gd name="connsiteX155" fmla="*/ 5984543 w 6128435"/>
              <a:gd name="connsiteY155" fmla="*/ 6811016 h 6858000"/>
              <a:gd name="connsiteX156" fmla="*/ 5981802 w 6128435"/>
              <a:gd name="connsiteY156" fmla="*/ 6838578 h 6858000"/>
              <a:gd name="connsiteX157" fmla="*/ 5979671 w 6128435"/>
              <a:gd name="connsiteY157" fmla="*/ 6858000 h 6858000"/>
              <a:gd name="connsiteX158" fmla="*/ 0 w 6128435"/>
              <a:gd name="connsiteY158" fmla="*/ 6858000 h 6858000"/>
              <a:gd name="connsiteX159" fmla="*/ 0 w 6128435"/>
              <a:gd name="connsiteY159"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477595 w 6128435"/>
              <a:gd name="connsiteY52" fmla="*/ 3250534 h 6858000"/>
              <a:gd name="connsiteX53" fmla="*/ 5532836 w 6128435"/>
              <a:gd name="connsiteY53" fmla="*/ 3353840 h 6858000"/>
              <a:gd name="connsiteX54" fmla="*/ 5561229 w 6128435"/>
              <a:gd name="connsiteY54" fmla="*/ 3395784 h 6858000"/>
              <a:gd name="connsiteX55" fmla="*/ 5589758 w 6128435"/>
              <a:gd name="connsiteY55" fmla="*/ 3506453 h 6858000"/>
              <a:gd name="connsiteX56" fmla="*/ 5596144 w 6128435"/>
              <a:gd name="connsiteY56" fmla="*/ 3534624 h 6858000"/>
              <a:gd name="connsiteX57" fmla="*/ 5597750 w 6128435"/>
              <a:gd name="connsiteY57" fmla="*/ 3534129 h 6858000"/>
              <a:gd name="connsiteX58" fmla="*/ 5599700 w 6128435"/>
              <a:gd name="connsiteY58" fmla="*/ 3547221 h 6858000"/>
              <a:gd name="connsiteX59" fmla="*/ 5615031 w 6128435"/>
              <a:gd name="connsiteY59" fmla="*/ 3557482 h 6858000"/>
              <a:gd name="connsiteX60" fmla="*/ 5618377 w 6128435"/>
              <a:gd name="connsiteY60" fmla="*/ 3588431 h 6858000"/>
              <a:gd name="connsiteX61" fmla="*/ 5612155 w 6128435"/>
              <a:gd name="connsiteY61" fmla="*/ 3589869 h 6858000"/>
              <a:gd name="connsiteX62" fmla="*/ 5620843 w 6128435"/>
              <a:gd name="connsiteY62" fmla="*/ 3606745 h 6858000"/>
              <a:gd name="connsiteX63" fmla="*/ 5655472 w 6128435"/>
              <a:gd name="connsiteY63" fmla="*/ 3678877 h 6858000"/>
              <a:gd name="connsiteX64" fmla="*/ 5680448 w 6128435"/>
              <a:gd name="connsiteY64" fmla="*/ 3717760 h 6858000"/>
              <a:gd name="connsiteX65" fmla="*/ 5683015 w 6128435"/>
              <a:gd name="connsiteY65" fmla="*/ 3762025 h 6858000"/>
              <a:gd name="connsiteX66" fmla="*/ 5696643 w 6128435"/>
              <a:gd name="connsiteY66" fmla="*/ 3773888 h 6858000"/>
              <a:gd name="connsiteX67" fmla="*/ 5699203 w 6128435"/>
              <a:gd name="connsiteY67" fmla="*/ 3775823 h 6858000"/>
              <a:gd name="connsiteX68" fmla="*/ 5704824 w 6128435"/>
              <a:gd name="connsiteY68" fmla="*/ 3785966 h 6858000"/>
              <a:gd name="connsiteX69" fmla="*/ 5712204 w 6128435"/>
              <a:gd name="connsiteY69" fmla="*/ 3785830 h 6858000"/>
              <a:gd name="connsiteX70" fmla="*/ 5724816 w 6128435"/>
              <a:gd name="connsiteY70" fmla="*/ 3798949 h 6858000"/>
              <a:gd name="connsiteX71" fmla="*/ 5733539 w 6128435"/>
              <a:gd name="connsiteY71" fmla="*/ 3818457 h 6858000"/>
              <a:gd name="connsiteX72" fmla="*/ 5768491 w 6128435"/>
              <a:gd name="connsiteY72" fmla="*/ 3914399 h 6858000"/>
              <a:gd name="connsiteX73" fmla="*/ 5793123 w 6128435"/>
              <a:gd name="connsiteY73" fmla="*/ 3969952 h 6858000"/>
              <a:gd name="connsiteX74" fmla="*/ 5808321 w 6128435"/>
              <a:gd name="connsiteY74" fmla="*/ 3988153 h 6858000"/>
              <a:gd name="connsiteX75" fmla="*/ 5825621 w 6128435"/>
              <a:gd name="connsiteY75" fmla="*/ 4015525 h 6858000"/>
              <a:gd name="connsiteX76" fmla="*/ 5860672 w 6128435"/>
              <a:gd name="connsiteY76" fmla="*/ 4061579 h 6858000"/>
              <a:gd name="connsiteX77" fmla="*/ 5872173 w 6128435"/>
              <a:gd name="connsiteY77" fmla="*/ 4088497 h 6858000"/>
              <a:gd name="connsiteX78" fmla="*/ 5883705 w 6128435"/>
              <a:gd name="connsiteY78" fmla="*/ 4101899 h 6858000"/>
              <a:gd name="connsiteX79" fmla="*/ 5885314 w 6128435"/>
              <a:gd name="connsiteY79" fmla="*/ 4108387 h 6858000"/>
              <a:gd name="connsiteX80" fmla="*/ 5894095 w 6128435"/>
              <a:gd name="connsiteY80" fmla="*/ 4128857 h 6858000"/>
              <a:gd name="connsiteX81" fmla="*/ 5898339 w 6128435"/>
              <a:gd name="connsiteY81" fmla="*/ 4140800 h 6858000"/>
              <a:gd name="connsiteX82" fmla="*/ 5899734 w 6128435"/>
              <a:gd name="connsiteY82" fmla="*/ 4145632 h 6858000"/>
              <a:gd name="connsiteX83" fmla="*/ 5903513 w 6128435"/>
              <a:gd name="connsiteY83" fmla="*/ 4187661 h 6858000"/>
              <a:gd name="connsiteX84" fmla="*/ 5917114 w 6128435"/>
              <a:gd name="connsiteY84" fmla="*/ 4213096 h 6858000"/>
              <a:gd name="connsiteX85" fmla="*/ 5921153 w 6128435"/>
              <a:gd name="connsiteY85" fmla="*/ 4236222 h 6858000"/>
              <a:gd name="connsiteX86" fmla="*/ 5924233 w 6128435"/>
              <a:gd name="connsiteY86" fmla="*/ 4242060 h 6858000"/>
              <a:gd name="connsiteX87" fmla="*/ 5928910 w 6128435"/>
              <a:gd name="connsiteY87" fmla="*/ 4300973 h 6858000"/>
              <a:gd name="connsiteX88" fmla="*/ 5939320 w 6128435"/>
              <a:gd name="connsiteY88" fmla="*/ 4340435 h 6858000"/>
              <a:gd name="connsiteX89" fmla="*/ 5946705 w 6128435"/>
              <a:gd name="connsiteY89" fmla="*/ 4428051 h 6858000"/>
              <a:gd name="connsiteX90" fmla="*/ 5949261 w 6128435"/>
              <a:gd name="connsiteY90" fmla="*/ 4449185 h 6858000"/>
              <a:gd name="connsiteX91" fmla="*/ 5957504 w 6128435"/>
              <a:gd name="connsiteY91" fmla="*/ 4465911 h 6858000"/>
              <a:gd name="connsiteX92" fmla="*/ 5964689 w 6128435"/>
              <a:gd name="connsiteY92" fmla="*/ 4468532 h 6858000"/>
              <a:gd name="connsiteX93" fmla="*/ 5967062 w 6128435"/>
              <a:gd name="connsiteY93" fmla="*/ 4479923 h 6858000"/>
              <a:gd name="connsiteX94" fmla="*/ 5968960 w 6128435"/>
              <a:gd name="connsiteY94" fmla="*/ 4482655 h 6858000"/>
              <a:gd name="connsiteX95" fmla="*/ 5978567 w 6128435"/>
              <a:gd name="connsiteY95" fmla="*/ 4498605 h 6858000"/>
              <a:gd name="connsiteX96" fmla="*/ 5980106 w 6128435"/>
              <a:gd name="connsiteY96" fmla="*/ 4585087 h 6858000"/>
              <a:gd name="connsiteX97" fmla="*/ 5998138 w 6128435"/>
              <a:gd name="connsiteY97" fmla="*/ 4697518 h 6858000"/>
              <a:gd name="connsiteX98" fmla="*/ 6013516 w 6128435"/>
              <a:gd name="connsiteY98" fmla="*/ 4786619 h 6858000"/>
              <a:gd name="connsiteX99" fmla="*/ 6025404 w 6128435"/>
              <a:gd name="connsiteY99" fmla="*/ 4858148 h 6858000"/>
              <a:gd name="connsiteX100" fmla="*/ 6007749 w 6128435"/>
              <a:gd name="connsiteY100" fmla="*/ 4964715 h 6858000"/>
              <a:gd name="connsiteX101" fmla="*/ 6005269 w 6128435"/>
              <a:gd name="connsiteY101" fmla="*/ 5150567 h 6858000"/>
              <a:gd name="connsiteX102" fmla="*/ 6001127 w 6128435"/>
              <a:gd name="connsiteY102" fmla="*/ 5164609 h 6858000"/>
              <a:gd name="connsiteX103" fmla="*/ 5996647 w 6128435"/>
              <a:gd name="connsiteY103" fmla="*/ 5185640 h 6858000"/>
              <a:gd name="connsiteX104" fmla="*/ 5998514 w 6128435"/>
              <a:gd name="connsiteY104" fmla="*/ 5189673 h 6858000"/>
              <a:gd name="connsiteX105" fmla="*/ 5995970 w 6128435"/>
              <a:gd name="connsiteY105" fmla="*/ 5221547 h 6858000"/>
              <a:gd name="connsiteX106" fmla="*/ 5997218 w 6128435"/>
              <a:gd name="connsiteY106" fmla="*/ 5222031 h 6858000"/>
              <a:gd name="connsiteX107" fmla="*/ 6002116 w 6128435"/>
              <a:gd name="connsiteY107" fmla="*/ 5231223 h 6858000"/>
              <a:gd name="connsiteX108" fmla="*/ 6008541 w 6128435"/>
              <a:gd name="connsiteY108" fmla="*/ 5248680 h 6858000"/>
              <a:gd name="connsiteX109" fmla="*/ 6039260 w 6128435"/>
              <a:gd name="connsiteY109" fmla="*/ 5289518 h 6858000"/>
              <a:gd name="connsiteX110" fmla="*/ 6036748 w 6128435"/>
              <a:gd name="connsiteY110" fmla="*/ 5322752 h 6858000"/>
              <a:gd name="connsiteX111" fmla="*/ 6036943 w 6128435"/>
              <a:gd name="connsiteY111" fmla="*/ 5329480 h 6858000"/>
              <a:gd name="connsiteX112" fmla="*/ 6037236 w 6128435"/>
              <a:gd name="connsiteY112" fmla="*/ 5329634 h 6858000"/>
              <a:gd name="connsiteX113" fmla="*/ 6038019 w 6128435"/>
              <a:gd name="connsiteY113" fmla="*/ 5336764 h 6858000"/>
              <a:gd name="connsiteX114" fmla="*/ 6037298 w 6128435"/>
              <a:gd name="connsiteY114" fmla="*/ 5341753 h 6858000"/>
              <a:gd name="connsiteX115" fmla="*/ 6037677 w 6128435"/>
              <a:gd name="connsiteY115" fmla="*/ 5354807 h 6858000"/>
              <a:gd name="connsiteX116" fmla="*/ 6039728 w 6128435"/>
              <a:gd name="connsiteY116" fmla="*/ 5359416 h 6858000"/>
              <a:gd name="connsiteX117" fmla="*/ 6043311 w 6128435"/>
              <a:gd name="connsiteY117" fmla="*/ 5361407 h 6858000"/>
              <a:gd name="connsiteX118" fmla="*/ 6042954 w 6128435"/>
              <a:gd name="connsiteY118" fmla="*/ 5362576 h 6858000"/>
              <a:gd name="connsiteX119" fmla="*/ 6053435 w 6128435"/>
              <a:gd name="connsiteY119" fmla="*/ 5387547 h 6858000"/>
              <a:gd name="connsiteX120" fmla="*/ 6065933 w 6128435"/>
              <a:gd name="connsiteY120" fmla="*/ 5443002 h 6858000"/>
              <a:gd name="connsiteX121" fmla="*/ 6068640 w 6128435"/>
              <a:gd name="connsiteY121" fmla="*/ 5474503 h 6858000"/>
              <a:gd name="connsiteX122" fmla="*/ 6080922 w 6128435"/>
              <a:gd name="connsiteY122" fmla="*/ 5561070 h 6858000"/>
              <a:gd name="connsiteX123" fmla="*/ 6096949 w 6128435"/>
              <a:gd name="connsiteY123" fmla="*/ 5648179 h 6858000"/>
              <a:gd name="connsiteX124" fmla="*/ 6125703 w 6128435"/>
              <a:gd name="connsiteY124" fmla="*/ 5692894 h 6858000"/>
              <a:gd name="connsiteX125" fmla="*/ 6126670 w 6128435"/>
              <a:gd name="connsiteY125" fmla="*/ 5697882 h 6858000"/>
              <a:gd name="connsiteX126" fmla="*/ 6124061 w 6128435"/>
              <a:gd name="connsiteY126" fmla="*/ 5710294 h 6858000"/>
              <a:gd name="connsiteX127" fmla="*/ 6122213 w 6128435"/>
              <a:gd name="connsiteY127" fmla="*/ 5714762 h 6858000"/>
              <a:gd name="connsiteX128" fmla="*/ 6121353 w 6128435"/>
              <a:gd name="connsiteY128" fmla="*/ 5721725 h 6858000"/>
              <a:gd name="connsiteX129" fmla="*/ 6121607 w 6128435"/>
              <a:gd name="connsiteY129" fmla="*/ 5721959 h 6858000"/>
              <a:gd name="connsiteX130" fmla="*/ 6120262 w 6128435"/>
              <a:gd name="connsiteY130" fmla="*/ 5728358 h 6858000"/>
              <a:gd name="connsiteX131" fmla="*/ 6110194 w 6128435"/>
              <a:gd name="connsiteY131" fmla="*/ 5758853 h 6858000"/>
              <a:gd name="connsiteX132" fmla="*/ 6127519 w 6128435"/>
              <a:gd name="connsiteY132" fmla="*/ 5865775 h 6858000"/>
              <a:gd name="connsiteX133" fmla="*/ 6128435 w 6128435"/>
              <a:gd name="connsiteY133" fmla="*/ 5870164 h 6858000"/>
              <a:gd name="connsiteX134" fmla="*/ 6119217 w 6128435"/>
              <a:gd name="connsiteY134" fmla="*/ 5888542 h 6858000"/>
              <a:gd name="connsiteX135" fmla="*/ 6115966 w 6128435"/>
              <a:gd name="connsiteY135" fmla="*/ 5898387 h 6858000"/>
              <a:gd name="connsiteX136" fmla="*/ 6111924 w 6128435"/>
              <a:gd name="connsiteY136" fmla="*/ 5900444 h 6858000"/>
              <a:gd name="connsiteX137" fmla="*/ 6108716 w 6128435"/>
              <a:gd name="connsiteY137" fmla="*/ 5915345 h 6858000"/>
              <a:gd name="connsiteX138" fmla="*/ 6109524 w 6128435"/>
              <a:gd name="connsiteY138" fmla="*/ 5917328 h 6858000"/>
              <a:gd name="connsiteX139" fmla="*/ 6102493 w 6128435"/>
              <a:gd name="connsiteY139" fmla="*/ 5928602 h 6858000"/>
              <a:gd name="connsiteX140" fmla="*/ 6056863 w 6128435"/>
              <a:gd name="connsiteY140" fmla="*/ 6000643 h 6858000"/>
              <a:gd name="connsiteX141" fmla="*/ 6045436 w 6128435"/>
              <a:gd name="connsiteY141" fmla="*/ 6124480 h 6858000"/>
              <a:gd name="connsiteX142" fmla="*/ 6030489 w 6128435"/>
              <a:gd name="connsiteY142" fmla="*/ 6317666 h 6858000"/>
              <a:gd name="connsiteX143" fmla="*/ 6007492 w 6128435"/>
              <a:gd name="connsiteY143" fmla="*/ 6440818 h 6858000"/>
              <a:gd name="connsiteX144" fmla="*/ 6009467 w 6128435"/>
              <a:gd name="connsiteY144" fmla="*/ 6487076 h 6858000"/>
              <a:gd name="connsiteX145" fmla="*/ 5995064 w 6128435"/>
              <a:gd name="connsiteY145" fmla="*/ 6540791 h 6858000"/>
              <a:gd name="connsiteX146" fmla="*/ 5996309 w 6128435"/>
              <a:gd name="connsiteY146" fmla="*/ 6543961 h 6858000"/>
              <a:gd name="connsiteX147" fmla="*/ 5996048 w 6128435"/>
              <a:gd name="connsiteY147" fmla="*/ 6555444 h 6858000"/>
              <a:gd name="connsiteX148" fmla="*/ 6002524 w 6128435"/>
              <a:gd name="connsiteY148" fmla="*/ 6560188 h 6858000"/>
              <a:gd name="connsiteX149" fmla="*/ 6006823 w 6128435"/>
              <a:gd name="connsiteY149" fmla="*/ 6578546 h 6858000"/>
              <a:gd name="connsiteX150" fmla="*/ 6004510 w 6128435"/>
              <a:gd name="connsiteY150" fmla="*/ 6599256 h 6858000"/>
              <a:gd name="connsiteX151" fmla="*/ 5986207 w 6128435"/>
              <a:gd name="connsiteY151" fmla="*/ 6695855 h 6858000"/>
              <a:gd name="connsiteX152" fmla="*/ 5979428 w 6128435"/>
              <a:gd name="connsiteY152" fmla="*/ 6754678 h 6858000"/>
              <a:gd name="connsiteX153" fmla="*/ 5983398 w 6128435"/>
              <a:gd name="connsiteY153" fmla="*/ 6778641 h 6858000"/>
              <a:gd name="connsiteX154" fmla="*/ 5984543 w 6128435"/>
              <a:gd name="connsiteY154" fmla="*/ 6811016 h 6858000"/>
              <a:gd name="connsiteX155" fmla="*/ 5981802 w 6128435"/>
              <a:gd name="connsiteY155" fmla="*/ 6838578 h 6858000"/>
              <a:gd name="connsiteX156" fmla="*/ 5979671 w 6128435"/>
              <a:gd name="connsiteY156" fmla="*/ 6858000 h 6858000"/>
              <a:gd name="connsiteX157" fmla="*/ 0 w 6128435"/>
              <a:gd name="connsiteY157" fmla="*/ 6858000 h 6858000"/>
              <a:gd name="connsiteX158" fmla="*/ 0 w 6128435"/>
              <a:gd name="connsiteY158"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32836 w 6128435"/>
              <a:gd name="connsiteY52" fmla="*/ 3353840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1229 w 6128435"/>
              <a:gd name="connsiteY53" fmla="*/ 3395784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481505 w 6128435"/>
              <a:gd name="connsiteY51" fmla="*/ 3095286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11924 w 6128435"/>
              <a:gd name="connsiteY135" fmla="*/ 5900444 h 6858000"/>
              <a:gd name="connsiteX136" fmla="*/ 6108716 w 6128435"/>
              <a:gd name="connsiteY136" fmla="*/ 5915345 h 6858000"/>
              <a:gd name="connsiteX137" fmla="*/ 6109524 w 6128435"/>
              <a:gd name="connsiteY137" fmla="*/ 5917328 h 6858000"/>
              <a:gd name="connsiteX138" fmla="*/ 6102493 w 6128435"/>
              <a:gd name="connsiteY138" fmla="*/ 5928602 h 6858000"/>
              <a:gd name="connsiteX139" fmla="*/ 6056863 w 6128435"/>
              <a:gd name="connsiteY139" fmla="*/ 6000643 h 6858000"/>
              <a:gd name="connsiteX140" fmla="*/ 6045436 w 6128435"/>
              <a:gd name="connsiteY140" fmla="*/ 6124480 h 6858000"/>
              <a:gd name="connsiteX141" fmla="*/ 6030489 w 6128435"/>
              <a:gd name="connsiteY141" fmla="*/ 6317666 h 6858000"/>
              <a:gd name="connsiteX142" fmla="*/ 6007492 w 6128435"/>
              <a:gd name="connsiteY142" fmla="*/ 6440818 h 6858000"/>
              <a:gd name="connsiteX143" fmla="*/ 6009467 w 6128435"/>
              <a:gd name="connsiteY143" fmla="*/ 6487076 h 6858000"/>
              <a:gd name="connsiteX144" fmla="*/ 5995064 w 6128435"/>
              <a:gd name="connsiteY144" fmla="*/ 6540791 h 6858000"/>
              <a:gd name="connsiteX145" fmla="*/ 5996309 w 6128435"/>
              <a:gd name="connsiteY145" fmla="*/ 6543961 h 6858000"/>
              <a:gd name="connsiteX146" fmla="*/ 5996048 w 6128435"/>
              <a:gd name="connsiteY146" fmla="*/ 6555444 h 6858000"/>
              <a:gd name="connsiteX147" fmla="*/ 6002524 w 6128435"/>
              <a:gd name="connsiteY147" fmla="*/ 6560188 h 6858000"/>
              <a:gd name="connsiteX148" fmla="*/ 6006823 w 6128435"/>
              <a:gd name="connsiteY148" fmla="*/ 6578546 h 6858000"/>
              <a:gd name="connsiteX149" fmla="*/ 6004510 w 6128435"/>
              <a:gd name="connsiteY149" fmla="*/ 6599256 h 6858000"/>
              <a:gd name="connsiteX150" fmla="*/ 5986207 w 6128435"/>
              <a:gd name="connsiteY150" fmla="*/ 6695855 h 6858000"/>
              <a:gd name="connsiteX151" fmla="*/ 5979428 w 6128435"/>
              <a:gd name="connsiteY151" fmla="*/ 6754678 h 6858000"/>
              <a:gd name="connsiteX152" fmla="*/ 5983398 w 6128435"/>
              <a:gd name="connsiteY152" fmla="*/ 6778641 h 6858000"/>
              <a:gd name="connsiteX153" fmla="*/ 5984543 w 6128435"/>
              <a:gd name="connsiteY153" fmla="*/ 6811016 h 6858000"/>
              <a:gd name="connsiteX154" fmla="*/ 5981802 w 6128435"/>
              <a:gd name="connsiteY154" fmla="*/ 6838578 h 6858000"/>
              <a:gd name="connsiteX155" fmla="*/ 5979671 w 6128435"/>
              <a:gd name="connsiteY155" fmla="*/ 6858000 h 6858000"/>
              <a:gd name="connsiteX156" fmla="*/ 0 w 6128435"/>
              <a:gd name="connsiteY156" fmla="*/ 6858000 h 6858000"/>
              <a:gd name="connsiteX157" fmla="*/ 0 w 6128435"/>
              <a:gd name="connsiteY157"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9524 w 6128435"/>
              <a:gd name="connsiteY136" fmla="*/ 5917328 h 6858000"/>
              <a:gd name="connsiteX137" fmla="*/ 6102493 w 6128435"/>
              <a:gd name="connsiteY137" fmla="*/ 5928602 h 6858000"/>
              <a:gd name="connsiteX138" fmla="*/ 6056863 w 6128435"/>
              <a:gd name="connsiteY138" fmla="*/ 6000643 h 6858000"/>
              <a:gd name="connsiteX139" fmla="*/ 6045436 w 6128435"/>
              <a:gd name="connsiteY139" fmla="*/ 6124480 h 6858000"/>
              <a:gd name="connsiteX140" fmla="*/ 6030489 w 6128435"/>
              <a:gd name="connsiteY140" fmla="*/ 6317666 h 6858000"/>
              <a:gd name="connsiteX141" fmla="*/ 6007492 w 6128435"/>
              <a:gd name="connsiteY141" fmla="*/ 6440818 h 6858000"/>
              <a:gd name="connsiteX142" fmla="*/ 6009467 w 6128435"/>
              <a:gd name="connsiteY142" fmla="*/ 6487076 h 6858000"/>
              <a:gd name="connsiteX143" fmla="*/ 5995064 w 6128435"/>
              <a:gd name="connsiteY143" fmla="*/ 6540791 h 6858000"/>
              <a:gd name="connsiteX144" fmla="*/ 5996309 w 6128435"/>
              <a:gd name="connsiteY144" fmla="*/ 6543961 h 6858000"/>
              <a:gd name="connsiteX145" fmla="*/ 5996048 w 6128435"/>
              <a:gd name="connsiteY145" fmla="*/ 6555444 h 6858000"/>
              <a:gd name="connsiteX146" fmla="*/ 6002524 w 6128435"/>
              <a:gd name="connsiteY146" fmla="*/ 6560188 h 6858000"/>
              <a:gd name="connsiteX147" fmla="*/ 6006823 w 6128435"/>
              <a:gd name="connsiteY147" fmla="*/ 6578546 h 6858000"/>
              <a:gd name="connsiteX148" fmla="*/ 6004510 w 6128435"/>
              <a:gd name="connsiteY148" fmla="*/ 6599256 h 6858000"/>
              <a:gd name="connsiteX149" fmla="*/ 5986207 w 6128435"/>
              <a:gd name="connsiteY149" fmla="*/ 6695855 h 6858000"/>
              <a:gd name="connsiteX150" fmla="*/ 5979428 w 6128435"/>
              <a:gd name="connsiteY150" fmla="*/ 6754678 h 6858000"/>
              <a:gd name="connsiteX151" fmla="*/ 5983398 w 6128435"/>
              <a:gd name="connsiteY151" fmla="*/ 6778641 h 6858000"/>
              <a:gd name="connsiteX152" fmla="*/ 5984543 w 6128435"/>
              <a:gd name="connsiteY152" fmla="*/ 6811016 h 6858000"/>
              <a:gd name="connsiteX153" fmla="*/ 5981802 w 6128435"/>
              <a:gd name="connsiteY153" fmla="*/ 6838578 h 6858000"/>
              <a:gd name="connsiteX154" fmla="*/ 5979671 w 6128435"/>
              <a:gd name="connsiteY154" fmla="*/ 6858000 h 6858000"/>
              <a:gd name="connsiteX155" fmla="*/ 0 w 6128435"/>
              <a:gd name="connsiteY155" fmla="*/ 6858000 h 6858000"/>
              <a:gd name="connsiteX156" fmla="*/ 0 w 6128435"/>
              <a:gd name="connsiteY156"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8716 w 6128435"/>
              <a:gd name="connsiteY135" fmla="*/ 5915345 h 6858000"/>
              <a:gd name="connsiteX136" fmla="*/ 6102493 w 6128435"/>
              <a:gd name="connsiteY136" fmla="*/ 5928602 h 6858000"/>
              <a:gd name="connsiteX137" fmla="*/ 6056863 w 6128435"/>
              <a:gd name="connsiteY137" fmla="*/ 6000643 h 6858000"/>
              <a:gd name="connsiteX138" fmla="*/ 6045436 w 6128435"/>
              <a:gd name="connsiteY138" fmla="*/ 6124480 h 6858000"/>
              <a:gd name="connsiteX139" fmla="*/ 6030489 w 6128435"/>
              <a:gd name="connsiteY139" fmla="*/ 6317666 h 6858000"/>
              <a:gd name="connsiteX140" fmla="*/ 6007492 w 6128435"/>
              <a:gd name="connsiteY140" fmla="*/ 6440818 h 6858000"/>
              <a:gd name="connsiteX141" fmla="*/ 6009467 w 6128435"/>
              <a:gd name="connsiteY141" fmla="*/ 6487076 h 6858000"/>
              <a:gd name="connsiteX142" fmla="*/ 5995064 w 6128435"/>
              <a:gd name="connsiteY142" fmla="*/ 6540791 h 6858000"/>
              <a:gd name="connsiteX143" fmla="*/ 5996309 w 6128435"/>
              <a:gd name="connsiteY143" fmla="*/ 6543961 h 6858000"/>
              <a:gd name="connsiteX144" fmla="*/ 5996048 w 6128435"/>
              <a:gd name="connsiteY144" fmla="*/ 6555444 h 6858000"/>
              <a:gd name="connsiteX145" fmla="*/ 6002524 w 6128435"/>
              <a:gd name="connsiteY145" fmla="*/ 6560188 h 6858000"/>
              <a:gd name="connsiteX146" fmla="*/ 6006823 w 6128435"/>
              <a:gd name="connsiteY146" fmla="*/ 6578546 h 6858000"/>
              <a:gd name="connsiteX147" fmla="*/ 6004510 w 6128435"/>
              <a:gd name="connsiteY147" fmla="*/ 6599256 h 6858000"/>
              <a:gd name="connsiteX148" fmla="*/ 5986207 w 6128435"/>
              <a:gd name="connsiteY148" fmla="*/ 6695855 h 6858000"/>
              <a:gd name="connsiteX149" fmla="*/ 5979428 w 6128435"/>
              <a:gd name="connsiteY149" fmla="*/ 6754678 h 6858000"/>
              <a:gd name="connsiteX150" fmla="*/ 5983398 w 6128435"/>
              <a:gd name="connsiteY150" fmla="*/ 6778641 h 6858000"/>
              <a:gd name="connsiteX151" fmla="*/ 5984543 w 6128435"/>
              <a:gd name="connsiteY151" fmla="*/ 6811016 h 6858000"/>
              <a:gd name="connsiteX152" fmla="*/ 5981802 w 6128435"/>
              <a:gd name="connsiteY152" fmla="*/ 6838578 h 6858000"/>
              <a:gd name="connsiteX153" fmla="*/ 5979671 w 6128435"/>
              <a:gd name="connsiteY153" fmla="*/ 6858000 h 6858000"/>
              <a:gd name="connsiteX154" fmla="*/ 0 w 6128435"/>
              <a:gd name="connsiteY154" fmla="*/ 6858000 h 6858000"/>
              <a:gd name="connsiteX155" fmla="*/ 0 w 6128435"/>
              <a:gd name="connsiteY155"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15966 w 6128435"/>
              <a:gd name="connsiteY134" fmla="*/ 5898387 h 6858000"/>
              <a:gd name="connsiteX135" fmla="*/ 6102493 w 6128435"/>
              <a:gd name="connsiteY135" fmla="*/ 5928602 h 6858000"/>
              <a:gd name="connsiteX136" fmla="*/ 6056863 w 6128435"/>
              <a:gd name="connsiteY136" fmla="*/ 6000643 h 6858000"/>
              <a:gd name="connsiteX137" fmla="*/ 6045436 w 6128435"/>
              <a:gd name="connsiteY137" fmla="*/ 6124480 h 6858000"/>
              <a:gd name="connsiteX138" fmla="*/ 6030489 w 6128435"/>
              <a:gd name="connsiteY138" fmla="*/ 6317666 h 6858000"/>
              <a:gd name="connsiteX139" fmla="*/ 6007492 w 6128435"/>
              <a:gd name="connsiteY139" fmla="*/ 6440818 h 6858000"/>
              <a:gd name="connsiteX140" fmla="*/ 6009467 w 6128435"/>
              <a:gd name="connsiteY140" fmla="*/ 6487076 h 6858000"/>
              <a:gd name="connsiteX141" fmla="*/ 5995064 w 6128435"/>
              <a:gd name="connsiteY141" fmla="*/ 6540791 h 6858000"/>
              <a:gd name="connsiteX142" fmla="*/ 5996309 w 6128435"/>
              <a:gd name="connsiteY142" fmla="*/ 6543961 h 6858000"/>
              <a:gd name="connsiteX143" fmla="*/ 5996048 w 6128435"/>
              <a:gd name="connsiteY143" fmla="*/ 6555444 h 6858000"/>
              <a:gd name="connsiteX144" fmla="*/ 6002524 w 6128435"/>
              <a:gd name="connsiteY144" fmla="*/ 6560188 h 6858000"/>
              <a:gd name="connsiteX145" fmla="*/ 6006823 w 6128435"/>
              <a:gd name="connsiteY145" fmla="*/ 6578546 h 6858000"/>
              <a:gd name="connsiteX146" fmla="*/ 6004510 w 6128435"/>
              <a:gd name="connsiteY146" fmla="*/ 6599256 h 6858000"/>
              <a:gd name="connsiteX147" fmla="*/ 5986207 w 6128435"/>
              <a:gd name="connsiteY147" fmla="*/ 6695855 h 6858000"/>
              <a:gd name="connsiteX148" fmla="*/ 5979428 w 6128435"/>
              <a:gd name="connsiteY148" fmla="*/ 6754678 h 6858000"/>
              <a:gd name="connsiteX149" fmla="*/ 5983398 w 6128435"/>
              <a:gd name="connsiteY149" fmla="*/ 6778641 h 6858000"/>
              <a:gd name="connsiteX150" fmla="*/ 5984543 w 6128435"/>
              <a:gd name="connsiteY150" fmla="*/ 6811016 h 6858000"/>
              <a:gd name="connsiteX151" fmla="*/ 5981802 w 6128435"/>
              <a:gd name="connsiteY151" fmla="*/ 6838578 h 6858000"/>
              <a:gd name="connsiteX152" fmla="*/ 5979671 w 6128435"/>
              <a:gd name="connsiteY152" fmla="*/ 6858000 h 6858000"/>
              <a:gd name="connsiteX153" fmla="*/ 0 w 6128435"/>
              <a:gd name="connsiteY153" fmla="*/ 6858000 h 6858000"/>
              <a:gd name="connsiteX154" fmla="*/ 0 w 6128435"/>
              <a:gd name="connsiteY154" fmla="*/ 0 h 6858000"/>
              <a:gd name="connsiteX0" fmla="*/ 0 w 6128435"/>
              <a:gd name="connsiteY0" fmla="*/ 0 h 6858000"/>
              <a:gd name="connsiteX1" fmla="*/ 4965888 w 6128435"/>
              <a:gd name="connsiteY1" fmla="*/ 0 h 6858000"/>
              <a:gd name="connsiteX2" fmla="*/ 4967767 w 6128435"/>
              <a:gd name="connsiteY2" fmla="*/ 7930 h 6858000"/>
              <a:gd name="connsiteX3" fmla="*/ 4979444 w 6128435"/>
              <a:gd name="connsiteY3" fmla="*/ 43921 h 6858000"/>
              <a:gd name="connsiteX4" fmla="*/ 5021173 w 6128435"/>
              <a:gd name="connsiteY4" fmla="*/ 123738 h 6858000"/>
              <a:gd name="connsiteX5" fmla="*/ 5075458 w 6128435"/>
              <a:gd name="connsiteY5" fmla="*/ 264355 h 6858000"/>
              <a:gd name="connsiteX6" fmla="*/ 5081175 w 6128435"/>
              <a:gd name="connsiteY6" fmla="*/ 277448 h 6858000"/>
              <a:gd name="connsiteX7" fmla="*/ 5097011 w 6128435"/>
              <a:gd name="connsiteY7" fmla="*/ 355616 h 6858000"/>
              <a:gd name="connsiteX8" fmla="*/ 5130982 w 6128435"/>
              <a:gd name="connsiteY8" fmla="*/ 412030 h 6858000"/>
              <a:gd name="connsiteX9" fmla="*/ 5153000 w 6128435"/>
              <a:gd name="connsiteY9" fmla="*/ 507134 h 6858000"/>
              <a:gd name="connsiteX10" fmla="*/ 5171282 w 6128435"/>
              <a:gd name="connsiteY10" fmla="*/ 602071 h 6858000"/>
              <a:gd name="connsiteX11" fmla="*/ 5176196 w 6128435"/>
              <a:gd name="connsiteY11" fmla="*/ 636822 h 6858000"/>
              <a:gd name="connsiteX12" fmla="*/ 5189051 w 6128435"/>
              <a:gd name="connsiteY12" fmla="*/ 782518 h 6858000"/>
              <a:gd name="connsiteX13" fmla="*/ 5210428 w 6128435"/>
              <a:gd name="connsiteY13" fmla="*/ 815772 h 6858000"/>
              <a:gd name="connsiteX14" fmla="*/ 5221088 w 6128435"/>
              <a:gd name="connsiteY14" fmla="*/ 860193 h 6858000"/>
              <a:gd name="connsiteX15" fmla="*/ 5230806 w 6128435"/>
              <a:gd name="connsiteY15" fmla="*/ 961354 h 6858000"/>
              <a:gd name="connsiteX16" fmla="*/ 5201018 w 6128435"/>
              <a:gd name="connsiteY16" fmla="*/ 1095027 h 6858000"/>
              <a:gd name="connsiteX17" fmla="*/ 5202153 w 6128435"/>
              <a:gd name="connsiteY17" fmla="*/ 1133224 h 6858000"/>
              <a:gd name="connsiteX18" fmla="*/ 5207370 w 6128435"/>
              <a:gd name="connsiteY18" fmla="*/ 1138097 h 6858000"/>
              <a:gd name="connsiteX19" fmla="*/ 5189234 w 6128435"/>
              <a:gd name="connsiteY19" fmla="*/ 1193495 h 6858000"/>
              <a:gd name="connsiteX20" fmla="*/ 5202769 w 6128435"/>
              <a:gd name="connsiteY20" fmla="*/ 1269450 h 6858000"/>
              <a:gd name="connsiteX21" fmla="*/ 5225968 w 6128435"/>
              <a:gd name="connsiteY21" fmla="*/ 1357994 h 6858000"/>
              <a:gd name="connsiteX22" fmla="*/ 5233819 w 6128435"/>
              <a:gd name="connsiteY22" fmla="*/ 1380922 h 6858000"/>
              <a:gd name="connsiteX23" fmla="*/ 5237226 w 6128435"/>
              <a:gd name="connsiteY23" fmla="*/ 1441327 h 6858000"/>
              <a:gd name="connsiteX24" fmla="*/ 5255653 w 6128435"/>
              <a:gd name="connsiteY24" fmla="*/ 1524712 h 6858000"/>
              <a:gd name="connsiteX25" fmla="*/ 5263491 w 6128435"/>
              <a:gd name="connsiteY25" fmla="*/ 1642938 h 6858000"/>
              <a:gd name="connsiteX26" fmla="*/ 5261314 w 6128435"/>
              <a:gd name="connsiteY26" fmla="*/ 1689177 h 6858000"/>
              <a:gd name="connsiteX27" fmla="*/ 5259788 w 6128435"/>
              <a:gd name="connsiteY27" fmla="*/ 1768516 h 6858000"/>
              <a:gd name="connsiteX28" fmla="*/ 5255696 w 6128435"/>
              <a:gd name="connsiteY28" fmla="*/ 1953770 h 6858000"/>
              <a:gd name="connsiteX29" fmla="*/ 5252592 w 6128435"/>
              <a:gd name="connsiteY29" fmla="*/ 2092210 h 6858000"/>
              <a:gd name="connsiteX30" fmla="*/ 5264303 w 6128435"/>
              <a:gd name="connsiteY30" fmla="*/ 2225157 h 6858000"/>
              <a:gd name="connsiteX31" fmla="*/ 5254949 w 6128435"/>
              <a:gd name="connsiteY31" fmla="*/ 2236160 h 6858000"/>
              <a:gd name="connsiteX32" fmla="*/ 5250104 w 6128435"/>
              <a:gd name="connsiteY32" fmla="*/ 2249166 h 6858000"/>
              <a:gd name="connsiteX33" fmla="*/ 5251214 w 6128435"/>
              <a:gd name="connsiteY33" fmla="*/ 2250944 h 6858000"/>
              <a:gd name="connsiteX34" fmla="*/ 5250644 w 6128435"/>
              <a:gd name="connsiteY34" fmla="*/ 2266619 h 6858000"/>
              <a:gd name="connsiteX35" fmla="*/ 5293877 w 6128435"/>
              <a:gd name="connsiteY35" fmla="*/ 2368649 h 6858000"/>
              <a:gd name="connsiteX36" fmla="*/ 5311338 w 6128435"/>
              <a:gd name="connsiteY36" fmla="*/ 2404034 h 6858000"/>
              <a:gd name="connsiteX37" fmla="*/ 5338366 w 6128435"/>
              <a:gd name="connsiteY37" fmla="*/ 2465052 h 6858000"/>
              <a:gd name="connsiteX38" fmla="*/ 5371263 w 6128435"/>
              <a:gd name="connsiteY38" fmla="*/ 2586413 h 6858000"/>
              <a:gd name="connsiteX39" fmla="*/ 5407503 w 6128435"/>
              <a:gd name="connsiteY39" fmla="*/ 2786290 h 6858000"/>
              <a:gd name="connsiteX40" fmla="*/ 5407356 w 6128435"/>
              <a:gd name="connsiteY40" fmla="*/ 2787545 h 6858000"/>
              <a:gd name="connsiteX41" fmla="*/ 5411130 w 6128435"/>
              <a:gd name="connsiteY41" fmla="*/ 2788640 h 6858000"/>
              <a:gd name="connsiteX42" fmla="*/ 5416439 w 6128435"/>
              <a:gd name="connsiteY42" fmla="*/ 2805666 h 6858000"/>
              <a:gd name="connsiteX43" fmla="*/ 5416589 w 6128435"/>
              <a:gd name="connsiteY43" fmla="*/ 2810822 h 6858000"/>
              <a:gd name="connsiteX44" fmla="*/ 5418542 w 6128435"/>
              <a:gd name="connsiteY44" fmla="*/ 2817745 h 6858000"/>
              <a:gd name="connsiteX45" fmla="*/ 5418847 w 6128435"/>
              <a:gd name="connsiteY45" fmla="*/ 2817825 h 6858000"/>
              <a:gd name="connsiteX46" fmla="*/ 5457023 w 6128435"/>
              <a:gd name="connsiteY46" fmla="*/ 2858292 h 6858000"/>
              <a:gd name="connsiteX47" fmla="*/ 5479298 w 6128435"/>
              <a:gd name="connsiteY47" fmla="*/ 2947791 h 6858000"/>
              <a:gd name="connsiteX48" fmla="*/ 5481770 w 6128435"/>
              <a:gd name="connsiteY48" fmla="*/ 2951352 h 6858000"/>
              <a:gd name="connsiteX49" fmla="*/ 5482045 w 6128435"/>
              <a:gd name="connsiteY49" fmla="*/ 2984371 h 6858000"/>
              <a:gd name="connsiteX50" fmla="*/ 5482415 w 6128435"/>
              <a:gd name="connsiteY50" fmla="*/ 3004079 h 6858000"/>
              <a:gd name="connsiteX51" fmla="*/ 5503944 w 6128435"/>
              <a:gd name="connsiteY51" fmla="*/ 3123335 h 6858000"/>
              <a:gd name="connsiteX52" fmla="*/ 5516007 w 6128435"/>
              <a:gd name="connsiteY52" fmla="*/ 3258473 h 6858000"/>
              <a:gd name="connsiteX53" fmla="*/ 5566839 w 6128435"/>
              <a:gd name="connsiteY53" fmla="*/ 3345295 h 6858000"/>
              <a:gd name="connsiteX54" fmla="*/ 5589758 w 6128435"/>
              <a:gd name="connsiteY54" fmla="*/ 3506453 h 6858000"/>
              <a:gd name="connsiteX55" fmla="*/ 5596144 w 6128435"/>
              <a:gd name="connsiteY55" fmla="*/ 3534624 h 6858000"/>
              <a:gd name="connsiteX56" fmla="*/ 5597750 w 6128435"/>
              <a:gd name="connsiteY56" fmla="*/ 3534129 h 6858000"/>
              <a:gd name="connsiteX57" fmla="*/ 5599700 w 6128435"/>
              <a:gd name="connsiteY57" fmla="*/ 3547221 h 6858000"/>
              <a:gd name="connsiteX58" fmla="*/ 5615031 w 6128435"/>
              <a:gd name="connsiteY58" fmla="*/ 3557482 h 6858000"/>
              <a:gd name="connsiteX59" fmla="*/ 5618377 w 6128435"/>
              <a:gd name="connsiteY59" fmla="*/ 3588431 h 6858000"/>
              <a:gd name="connsiteX60" fmla="*/ 5612155 w 6128435"/>
              <a:gd name="connsiteY60" fmla="*/ 3589869 h 6858000"/>
              <a:gd name="connsiteX61" fmla="*/ 5620843 w 6128435"/>
              <a:gd name="connsiteY61" fmla="*/ 3606745 h 6858000"/>
              <a:gd name="connsiteX62" fmla="*/ 5655472 w 6128435"/>
              <a:gd name="connsiteY62" fmla="*/ 3678877 h 6858000"/>
              <a:gd name="connsiteX63" fmla="*/ 5680448 w 6128435"/>
              <a:gd name="connsiteY63" fmla="*/ 3717760 h 6858000"/>
              <a:gd name="connsiteX64" fmla="*/ 5683015 w 6128435"/>
              <a:gd name="connsiteY64" fmla="*/ 3762025 h 6858000"/>
              <a:gd name="connsiteX65" fmla="*/ 5696643 w 6128435"/>
              <a:gd name="connsiteY65" fmla="*/ 3773888 h 6858000"/>
              <a:gd name="connsiteX66" fmla="*/ 5699203 w 6128435"/>
              <a:gd name="connsiteY66" fmla="*/ 3775823 h 6858000"/>
              <a:gd name="connsiteX67" fmla="*/ 5704824 w 6128435"/>
              <a:gd name="connsiteY67" fmla="*/ 3785966 h 6858000"/>
              <a:gd name="connsiteX68" fmla="*/ 5712204 w 6128435"/>
              <a:gd name="connsiteY68" fmla="*/ 3785830 h 6858000"/>
              <a:gd name="connsiteX69" fmla="*/ 5724816 w 6128435"/>
              <a:gd name="connsiteY69" fmla="*/ 3798949 h 6858000"/>
              <a:gd name="connsiteX70" fmla="*/ 5733539 w 6128435"/>
              <a:gd name="connsiteY70" fmla="*/ 3818457 h 6858000"/>
              <a:gd name="connsiteX71" fmla="*/ 5768491 w 6128435"/>
              <a:gd name="connsiteY71" fmla="*/ 3914399 h 6858000"/>
              <a:gd name="connsiteX72" fmla="*/ 5793123 w 6128435"/>
              <a:gd name="connsiteY72" fmla="*/ 3969952 h 6858000"/>
              <a:gd name="connsiteX73" fmla="*/ 5808321 w 6128435"/>
              <a:gd name="connsiteY73" fmla="*/ 3988153 h 6858000"/>
              <a:gd name="connsiteX74" fmla="*/ 5825621 w 6128435"/>
              <a:gd name="connsiteY74" fmla="*/ 4015525 h 6858000"/>
              <a:gd name="connsiteX75" fmla="*/ 5860672 w 6128435"/>
              <a:gd name="connsiteY75" fmla="*/ 4061579 h 6858000"/>
              <a:gd name="connsiteX76" fmla="*/ 5872173 w 6128435"/>
              <a:gd name="connsiteY76" fmla="*/ 4088497 h 6858000"/>
              <a:gd name="connsiteX77" fmla="*/ 5883705 w 6128435"/>
              <a:gd name="connsiteY77" fmla="*/ 4101899 h 6858000"/>
              <a:gd name="connsiteX78" fmla="*/ 5885314 w 6128435"/>
              <a:gd name="connsiteY78" fmla="*/ 4108387 h 6858000"/>
              <a:gd name="connsiteX79" fmla="*/ 5894095 w 6128435"/>
              <a:gd name="connsiteY79" fmla="*/ 4128857 h 6858000"/>
              <a:gd name="connsiteX80" fmla="*/ 5898339 w 6128435"/>
              <a:gd name="connsiteY80" fmla="*/ 4140800 h 6858000"/>
              <a:gd name="connsiteX81" fmla="*/ 5899734 w 6128435"/>
              <a:gd name="connsiteY81" fmla="*/ 4145632 h 6858000"/>
              <a:gd name="connsiteX82" fmla="*/ 5903513 w 6128435"/>
              <a:gd name="connsiteY82" fmla="*/ 4187661 h 6858000"/>
              <a:gd name="connsiteX83" fmla="*/ 5917114 w 6128435"/>
              <a:gd name="connsiteY83" fmla="*/ 4213096 h 6858000"/>
              <a:gd name="connsiteX84" fmla="*/ 5921153 w 6128435"/>
              <a:gd name="connsiteY84" fmla="*/ 4236222 h 6858000"/>
              <a:gd name="connsiteX85" fmla="*/ 5924233 w 6128435"/>
              <a:gd name="connsiteY85" fmla="*/ 4242060 h 6858000"/>
              <a:gd name="connsiteX86" fmla="*/ 5928910 w 6128435"/>
              <a:gd name="connsiteY86" fmla="*/ 4300973 h 6858000"/>
              <a:gd name="connsiteX87" fmla="*/ 5939320 w 6128435"/>
              <a:gd name="connsiteY87" fmla="*/ 4340435 h 6858000"/>
              <a:gd name="connsiteX88" fmla="*/ 5946705 w 6128435"/>
              <a:gd name="connsiteY88" fmla="*/ 4428051 h 6858000"/>
              <a:gd name="connsiteX89" fmla="*/ 5949261 w 6128435"/>
              <a:gd name="connsiteY89" fmla="*/ 4449185 h 6858000"/>
              <a:gd name="connsiteX90" fmla="*/ 5957504 w 6128435"/>
              <a:gd name="connsiteY90" fmla="*/ 4465911 h 6858000"/>
              <a:gd name="connsiteX91" fmla="*/ 5964689 w 6128435"/>
              <a:gd name="connsiteY91" fmla="*/ 4468532 h 6858000"/>
              <a:gd name="connsiteX92" fmla="*/ 5967062 w 6128435"/>
              <a:gd name="connsiteY92" fmla="*/ 4479923 h 6858000"/>
              <a:gd name="connsiteX93" fmla="*/ 5968960 w 6128435"/>
              <a:gd name="connsiteY93" fmla="*/ 4482655 h 6858000"/>
              <a:gd name="connsiteX94" fmla="*/ 5978567 w 6128435"/>
              <a:gd name="connsiteY94" fmla="*/ 4498605 h 6858000"/>
              <a:gd name="connsiteX95" fmla="*/ 5980106 w 6128435"/>
              <a:gd name="connsiteY95" fmla="*/ 4585087 h 6858000"/>
              <a:gd name="connsiteX96" fmla="*/ 5998138 w 6128435"/>
              <a:gd name="connsiteY96" fmla="*/ 4697518 h 6858000"/>
              <a:gd name="connsiteX97" fmla="*/ 6013516 w 6128435"/>
              <a:gd name="connsiteY97" fmla="*/ 4786619 h 6858000"/>
              <a:gd name="connsiteX98" fmla="*/ 6025404 w 6128435"/>
              <a:gd name="connsiteY98" fmla="*/ 4858148 h 6858000"/>
              <a:gd name="connsiteX99" fmla="*/ 6007749 w 6128435"/>
              <a:gd name="connsiteY99" fmla="*/ 4964715 h 6858000"/>
              <a:gd name="connsiteX100" fmla="*/ 6005269 w 6128435"/>
              <a:gd name="connsiteY100" fmla="*/ 5150567 h 6858000"/>
              <a:gd name="connsiteX101" fmla="*/ 6001127 w 6128435"/>
              <a:gd name="connsiteY101" fmla="*/ 5164609 h 6858000"/>
              <a:gd name="connsiteX102" fmla="*/ 5996647 w 6128435"/>
              <a:gd name="connsiteY102" fmla="*/ 5185640 h 6858000"/>
              <a:gd name="connsiteX103" fmla="*/ 5998514 w 6128435"/>
              <a:gd name="connsiteY103" fmla="*/ 5189673 h 6858000"/>
              <a:gd name="connsiteX104" fmla="*/ 5995970 w 6128435"/>
              <a:gd name="connsiteY104" fmla="*/ 5221547 h 6858000"/>
              <a:gd name="connsiteX105" fmla="*/ 5997218 w 6128435"/>
              <a:gd name="connsiteY105" fmla="*/ 5222031 h 6858000"/>
              <a:gd name="connsiteX106" fmla="*/ 6002116 w 6128435"/>
              <a:gd name="connsiteY106" fmla="*/ 5231223 h 6858000"/>
              <a:gd name="connsiteX107" fmla="*/ 6008541 w 6128435"/>
              <a:gd name="connsiteY107" fmla="*/ 5248680 h 6858000"/>
              <a:gd name="connsiteX108" fmla="*/ 6039260 w 6128435"/>
              <a:gd name="connsiteY108" fmla="*/ 5289518 h 6858000"/>
              <a:gd name="connsiteX109" fmla="*/ 6036748 w 6128435"/>
              <a:gd name="connsiteY109" fmla="*/ 5322752 h 6858000"/>
              <a:gd name="connsiteX110" fmla="*/ 6036943 w 6128435"/>
              <a:gd name="connsiteY110" fmla="*/ 5329480 h 6858000"/>
              <a:gd name="connsiteX111" fmla="*/ 6037236 w 6128435"/>
              <a:gd name="connsiteY111" fmla="*/ 5329634 h 6858000"/>
              <a:gd name="connsiteX112" fmla="*/ 6038019 w 6128435"/>
              <a:gd name="connsiteY112" fmla="*/ 5336764 h 6858000"/>
              <a:gd name="connsiteX113" fmla="*/ 6037298 w 6128435"/>
              <a:gd name="connsiteY113" fmla="*/ 5341753 h 6858000"/>
              <a:gd name="connsiteX114" fmla="*/ 6037677 w 6128435"/>
              <a:gd name="connsiteY114" fmla="*/ 5354807 h 6858000"/>
              <a:gd name="connsiteX115" fmla="*/ 6039728 w 6128435"/>
              <a:gd name="connsiteY115" fmla="*/ 5359416 h 6858000"/>
              <a:gd name="connsiteX116" fmla="*/ 6043311 w 6128435"/>
              <a:gd name="connsiteY116" fmla="*/ 5361407 h 6858000"/>
              <a:gd name="connsiteX117" fmla="*/ 6042954 w 6128435"/>
              <a:gd name="connsiteY117" fmla="*/ 5362576 h 6858000"/>
              <a:gd name="connsiteX118" fmla="*/ 6053435 w 6128435"/>
              <a:gd name="connsiteY118" fmla="*/ 5387547 h 6858000"/>
              <a:gd name="connsiteX119" fmla="*/ 6065933 w 6128435"/>
              <a:gd name="connsiteY119" fmla="*/ 5443002 h 6858000"/>
              <a:gd name="connsiteX120" fmla="*/ 6068640 w 6128435"/>
              <a:gd name="connsiteY120" fmla="*/ 5474503 h 6858000"/>
              <a:gd name="connsiteX121" fmla="*/ 6080922 w 6128435"/>
              <a:gd name="connsiteY121" fmla="*/ 5561070 h 6858000"/>
              <a:gd name="connsiteX122" fmla="*/ 6096949 w 6128435"/>
              <a:gd name="connsiteY122" fmla="*/ 5648179 h 6858000"/>
              <a:gd name="connsiteX123" fmla="*/ 6125703 w 6128435"/>
              <a:gd name="connsiteY123" fmla="*/ 5692894 h 6858000"/>
              <a:gd name="connsiteX124" fmla="*/ 6126670 w 6128435"/>
              <a:gd name="connsiteY124" fmla="*/ 5697882 h 6858000"/>
              <a:gd name="connsiteX125" fmla="*/ 6124061 w 6128435"/>
              <a:gd name="connsiteY125" fmla="*/ 5710294 h 6858000"/>
              <a:gd name="connsiteX126" fmla="*/ 6122213 w 6128435"/>
              <a:gd name="connsiteY126" fmla="*/ 5714762 h 6858000"/>
              <a:gd name="connsiteX127" fmla="*/ 6121353 w 6128435"/>
              <a:gd name="connsiteY127" fmla="*/ 5721725 h 6858000"/>
              <a:gd name="connsiteX128" fmla="*/ 6121607 w 6128435"/>
              <a:gd name="connsiteY128" fmla="*/ 5721959 h 6858000"/>
              <a:gd name="connsiteX129" fmla="*/ 6120262 w 6128435"/>
              <a:gd name="connsiteY129" fmla="*/ 5728358 h 6858000"/>
              <a:gd name="connsiteX130" fmla="*/ 6110194 w 6128435"/>
              <a:gd name="connsiteY130" fmla="*/ 5758853 h 6858000"/>
              <a:gd name="connsiteX131" fmla="*/ 6127519 w 6128435"/>
              <a:gd name="connsiteY131" fmla="*/ 5865775 h 6858000"/>
              <a:gd name="connsiteX132" fmla="*/ 6128435 w 6128435"/>
              <a:gd name="connsiteY132" fmla="*/ 5870164 h 6858000"/>
              <a:gd name="connsiteX133" fmla="*/ 6119217 w 6128435"/>
              <a:gd name="connsiteY133" fmla="*/ 5888542 h 6858000"/>
              <a:gd name="connsiteX134" fmla="*/ 6102493 w 6128435"/>
              <a:gd name="connsiteY134" fmla="*/ 5928602 h 6858000"/>
              <a:gd name="connsiteX135" fmla="*/ 6056863 w 6128435"/>
              <a:gd name="connsiteY135" fmla="*/ 6000643 h 6858000"/>
              <a:gd name="connsiteX136" fmla="*/ 6045436 w 6128435"/>
              <a:gd name="connsiteY136" fmla="*/ 6124480 h 6858000"/>
              <a:gd name="connsiteX137" fmla="*/ 6030489 w 6128435"/>
              <a:gd name="connsiteY137" fmla="*/ 6317666 h 6858000"/>
              <a:gd name="connsiteX138" fmla="*/ 6007492 w 6128435"/>
              <a:gd name="connsiteY138" fmla="*/ 6440818 h 6858000"/>
              <a:gd name="connsiteX139" fmla="*/ 6009467 w 6128435"/>
              <a:gd name="connsiteY139" fmla="*/ 6487076 h 6858000"/>
              <a:gd name="connsiteX140" fmla="*/ 5995064 w 6128435"/>
              <a:gd name="connsiteY140" fmla="*/ 6540791 h 6858000"/>
              <a:gd name="connsiteX141" fmla="*/ 5996309 w 6128435"/>
              <a:gd name="connsiteY141" fmla="*/ 6543961 h 6858000"/>
              <a:gd name="connsiteX142" fmla="*/ 5996048 w 6128435"/>
              <a:gd name="connsiteY142" fmla="*/ 6555444 h 6858000"/>
              <a:gd name="connsiteX143" fmla="*/ 6002524 w 6128435"/>
              <a:gd name="connsiteY143" fmla="*/ 6560188 h 6858000"/>
              <a:gd name="connsiteX144" fmla="*/ 6006823 w 6128435"/>
              <a:gd name="connsiteY144" fmla="*/ 6578546 h 6858000"/>
              <a:gd name="connsiteX145" fmla="*/ 6004510 w 6128435"/>
              <a:gd name="connsiteY145" fmla="*/ 6599256 h 6858000"/>
              <a:gd name="connsiteX146" fmla="*/ 5986207 w 6128435"/>
              <a:gd name="connsiteY146" fmla="*/ 6695855 h 6858000"/>
              <a:gd name="connsiteX147" fmla="*/ 5979428 w 6128435"/>
              <a:gd name="connsiteY147" fmla="*/ 6754678 h 6858000"/>
              <a:gd name="connsiteX148" fmla="*/ 5983398 w 6128435"/>
              <a:gd name="connsiteY148" fmla="*/ 6778641 h 6858000"/>
              <a:gd name="connsiteX149" fmla="*/ 5984543 w 6128435"/>
              <a:gd name="connsiteY149" fmla="*/ 6811016 h 6858000"/>
              <a:gd name="connsiteX150" fmla="*/ 5981802 w 6128435"/>
              <a:gd name="connsiteY150" fmla="*/ 6838578 h 6858000"/>
              <a:gd name="connsiteX151" fmla="*/ 5979671 w 6128435"/>
              <a:gd name="connsiteY151" fmla="*/ 6858000 h 6858000"/>
              <a:gd name="connsiteX152" fmla="*/ 0 w 6128435"/>
              <a:gd name="connsiteY152" fmla="*/ 6858000 h 6858000"/>
              <a:gd name="connsiteX153" fmla="*/ 0 w 6128435"/>
              <a:gd name="connsiteY15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16589 w 6127519"/>
              <a:gd name="connsiteY43" fmla="*/ 2810822 h 6858000"/>
              <a:gd name="connsiteX44" fmla="*/ 5418542 w 6127519"/>
              <a:gd name="connsiteY44" fmla="*/ 2817745 h 6858000"/>
              <a:gd name="connsiteX45" fmla="*/ 5418847 w 6127519"/>
              <a:gd name="connsiteY45" fmla="*/ 2817825 h 6858000"/>
              <a:gd name="connsiteX46" fmla="*/ 5457023 w 6127519"/>
              <a:gd name="connsiteY46" fmla="*/ 2858292 h 6858000"/>
              <a:gd name="connsiteX47" fmla="*/ 5479298 w 6127519"/>
              <a:gd name="connsiteY47" fmla="*/ 2947791 h 6858000"/>
              <a:gd name="connsiteX48" fmla="*/ 5481770 w 6127519"/>
              <a:gd name="connsiteY48" fmla="*/ 2951352 h 6858000"/>
              <a:gd name="connsiteX49" fmla="*/ 5482045 w 6127519"/>
              <a:gd name="connsiteY49" fmla="*/ 2984371 h 6858000"/>
              <a:gd name="connsiteX50" fmla="*/ 5482415 w 6127519"/>
              <a:gd name="connsiteY50" fmla="*/ 3004079 h 6858000"/>
              <a:gd name="connsiteX51" fmla="*/ 5503944 w 6127519"/>
              <a:gd name="connsiteY51" fmla="*/ 3123335 h 6858000"/>
              <a:gd name="connsiteX52" fmla="*/ 5516007 w 6127519"/>
              <a:gd name="connsiteY52" fmla="*/ 3258473 h 6858000"/>
              <a:gd name="connsiteX53" fmla="*/ 5566839 w 6127519"/>
              <a:gd name="connsiteY53" fmla="*/ 3345295 h 6858000"/>
              <a:gd name="connsiteX54" fmla="*/ 5589758 w 6127519"/>
              <a:gd name="connsiteY54" fmla="*/ 3506453 h 6858000"/>
              <a:gd name="connsiteX55" fmla="*/ 5596144 w 6127519"/>
              <a:gd name="connsiteY55" fmla="*/ 3534624 h 6858000"/>
              <a:gd name="connsiteX56" fmla="*/ 5597750 w 6127519"/>
              <a:gd name="connsiteY56" fmla="*/ 3534129 h 6858000"/>
              <a:gd name="connsiteX57" fmla="*/ 5599700 w 6127519"/>
              <a:gd name="connsiteY57" fmla="*/ 3547221 h 6858000"/>
              <a:gd name="connsiteX58" fmla="*/ 5615031 w 6127519"/>
              <a:gd name="connsiteY58" fmla="*/ 3557482 h 6858000"/>
              <a:gd name="connsiteX59" fmla="*/ 5618377 w 6127519"/>
              <a:gd name="connsiteY59" fmla="*/ 3588431 h 6858000"/>
              <a:gd name="connsiteX60" fmla="*/ 5612155 w 6127519"/>
              <a:gd name="connsiteY60" fmla="*/ 3589869 h 6858000"/>
              <a:gd name="connsiteX61" fmla="*/ 5620843 w 6127519"/>
              <a:gd name="connsiteY61" fmla="*/ 3606745 h 6858000"/>
              <a:gd name="connsiteX62" fmla="*/ 5655472 w 6127519"/>
              <a:gd name="connsiteY62" fmla="*/ 3678877 h 6858000"/>
              <a:gd name="connsiteX63" fmla="*/ 5680448 w 6127519"/>
              <a:gd name="connsiteY63" fmla="*/ 3717760 h 6858000"/>
              <a:gd name="connsiteX64" fmla="*/ 5683015 w 6127519"/>
              <a:gd name="connsiteY64" fmla="*/ 3762025 h 6858000"/>
              <a:gd name="connsiteX65" fmla="*/ 5696643 w 6127519"/>
              <a:gd name="connsiteY65" fmla="*/ 3773888 h 6858000"/>
              <a:gd name="connsiteX66" fmla="*/ 5699203 w 6127519"/>
              <a:gd name="connsiteY66" fmla="*/ 3775823 h 6858000"/>
              <a:gd name="connsiteX67" fmla="*/ 5704824 w 6127519"/>
              <a:gd name="connsiteY67" fmla="*/ 3785966 h 6858000"/>
              <a:gd name="connsiteX68" fmla="*/ 5712204 w 6127519"/>
              <a:gd name="connsiteY68" fmla="*/ 3785830 h 6858000"/>
              <a:gd name="connsiteX69" fmla="*/ 5724816 w 6127519"/>
              <a:gd name="connsiteY69" fmla="*/ 3798949 h 6858000"/>
              <a:gd name="connsiteX70" fmla="*/ 5733539 w 6127519"/>
              <a:gd name="connsiteY70" fmla="*/ 3818457 h 6858000"/>
              <a:gd name="connsiteX71" fmla="*/ 5768491 w 6127519"/>
              <a:gd name="connsiteY71" fmla="*/ 3914399 h 6858000"/>
              <a:gd name="connsiteX72" fmla="*/ 5793123 w 6127519"/>
              <a:gd name="connsiteY72" fmla="*/ 3969952 h 6858000"/>
              <a:gd name="connsiteX73" fmla="*/ 5808321 w 6127519"/>
              <a:gd name="connsiteY73" fmla="*/ 3988153 h 6858000"/>
              <a:gd name="connsiteX74" fmla="*/ 5825621 w 6127519"/>
              <a:gd name="connsiteY74" fmla="*/ 4015525 h 6858000"/>
              <a:gd name="connsiteX75" fmla="*/ 5860672 w 6127519"/>
              <a:gd name="connsiteY75" fmla="*/ 4061579 h 6858000"/>
              <a:gd name="connsiteX76" fmla="*/ 5872173 w 6127519"/>
              <a:gd name="connsiteY76" fmla="*/ 4088497 h 6858000"/>
              <a:gd name="connsiteX77" fmla="*/ 5883705 w 6127519"/>
              <a:gd name="connsiteY77" fmla="*/ 4101899 h 6858000"/>
              <a:gd name="connsiteX78" fmla="*/ 5885314 w 6127519"/>
              <a:gd name="connsiteY78" fmla="*/ 4108387 h 6858000"/>
              <a:gd name="connsiteX79" fmla="*/ 5894095 w 6127519"/>
              <a:gd name="connsiteY79" fmla="*/ 4128857 h 6858000"/>
              <a:gd name="connsiteX80" fmla="*/ 5898339 w 6127519"/>
              <a:gd name="connsiteY80" fmla="*/ 4140800 h 6858000"/>
              <a:gd name="connsiteX81" fmla="*/ 5899734 w 6127519"/>
              <a:gd name="connsiteY81" fmla="*/ 4145632 h 6858000"/>
              <a:gd name="connsiteX82" fmla="*/ 5903513 w 6127519"/>
              <a:gd name="connsiteY82" fmla="*/ 4187661 h 6858000"/>
              <a:gd name="connsiteX83" fmla="*/ 5917114 w 6127519"/>
              <a:gd name="connsiteY83" fmla="*/ 4213096 h 6858000"/>
              <a:gd name="connsiteX84" fmla="*/ 5921153 w 6127519"/>
              <a:gd name="connsiteY84" fmla="*/ 4236222 h 6858000"/>
              <a:gd name="connsiteX85" fmla="*/ 5924233 w 6127519"/>
              <a:gd name="connsiteY85" fmla="*/ 4242060 h 6858000"/>
              <a:gd name="connsiteX86" fmla="*/ 5928910 w 6127519"/>
              <a:gd name="connsiteY86" fmla="*/ 4300973 h 6858000"/>
              <a:gd name="connsiteX87" fmla="*/ 5939320 w 6127519"/>
              <a:gd name="connsiteY87" fmla="*/ 4340435 h 6858000"/>
              <a:gd name="connsiteX88" fmla="*/ 5946705 w 6127519"/>
              <a:gd name="connsiteY88" fmla="*/ 4428051 h 6858000"/>
              <a:gd name="connsiteX89" fmla="*/ 5949261 w 6127519"/>
              <a:gd name="connsiteY89" fmla="*/ 4449185 h 6858000"/>
              <a:gd name="connsiteX90" fmla="*/ 5957504 w 6127519"/>
              <a:gd name="connsiteY90" fmla="*/ 4465911 h 6858000"/>
              <a:gd name="connsiteX91" fmla="*/ 5964689 w 6127519"/>
              <a:gd name="connsiteY91" fmla="*/ 4468532 h 6858000"/>
              <a:gd name="connsiteX92" fmla="*/ 5967062 w 6127519"/>
              <a:gd name="connsiteY92" fmla="*/ 4479923 h 6858000"/>
              <a:gd name="connsiteX93" fmla="*/ 5968960 w 6127519"/>
              <a:gd name="connsiteY93" fmla="*/ 4482655 h 6858000"/>
              <a:gd name="connsiteX94" fmla="*/ 5978567 w 6127519"/>
              <a:gd name="connsiteY94" fmla="*/ 4498605 h 6858000"/>
              <a:gd name="connsiteX95" fmla="*/ 5980106 w 6127519"/>
              <a:gd name="connsiteY95" fmla="*/ 4585087 h 6858000"/>
              <a:gd name="connsiteX96" fmla="*/ 5998138 w 6127519"/>
              <a:gd name="connsiteY96" fmla="*/ 4697518 h 6858000"/>
              <a:gd name="connsiteX97" fmla="*/ 6013516 w 6127519"/>
              <a:gd name="connsiteY97" fmla="*/ 4786619 h 6858000"/>
              <a:gd name="connsiteX98" fmla="*/ 6025404 w 6127519"/>
              <a:gd name="connsiteY98" fmla="*/ 4858148 h 6858000"/>
              <a:gd name="connsiteX99" fmla="*/ 6007749 w 6127519"/>
              <a:gd name="connsiteY99" fmla="*/ 4964715 h 6858000"/>
              <a:gd name="connsiteX100" fmla="*/ 6005269 w 6127519"/>
              <a:gd name="connsiteY100" fmla="*/ 5150567 h 6858000"/>
              <a:gd name="connsiteX101" fmla="*/ 6001127 w 6127519"/>
              <a:gd name="connsiteY101" fmla="*/ 5164609 h 6858000"/>
              <a:gd name="connsiteX102" fmla="*/ 5996647 w 6127519"/>
              <a:gd name="connsiteY102" fmla="*/ 5185640 h 6858000"/>
              <a:gd name="connsiteX103" fmla="*/ 5998514 w 6127519"/>
              <a:gd name="connsiteY103" fmla="*/ 5189673 h 6858000"/>
              <a:gd name="connsiteX104" fmla="*/ 5995970 w 6127519"/>
              <a:gd name="connsiteY104" fmla="*/ 5221547 h 6858000"/>
              <a:gd name="connsiteX105" fmla="*/ 5997218 w 6127519"/>
              <a:gd name="connsiteY105" fmla="*/ 5222031 h 6858000"/>
              <a:gd name="connsiteX106" fmla="*/ 6002116 w 6127519"/>
              <a:gd name="connsiteY106" fmla="*/ 5231223 h 6858000"/>
              <a:gd name="connsiteX107" fmla="*/ 6008541 w 6127519"/>
              <a:gd name="connsiteY107" fmla="*/ 5248680 h 6858000"/>
              <a:gd name="connsiteX108" fmla="*/ 6039260 w 6127519"/>
              <a:gd name="connsiteY108" fmla="*/ 5289518 h 6858000"/>
              <a:gd name="connsiteX109" fmla="*/ 6036748 w 6127519"/>
              <a:gd name="connsiteY109" fmla="*/ 5322752 h 6858000"/>
              <a:gd name="connsiteX110" fmla="*/ 6036943 w 6127519"/>
              <a:gd name="connsiteY110" fmla="*/ 5329480 h 6858000"/>
              <a:gd name="connsiteX111" fmla="*/ 6037236 w 6127519"/>
              <a:gd name="connsiteY111" fmla="*/ 5329634 h 6858000"/>
              <a:gd name="connsiteX112" fmla="*/ 6038019 w 6127519"/>
              <a:gd name="connsiteY112" fmla="*/ 5336764 h 6858000"/>
              <a:gd name="connsiteX113" fmla="*/ 6037298 w 6127519"/>
              <a:gd name="connsiteY113" fmla="*/ 5341753 h 6858000"/>
              <a:gd name="connsiteX114" fmla="*/ 6037677 w 6127519"/>
              <a:gd name="connsiteY114" fmla="*/ 5354807 h 6858000"/>
              <a:gd name="connsiteX115" fmla="*/ 6039728 w 6127519"/>
              <a:gd name="connsiteY115" fmla="*/ 5359416 h 6858000"/>
              <a:gd name="connsiteX116" fmla="*/ 6043311 w 6127519"/>
              <a:gd name="connsiteY116" fmla="*/ 5361407 h 6858000"/>
              <a:gd name="connsiteX117" fmla="*/ 6042954 w 6127519"/>
              <a:gd name="connsiteY117" fmla="*/ 5362576 h 6858000"/>
              <a:gd name="connsiteX118" fmla="*/ 6053435 w 6127519"/>
              <a:gd name="connsiteY118" fmla="*/ 5387547 h 6858000"/>
              <a:gd name="connsiteX119" fmla="*/ 6065933 w 6127519"/>
              <a:gd name="connsiteY119" fmla="*/ 5443002 h 6858000"/>
              <a:gd name="connsiteX120" fmla="*/ 6068640 w 6127519"/>
              <a:gd name="connsiteY120" fmla="*/ 5474503 h 6858000"/>
              <a:gd name="connsiteX121" fmla="*/ 6080922 w 6127519"/>
              <a:gd name="connsiteY121" fmla="*/ 5561070 h 6858000"/>
              <a:gd name="connsiteX122" fmla="*/ 6096949 w 6127519"/>
              <a:gd name="connsiteY122" fmla="*/ 5648179 h 6858000"/>
              <a:gd name="connsiteX123" fmla="*/ 6125703 w 6127519"/>
              <a:gd name="connsiteY123" fmla="*/ 5692894 h 6858000"/>
              <a:gd name="connsiteX124" fmla="*/ 6126670 w 6127519"/>
              <a:gd name="connsiteY124" fmla="*/ 5697882 h 6858000"/>
              <a:gd name="connsiteX125" fmla="*/ 6124061 w 6127519"/>
              <a:gd name="connsiteY125" fmla="*/ 5710294 h 6858000"/>
              <a:gd name="connsiteX126" fmla="*/ 6122213 w 6127519"/>
              <a:gd name="connsiteY126" fmla="*/ 5714762 h 6858000"/>
              <a:gd name="connsiteX127" fmla="*/ 6121353 w 6127519"/>
              <a:gd name="connsiteY127" fmla="*/ 5721725 h 6858000"/>
              <a:gd name="connsiteX128" fmla="*/ 6121607 w 6127519"/>
              <a:gd name="connsiteY128" fmla="*/ 5721959 h 6858000"/>
              <a:gd name="connsiteX129" fmla="*/ 6120262 w 6127519"/>
              <a:gd name="connsiteY129" fmla="*/ 5728358 h 6858000"/>
              <a:gd name="connsiteX130" fmla="*/ 6110194 w 6127519"/>
              <a:gd name="connsiteY130" fmla="*/ 5758853 h 6858000"/>
              <a:gd name="connsiteX131" fmla="*/ 6127519 w 6127519"/>
              <a:gd name="connsiteY131" fmla="*/ 5865775 h 6858000"/>
              <a:gd name="connsiteX132" fmla="*/ 6119217 w 6127519"/>
              <a:gd name="connsiteY132" fmla="*/ 5888542 h 6858000"/>
              <a:gd name="connsiteX133" fmla="*/ 6102493 w 6127519"/>
              <a:gd name="connsiteY133" fmla="*/ 5928602 h 6858000"/>
              <a:gd name="connsiteX134" fmla="*/ 6056863 w 6127519"/>
              <a:gd name="connsiteY134" fmla="*/ 6000643 h 6858000"/>
              <a:gd name="connsiteX135" fmla="*/ 6045436 w 6127519"/>
              <a:gd name="connsiteY135" fmla="*/ 6124480 h 6858000"/>
              <a:gd name="connsiteX136" fmla="*/ 6030489 w 6127519"/>
              <a:gd name="connsiteY136" fmla="*/ 6317666 h 6858000"/>
              <a:gd name="connsiteX137" fmla="*/ 6007492 w 6127519"/>
              <a:gd name="connsiteY137" fmla="*/ 6440818 h 6858000"/>
              <a:gd name="connsiteX138" fmla="*/ 6009467 w 6127519"/>
              <a:gd name="connsiteY138" fmla="*/ 6487076 h 6858000"/>
              <a:gd name="connsiteX139" fmla="*/ 5995064 w 6127519"/>
              <a:gd name="connsiteY139" fmla="*/ 6540791 h 6858000"/>
              <a:gd name="connsiteX140" fmla="*/ 5996309 w 6127519"/>
              <a:gd name="connsiteY140" fmla="*/ 6543961 h 6858000"/>
              <a:gd name="connsiteX141" fmla="*/ 5996048 w 6127519"/>
              <a:gd name="connsiteY141" fmla="*/ 6555444 h 6858000"/>
              <a:gd name="connsiteX142" fmla="*/ 6002524 w 6127519"/>
              <a:gd name="connsiteY142" fmla="*/ 6560188 h 6858000"/>
              <a:gd name="connsiteX143" fmla="*/ 6006823 w 6127519"/>
              <a:gd name="connsiteY143" fmla="*/ 6578546 h 6858000"/>
              <a:gd name="connsiteX144" fmla="*/ 6004510 w 6127519"/>
              <a:gd name="connsiteY144" fmla="*/ 6599256 h 6858000"/>
              <a:gd name="connsiteX145" fmla="*/ 5986207 w 6127519"/>
              <a:gd name="connsiteY145" fmla="*/ 6695855 h 6858000"/>
              <a:gd name="connsiteX146" fmla="*/ 5979428 w 6127519"/>
              <a:gd name="connsiteY146" fmla="*/ 6754678 h 6858000"/>
              <a:gd name="connsiteX147" fmla="*/ 5983398 w 6127519"/>
              <a:gd name="connsiteY147" fmla="*/ 6778641 h 6858000"/>
              <a:gd name="connsiteX148" fmla="*/ 5984543 w 6127519"/>
              <a:gd name="connsiteY148" fmla="*/ 6811016 h 6858000"/>
              <a:gd name="connsiteX149" fmla="*/ 5981802 w 6127519"/>
              <a:gd name="connsiteY149" fmla="*/ 6838578 h 6858000"/>
              <a:gd name="connsiteX150" fmla="*/ 5979671 w 6127519"/>
              <a:gd name="connsiteY150" fmla="*/ 6858000 h 6858000"/>
              <a:gd name="connsiteX151" fmla="*/ 0 w 6127519"/>
              <a:gd name="connsiteY151" fmla="*/ 6858000 h 6858000"/>
              <a:gd name="connsiteX152" fmla="*/ 0 w 612751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08541 w 6127689"/>
              <a:gd name="connsiteY107" fmla="*/ 5248680 h 6858000"/>
              <a:gd name="connsiteX108" fmla="*/ 6039260 w 6127689"/>
              <a:gd name="connsiteY108" fmla="*/ 5289518 h 6858000"/>
              <a:gd name="connsiteX109" fmla="*/ 6036748 w 6127689"/>
              <a:gd name="connsiteY109" fmla="*/ 5322752 h 6858000"/>
              <a:gd name="connsiteX110" fmla="*/ 6036943 w 6127689"/>
              <a:gd name="connsiteY110" fmla="*/ 5329480 h 6858000"/>
              <a:gd name="connsiteX111" fmla="*/ 6037236 w 6127689"/>
              <a:gd name="connsiteY111" fmla="*/ 5329634 h 6858000"/>
              <a:gd name="connsiteX112" fmla="*/ 6038019 w 6127689"/>
              <a:gd name="connsiteY112" fmla="*/ 5336764 h 6858000"/>
              <a:gd name="connsiteX113" fmla="*/ 6037298 w 6127689"/>
              <a:gd name="connsiteY113" fmla="*/ 5341753 h 6858000"/>
              <a:gd name="connsiteX114" fmla="*/ 6037677 w 6127689"/>
              <a:gd name="connsiteY114" fmla="*/ 5354807 h 6858000"/>
              <a:gd name="connsiteX115" fmla="*/ 6039728 w 6127689"/>
              <a:gd name="connsiteY115" fmla="*/ 5359416 h 6858000"/>
              <a:gd name="connsiteX116" fmla="*/ 6043311 w 6127689"/>
              <a:gd name="connsiteY116" fmla="*/ 5361407 h 6858000"/>
              <a:gd name="connsiteX117" fmla="*/ 6042954 w 6127689"/>
              <a:gd name="connsiteY117" fmla="*/ 5362576 h 6858000"/>
              <a:gd name="connsiteX118" fmla="*/ 6053435 w 6127689"/>
              <a:gd name="connsiteY118" fmla="*/ 5387547 h 6858000"/>
              <a:gd name="connsiteX119" fmla="*/ 6065933 w 6127689"/>
              <a:gd name="connsiteY119" fmla="*/ 5443002 h 6858000"/>
              <a:gd name="connsiteX120" fmla="*/ 6068640 w 6127689"/>
              <a:gd name="connsiteY120" fmla="*/ 5474503 h 6858000"/>
              <a:gd name="connsiteX121" fmla="*/ 6080922 w 6127689"/>
              <a:gd name="connsiteY121" fmla="*/ 5561070 h 6858000"/>
              <a:gd name="connsiteX122" fmla="*/ 6096949 w 6127689"/>
              <a:gd name="connsiteY122" fmla="*/ 5648179 h 6858000"/>
              <a:gd name="connsiteX123" fmla="*/ 6125703 w 6127689"/>
              <a:gd name="connsiteY123" fmla="*/ 5692894 h 6858000"/>
              <a:gd name="connsiteX124" fmla="*/ 6126670 w 6127689"/>
              <a:gd name="connsiteY124" fmla="*/ 5697882 h 6858000"/>
              <a:gd name="connsiteX125" fmla="*/ 6124061 w 6127689"/>
              <a:gd name="connsiteY125" fmla="*/ 5710294 h 6858000"/>
              <a:gd name="connsiteX126" fmla="*/ 6122213 w 6127689"/>
              <a:gd name="connsiteY126" fmla="*/ 5714762 h 6858000"/>
              <a:gd name="connsiteX127" fmla="*/ 6121353 w 6127689"/>
              <a:gd name="connsiteY127" fmla="*/ 5721725 h 6858000"/>
              <a:gd name="connsiteX128" fmla="*/ 6121607 w 6127689"/>
              <a:gd name="connsiteY128" fmla="*/ 5721959 h 6858000"/>
              <a:gd name="connsiteX129" fmla="*/ 6120262 w 6127689"/>
              <a:gd name="connsiteY129" fmla="*/ 5728358 h 6858000"/>
              <a:gd name="connsiteX130" fmla="*/ 6127024 w 6127689"/>
              <a:gd name="connsiteY130" fmla="*/ 5786902 h 6858000"/>
              <a:gd name="connsiteX131" fmla="*/ 6127519 w 6127689"/>
              <a:gd name="connsiteY131" fmla="*/ 5865775 h 6858000"/>
              <a:gd name="connsiteX132" fmla="*/ 6119217 w 6127689"/>
              <a:gd name="connsiteY132" fmla="*/ 5888542 h 6858000"/>
              <a:gd name="connsiteX133" fmla="*/ 6102493 w 6127689"/>
              <a:gd name="connsiteY133" fmla="*/ 5928602 h 6858000"/>
              <a:gd name="connsiteX134" fmla="*/ 6056863 w 6127689"/>
              <a:gd name="connsiteY134" fmla="*/ 6000643 h 6858000"/>
              <a:gd name="connsiteX135" fmla="*/ 6045436 w 6127689"/>
              <a:gd name="connsiteY135" fmla="*/ 6124480 h 6858000"/>
              <a:gd name="connsiteX136" fmla="*/ 6030489 w 6127689"/>
              <a:gd name="connsiteY136" fmla="*/ 6317666 h 6858000"/>
              <a:gd name="connsiteX137" fmla="*/ 6007492 w 6127689"/>
              <a:gd name="connsiteY137" fmla="*/ 6440818 h 6858000"/>
              <a:gd name="connsiteX138" fmla="*/ 6009467 w 6127689"/>
              <a:gd name="connsiteY138" fmla="*/ 6487076 h 6858000"/>
              <a:gd name="connsiteX139" fmla="*/ 5995064 w 6127689"/>
              <a:gd name="connsiteY139" fmla="*/ 6540791 h 6858000"/>
              <a:gd name="connsiteX140" fmla="*/ 5996309 w 6127689"/>
              <a:gd name="connsiteY140" fmla="*/ 6543961 h 6858000"/>
              <a:gd name="connsiteX141" fmla="*/ 5996048 w 6127689"/>
              <a:gd name="connsiteY141" fmla="*/ 6555444 h 6858000"/>
              <a:gd name="connsiteX142" fmla="*/ 6002524 w 6127689"/>
              <a:gd name="connsiteY142" fmla="*/ 6560188 h 6858000"/>
              <a:gd name="connsiteX143" fmla="*/ 6006823 w 6127689"/>
              <a:gd name="connsiteY143" fmla="*/ 6578546 h 6858000"/>
              <a:gd name="connsiteX144" fmla="*/ 6004510 w 6127689"/>
              <a:gd name="connsiteY144" fmla="*/ 6599256 h 6858000"/>
              <a:gd name="connsiteX145" fmla="*/ 5986207 w 6127689"/>
              <a:gd name="connsiteY145" fmla="*/ 6695855 h 6858000"/>
              <a:gd name="connsiteX146" fmla="*/ 5979428 w 6127689"/>
              <a:gd name="connsiteY146" fmla="*/ 6754678 h 6858000"/>
              <a:gd name="connsiteX147" fmla="*/ 5983398 w 6127689"/>
              <a:gd name="connsiteY147" fmla="*/ 6778641 h 6858000"/>
              <a:gd name="connsiteX148" fmla="*/ 5984543 w 6127689"/>
              <a:gd name="connsiteY148" fmla="*/ 6811016 h 6858000"/>
              <a:gd name="connsiteX149" fmla="*/ 5981802 w 6127689"/>
              <a:gd name="connsiteY149" fmla="*/ 6838578 h 6858000"/>
              <a:gd name="connsiteX150" fmla="*/ 5979671 w 6127689"/>
              <a:gd name="connsiteY150" fmla="*/ 6858000 h 6858000"/>
              <a:gd name="connsiteX151" fmla="*/ 0 w 6127689"/>
              <a:gd name="connsiteY151" fmla="*/ 6858000 h 6858000"/>
              <a:gd name="connsiteX152" fmla="*/ 0 w 6127689"/>
              <a:gd name="connsiteY15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02116 w 6127689"/>
              <a:gd name="connsiteY106" fmla="*/ 5231223 h 6858000"/>
              <a:gd name="connsiteX107" fmla="*/ 6039260 w 6127689"/>
              <a:gd name="connsiteY107" fmla="*/ 5289518 h 6858000"/>
              <a:gd name="connsiteX108" fmla="*/ 6036748 w 6127689"/>
              <a:gd name="connsiteY108" fmla="*/ 5322752 h 6858000"/>
              <a:gd name="connsiteX109" fmla="*/ 6036943 w 6127689"/>
              <a:gd name="connsiteY109" fmla="*/ 5329480 h 6858000"/>
              <a:gd name="connsiteX110" fmla="*/ 6037236 w 6127689"/>
              <a:gd name="connsiteY110" fmla="*/ 5329634 h 6858000"/>
              <a:gd name="connsiteX111" fmla="*/ 6038019 w 6127689"/>
              <a:gd name="connsiteY111" fmla="*/ 5336764 h 6858000"/>
              <a:gd name="connsiteX112" fmla="*/ 6037298 w 6127689"/>
              <a:gd name="connsiteY112" fmla="*/ 5341753 h 6858000"/>
              <a:gd name="connsiteX113" fmla="*/ 6037677 w 6127689"/>
              <a:gd name="connsiteY113" fmla="*/ 5354807 h 6858000"/>
              <a:gd name="connsiteX114" fmla="*/ 6039728 w 6127689"/>
              <a:gd name="connsiteY114" fmla="*/ 5359416 h 6858000"/>
              <a:gd name="connsiteX115" fmla="*/ 6043311 w 6127689"/>
              <a:gd name="connsiteY115" fmla="*/ 5361407 h 6858000"/>
              <a:gd name="connsiteX116" fmla="*/ 6042954 w 6127689"/>
              <a:gd name="connsiteY116" fmla="*/ 5362576 h 6858000"/>
              <a:gd name="connsiteX117" fmla="*/ 6053435 w 6127689"/>
              <a:gd name="connsiteY117" fmla="*/ 5387547 h 6858000"/>
              <a:gd name="connsiteX118" fmla="*/ 6065933 w 6127689"/>
              <a:gd name="connsiteY118" fmla="*/ 5443002 h 6858000"/>
              <a:gd name="connsiteX119" fmla="*/ 6068640 w 6127689"/>
              <a:gd name="connsiteY119" fmla="*/ 5474503 h 6858000"/>
              <a:gd name="connsiteX120" fmla="*/ 6080922 w 6127689"/>
              <a:gd name="connsiteY120" fmla="*/ 5561070 h 6858000"/>
              <a:gd name="connsiteX121" fmla="*/ 6096949 w 6127689"/>
              <a:gd name="connsiteY121" fmla="*/ 5648179 h 6858000"/>
              <a:gd name="connsiteX122" fmla="*/ 6125703 w 6127689"/>
              <a:gd name="connsiteY122" fmla="*/ 5692894 h 6858000"/>
              <a:gd name="connsiteX123" fmla="*/ 6126670 w 6127689"/>
              <a:gd name="connsiteY123" fmla="*/ 5697882 h 6858000"/>
              <a:gd name="connsiteX124" fmla="*/ 6124061 w 6127689"/>
              <a:gd name="connsiteY124" fmla="*/ 5710294 h 6858000"/>
              <a:gd name="connsiteX125" fmla="*/ 6122213 w 6127689"/>
              <a:gd name="connsiteY125" fmla="*/ 5714762 h 6858000"/>
              <a:gd name="connsiteX126" fmla="*/ 6121353 w 6127689"/>
              <a:gd name="connsiteY126" fmla="*/ 5721725 h 6858000"/>
              <a:gd name="connsiteX127" fmla="*/ 6121607 w 6127689"/>
              <a:gd name="connsiteY127" fmla="*/ 5721959 h 6858000"/>
              <a:gd name="connsiteX128" fmla="*/ 6120262 w 6127689"/>
              <a:gd name="connsiteY128" fmla="*/ 5728358 h 6858000"/>
              <a:gd name="connsiteX129" fmla="*/ 6127024 w 6127689"/>
              <a:gd name="connsiteY129" fmla="*/ 5786902 h 6858000"/>
              <a:gd name="connsiteX130" fmla="*/ 6127519 w 6127689"/>
              <a:gd name="connsiteY130" fmla="*/ 5865775 h 6858000"/>
              <a:gd name="connsiteX131" fmla="*/ 6119217 w 6127689"/>
              <a:gd name="connsiteY131" fmla="*/ 5888542 h 6858000"/>
              <a:gd name="connsiteX132" fmla="*/ 6102493 w 6127689"/>
              <a:gd name="connsiteY132" fmla="*/ 5928602 h 6858000"/>
              <a:gd name="connsiteX133" fmla="*/ 6056863 w 6127689"/>
              <a:gd name="connsiteY133" fmla="*/ 6000643 h 6858000"/>
              <a:gd name="connsiteX134" fmla="*/ 6045436 w 6127689"/>
              <a:gd name="connsiteY134" fmla="*/ 6124480 h 6858000"/>
              <a:gd name="connsiteX135" fmla="*/ 6030489 w 6127689"/>
              <a:gd name="connsiteY135" fmla="*/ 6317666 h 6858000"/>
              <a:gd name="connsiteX136" fmla="*/ 6007492 w 6127689"/>
              <a:gd name="connsiteY136" fmla="*/ 6440818 h 6858000"/>
              <a:gd name="connsiteX137" fmla="*/ 6009467 w 6127689"/>
              <a:gd name="connsiteY137" fmla="*/ 6487076 h 6858000"/>
              <a:gd name="connsiteX138" fmla="*/ 5995064 w 6127689"/>
              <a:gd name="connsiteY138" fmla="*/ 6540791 h 6858000"/>
              <a:gd name="connsiteX139" fmla="*/ 5996309 w 6127689"/>
              <a:gd name="connsiteY139" fmla="*/ 6543961 h 6858000"/>
              <a:gd name="connsiteX140" fmla="*/ 5996048 w 6127689"/>
              <a:gd name="connsiteY140" fmla="*/ 6555444 h 6858000"/>
              <a:gd name="connsiteX141" fmla="*/ 6002524 w 6127689"/>
              <a:gd name="connsiteY141" fmla="*/ 6560188 h 6858000"/>
              <a:gd name="connsiteX142" fmla="*/ 6006823 w 6127689"/>
              <a:gd name="connsiteY142" fmla="*/ 6578546 h 6858000"/>
              <a:gd name="connsiteX143" fmla="*/ 6004510 w 6127689"/>
              <a:gd name="connsiteY143" fmla="*/ 6599256 h 6858000"/>
              <a:gd name="connsiteX144" fmla="*/ 5986207 w 6127689"/>
              <a:gd name="connsiteY144" fmla="*/ 6695855 h 6858000"/>
              <a:gd name="connsiteX145" fmla="*/ 5979428 w 6127689"/>
              <a:gd name="connsiteY145" fmla="*/ 6754678 h 6858000"/>
              <a:gd name="connsiteX146" fmla="*/ 5983398 w 6127689"/>
              <a:gd name="connsiteY146" fmla="*/ 6778641 h 6858000"/>
              <a:gd name="connsiteX147" fmla="*/ 5984543 w 6127689"/>
              <a:gd name="connsiteY147" fmla="*/ 6811016 h 6858000"/>
              <a:gd name="connsiteX148" fmla="*/ 5981802 w 6127689"/>
              <a:gd name="connsiteY148" fmla="*/ 6838578 h 6858000"/>
              <a:gd name="connsiteX149" fmla="*/ 5979671 w 6127689"/>
              <a:gd name="connsiteY149" fmla="*/ 6858000 h 6858000"/>
              <a:gd name="connsiteX150" fmla="*/ 0 w 6127689"/>
              <a:gd name="connsiteY150" fmla="*/ 6858000 h 6858000"/>
              <a:gd name="connsiteX151" fmla="*/ 0 w 6127689"/>
              <a:gd name="connsiteY15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9260 w 6127689"/>
              <a:gd name="connsiteY106" fmla="*/ 5289518 h 6858000"/>
              <a:gd name="connsiteX107" fmla="*/ 6036748 w 6127689"/>
              <a:gd name="connsiteY107" fmla="*/ 5322752 h 6858000"/>
              <a:gd name="connsiteX108" fmla="*/ 6036943 w 6127689"/>
              <a:gd name="connsiteY108" fmla="*/ 5329480 h 6858000"/>
              <a:gd name="connsiteX109" fmla="*/ 6037236 w 6127689"/>
              <a:gd name="connsiteY109" fmla="*/ 5329634 h 6858000"/>
              <a:gd name="connsiteX110" fmla="*/ 6038019 w 6127689"/>
              <a:gd name="connsiteY110" fmla="*/ 5336764 h 6858000"/>
              <a:gd name="connsiteX111" fmla="*/ 6037298 w 6127689"/>
              <a:gd name="connsiteY111" fmla="*/ 5341753 h 6858000"/>
              <a:gd name="connsiteX112" fmla="*/ 6037677 w 6127689"/>
              <a:gd name="connsiteY112" fmla="*/ 5354807 h 6858000"/>
              <a:gd name="connsiteX113" fmla="*/ 6039728 w 6127689"/>
              <a:gd name="connsiteY113" fmla="*/ 5359416 h 6858000"/>
              <a:gd name="connsiteX114" fmla="*/ 6043311 w 6127689"/>
              <a:gd name="connsiteY114" fmla="*/ 5361407 h 6858000"/>
              <a:gd name="connsiteX115" fmla="*/ 6042954 w 6127689"/>
              <a:gd name="connsiteY115" fmla="*/ 5362576 h 6858000"/>
              <a:gd name="connsiteX116" fmla="*/ 6053435 w 6127689"/>
              <a:gd name="connsiteY116" fmla="*/ 5387547 h 6858000"/>
              <a:gd name="connsiteX117" fmla="*/ 6065933 w 6127689"/>
              <a:gd name="connsiteY117" fmla="*/ 5443002 h 6858000"/>
              <a:gd name="connsiteX118" fmla="*/ 6068640 w 6127689"/>
              <a:gd name="connsiteY118" fmla="*/ 5474503 h 6858000"/>
              <a:gd name="connsiteX119" fmla="*/ 6080922 w 6127689"/>
              <a:gd name="connsiteY119" fmla="*/ 5561070 h 6858000"/>
              <a:gd name="connsiteX120" fmla="*/ 6096949 w 6127689"/>
              <a:gd name="connsiteY120" fmla="*/ 5648179 h 6858000"/>
              <a:gd name="connsiteX121" fmla="*/ 6125703 w 6127689"/>
              <a:gd name="connsiteY121" fmla="*/ 5692894 h 6858000"/>
              <a:gd name="connsiteX122" fmla="*/ 6126670 w 6127689"/>
              <a:gd name="connsiteY122" fmla="*/ 5697882 h 6858000"/>
              <a:gd name="connsiteX123" fmla="*/ 6124061 w 6127689"/>
              <a:gd name="connsiteY123" fmla="*/ 5710294 h 6858000"/>
              <a:gd name="connsiteX124" fmla="*/ 6122213 w 6127689"/>
              <a:gd name="connsiteY124" fmla="*/ 5714762 h 6858000"/>
              <a:gd name="connsiteX125" fmla="*/ 6121353 w 6127689"/>
              <a:gd name="connsiteY125" fmla="*/ 5721725 h 6858000"/>
              <a:gd name="connsiteX126" fmla="*/ 6121607 w 6127689"/>
              <a:gd name="connsiteY126" fmla="*/ 5721959 h 6858000"/>
              <a:gd name="connsiteX127" fmla="*/ 6120262 w 6127689"/>
              <a:gd name="connsiteY127" fmla="*/ 5728358 h 6858000"/>
              <a:gd name="connsiteX128" fmla="*/ 6127024 w 6127689"/>
              <a:gd name="connsiteY128" fmla="*/ 5786902 h 6858000"/>
              <a:gd name="connsiteX129" fmla="*/ 6127519 w 6127689"/>
              <a:gd name="connsiteY129" fmla="*/ 5865775 h 6858000"/>
              <a:gd name="connsiteX130" fmla="*/ 6119217 w 6127689"/>
              <a:gd name="connsiteY130" fmla="*/ 5888542 h 6858000"/>
              <a:gd name="connsiteX131" fmla="*/ 6102493 w 6127689"/>
              <a:gd name="connsiteY131" fmla="*/ 5928602 h 6858000"/>
              <a:gd name="connsiteX132" fmla="*/ 6056863 w 6127689"/>
              <a:gd name="connsiteY132" fmla="*/ 6000643 h 6858000"/>
              <a:gd name="connsiteX133" fmla="*/ 6045436 w 6127689"/>
              <a:gd name="connsiteY133" fmla="*/ 6124480 h 6858000"/>
              <a:gd name="connsiteX134" fmla="*/ 6030489 w 6127689"/>
              <a:gd name="connsiteY134" fmla="*/ 6317666 h 6858000"/>
              <a:gd name="connsiteX135" fmla="*/ 6007492 w 6127689"/>
              <a:gd name="connsiteY135" fmla="*/ 6440818 h 6858000"/>
              <a:gd name="connsiteX136" fmla="*/ 6009467 w 6127689"/>
              <a:gd name="connsiteY136" fmla="*/ 6487076 h 6858000"/>
              <a:gd name="connsiteX137" fmla="*/ 5995064 w 6127689"/>
              <a:gd name="connsiteY137" fmla="*/ 6540791 h 6858000"/>
              <a:gd name="connsiteX138" fmla="*/ 5996309 w 6127689"/>
              <a:gd name="connsiteY138" fmla="*/ 6543961 h 6858000"/>
              <a:gd name="connsiteX139" fmla="*/ 5996048 w 6127689"/>
              <a:gd name="connsiteY139" fmla="*/ 6555444 h 6858000"/>
              <a:gd name="connsiteX140" fmla="*/ 6002524 w 6127689"/>
              <a:gd name="connsiteY140" fmla="*/ 6560188 h 6858000"/>
              <a:gd name="connsiteX141" fmla="*/ 6006823 w 6127689"/>
              <a:gd name="connsiteY141" fmla="*/ 6578546 h 6858000"/>
              <a:gd name="connsiteX142" fmla="*/ 6004510 w 6127689"/>
              <a:gd name="connsiteY142" fmla="*/ 6599256 h 6858000"/>
              <a:gd name="connsiteX143" fmla="*/ 5986207 w 6127689"/>
              <a:gd name="connsiteY143" fmla="*/ 6695855 h 6858000"/>
              <a:gd name="connsiteX144" fmla="*/ 5979428 w 6127689"/>
              <a:gd name="connsiteY144" fmla="*/ 6754678 h 6858000"/>
              <a:gd name="connsiteX145" fmla="*/ 5983398 w 6127689"/>
              <a:gd name="connsiteY145" fmla="*/ 6778641 h 6858000"/>
              <a:gd name="connsiteX146" fmla="*/ 5984543 w 6127689"/>
              <a:gd name="connsiteY146" fmla="*/ 6811016 h 6858000"/>
              <a:gd name="connsiteX147" fmla="*/ 5981802 w 6127689"/>
              <a:gd name="connsiteY147" fmla="*/ 6838578 h 6858000"/>
              <a:gd name="connsiteX148" fmla="*/ 5979671 w 6127689"/>
              <a:gd name="connsiteY148" fmla="*/ 6858000 h 6858000"/>
              <a:gd name="connsiteX149" fmla="*/ 0 w 6127689"/>
              <a:gd name="connsiteY149" fmla="*/ 6858000 h 6858000"/>
              <a:gd name="connsiteX150" fmla="*/ 0 w 6127689"/>
              <a:gd name="connsiteY15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5997218 w 6127689"/>
              <a:gd name="connsiteY105" fmla="*/ 522203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42096 w 6127689"/>
              <a:gd name="connsiteY105" fmla="*/ 5233251 h 6858000"/>
              <a:gd name="connsiteX106" fmla="*/ 6036748 w 6127689"/>
              <a:gd name="connsiteY106" fmla="*/ 5322752 h 6858000"/>
              <a:gd name="connsiteX107" fmla="*/ 6036943 w 6127689"/>
              <a:gd name="connsiteY107" fmla="*/ 5329480 h 6858000"/>
              <a:gd name="connsiteX108" fmla="*/ 6037236 w 6127689"/>
              <a:gd name="connsiteY108" fmla="*/ 5329634 h 6858000"/>
              <a:gd name="connsiteX109" fmla="*/ 6038019 w 6127689"/>
              <a:gd name="connsiteY109" fmla="*/ 5336764 h 6858000"/>
              <a:gd name="connsiteX110" fmla="*/ 6037298 w 6127689"/>
              <a:gd name="connsiteY110" fmla="*/ 5341753 h 6858000"/>
              <a:gd name="connsiteX111" fmla="*/ 6037677 w 6127689"/>
              <a:gd name="connsiteY111" fmla="*/ 5354807 h 6858000"/>
              <a:gd name="connsiteX112" fmla="*/ 6039728 w 6127689"/>
              <a:gd name="connsiteY112" fmla="*/ 5359416 h 6858000"/>
              <a:gd name="connsiteX113" fmla="*/ 6043311 w 6127689"/>
              <a:gd name="connsiteY113" fmla="*/ 5361407 h 6858000"/>
              <a:gd name="connsiteX114" fmla="*/ 6042954 w 6127689"/>
              <a:gd name="connsiteY114" fmla="*/ 5362576 h 6858000"/>
              <a:gd name="connsiteX115" fmla="*/ 6053435 w 6127689"/>
              <a:gd name="connsiteY115" fmla="*/ 5387547 h 6858000"/>
              <a:gd name="connsiteX116" fmla="*/ 6065933 w 6127689"/>
              <a:gd name="connsiteY116" fmla="*/ 5443002 h 6858000"/>
              <a:gd name="connsiteX117" fmla="*/ 6068640 w 6127689"/>
              <a:gd name="connsiteY117" fmla="*/ 5474503 h 6858000"/>
              <a:gd name="connsiteX118" fmla="*/ 6080922 w 6127689"/>
              <a:gd name="connsiteY118" fmla="*/ 5561070 h 6858000"/>
              <a:gd name="connsiteX119" fmla="*/ 6096949 w 6127689"/>
              <a:gd name="connsiteY119" fmla="*/ 5648179 h 6858000"/>
              <a:gd name="connsiteX120" fmla="*/ 6125703 w 6127689"/>
              <a:gd name="connsiteY120" fmla="*/ 5692894 h 6858000"/>
              <a:gd name="connsiteX121" fmla="*/ 6126670 w 6127689"/>
              <a:gd name="connsiteY121" fmla="*/ 5697882 h 6858000"/>
              <a:gd name="connsiteX122" fmla="*/ 6124061 w 6127689"/>
              <a:gd name="connsiteY122" fmla="*/ 5710294 h 6858000"/>
              <a:gd name="connsiteX123" fmla="*/ 6122213 w 6127689"/>
              <a:gd name="connsiteY123" fmla="*/ 5714762 h 6858000"/>
              <a:gd name="connsiteX124" fmla="*/ 6121353 w 6127689"/>
              <a:gd name="connsiteY124" fmla="*/ 5721725 h 6858000"/>
              <a:gd name="connsiteX125" fmla="*/ 6121607 w 6127689"/>
              <a:gd name="connsiteY125" fmla="*/ 5721959 h 6858000"/>
              <a:gd name="connsiteX126" fmla="*/ 6120262 w 6127689"/>
              <a:gd name="connsiteY126" fmla="*/ 5728358 h 6858000"/>
              <a:gd name="connsiteX127" fmla="*/ 6127024 w 6127689"/>
              <a:gd name="connsiteY127" fmla="*/ 5786902 h 6858000"/>
              <a:gd name="connsiteX128" fmla="*/ 6127519 w 6127689"/>
              <a:gd name="connsiteY128" fmla="*/ 5865775 h 6858000"/>
              <a:gd name="connsiteX129" fmla="*/ 6119217 w 6127689"/>
              <a:gd name="connsiteY129" fmla="*/ 5888542 h 6858000"/>
              <a:gd name="connsiteX130" fmla="*/ 6102493 w 6127689"/>
              <a:gd name="connsiteY130" fmla="*/ 5928602 h 6858000"/>
              <a:gd name="connsiteX131" fmla="*/ 6056863 w 6127689"/>
              <a:gd name="connsiteY131" fmla="*/ 6000643 h 6858000"/>
              <a:gd name="connsiteX132" fmla="*/ 6045436 w 6127689"/>
              <a:gd name="connsiteY132" fmla="*/ 6124480 h 6858000"/>
              <a:gd name="connsiteX133" fmla="*/ 6030489 w 6127689"/>
              <a:gd name="connsiteY133" fmla="*/ 6317666 h 6858000"/>
              <a:gd name="connsiteX134" fmla="*/ 6007492 w 6127689"/>
              <a:gd name="connsiteY134" fmla="*/ 6440818 h 6858000"/>
              <a:gd name="connsiteX135" fmla="*/ 6009467 w 6127689"/>
              <a:gd name="connsiteY135" fmla="*/ 6487076 h 6858000"/>
              <a:gd name="connsiteX136" fmla="*/ 5995064 w 6127689"/>
              <a:gd name="connsiteY136" fmla="*/ 6540791 h 6858000"/>
              <a:gd name="connsiteX137" fmla="*/ 5996309 w 6127689"/>
              <a:gd name="connsiteY137" fmla="*/ 6543961 h 6858000"/>
              <a:gd name="connsiteX138" fmla="*/ 5996048 w 6127689"/>
              <a:gd name="connsiteY138" fmla="*/ 6555444 h 6858000"/>
              <a:gd name="connsiteX139" fmla="*/ 6002524 w 6127689"/>
              <a:gd name="connsiteY139" fmla="*/ 6560188 h 6858000"/>
              <a:gd name="connsiteX140" fmla="*/ 6006823 w 6127689"/>
              <a:gd name="connsiteY140" fmla="*/ 6578546 h 6858000"/>
              <a:gd name="connsiteX141" fmla="*/ 6004510 w 6127689"/>
              <a:gd name="connsiteY141" fmla="*/ 6599256 h 6858000"/>
              <a:gd name="connsiteX142" fmla="*/ 5986207 w 6127689"/>
              <a:gd name="connsiteY142" fmla="*/ 6695855 h 6858000"/>
              <a:gd name="connsiteX143" fmla="*/ 5979428 w 6127689"/>
              <a:gd name="connsiteY143" fmla="*/ 6754678 h 6858000"/>
              <a:gd name="connsiteX144" fmla="*/ 5983398 w 6127689"/>
              <a:gd name="connsiteY144" fmla="*/ 6778641 h 6858000"/>
              <a:gd name="connsiteX145" fmla="*/ 5984543 w 6127689"/>
              <a:gd name="connsiteY145" fmla="*/ 6811016 h 6858000"/>
              <a:gd name="connsiteX146" fmla="*/ 5981802 w 6127689"/>
              <a:gd name="connsiteY146" fmla="*/ 6838578 h 6858000"/>
              <a:gd name="connsiteX147" fmla="*/ 5979671 w 6127689"/>
              <a:gd name="connsiteY147" fmla="*/ 6858000 h 6858000"/>
              <a:gd name="connsiteX148" fmla="*/ 0 w 6127689"/>
              <a:gd name="connsiteY148" fmla="*/ 6858000 h 6858000"/>
              <a:gd name="connsiteX149" fmla="*/ 0 w 6127689"/>
              <a:gd name="connsiteY14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5995970 w 6127689"/>
              <a:gd name="connsiteY104" fmla="*/ 522154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85314 w 6127689"/>
              <a:gd name="connsiteY78" fmla="*/ 4108387 h 6858000"/>
              <a:gd name="connsiteX79" fmla="*/ 5894095 w 6127689"/>
              <a:gd name="connsiteY79" fmla="*/ 4128857 h 6858000"/>
              <a:gd name="connsiteX80" fmla="*/ 5898339 w 6127689"/>
              <a:gd name="connsiteY80" fmla="*/ 4140800 h 6858000"/>
              <a:gd name="connsiteX81" fmla="*/ 5899734 w 6127689"/>
              <a:gd name="connsiteY81" fmla="*/ 4145632 h 6858000"/>
              <a:gd name="connsiteX82" fmla="*/ 5903513 w 6127689"/>
              <a:gd name="connsiteY82" fmla="*/ 4187661 h 6858000"/>
              <a:gd name="connsiteX83" fmla="*/ 5917114 w 6127689"/>
              <a:gd name="connsiteY83" fmla="*/ 4213096 h 6858000"/>
              <a:gd name="connsiteX84" fmla="*/ 5921153 w 6127689"/>
              <a:gd name="connsiteY84" fmla="*/ 4236222 h 6858000"/>
              <a:gd name="connsiteX85" fmla="*/ 5924233 w 6127689"/>
              <a:gd name="connsiteY85" fmla="*/ 4242060 h 6858000"/>
              <a:gd name="connsiteX86" fmla="*/ 5928910 w 6127689"/>
              <a:gd name="connsiteY86" fmla="*/ 4300973 h 6858000"/>
              <a:gd name="connsiteX87" fmla="*/ 5939320 w 6127689"/>
              <a:gd name="connsiteY87" fmla="*/ 4340435 h 6858000"/>
              <a:gd name="connsiteX88" fmla="*/ 5946705 w 6127689"/>
              <a:gd name="connsiteY88" fmla="*/ 4428051 h 6858000"/>
              <a:gd name="connsiteX89" fmla="*/ 5949261 w 6127689"/>
              <a:gd name="connsiteY89" fmla="*/ 4449185 h 6858000"/>
              <a:gd name="connsiteX90" fmla="*/ 5957504 w 6127689"/>
              <a:gd name="connsiteY90" fmla="*/ 4465911 h 6858000"/>
              <a:gd name="connsiteX91" fmla="*/ 5964689 w 6127689"/>
              <a:gd name="connsiteY91" fmla="*/ 4468532 h 6858000"/>
              <a:gd name="connsiteX92" fmla="*/ 5967062 w 6127689"/>
              <a:gd name="connsiteY92" fmla="*/ 4479923 h 6858000"/>
              <a:gd name="connsiteX93" fmla="*/ 5968960 w 6127689"/>
              <a:gd name="connsiteY93" fmla="*/ 4482655 h 6858000"/>
              <a:gd name="connsiteX94" fmla="*/ 5978567 w 6127689"/>
              <a:gd name="connsiteY94" fmla="*/ 4498605 h 6858000"/>
              <a:gd name="connsiteX95" fmla="*/ 5980106 w 6127689"/>
              <a:gd name="connsiteY95" fmla="*/ 4585087 h 6858000"/>
              <a:gd name="connsiteX96" fmla="*/ 5998138 w 6127689"/>
              <a:gd name="connsiteY96" fmla="*/ 4697518 h 6858000"/>
              <a:gd name="connsiteX97" fmla="*/ 6013516 w 6127689"/>
              <a:gd name="connsiteY97" fmla="*/ 4786619 h 6858000"/>
              <a:gd name="connsiteX98" fmla="*/ 6025404 w 6127689"/>
              <a:gd name="connsiteY98" fmla="*/ 4858148 h 6858000"/>
              <a:gd name="connsiteX99" fmla="*/ 6007749 w 6127689"/>
              <a:gd name="connsiteY99" fmla="*/ 4964715 h 6858000"/>
              <a:gd name="connsiteX100" fmla="*/ 6005269 w 6127689"/>
              <a:gd name="connsiteY100" fmla="*/ 5150567 h 6858000"/>
              <a:gd name="connsiteX101" fmla="*/ 6001127 w 6127689"/>
              <a:gd name="connsiteY101" fmla="*/ 5164609 h 6858000"/>
              <a:gd name="connsiteX102" fmla="*/ 5996647 w 6127689"/>
              <a:gd name="connsiteY102" fmla="*/ 5185640 h 6858000"/>
              <a:gd name="connsiteX103" fmla="*/ 5998514 w 6127689"/>
              <a:gd name="connsiteY103" fmla="*/ 5189673 h 6858000"/>
              <a:gd name="connsiteX104" fmla="*/ 6018409 w 6127689"/>
              <a:gd name="connsiteY104" fmla="*/ 5227157 h 6858000"/>
              <a:gd name="connsiteX105" fmla="*/ 6036748 w 6127689"/>
              <a:gd name="connsiteY105" fmla="*/ 5322752 h 6858000"/>
              <a:gd name="connsiteX106" fmla="*/ 6036943 w 6127689"/>
              <a:gd name="connsiteY106" fmla="*/ 5329480 h 6858000"/>
              <a:gd name="connsiteX107" fmla="*/ 6037236 w 6127689"/>
              <a:gd name="connsiteY107" fmla="*/ 5329634 h 6858000"/>
              <a:gd name="connsiteX108" fmla="*/ 6038019 w 6127689"/>
              <a:gd name="connsiteY108" fmla="*/ 5336764 h 6858000"/>
              <a:gd name="connsiteX109" fmla="*/ 6037298 w 6127689"/>
              <a:gd name="connsiteY109" fmla="*/ 5341753 h 6858000"/>
              <a:gd name="connsiteX110" fmla="*/ 6037677 w 6127689"/>
              <a:gd name="connsiteY110" fmla="*/ 5354807 h 6858000"/>
              <a:gd name="connsiteX111" fmla="*/ 6039728 w 6127689"/>
              <a:gd name="connsiteY111" fmla="*/ 5359416 h 6858000"/>
              <a:gd name="connsiteX112" fmla="*/ 6043311 w 6127689"/>
              <a:gd name="connsiteY112" fmla="*/ 5361407 h 6858000"/>
              <a:gd name="connsiteX113" fmla="*/ 6042954 w 6127689"/>
              <a:gd name="connsiteY113" fmla="*/ 5362576 h 6858000"/>
              <a:gd name="connsiteX114" fmla="*/ 6053435 w 6127689"/>
              <a:gd name="connsiteY114" fmla="*/ 5387547 h 6858000"/>
              <a:gd name="connsiteX115" fmla="*/ 6065933 w 6127689"/>
              <a:gd name="connsiteY115" fmla="*/ 5443002 h 6858000"/>
              <a:gd name="connsiteX116" fmla="*/ 6068640 w 6127689"/>
              <a:gd name="connsiteY116" fmla="*/ 5474503 h 6858000"/>
              <a:gd name="connsiteX117" fmla="*/ 6080922 w 6127689"/>
              <a:gd name="connsiteY117" fmla="*/ 5561070 h 6858000"/>
              <a:gd name="connsiteX118" fmla="*/ 6096949 w 6127689"/>
              <a:gd name="connsiteY118" fmla="*/ 5648179 h 6858000"/>
              <a:gd name="connsiteX119" fmla="*/ 6125703 w 6127689"/>
              <a:gd name="connsiteY119" fmla="*/ 5692894 h 6858000"/>
              <a:gd name="connsiteX120" fmla="*/ 6126670 w 6127689"/>
              <a:gd name="connsiteY120" fmla="*/ 5697882 h 6858000"/>
              <a:gd name="connsiteX121" fmla="*/ 6124061 w 6127689"/>
              <a:gd name="connsiteY121" fmla="*/ 5710294 h 6858000"/>
              <a:gd name="connsiteX122" fmla="*/ 6122213 w 6127689"/>
              <a:gd name="connsiteY122" fmla="*/ 5714762 h 6858000"/>
              <a:gd name="connsiteX123" fmla="*/ 6121353 w 6127689"/>
              <a:gd name="connsiteY123" fmla="*/ 5721725 h 6858000"/>
              <a:gd name="connsiteX124" fmla="*/ 6121607 w 6127689"/>
              <a:gd name="connsiteY124" fmla="*/ 5721959 h 6858000"/>
              <a:gd name="connsiteX125" fmla="*/ 6120262 w 6127689"/>
              <a:gd name="connsiteY125" fmla="*/ 5728358 h 6858000"/>
              <a:gd name="connsiteX126" fmla="*/ 6127024 w 6127689"/>
              <a:gd name="connsiteY126" fmla="*/ 5786902 h 6858000"/>
              <a:gd name="connsiteX127" fmla="*/ 6127519 w 6127689"/>
              <a:gd name="connsiteY127" fmla="*/ 5865775 h 6858000"/>
              <a:gd name="connsiteX128" fmla="*/ 6119217 w 6127689"/>
              <a:gd name="connsiteY128" fmla="*/ 5888542 h 6858000"/>
              <a:gd name="connsiteX129" fmla="*/ 6102493 w 6127689"/>
              <a:gd name="connsiteY129" fmla="*/ 5928602 h 6858000"/>
              <a:gd name="connsiteX130" fmla="*/ 6056863 w 6127689"/>
              <a:gd name="connsiteY130" fmla="*/ 6000643 h 6858000"/>
              <a:gd name="connsiteX131" fmla="*/ 6045436 w 6127689"/>
              <a:gd name="connsiteY131" fmla="*/ 6124480 h 6858000"/>
              <a:gd name="connsiteX132" fmla="*/ 6030489 w 6127689"/>
              <a:gd name="connsiteY132" fmla="*/ 6317666 h 6858000"/>
              <a:gd name="connsiteX133" fmla="*/ 6007492 w 6127689"/>
              <a:gd name="connsiteY133" fmla="*/ 6440818 h 6858000"/>
              <a:gd name="connsiteX134" fmla="*/ 6009467 w 6127689"/>
              <a:gd name="connsiteY134" fmla="*/ 6487076 h 6858000"/>
              <a:gd name="connsiteX135" fmla="*/ 5995064 w 6127689"/>
              <a:gd name="connsiteY135" fmla="*/ 6540791 h 6858000"/>
              <a:gd name="connsiteX136" fmla="*/ 5996309 w 6127689"/>
              <a:gd name="connsiteY136" fmla="*/ 6543961 h 6858000"/>
              <a:gd name="connsiteX137" fmla="*/ 5996048 w 6127689"/>
              <a:gd name="connsiteY137" fmla="*/ 6555444 h 6858000"/>
              <a:gd name="connsiteX138" fmla="*/ 6002524 w 6127689"/>
              <a:gd name="connsiteY138" fmla="*/ 6560188 h 6858000"/>
              <a:gd name="connsiteX139" fmla="*/ 6006823 w 6127689"/>
              <a:gd name="connsiteY139" fmla="*/ 6578546 h 6858000"/>
              <a:gd name="connsiteX140" fmla="*/ 6004510 w 6127689"/>
              <a:gd name="connsiteY140" fmla="*/ 6599256 h 6858000"/>
              <a:gd name="connsiteX141" fmla="*/ 5986207 w 6127689"/>
              <a:gd name="connsiteY141" fmla="*/ 6695855 h 6858000"/>
              <a:gd name="connsiteX142" fmla="*/ 5979428 w 6127689"/>
              <a:gd name="connsiteY142" fmla="*/ 6754678 h 6858000"/>
              <a:gd name="connsiteX143" fmla="*/ 5983398 w 6127689"/>
              <a:gd name="connsiteY143" fmla="*/ 6778641 h 6858000"/>
              <a:gd name="connsiteX144" fmla="*/ 5984543 w 6127689"/>
              <a:gd name="connsiteY144" fmla="*/ 6811016 h 6858000"/>
              <a:gd name="connsiteX145" fmla="*/ 5981802 w 6127689"/>
              <a:gd name="connsiteY145" fmla="*/ 6838578 h 6858000"/>
              <a:gd name="connsiteX146" fmla="*/ 5979671 w 6127689"/>
              <a:gd name="connsiteY146" fmla="*/ 6858000 h 6858000"/>
              <a:gd name="connsiteX147" fmla="*/ 0 w 6127689"/>
              <a:gd name="connsiteY147" fmla="*/ 6858000 h 6858000"/>
              <a:gd name="connsiteX148" fmla="*/ 0 w 6127689"/>
              <a:gd name="connsiteY14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1153 w 6127689"/>
              <a:gd name="connsiteY83" fmla="*/ 4236222 h 6858000"/>
              <a:gd name="connsiteX84" fmla="*/ 5924233 w 6127689"/>
              <a:gd name="connsiteY84" fmla="*/ 4242060 h 6858000"/>
              <a:gd name="connsiteX85" fmla="*/ 5928910 w 6127689"/>
              <a:gd name="connsiteY85" fmla="*/ 4300973 h 6858000"/>
              <a:gd name="connsiteX86" fmla="*/ 5939320 w 6127689"/>
              <a:gd name="connsiteY86" fmla="*/ 4340435 h 6858000"/>
              <a:gd name="connsiteX87" fmla="*/ 5946705 w 6127689"/>
              <a:gd name="connsiteY87" fmla="*/ 4428051 h 6858000"/>
              <a:gd name="connsiteX88" fmla="*/ 5949261 w 6127689"/>
              <a:gd name="connsiteY88" fmla="*/ 4449185 h 6858000"/>
              <a:gd name="connsiteX89" fmla="*/ 5957504 w 6127689"/>
              <a:gd name="connsiteY89" fmla="*/ 4465911 h 6858000"/>
              <a:gd name="connsiteX90" fmla="*/ 5964689 w 6127689"/>
              <a:gd name="connsiteY90" fmla="*/ 4468532 h 6858000"/>
              <a:gd name="connsiteX91" fmla="*/ 5967062 w 6127689"/>
              <a:gd name="connsiteY91" fmla="*/ 4479923 h 6858000"/>
              <a:gd name="connsiteX92" fmla="*/ 5968960 w 6127689"/>
              <a:gd name="connsiteY92" fmla="*/ 4482655 h 6858000"/>
              <a:gd name="connsiteX93" fmla="*/ 5978567 w 6127689"/>
              <a:gd name="connsiteY93" fmla="*/ 4498605 h 6858000"/>
              <a:gd name="connsiteX94" fmla="*/ 5980106 w 6127689"/>
              <a:gd name="connsiteY94" fmla="*/ 4585087 h 6858000"/>
              <a:gd name="connsiteX95" fmla="*/ 5998138 w 6127689"/>
              <a:gd name="connsiteY95" fmla="*/ 4697518 h 6858000"/>
              <a:gd name="connsiteX96" fmla="*/ 6013516 w 6127689"/>
              <a:gd name="connsiteY96" fmla="*/ 4786619 h 6858000"/>
              <a:gd name="connsiteX97" fmla="*/ 6025404 w 6127689"/>
              <a:gd name="connsiteY97" fmla="*/ 4858148 h 6858000"/>
              <a:gd name="connsiteX98" fmla="*/ 6007749 w 6127689"/>
              <a:gd name="connsiteY98" fmla="*/ 4964715 h 6858000"/>
              <a:gd name="connsiteX99" fmla="*/ 6005269 w 6127689"/>
              <a:gd name="connsiteY99" fmla="*/ 5150567 h 6858000"/>
              <a:gd name="connsiteX100" fmla="*/ 6001127 w 6127689"/>
              <a:gd name="connsiteY100" fmla="*/ 5164609 h 6858000"/>
              <a:gd name="connsiteX101" fmla="*/ 5996647 w 6127689"/>
              <a:gd name="connsiteY101" fmla="*/ 5185640 h 6858000"/>
              <a:gd name="connsiteX102" fmla="*/ 5998514 w 6127689"/>
              <a:gd name="connsiteY102" fmla="*/ 5189673 h 6858000"/>
              <a:gd name="connsiteX103" fmla="*/ 6018409 w 6127689"/>
              <a:gd name="connsiteY103" fmla="*/ 5227157 h 6858000"/>
              <a:gd name="connsiteX104" fmla="*/ 6036748 w 6127689"/>
              <a:gd name="connsiteY104" fmla="*/ 5322752 h 6858000"/>
              <a:gd name="connsiteX105" fmla="*/ 6036943 w 6127689"/>
              <a:gd name="connsiteY105" fmla="*/ 5329480 h 6858000"/>
              <a:gd name="connsiteX106" fmla="*/ 6037236 w 6127689"/>
              <a:gd name="connsiteY106" fmla="*/ 5329634 h 6858000"/>
              <a:gd name="connsiteX107" fmla="*/ 6038019 w 6127689"/>
              <a:gd name="connsiteY107" fmla="*/ 5336764 h 6858000"/>
              <a:gd name="connsiteX108" fmla="*/ 6037298 w 6127689"/>
              <a:gd name="connsiteY108" fmla="*/ 5341753 h 6858000"/>
              <a:gd name="connsiteX109" fmla="*/ 6037677 w 6127689"/>
              <a:gd name="connsiteY109" fmla="*/ 5354807 h 6858000"/>
              <a:gd name="connsiteX110" fmla="*/ 6039728 w 6127689"/>
              <a:gd name="connsiteY110" fmla="*/ 5359416 h 6858000"/>
              <a:gd name="connsiteX111" fmla="*/ 6043311 w 6127689"/>
              <a:gd name="connsiteY111" fmla="*/ 5361407 h 6858000"/>
              <a:gd name="connsiteX112" fmla="*/ 6042954 w 6127689"/>
              <a:gd name="connsiteY112" fmla="*/ 5362576 h 6858000"/>
              <a:gd name="connsiteX113" fmla="*/ 6053435 w 6127689"/>
              <a:gd name="connsiteY113" fmla="*/ 5387547 h 6858000"/>
              <a:gd name="connsiteX114" fmla="*/ 6065933 w 6127689"/>
              <a:gd name="connsiteY114" fmla="*/ 5443002 h 6858000"/>
              <a:gd name="connsiteX115" fmla="*/ 6068640 w 6127689"/>
              <a:gd name="connsiteY115" fmla="*/ 5474503 h 6858000"/>
              <a:gd name="connsiteX116" fmla="*/ 6080922 w 6127689"/>
              <a:gd name="connsiteY116" fmla="*/ 5561070 h 6858000"/>
              <a:gd name="connsiteX117" fmla="*/ 6096949 w 6127689"/>
              <a:gd name="connsiteY117" fmla="*/ 5648179 h 6858000"/>
              <a:gd name="connsiteX118" fmla="*/ 6125703 w 6127689"/>
              <a:gd name="connsiteY118" fmla="*/ 5692894 h 6858000"/>
              <a:gd name="connsiteX119" fmla="*/ 6126670 w 6127689"/>
              <a:gd name="connsiteY119" fmla="*/ 5697882 h 6858000"/>
              <a:gd name="connsiteX120" fmla="*/ 6124061 w 6127689"/>
              <a:gd name="connsiteY120" fmla="*/ 5710294 h 6858000"/>
              <a:gd name="connsiteX121" fmla="*/ 6122213 w 6127689"/>
              <a:gd name="connsiteY121" fmla="*/ 5714762 h 6858000"/>
              <a:gd name="connsiteX122" fmla="*/ 6121353 w 6127689"/>
              <a:gd name="connsiteY122" fmla="*/ 5721725 h 6858000"/>
              <a:gd name="connsiteX123" fmla="*/ 6121607 w 6127689"/>
              <a:gd name="connsiteY123" fmla="*/ 5721959 h 6858000"/>
              <a:gd name="connsiteX124" fmla="*/ 6120262 w 6127689"/>
              <a:gd name="connsiteY124" fmla="*/ 5728358 h 6858000"/>
              <a:gd name="connsiteX125" fmla="*/ 6127024 w 6127689"/>
              <a:gd name="connsiteY125" fmla="*/ 5786902 h 6858000"/>
              <a:gd name="connsiteX126" fmla="*/ 6127519 w 6127689"/>
              <a:gd name="connsiteY126" fmla="*/ 5865775 h 6858000"/>
              <a:gd name="connsiteX127" fmla="*/ 6119217 w 6127689"/>
              <a:gd name="connsiteY127" fmla="*/ 5888542 h 6858000"/>
              <a:gd name="connsiteX128" fmla="*/ 6102493 w 6127689"/>
              <a:gd name="connsiteY128" fmla="*/ 5928602 h 6858000"/>
              <a:gd name="connsiteX129" fmla="*/ 6056863 w 6127689"/>
              <a:gd name="connsiteY129" fmla="*/ 6000643 h 6858000"/>
              <a:gd name="connsiteX130" fmla="*/ 6045436 w 6127689"/>
              <a:gd name="connsiteY130" fmla="*/ 6124480 h 6858000"/>
              <a:gd name="connsiteX131" fmla="*/ 6030489 w 6127689"/>
              <a:gd name="connsiteY131" fmla="*/ 6317666 h 6858000"/>
              <a:gd name="connsiteX132" fmla="*/ 6007492 w 6127689"/>
              <a:gd name="connsiteY132" fmla="*/ 6440818 h 6858000"/>
              <a:gd name="connsiteX133" fmla="*/ 6009467 w 6127689"/>
              <a:gd name="connsiteY133" fmla="*/ 6487076 h 6858000"/>
              <a:gd name="connsiteX134" fmla="*/ 5995064 w 6127689"/>
              <a:gd name="connsiteY134" fmla="*/ 6540791 h 6858000"/>
              <a:gd name="connsiteX135" fmla="*/ 5996309 w 6127689"/>
              <a:gd name="connsiteY135" fmla="*/ 6543961 h 6858000"/>
              <a:gd name="connsiteX136" fmla="*/ 5996048 w 6127689"/>
              <a:gd name="connsiteY136" fmla="*/ 6555444 h 6858000"/>
              <a:gd name="connsiteX137" fmla="*/ 6002524 w 6127689"/>
              <a:gd name="connsiteY137" fmla="*/ 6560188 h 6858000"/>
              <a:gd name="connsiteX138" fmla="*/ 6006823 w 6127689"/>
              <a:gd name="connsiteY138" fmla="*/ 6578546 h 6858000"/>
              <a:gd name="connsiteX139" fmla="*/ 6004510 w 6127689"/>
              <a:gd name="connsiteY139" fmla="*/ 6599256 h 6858000"/>
              <a:gd name="connsiteX140" fmla="*/ 5986207 w 6127689"/>
              <a:gd name="connsiteY140" fmla="*/ 6695855 h 6858000"/>
              <a:gd name="connsiteX141" fmla="*/ 5979428 w 6127689"/>
              <a:gd name="connsiteY141" fmla="*/ 6754678 h 6858000"/>
              <a:gd name="connsiteX142" fmla="*/ 5983398 w 6127689"/>
              <a:gd name="connsiteY142" fmla="*/ 6778641 h 6858000"/>
              <a:gd name="connsiteX143" fmla="*/ 5984543 w 6127689"/>
              <a:gd name="connsiteY143" fmla="*/ 6811016 h 6858000"/>
              <a:gd name="connsiteX144" fmla="*/ 5981802 w 6127689"/>
              <a:gd name="connsiteY144" fmla="*/ 6838578 h 6858000"/>
              <a:gd name="connsiteX145" fmla="*/ 5979671 w 6127689"/>
              <a:gd name="connsiteY145" fmla="*/ 6858000 h 6858000"/>
              <a:gd name="connsiteX146" fmla="*/ 0 w 6127689"/>
              <a:gd name="connsiteY146" fmla="*/ 6858000 h 6858000"/>
              <a:gd name="connsiteX147" fmla="*/ 0 w 6127689"/>
              <a:gd name="connsiteY14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24816 w 6127689"/>
              <a:gd name="connsiteY69" fmla="*/ 3798949 h 6858000"/>
              <a:gd name="connsiteX70" fmla="*/ 5733539 w 6127689"/>
              <a:gd name="connsiteY70" fmla="*/ 3818457 h 6858000"/>
              <a:gd name="connsiteX71" fmla="*/ 5768491 w 6127689"/>
              <a:gd name="connsiteY71" fmla="*/ 3914399 h 6858000"/>
              <a:gd name="connsiteX72" fmla="*/ 5793123 w 6127689"/>
              <a:gd name="connsiteY72" fmla="*/ 3969952 h 6858000"/>
              <a:gd name="connsiteX73" fmla="*/ 5808321 w 6127689"/>
              <a:gd name="connsiteY73" fmla="*/ 3988153 h 6858000"/>
              <a:gd name="connsiteX74" fmla="*/ 5825621 w 6127689"/>
              <a:gd name="connsiteY74" fmla="*/ 4015525 h 6858000"/>
              <a:gd name="connsiteX75" fmla="*/ 5860672 w 6127689"/>
              <a:gd name="connsiteY75" fmla="*/ 4061579 h 6858000"/>
              <a:gd name="connsiteX76" fmla="*/ 5872173 w 6127689"/>
              <a:gd name="connsiteY76" fmla="*/ 4088497 h 6858000"/>
              <a:gd name="connsiteX77" fmla="*/ 5883705 w 6127689"/>
              <a:gd name="connsiteY77" fmla="*/ 4101899 h 6858000"/>
              <a:gd name="connsiteX78" fmla="*/ 5894095 w 6127689"/>
              <a:gd name="connsiteY78" fmla="*/ 4128857 h 6858000"/>
              <a:gd name="connsiteX79" fmla="*/ 5898339 w 6127689"/>
              <a:gd name="connsiteY79" fmla="*/ 4140800 h 6858000"/>
              <a:gd name="connsiteX80" fmla="*/ 5899734 w 6127689"/>
              <a:gd name="connsiteY80" fmla="*/ 4145632 h 6858000"/>
              <a:gd name="connsiteX81" fmla="*/ 5903513 w 6127689"/>
              <a:gd name="connsiteY81" fmla="*/ 4187661 h 6858000"/>
              <a:gd name="connsiteX82" fmla="*/ 5917114 w 6127689"/>
              <a:gd name="connsiteY82" fmla="*/ 4213096 h 6858000"/>
              <a:gd name="connsiteX83" fmla="*/ 5924233 w 6127689"/>
              <a:gd name="connsiteY83" fmla="*/ 4242060 h 6858000"/>
              <a:gd name="connsiteX84" fmla="*/ 5928910 w 6127689"/>
              <a:gd name="connsiteY84" fmla="*/ 4300973 h 6858000"/>
              <a:gd name="connsiteX85" fmla="*/ 5939320 w 6127689"/>
              <a:gd name="connsiteY85" fmla="*/ 4340435 h 6858000"/>
              <a:gd name="connsiteX86" fmla="*/ 5946705 w 6127689"/>
              <a:gd name="connsiteY86" fmla="*/ 4428051 h 6858000"/>
              <a:gd name="connsiteX87" fmla="*/ 5949261 w 6127689"/>
              <a:gd name="connsiteY87" fmla="*/ 4449185 h 6858000"/>
              <a:gd name="connsiteX88" fmla="*/ 5957504 w 6127689"/>
              <a:gd name="connsiteY88" fmla="*/ 4465911 h 6858000"/>
              <a:gd name="connsiteX89" fmla="*/ 5964689 w 6127689"/>
              <a:gd name="connsiteY89" fmla="*/ 4468532 h 6858000"/>
              <a:gd name="connsiteX90" fmla="*/ 5967062 w 6127689"/>
              <a:gd name="connsiteY90" fmla="*/ 4479923 h 6858000"/>
              <a:gd name="connsiteX91" fmla="*/ 5968960 w 6127689"/>
              <a:gd name="connsiteY91" fmla="*/ 4482655 h 6858000"/>
              <a:gd name="connsiteX92" fmla="*/ 5978567 w 6127689"/>
              <a:gd name="connsiteY92" fmla="*/ 4498605 h 6858000"/>
              <a:gd name="connsiteX93" fmla="*/ 5980106 w 6127689"/>
              <a:gd name="connsiteY93" fmla="*/ 4585087 h 6858000"/>
              <a:gd name="connsiteX94" fmla="*/ 5998138 w 6127689"/>
              <a:gd name="connsiteY94" fmla="*/ 4697518 h 6858000"/>
              <a:gd name="connsiteX95" fmla="*/ 6013516 w 6127689"/>
              <a:gd name="connsiteY95" fmla="*/ 4786619 h 6858000"/>
              <a:gd name="connsiteX96" fmla="*/ 6025404 w 6127689"/>
              <a:gd name="connsiteY96" fmla="*/ 4858148 h 6858000"/>
              <a:gd name="connsiteX97" fmla="*/ 6007749 w 6127689"/>
              <a:gd name="connsiteY97" fmla="*/ 4964715 h 6858000"/>
              <a:gd name="connsiteX98" fmla="*/ 6005269 w 6127689"/>
              <a:gd name="connsiteY98" fmla="*/ 5150567 h 6858000"/>
              <a:gd name="connsiteX99" fmla="*/ 6001127 w 6127689"/>
              <a:gd name="connsiteY99" fmla="*/ 5164609 h 6858000"/>
              <a:gd name="connsiteX100" fmla="*/ 5996647 w 6127689"/>
              <a:gd name="connsiteY100" fmla="*/ 5185640 h 6858000"/>
              <a:gd name="connsiteX101" fmla="*/ 5998514 w 6127689"/>
              <a:gd name="connsiteY101" fmla="*/ 5189673 h 6858000"/>
              <a:gd name="connsiteX102" fmla="*/ 6018409 w 6127689"/>
              <a:gd name="connsiteY102" fmla="*/ 5227157 h 6858000"/>
              <a:gd name="connsiteX103" fmla="*/ 6036748 w 6127689"/>
              <a:gd name="connsiteY103" fmla="*/ 5322752 h 6858000"/>
              <a:gd name="connsiteX104" fmla="*/ 6036943 w 6127689"/>
              <a:gd name="connsiteY104" fmla="*/ 5329480 h 6858000"/>
              <a:gd name="connsiteX105" fmla="*/ 6037236 w 6127689"/>
              <a:gd name="connsiteY105" fmla="*/ 5329634 h 6858000"/>
              <a:gd name="connsiteX106" fmla="*/ 6038019 w 6127689"/>
              <a:gd name="connsiteY106" fmla="*/ 5336764 h 6858000"/>
              <a:gd name="connsiteX107" fmla="*/ 6037298 w 6127689"/>
              <a:gd name="connsiteY107" fmla="*/ 5341753 h 6858000"/>
              <a:gd name="connsiteX108" fmla="*/ 6037677 w 6127689"/>
              <a:gd name="connsiteY108" fmla="*/ 5354807 h 6858000"/>
              <a:gd name="connsiteX109" fmla="*/ 6039728 w 6127689"/>
              <a:gd name="connsiteY109" fmla="*/ 5359416 h 6858000"/>
              <a:gd name="connsiteX110" fmla="*/ 6043311 w 6127689"/>
              <a:gd name="connsiteY110" fmla="*/ 5361407 h 6858000"/>
              <a:gd name="connsiteX111" fmla="*/ 6042954 w 6127689"/>
              <a:gd name="connsiteY111" fmla="*/ 5362576 h 6858000"/>
              <a:gd name="connsiteX112" fmla="*/ 6053435 w 6127689"/>
              <a:gd name="connsiteY112" fmla="*/ 5387547 h 6858000"/>
              <a:gd name="connsiteX113" fmla="*/ 6065933 w 6127689"/>
              <a:gd name="connsiteY113" fmla="*/ 5443002 h 6858000"/>
              <a:gd name="connsiteX114" fmla="*/ 6068640 w 6127689"/>
              <a:gd name="connsiteY114" fmla="*/ 5474503 h 6858000"/>
              <a:gd name="connsiteX115" fmla="*/ 6080922 w 6127689"/>
              <a:gd name="connsiteY115" fmla="*/ 5561070 h 6858000"/>
              <a:gd name="connsiteX116" fmla="*/ 6096949 w 6127689"/>
              <a:gd name="connsiteY116" fmla="*/ 5648179 h 6858000"/>
              <a:gd name="connsiteX117" fmla="*/ 6125703 w 6127689"/>
              <a:gd name="connsiteY117" fmla="*/ 5692894 h 6858000"/>
              <a:gd name="connsiteX118" fmla="*/ 6126670 w 6127689"/>
              <a:gd name="connsiteY118" fmla="*/ 5697882 h 6858000"/>
              <a:gd name="connsiteX119" fmla="*/ 6124061 w 6127689"/>
              <a:gd name="connsiteY119" fmla="*/ 5710294 h 6858000"/>
              <a:gd name="connsiteX120" fmla="*/ 6122213 w 6127689"/>
              <a:gd name="connsiteY120" fmla="*/ 5714762 h 6858000"/>
              <a:gd name="connsiteX121" fmla="*/ 6121353 w 6127689"/>
              <a:gd name="connsiteY121" fmla="*/ 5721725 h 6858000"/>
              <a:gd name="connsiteX122" fmla="*/ 6121607 w 6127689"/>
              <a:gd name="connsiteY122" fmla="*/ 5721959 h 6858000"/>
              <a:gd name="connsiteX123" fmla="*/ 6120262 w 6127689"/>
              <a:gd name="connsiteY123" fmla="*/ 5728358 h 6858000"/>
              <a:gd name="connsiteX124" fmla="*/ 6127024 w 6127689"/>
              <a:gd name="connsiteY124" fmla="*/ 5786902 h 6858000"/>
              <a:gd name="connsiteX125" fmla="*/ 6127519 w 6127689"/>
              <a:gd name="connsiteY125" fmla="*/ 5865775 h 6858000"/>
              <a:gd name="connsiteX126" fmla="*/ 6119217 w 6127689"/>
              <a:gd name="connsiteY126" fmla="*/ 5888542 h 6858000"/>
              <a:gd name="connsiteX127" fmla="*/ 6102493 w 6127689"/>
              <a:gd name="connsiteY127" fmla="*/ 5928602 h 6858000"/>
              <a:gd name="connsiteX128" fmla="*/ 6056863 w 6127689"/>
              <a:gd name="connsiteY128" fmla="*/ 6000643 h 6858000"/>
              <a:gd name="connsiteX129" fmla="*/ 6045436 w 6127689"/>
              <a:gd name="connsiteY129" fmla="*/ 6124480 h 6858000"/>
              <a:gd name="connsiteX130" fmla="*/ 6030489 w 6127689"/>
              <a:gd name="connsiteY130" fmla="*/ 6317666 h 6858000"/>
              <a:gd name="connsiteX131" fmla="*/ 6007492 w 6127689"/>
              <a:gd name="connsiteY131" fmla="*/ 6440818 h 6858000"/>
              <a:gd name="connsiteX132" fmla="*/ 6009467 w 6127689"/>
              <a:gd name="connsiteY132" fmla="*/ 6487076 h 6858000"/>
              <a:gd name="connsiteX133" fmla="*/ 5995064 w 6127689"/>
              <a:gd name="connsiteY133" fmla="*/ 6540791 h 6858000"/>
              <a:gd name="connsiteX134" fmla="*/ 5996309 w 6127689"/>
              <a:gd name="connsiteY134" fmla="*/ 6543961 h 6858000"/>
              <a:gd name="connsiteX135" fmla="*/ 5996048 w 6127689"/>
              <a:gd name="connsiteY135" fmla="*/ 6555444 h 6858000"/>
              <a:gd name="connsiteX136" fmla="*/ 6002524 w 6127689"/>
              <a:gd name="connsiteY136" fmla="*/ 6560188 h 6858000"/>
              <a:gd name="connsiteX137" fmla="*/ 6006823 w 6127689"/>
              <a:gd name="connsiteY137" fmla="*/ 6578546 h 6858000"/>
              <a:gd name="connsiteX138" fmla="*/ 6004510 w 6127689"/>
              <a:gd name="connsiteY138" fmla="*/ 6599256 h 6858000"/>
              <a:gd name="connsiteX139" fmla="*/ 5986207 w 6127689"/>
              <a:gd name="connsiteY139" fmla="*/ 6695855 h 6858000"/>
              <a:gd name="connsiteX140" fmla="*/ 5979428 w 6127689"/>
              <a:gd name="connsiteY140" fmla="*/ 6754678 h 6858000"/>
              <a:gd name="connsiteX141" fmla="*/ 5983398 w 6127689"/>
              <a:gd name="connsiteY141" fmla="*/ 6778641 h 6858000"/>
              <a:gd name="connsiteX142" fmla="*/ 5984543 w 6127689"/>
              <a:gd name="connsiteY142" fmla="*/ 6811016 h 6858000"/>
              <a:gd name="connsiteX143" fmla="*/ 5981802 w 6127689"/>
              <a:gd name="connsiteY143" fmla="*/ 6838578 h 6858000"/>
              <a:gd name="connsiteX144" fmla="*/ 5979671 w 6127689"/>
              <a:gd name="connsiteY144" fmla="*/ 6858000 h 6858000"/>
              <a:gd name="connsiteX145" fmla="*/ 0 w 6127689"/>
              <a:gd name="connsiteY145" fmla="*/ 6858000 h 6858000"/>
              <a:gd name="connsiteX146" fmla="*/ 0 w 6127689"/>
              <a:gd name="connsiteY14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0448 w 6127689"/>
              <a:gd name="connsiteY63" fmla="*/ 3717760 h 6858000"/>
              <a:gd name="connsiteX64" fmla="*/ 5683015 w 6127689"/>
              <a:gd name="connsiteY64" fmla="*/ 3762025 h 6858000"/>
              <a:gd name="connsiteX65" fmla="*/ 5696643 w 6127689"/>
              <a:gd name="connsiteY65" fmla="*/ 3773888 h 6858000"/>
              <a:gd name="connsiteX66" fmla="*/ 5699203 w 6127689"/>
              <a:gd name="connsiteY66" fmla="*/ 3775823 h 6858000"/>
              <a:gd name="connsiteX67" fmla="*/ 5704824 w 6127689"/>
              <a:gd name="connsiteY67" fmla="*/ 3785966 h 6858000"/>
              <a:gd name="connsiteX68" fmla="*/ 5712204 w 6127689"/>
              <a:gd name="connsiteY68" fmla="*/ 3785830 h 6858000"/>
              <a:gd name="connsiteX69" fmla="*/ 5733539 w 6127689"/>
              <a:gd name="connsiteY69" fmla="*/ 3818457 h 6858000"/>
              <a:gd name="connsiteX70" fmla="*/ 5768491 w 6127689"/>
              <a:gd name="connsiteY70" fmla="*/ 3914399 h 6858000"/>
              <a:gd name="connsiteX71" fmla="*/ 5793123 w 6127689"/>
              <a:gd name="connsiteY71" fmla="*/ 3969952 h 6858000"/>
              <a:gd name="connsiteX72" fmla="*/ 5808321 w 6127689"/>
              <a:gd name="connsiteY72" fmla="*/ 3988153 h 6858000"/>
              <a:gd name="connsiteX73" fmla="*/ 5825621 w 6127689"/>
              <a:gd name="connsiteY73" fmla="*/ 4015525 h 6858000"/>
              <a:gd name="connsiteX74" fmla="*/ 5860672 w 6127689"/>
              <a:gd name="connsiteY74" fmla="*/ 4061579 h 6858000"/>
              <a:gd name="connsiteX75" fmla="*/ 5872173 w 6127689"/>
              <a:gd name="connsiteY75" fmla="*/ 4088497 h 6858000"/>
              <a:gd name="connsiteX76" fmla="*/ 5883705 w 6127689"/>
              <a:gd name="connsiteY76" fmla="*/ 4101899 h 6858000"/>
              <a:gd name="connsiteX77" fmla="*/ 5894095 w 6127689"/>
              <a:gd name="connsiteY77" fmla="*/ 4128857 h 6858000"/>
              <a:gd name="connsiteX78" fmla="*/ 5898339 w 6127689"/>
              <a:gd name="connsiteY78" fmla="*/ 4140800 h 6858000"/>
              <a:gd name="connsiteX79" fmla="*/ 5899734 w 6127689"/>
              <a:gd name="connsiteY79" fmla="*/ 4145632 h 6858000"/>
              <a:gd name="connsiteX80" fmla="*/ 5903513 w 6127689"/>
              <a:gd name="connsiteY80" fmla="*/ 4187661 h 6858000"/>
              <a:gd name="connsiteX81" fmla="*/ 5917114 w 6127689"/>
              <a:gd name="connsiteY81" fmla="*/ 4213096 h 6858000"/>
              <a:gd name="connsiteX82" fmla="*/ 5924233 w 6127689"/>
              <a:gd name="connsiteY82" fmla="*/ 4242060 h 6858000"/>
              <a:gd name="connsiteX83" fmla="*/ 5928910 w 6127689"/>
              <a:gd name="connsiteY83" fmla="*/ 4300973 h 6858000"/>
              <a:gd name="connsiteX84" fmla="*/ 5939320 w 6127689"/>
              <a:gd name="connsiteY84" fmla="*/ 4340435 h 6858000"/>
              <a:gd name="connsiteX85" fmla="*/ 5946705 w 6127689"/>
              <a:gd name="connsiteY85" fmla="*/ 4428051 h 6858000"/>
              <a:gd name="connsiteX86" fmla="*/ 5949261 w 6127689"/>
              <a:gd name="connsiteY86" fmla="*/ 4449185 h 6858000"/>
              <a:gd name="connsiteX87" fmla="*/ 5957504 w 6127689"/>
              <a:gd name="connsiteY87" fmla="*/ 4465911 h 6858000"/>
              <a:gd name="connsiteX88" fmla="*/ 5964689 w 6127689"/>
              <a:gd name="connsiteY88" fmla="*/ 4468532 h 6858000"/>
              <a:gd name="connsiteX89" fmla="*/ 5967062 w 6127689"/>
              <a:gd name="connsiteY89" fmla="*/ 4479923 h 6858000"/>
              <a:gd name="connsiteX90" fmla="*/ 5968960 w 6127689"/>
              <a:gd name="connsiteY90" fmla="*/ 4482655 h 6858000"/>
              <a:gd name="connsiteX91" fmla="*/ 5978567 w 6127689"/>
              <a:gd name="connsiteY91" fmla="*/ 4498605 h 6858000"/>
              <a:gd name="connsiteX92" fmla="*/ 5980106 w 6127689"/>
              <a:gd name="connsiteY92" fmla="*/ 4585087 h 6858000"/>
              <a:gd name="connsiteX93" fmla="*/ 5998138 w 6127689"/>
              <a:gd name="connsiteY93" fmla="*/ 4697518 h 6858000"/>
              <a:gd name="connsiteX94" fmla="*/ 6013516 w 6127689"/>
              <a:gd name="connsiteY94" fmla="*/ 4786619 h 6858000"/>
              <a:gd name="connsiteX95" fmla="*/ 6025404 w 6127689"/>
              <a:gd name="connsiteY95" fmla="*/ 4858148 h 6858000"/>
              <a:gd name="connsiteX96" fmla="*/ 6007749 w 6127689"/>
              <a:gd name="connsiteY96" fmla="*/ 4964715 h 6858000"/>
              <a:gd name="connsiteX97" fmla="*/ 6005269 w 6127689"/>
              <a:gd name="connsiteY97" fmla="*/ 5150567 h 6858000"/>
              <a:gd name="connsiteX98" fmla="*/ 6001127 w 6127689"/>
              <a:gd name="connsiteY98" fmla="*/ 5164609 h 6858000"/>
              <a:gd name="connsiteX99" fmla="*/ 5996647 w 6127689"/>
              <a:gd name="connsiteY99" fmla="*/ 5185640 h 6858000"/>
              <a:gd name="connsiteX100" fmla="*/ 5998514 w 6127689"/>
              <a:gd name="connsiteY100" fmla="*/ 5189673 h 6858000"/>
              <a:gd name="connsiteX101" fmla="*/ 6018409 w 6127689"/>
              <a:gd name="connsiteY101" fmla="*/ 5227157 h 6858000"/>
              <a:gd name="connsiteX102" fmla="*/ 6036748 w 6127689"/>
              <a:gd name="connsiteY102" fmla="*/ 5322752 h 6858000"/>
              <a:gd name="connsiteX103" fmla="*/ 6036943 w 6127689"/>
              <a:gd name="connsiteY103" fmla="*/ 5329480 h 6858000"/>
              <a:gd name="connsiteX104" fmla="*/ 6037236 w 6127689"/>
              <a:gd name="connsiteY104" fmla="*/ 5329634 h 6858000"/>
              <a:gd name="connsiteX105" fmla="*/ 6038019 w 6127689"/>
              <a:gd name="connsiteY105" fmla="*/ 5336764 h 6858000"/>
              <a:gd name="connsiteX106" fmla="*/ 6037298 w 6127689"/>
              <a:gd name="connsiteY106" fmla="*/ 5341753 h 6858000"/>
              <a:gd name="connsiteX107" fmla="*/ 6037677 w 6127689"/>
              <a:gd name="connsiteY107" fmla="*/ 5354807 h 6858000"/>
              <a:gd name="connsiteX108" fmla="*/ 6039728 w 6127689"/>
              <a:gd name="connsiteY108" fmla="*/ 5359416 h 6858000"/>
              <a:gd name="connsiteX109" fmla="*/ 6043311 w 6127689"/>
              <a:gd name="connsiteY109" fmla="*/ 5361407 h 6858000"/>
              <a:gd name="connsiteX110" fmla="*/ 6042954 w 6127689"/>
              <a:gd name="connsiteY110" fmla="*/ 5362576 h 6858000"/>
              <a:gd name="connsiteX111" fmla="*/ 6053435 w 6127689"/>
              <a:gd name="connsiteY111" fmla="*/ 5387547 h 6858000"/>
              <a:gd name="connsiteX112" fmla="*/ 6065933 w 6127689"/>
              <a:gd name="connsiteY112" fmla="*/ 5443002 h 6858000"/>
              <a:gd name="connsiteX113" fmla="*/ 6068640 w 6127689"/>
              <a:gd name="connsiteY113" fmla="*/ 5474503 h 6858000"/>
              <a:gd name="connsiteX114" fmla="*/ 6080922 w 6127689"/>
              <a:gd name="connsiteY114" fmla="*/ 5561070 h 6858000"/>
              <a:gd name="connsiteX115" fmla="*/ 6096949 w 6127689"/>
              <a:gd name="connsiteY115" fmla="*/ 5648179 h 6858000"/>
              <a:gd name="connsiteX116" fmla="*/ 6125703 w 6127689"/>
              <a:gd name="connsiteY116" fmla="*/ 5692894 h 6858000"/>
              <a:gd name="connsiteX117" fmla="*/ 6126670 w 6127689"/>
              <a:gd name="connsiteY117" fmla="*/ 5697882 h 6858000"/>
              <a:gd name="connsiteX118" fmla="*/ 6124061 w 6127689"/>
              <a:gd name="connsiteY118" fmla="*/ 5710294 h 6858000"/>
              <a:gd name="connsiteX119" fmla="*/ 6122213 w 6127689"/>
              <a:gd name="connsiteY119" fmla="*/ 5714762 h 6858000"/>
              <a:gd name="connsiteX120" fmla="*/ 6121353 w 6127689"/>
              <a:gd name="connsiteY120" fmla="*/ 5721725 h 6858000"/>
              <a:gd name="connsiteX121" fmla="*/ 6121607 w 6127689"/>
              <a:gd name="connsiteY121" fmla="*/ 5721959 h 6858000"/>
              <a:gd name="connsiteX122" fmla="*/ 6120262 w 6127689"/>
              <a:gd name="connsiteY122" fmla="*/ 5728358 h 6858000"/>
              <a:gd name="connsiteX123" fmla="*/ 6127024 w 6127689"/>
              <a:gd name="connsiteY123" fmla="*/ 5786902 h 6858000"/>
              <a:gd name="connsiteX124" fmla="*/ 6127519 w 6127689"/>
              <a:gd name="connsiteY124" fmla="*/ 5865775 h 6858000"/>
              <a:gd name="connsiteX125" fmla="*/ 6119217 w 6127689"/>
              <a:gd name="connsiteY125" fmla="*/ 5888542 h 6858000"/>
              <a:gd name="connsiteX126" fmla="*/ 6102493 w 6127689"/>
              <a:gd name="connsiteY126" fmla="*/ 5928602 h 6858000"/>
              <a:gd name="connsiteX127" fmla="*/ 6056863 w 6127689"/>
              <a:gd name="connsiteY127" fmla="*/ 6000643 h 6858000"/>
              <a:gd name="connsiteX128" fmla="*/ 6045436 w 6127689"/>
              <a:gd name="connsiteY128" fmla="*/ 6124480 h 6858000"/>
              <a:gd name="connsiteX129" fmla="*/ 6030489 w 6127689"/>
              <a:gd name="connsiteY129" fmla="*/ 6317666 h 6858000"/>
              <a:gd name="connsiteX130" fmla="*/ 6007492 w 6127689"/>
              <a:gd name="connsiteY130" fmla="*/ 6440818 h 6858000"/>
              <a:gd name="connsiteX131" fmla="*/ 6009467 w 6127689"/>
              <a:gd name="connsiteY131" fmla="*/ 6487076 h 6858000"/>
              <a:gd name="connsiteX132" fmla="*/ 5995064 w 6127689"/>
              <a:gd name="connsiteY132" fmla="*/ 6540791 h 6858000"/>
              <a:gd name="connsiteX133" fmla="*/ 5996309 w 6127689"/>
              <a:gd name="connsiteY133" fmla="*/ 6543961 h 6858000"/>
              <a:gd name="connsiteX134" fmla="*/ 5996048 w 6127689"/>
              <a:gd name="connsiteY134" fmla="*/ 6555444 h 6858000"/>
              <a:gd name="connsiteX135" fmla="*/ 6002524 w 6127689"/>
              <a:gd name="connsiteY135" fmla="*/ 6560188 h 6858000"/>
              <a:gd name="connsiteX136" fmla="*/ 6006823 w 6127689"/>
              <a:gd name="connsiteY136" fmla="*/ 6578546 h 6858000"/>
              <a:gd name="connsiteX137" fmla="*/ 6004510 w 6127689"/>
              <a:gd name="connsiteY137" fmla="*/ 6599256 h 6858000"/>
              <a:gd name="connsiteX138" fmla="*/ 5986207 w 6127689"/>
              <a:gd name="connsiteY138" fmla="*/ 6695855 h 6858000"/>
              <a:gd name="connsiteX139" fmla="*/ 5979428 w 6127689"/>
              <a:gd name="connsiteY139" fmla="*/ 6754678 h 6858000"/>
              <a:gd name="connsiteX140" fmla="*/ 5983398 w 6127689"/>
              <a:gd name="connsiteY140" fmla="*/ 6778641 h 6858000"/>
              <a:gd name="connsiteX141" fmla="*/ 5984543 w 6127689"/>
              <a:gd name="connsiteY141" fmla="*/ 6811016 h 6858000"/>
              <a:gd name="connsiteX142" fmla="*/ 5981802 w 6127689"/>
              <a:gd name="connsiteY142" fmla="*/ 6838578 h 6858000"/>
              <a:gd name="connsiteX143" fmla="*/ 5979671 w 6127689"/>
              <a:gd name="connsiteY143" fmla="*/ 6858000 h 6858000"/>
              <a:gd name="connsiteX144" fmla="*/ 0 w 6127689"/>
              <a:gd name="connsiteY144" fmla="*/ 6858000 h 6858000"/>
              <a:gd name="connsiteX145" fmla="*/ 0 w 6127689"/>
              <a:gd name="connsiteY14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12204 w 6127689"/>
              <a:gd name="connsiteY67" fmla="*/ 3785830 h 6858000"/>
              <a:gd name="connsiteX68" fmla="*/ 5733539 w 6127689"/>
              <a:gd name="connsiteY68" fmla="*/ 3818457 h 6858000"/>
              <a:gd name="connsiteX69" fmla="*/ 5768491 w 6127689"/>
              <a:gd name="connsiteY69" fmla="*/ 3914399 h 6858000"/>
              <a:gd name="connsiteX70" fmla="*/ 5793123 w 6127689"/>
              <a:gd name="connsiteY70" fmla="*/ 3969952 h 6858000"/>
              <a:gd name="connsiteX71" fmla="*/ 5808321 w 6127689"/>
              <a:gd name="connsiteY71" fmla="*/ 3988153 h 6858000"/>
              <a:gd name="connsiteX72" fmla="*/ 5825621 w 6127689"/>
              <a:gd name="connsiteY72" fmla="*/ 4015525 h 6858000"/>
              <a:gd name="connsiteX73" fmla="*/ 5860672 w 6127689"/>
              <a:gd name="connsiteY73" fmla="*/ 4061579 h 6858000"/>
              <a:gd name="connsiteX74" fmla="*/ 5872173 w 6127689"/>
              <a:gd name="connsiteY74" fmla="*/ 4088497 h 6858000"/>
              <a:gd name="connsiteX75" fmla="*/ 5883705 w 6127689"/>
              <a:gd name="connsiteY75" fmla="*/ 4101899 h 6858000"/>
              <a:gd name="connsiteX76" fmla="*/ 5894095 w 6127689"/>
              <a:gd name="connsiteY76" fmla="*/ 4128857 h 6858000"/>
              <a:gd name="connsiteX77" fmla="*/ 5898339 w 6127689"/>
              <a:gd name="connsiteY77" fmla="*/ 4140800 h 6858000"/>
              <a:gd name="connsiteX78" fmla="*/ 5899734 w 6127689"/>
              <a:gd name="connsiteY78" fmla="*/ 4145632 h 6858000"/>
              <a:gd name="connsiteX79" fmla="*/ 5903513 w 6127689"/>
              <a:gd name="connsiteY79" fmla="*/ 4187661 h 6858000"/>
              <a:gd name="connsiteX80" fmla="*/ 5917114 w 6127689"/>
              <a:gd name="connsiteY80" fmla="*/ 4213096 h 6858000"/>
              <a:gd name="connsiteX81" fmla="*/ 5924233 w 6127689"/>
              <a:gd name="connsiteY81" fmla="*/ 4242060 h 6858000"/>
              <a:gd name="connsiteX82" fmla="*/ 5928910 w 6127689"/>
              <a:gd name="connsiteY82" fmla="*/ 4300973 h 6858000"/>
              <a:gd name="connsiteX83" fmla="*/ 5939320 w 6127689"/>
              <a:gd name="connsiteY83" fmla="*/ 4340435 h 6858000"/>
              <a:gd name="connsiteX84" fmla="*/ 5946705 w 6127689"/>
              <a:gd name="connsiteY84" fmla="*/ 4428051 h 6858000"/>
              <a:gd name="connsiteX85" fmla="*/ 5949261 w 6127689"/>
              <a:gd name="connsiteY85" fmla="*/ 4449185 h 6858000"/>
              <a:gd name="connsiteX86" fmla="*/ 5957504 w 6127689"/>
              <a:gd name="connsiteY86" fmla="*/ 4465911 h 6858000"/>
              <a:gd name="connsiteX87" fmla="*/ 5964689 w 6127689"/>
              <a:gd name="connsiteY87" fmla="*/ 4468532 h 6858000"/>
              <a:gd name="connsiteX88" fmla="*/ 5967062 w 6127689"/>
              <a:gd name="connsiteY88" fmla="*/ 4479923 h 6858000"/>
              <a:gd name="connsiteX89" fmla="*/ 5968960 w 6127689"/>
              <a:gd name="connsiteY89" fmla="*/ 4482655 h 6858000"/>
              <a:gd name="connsiteX90" fmla="*/ 5978567 w 6127689"/>
              <a:gd name="connsiteY90" fmla="*/ 4498605 h 6858000"/>
              <a:gd name="connsiteX91" fmla="*/ 5980106 w 6127689"/>
              <a:gd name="connsiteY91" fmla="*/ 4585087 h 6858000"/>
              <a:gd name="connsiteX92" fmla="*/ 5998138 w 6127689"/>
              <a:gd name="connsiteY92" fmla="*/ 4697518 h 6858000"/>
              <a:gd name="connsiteX93" fmla="*/ 6013516 w 6127689"/>
              <a:gd name="connsiteY93" fmla="*/ 4786619 h 6858000"/>
              <a:gd name="connsiteX94" fmla="*/ 6025404 w 6127689"/>
              <a:gd name="connsiteY94" fmla="*/ 4858148 h 6858000"/>
              <a:gd name="connsiteX95" fmla="*/ 6007749 w 6127689"/>
              <a:gd name="connsiteY95" fmla="*/ 4964715 h 6858000"/>
              <a:gd name="connsiteX96" fmla="*/ 6005269 w 6127689"/>
              <a:gd name="connsiteY96" fmla="*/ 5150567 h 6858000"/>
              <a:gd name="connsiteX97" fmla="*/ 6001127 w 6127689"/>
              <a:gd name="connsiteY97" fmla="*/ 5164609 h 6858000"/>
              <a:gd name="connsiteX98" fmla="*/ 5996647 w 6127689"/>
              <a:gd name="connsiteY98" fmla="*/ 5185640 h 6858000"/>
              <a:gd name="connsiteX99" fmla="*/ 5998514 w 6127689"/>
              <a:gd name="connsiteY99" fmla="*/ 5189673 h 6858000"/>
              <a:gd name="connsiteX100" fmla="*/ 6018409 w 6127689"/>
              <a:gd name="connsiteY100" fmla="*/ 5227157 h 6858000"/>
              <a:gd name="connsiteX101" fmla="*/ 6036748 w 6127689"/>
              <a:gd name="connsiteY101" fmla="*/ 5322752 h 6858000"/>
              <a:gd name="connsiteX102" fmla="*/ 6036943 w 6127689"/>
              <a:gd name="connsiteY102" fmla="*/ 5329480 h 6858000"/>
              <a:gd name="connsiteX103" fmla="*/ 6037236 w 6127689"/>
              <a:gd name="connsiteY103" fmla="*/ 5329634 h 6858000"/>
              <a:gd name="connsiteX104" fmla="*/ 6038019 w 6127689"/>
              <a:gd name="connsiteY104" fmla="*/ 5336764 h 6858000"/>
              <a:gd name="connsiteX105" fmla="*/ 6037298 w 6127689"/>
              <a:gd name="connsiteY105" fmla="*/ 5341753 h 6858000"/>
              <a:gd name="connsiteX106" fmla="*/ 6037677 w 6127689"/>
              <a:gd name="connsiteY106" fmla="*/ 5354807 h 6858000"/>
              <a:gd name="connsiteX107" fmla="*/ 6039728 w 6127689"/>
              <a:gd name="connsiteY107" fmla="*/ 5359416 h 6858000"/>
              <a:gd name="connsiteX108" fmla="*/ 6043311 w 6127689"/>
              <a:gd name="connsiteY108" fmla="*/ 5361407 h 6858000"/>
              <a:gd name="connsiteX109" fmla="*/ 6042954 w 6127689"/>
              <a:gd name="connsiteY109" fmla="*/ 5362576 h 6858000"/>
              <a:gd name="connsiteX110" fmla="*/ 6053435 w 6127689"/>
              <a:gd name="connsiteY110" fmla="*/ 5387547 h 6858000"/>
              <a:gd name="connsiteX111" fmla="*/ 6065933 w 6127689"/>
              <a:gd name="connsiteY111" fmla="*/ 5443002 h 6858000"/>
              <a:gd name="connsiteX112" fmla="*/ 6068640 w 6127689"/>
              <a:gd name="connsiteY112" fmla="*/ 5474503 h 6858000"/>
              <a:gd name="connsiteX113" fmla="*/ 6080922 w 6127689"/>
              <a:gd name="connsiteY113" fmla="*/ 5561070 h 6858000"/>
              <a:gd name="connsiteX114" fmla="*/ 6096949 w 6127689"/>
              <a:gd name="connsiteY114" fmla="*/ 5648179 h 6858000"/>
              <a:gd name="connsiteX115" fmla="*/ 6125703 w 6127689"/>
              <a:gd name="connsiteY115" fmla="*/ 5692894 h 6858000"/>
              <a:gd name="connsiteX116" fmla="*/ 6126670 w 6127689"/>
              <a:gd name="connsiteY116" fmla="*/ 5697882 h 6858000"/>
              <a:gd name="connsiteX117" fmla="*/ 6124061 w 6127689"/>
              <a:gd name="connsiteY117" fmla="*/ 5710294 h 6858000"/>
              <a:gd name="connsiteX118" fmla="*/ 6122213 w 6127689"/>
              <a:gd name="connsiteY118" fmla="*/ 5714762 h 6858000"/>
              <a:gd name="connsiteX119" fmla="*/ 6121353 w 6127689"/>
              <a:gd name="connsiteY119" fmla="*/ 5721725 h 6858000"/>
              <a:gd name="connsiteX120" fmla="*/ 6121607 w 6127689"/>
              <a:gd name="connsiteY120" fmla="*/ 5721959 h 6858000"/>
              <a:gd name="connsiteX121" fmla="*/ 6120262 w 6127689"/>
              <a:gd name="connsiteY121" fmla="*/ 5728358 h 6858000"/>
              <a:gd name="connsiteX122" fmla="*/ 6127024 w 6127689"/>
              <a:gd name="connsiteY122" fmla="*/ 5786902 h 6858000"/>
              <a:gd name="connsiteX123" fmla="*/ 6127519 w 6127689"/>
              <a:gd name="connsiteY123" fmla="*/ 5865775 h 6858000"/>
              <a:gd name="connsiteX124" fmla="*/ 6119217 w 6127689"/>
              <a:gd name="connsiteY124" fmla="*/ 5888542 h 6858000"/>
              <a:gd name="connsiteX125" fmla="*/ 6102493 w 6127689"/>
              <a:gd name="connsiteY125" fmla="*/ 5928602 h 6858000"/>
              <a:gd name="connsiteX126" fmla="*/ 6056863 w 6127689"/>
              <a:gd name="connsiteY126" fmla="*/ 6000643 h 6858000"/>
              <a:gd name="connsiteX127" fmla="*/ 6045436 w 6127689"/>
              <a:gd name="connsiteY127" fmla="*/ 6124480 h 6858000"/>
              <a:gd name="connsiteX128" fmla="*/ 6030489 w 6127689"/>
              <a:gd name="connsiteY128" fmla="*/ 6317666 h 6858000"/>
              <a:gd name="connsiteX129" fmla="*/ 6007492 w 6127689"/>
              <a:gd name="connsiteY129" fmla="*/ 6440818 h 6858000"/>
              <a:gd name="connsiteX130" fmla="*/ 6009467 w 6127689"/>
              <a:gd name="connsiteY130" fmla="*/ 6487076 h 6858000"/>
              <a:gd name="connsiteX131" fmla="*/ 5995064 w 6127689"/>
              <a:gd name="connsiteY131" fmla="*/ 6540791 h 6858000"/>
              <a:gd name="connsiteX132" fmla="*/ 5996309 w 6127689"/>
              <a:gd name="connsiteY132" fmla="*/ 6543961 h 6858000"/>
              <a:gd name="connsiteX133" fmla="*/ 5996048 w 6127689"/>
              <a:gd name="connsiteY133" fmla="*/ 6555444 h 6858000"/>
              <a:gd name="connsiteX134" fmla="*/ 6002524 w 6127689"/>
              <a:gd name="connsiteY134" fmla="*/ 6560188 h 6858000"/>
              <a:gd name="connsiteX135" fmla="*/ 6006823 w 6127689"/>
              <a:gd name="connsiteY135" fmla="*/ 6578546 h 6858000"/>
              <a:gd name="connsiteX136" fmla="*/ 6004510 w 6127689"/>
              <a:gd name="connsiteY136" fmla="*/ 6599256 h 6858000"/>
              <a:gd name="connsiteX137" fmla="*/ 5986207 w 6127689"/>
              <a:gd name="connsiteY137" fmla="*/ 6695855 h 6858000"/>
              <a:gd name="connsiteX138" fmla="*/ 5979428 w 6127689"/>
              <a:gd name="connsiteY138" fmla="*/ 6754678 h 6858000"/>
              <a:gd name="connsiteX139" fmla="*/ 5983398 w 6127689"/>
              <a:gd name="connsiteY139" fmla="*/ 6778641 h 6858000"/>
              <a:gd name="connsiteX140" fmla="*/ 5984543 w 6127689"/>
              <a:gd name="connsiteY140" fmla="*/ 6811016 h 6858000"/>
              <a:gd name="connsiteX141" fmla="*/ 5981802 w 6127689"/>
              <a:gd name="connsiteY141" fmla="*/ 6838578 h 6858000"/>
              <a:gd name="connsiteX142" fmla="*/ 5979671 w 6127689"/>
              <a:gd name="connsiteY142" fmla="*/ 6858000 h 6858000"/>
              <a:gd name="connsiteX143" fmla="*/ 0 w 6127689"/>
              <a:gd name="connsiteY143" fmla="*/ 6858000 h 6858000"/>
              <a:gd name="connsiteX144" fmla="*/ 0 w 6127689"/>
              <a:gd name="connsiteY14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899734 w 6127689"/>
              <a:gd name="connsiteY77" fmla="*/ 4145632 h 6858000"/>
              <a:gd name="connsiteX78" fmla="*/ 5903513 w 6127689"/>
              <a:gd name="connsiteY78" fmla="*/ 4187661 h 6858000"/>
              <a:gd name="connsiteX79" fmla="*/ 5917114 w 6127689"/>
              <a:gd name="connsiteY79" fmla="*/ 4213096 h 6858000"/>
              <a:gd name="connsiteX80" fmla="*/ 5924233 w 6127689"/>
              <a:gd name="connsiteY80" fmla="*/ 4242060 h 6858000"/>
              <a:gd name="connsiteX81" fmla="*/ 5928910 w 6127689"/>
              <a:gd name="connsiteY81" fmla="*/ 4300973 h 6858000"/>
              <a:gd name="connsiteX82" fmla="*/ 5939320 w 6127689"/>
              <a:gd name="connsiteY82" fmla="*/ 4340435 h 6858000"/>
              <a:gd name="connsiteX83" fmla="*/ 5946705 w 6127689"/>
              <a:gd name="connsiteY83" fmla="*/ 4428051 h 6858000"/>
              <a:gd name="connsiteX84" fmla="*/ 5949261 w 6127689"/>
              <a:gd name="connsiteY84" fmla="*/ 4449185 h 6858000"/>
              <a:gd name="connsiteX85" fmla="*/ 5957504 w 6127689"/>
              <a:gd name="connsiteY85" fmla="*/ 4465911 h 6858000"/>
              <a:gd name="connsiteX86" fmla="*/ 5964689 w 6127689"/>
              <a:gd name="connsiteY86" fmla="*/ 4468532 h 6858000"/>
              <a:gd name="connsiteX87" fmla="*/ 5967062 w 6127689"/>
              <a:gd name="connsiteY87" fmla="*/ 4479923 h 6858000"/>
              <a:gd name="connsiteX88" fmla="*/ 5968960 w 6127689"/>
              <a:gd name="connsiteY88" fmla="*/ 4482655 h 6858000"/>
              <a:gd name="connsiteX89" fmla="*/ 5978567 w 6127689"/>
              <a:gd name="connsiteY89" fmla="*/ 4498605 h 6858000"/>
              <a:gd name="connsiteX90" fmla="*/ 5980106 w 6127689"/>
              <a:gd name="connsiteY90" fmla="*/ 4585087 h 6858000"/>
              <a:gd name="connsiteX91" fmla="*/ 5998138 w 6127689"/>
              <a:gd name="connsiteY91" fmla="*/ 4697518 h 6858000"/>
              <a:gd name="connsiteX92" fmla="*/ 6013516 w 6127689"/>
              <a:gd name="connsiteY92" fmla="*/ 4786619 h 6858000"/>
              <a:gd name="connsiteX93" fmla="*/ 6025404 w 6127689"/>
              <a:gd name="connsiteY93" fmla="*/ 4858148 h 6858000"/>
              <a:gd name="connsiteX94" fmla="*/ 6007749 w 6127689"/>
              <a:gd name="connsiteY94" fmla="*/ 4964715 h 6858000"/>
              <a:gd name="connsiteX95" fmla="*/ 6005269 w 6127689"/>
              <a:gd name="connsiteY95" fmla="*/ 5150567 h 6858000"/>
              <a:gd name="connsiteX96" fmla="*/ 6001127 w 6127689"/>
              <a:gd name="connsiteY96" fmla="*/ 5164609 h 6858000"/>
              <a:gd name="connsiteX97" fmla="*/ 5996647 w 6127689"/>
              <a:gd name="connsiteY97" fmla="*/ 5185640 h 6858000"/>
              <a:gd name="connsiteX98" fmla="*/ 5998514 w 6127689"/>
              <a:gd name="connsiteY98" fmla="*/ 5189673 h 6858000"/>
              <a:gd name="connsiteX99" fmla="*/ 6018409 w 6127689"/>
              <a:gd name="connsiteY99" fmla="*/ 5227157 h 6858000"/>
              <a:gd name="connsiteX100" fmla="*/ 6036748 w 6127689"/>
              <a:gd name="connsiteY100" fmla="*/ 5322752 h 6858000"/>
              <a:gd name="connsiteX101" fmla="*/ 6036943 w 6127689"/>
              <a:gd name="connsiteY101" fmla="*/ 5329480 h 6858000"/>
              <a:gd name="connsiteX102" fmla="*/ 6037236 w 6127689"/>
              <a:gd name="connsiteY102" fmla="*/ 5329634 h 6858000"/>
              <a:gd name="connsiteX103" fmla="*/ 6038019 w 6127689"/>
              <a:gd name="connsiteY103" fmla="*/ 5336764 h 6858000"/>
              <a:gd name="connsiteX104" fmla="*/ 6037298 w 6127689"/>
              <a:gd name="connsiteY104" fmla="*/ 5341753 h 6858000"/>
              <a:gd name="connsiteX105" fmla="*/ 6037677 w 6127689"/>
              <a:gd name="connsiteY105" fmla="*/ 5354807 h 6858000"/>
              <a:gd name="connsiteX106" fmla="*/ 6039728 w 6127689"/>
              <a:gd name="connsiteY106" fmla="*/ 5359416 h 6858000"/>
              <a:gd name="connsiteX107" fmla="*/ 6043311 w 6127689"/>
              <a:gd name="connsiteY107" fmla="*/ 5361407 h 6858000"/>
              <a:gd name="connsiteX108" fmla="*/ 6042954 w 6127689"/>
              <a:gd name="connsiteY108" fmla="*/ 5362576 h 6858000"/>
              <a:gd name="connsiteX109" fmla="*/ 6053435 w 6127689"/>
              <a:gd name="connsiteY109" fmla="*/ 5387547 h 6858000"/>
              <a:gd name="connsiteX110" fmla="*/ 6065933 w 6127689"/>
              <a:gd name="connsiteY110" fmla="*/ 5443002 h 6858000"/>
              <a:gd name="connsiteX111" fmla="*/ 6068640 w 6127689"/>
              <a:gd name="connsiteY111" fmla="*/ 5474503 h 6858000"/>
              <a:gd name="connsiteX112" fmla="*/ 6080922 w 6127689"/>
              <a:gd name="connsiteY112" fmla="*/ 5561070 h 6858000"/>
              <a:gd name="connsiteX113" fmla="*/ 6096949 w 6127689"/>
              <a:gd name="connsiteY113" fmla="*/ 5648179 h 6858000"/>
              <a:gd name="connsiteX114" fmla="*/ 6125703 w 6127689"/>
              <a:gd name="connsiteY114" fmla="*/ 5692894 h 6858000"/>
              <a:gd name="connsiteX115" fmla="*/ 6126670 w 6127689"/>
              <a:gd name="connsiteY115" fmla="*/ 5697882 h 6858000"/>
              <a:gd name="connsiteX116" fmla="*/ 6124061 w 6127689"/>
              <a:gd name="connsiteY116" fmla="*/ 5710294 h 6858000"/>
              <a:gd name="connsiteX117" fmla="*/ 6122213 w 6127689"/>
              <a:gd name="connsiteY117" fmla="*/ 5714762 h 6858000"/>
              <a:gd name="connsiteX118" fmla="*/ 6121353 w 6127689"/>
              <a:gd name="connsiteY118" fmla="*/ 5721725 h 6858000"/>
              <a:gd name="connsiteX119" fmla="*/ 6121607 w 6127689"/>
              <a:gd name="connsiteY119" fmla="*/ 5721959 h 6858000"/>
              <a:gd name="connsiteX120" fmla="*/ 6120262 w 6127689"/>
              <a:gd name="connsiteY120" fmla="*/ 5728358 h 6858000"/>
              <a:gd name="connsiteX121" fmla="*/ 6127024 w 6127689"/>
              <a:gd name="connsiteY121" fmla="*/ 5786902 h 6858000"/>
              <a:gd name="connsiteX122" fmla="*/ 6127519 w 6127689"/>
              <a:gd name="connsiteY122" fmla="*/ 5865775 h 6858000"/>
              <a:gd name="connsiteX123" fmla="*/ 6119217 w 6127689"/>
              <a:gd name="connsiteY123" fmla="*/ 5888542 h 6858000"/>
              <a:gd name="connsiteX124" fmla="*/ 6102493 w 6127689"/>
              <a:gd name="connsiteY124" fmla="*/ 5928602 h 6858000"/>
              <a:gd name="connsiteX125" fmla="*/ 6056863 w 6127689"/>
              <a:gd name="connsiteY125" fmla="*/ 6000643 h 6858000"/>
              <a:gd name="connsiteX126" fmla="*/ 6045436 w 6127689"/>
              <a:gd name="connsiteY126" fmla="*/ 6124480 h 6858000"/>
              <a:gd name="connsiteX127" fmla="*/ 6030489 w 6127689"/>
              <a:gd name="connsiteY127" fmla="*/ 6317666 h 6858000"/>
              <a:gd name="connsiteX128" fmla="*/ 6007492 w 6127689"/>
              <a:gd name="connsiteY128" fmla="*/ 6440818 h 6858000"/>
              <a:gd name="connsiteX129" fmla="*/ 6009467 w 6127689"/>
              <a:gd name="connsiteY129" fmla="*/ 6487076 h 6858000"/>
              <a:gd name="connsiteX130" fmla="*/ 5995064 w 6127689"/>
              <a:gd name="connsiteY130" fmla="*/ 6540791 h 6858000"/>
              <a:gd name="connsiteX131" fmla="*/ 5996309 w 6127689"/>
              <a:gd name="connsiteY131" fmla="*/ 6543961 h 6858000"/>
              <a:gd name="connsiteX132" fmla="*/ 5996048 w 6127689"/>
              <a:gd name="connsiteY132" fmla="*/ 6555444 h 6858000"/>
              <a:gd name="connsiteX133" fmla="*/ 6002524 w 6127689"/>
              <a:gd name="connsiteY133" fmla="*/ 6560188 h 6858000"/>
              <a:gd name="connsiteX134" fmla="*/ 6006823 w 6127689"/>
              <a:gd name="connsiteY134" fmla="*/ 6578546 h 6858000"/>
              <a:gd name="connsiteX135" fmla="*/ 6004510 w 6127689"/>
              <a:gd name="connsiteY135" fmla="*/ 6599256 h 6858000"/>
              <a:gd name="connsiteX136" fmla="*/ 5986207 w 6127689"/>
              <a:gd name="connsiteY136" fmla="*/ 6695855 h 6858000"/>
              <a:gd name="connsiteX137" fmla="*/ 5979428 w 6127689"/>
              <a:gd name="connsiteY137" fmla="*/ 6754678 h 6858000"/>
              <a:gd name="connsiteX138" fmla="*/ 5983398 w 6127689"/>
              <a:gd name="connsiteY138" fmla="*/ 6778641 h 6858000"/>
              <a:gd name="connsiteX139" fmla="*/ 5984543 w 6127689"/>
              <a:gd name="connsiteY139" fmla="*/ 6811016 h 6858000"/>
              <a:gd name="connsiteX140" fmla="*/ 5981802 w 6127689"/>
              <a:gd name="connsiteY140" fmla="*/ 6838578 h 6858000"/>
              <a:gd name="connsiteX141" fmla="*/ 5979671 w 6127689"/>
              <a:gd name="connsiteY141" fmla="*/ 6858000 h 6858000"/>
              <a:gd name="connsiteX142" fmla="*/ 0 w 6127689"/>
              <a:gd name="connsiteY142" fmla="*/ 6858000 h 6858000"/>
              <a:gd name="connsiteX143" fmla="*/ 0 w 6127689"/>
              <a:gd name="connsiteY14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18847 w 6127689"/>
              <a:gd name="connsiteY45" fmla="*/ 2817825 h 6858000"/>
              <a:gd name="connsiteX46" fmla="*/ 5457023 w 6127689"/>
              <a:gd name="connsiteY46" fmla="*/ 2858292 h 6858000"/>
              <a:gd name="connsiteX47" fmla="*/ 5479298 w 6127689"/>
              <a:gd name="connsiteY47" fmla="*/ 2947791 h 6858000"/>
              <a:gd name="connsiteX48" fmla="*/ 5481770 w 6127689"/>
              <a:gd name="connsiteY48" fmla="*/ 2951352 h 6858000"/>
              <a:gd name="connsiteX49" fmla="*/ 5482045 w 6127689"/>
              <a:gd name="connsiteY49" fmla="*/ 2984371 h 6858000"/>
              <a:gd name="connsiteX50" fmla="*/ 5482415 w 6127689"/>
              <a:gd name="connsiteY50" fmla="*/ 3004079 h 6858000"/>
              <a:gd name="connsiteX51" fmla="*/ 5503944 w 6127689"/>
              <a:gd name="connsiteY51" fmla="*/ 3123335 h 6858000"/>
              <a:gd name="connsiteX52" fmla="*/ 5516007 w 6127689"/>
              <a:gd name="connsiteY52" fmla="*/ 3258473 h 6858000"/>
              <a:gd name="connsiteX53" fmla="*/ 5566839 w 6127689"/>
              <a:gd name="connsiteY53" fmla="*/ 3345295 h 6858000"/>
              <a:gd name="connsiteX54" fmla="*/ 5589758 w 6127689"/>
              <a:gd name="connsiteY54" fmla="*/ 3506453 h 6858000"/>
              <a:gd name="connsiteX55" fmla="*/ 5596144 w 6127689"/>
              <a:gd name="connsiteY55" fmla="*/ 3534624 h 6858000"/>
              <a:gd name="connsiteX56" fmla="*/ 5597750 w 6127689"/>
              <a:gd name="connsiteY56" fmla="*/ 3534129 h 6858000"/>
              <a:gd name="connsiteX57" fmla="*/ 5599700 w 6127689"/>
              <a:gd name="connsiteY57" fmla="*/ 3547221 h 6858000"/>
              <a:gd name="connsiteX58" fmla="*/ 5615031 w 6127689"/>
              <a:gd name="connsiteY58" fmla="*/ 3557482 h 6858000"/>
              <a:gd name="connsiteX59" fmla="*/ 5618377 w 6127689"/>
              <a:gd name="connsiteY59" fmla="*/ 3588431 h 6858000"/>
              <a:gd name="connsiteX60" fmla="*/ 5612155 w 6127689"/>
              <a:gd name="connsiteY60" fmla="*/ 3589869 h 6858000"/>
              <a:gd name="connsiteX61" fmla="*/ 5620843 w 6127689"/>
              <a:gd name="connsiteY61" fmla="*/ 3606745 h 6858000"/>
              <a:gd name="connsiteX62" fmla="*/ 5655472 w 6127689"/>
              <a:gd name="connsiteY62" fmla="*/ 3678877 h 6858000"/>
              <a:gd name="connsiteX63" fmla="*/ 5683015 w 6127689"/>
              <a:gd name="connsiteY63" fmla="*/ 3762025 h 6858000"/>
              <a:gd name="connsiteX64" fmla="*/ 5696643 w 6127689"/>
              <a:gd name="connsiteY64" fmla="*/ 3773888 h 6858000"/>
              <a:gd name="connsiteX65" fmla="*/ 5699203 w 6127689"/>
              <a:gd name="connsiteY65" fmla="*/ 3775823 h 6858000"/>
              <a:gd name="connsiteX66" fmla="*/ 5704824 w 6127689"/>
              <a:gd name="connsiteY66" fmla="*/ 3785966 h 6858000"/>
              <a:gd name="connsiteX67" fmla="*/ 5733539 w 6127689"/>
              <a:gd name="connsiteY67" fmla="*/ 3818457 h 6858000"/>
              <a:gd name="connsiteX68" fmla="*/ 5768491 w 6127689"/>
              <a:gd name="connsiteY68" fmla="*/ 3914399 h 6858000"/>
              <a:gd name="connsiteX69" fmla="*/ 5793123 w 6127689"/>
              <a:gd name="connsiteY69" fmla="*/ 3969952 h 6858000"/>
              <a:gd name="connsiteX70" fmla="*/ 5808321 w 6127689"/>
              <a:gd name="connsiteY70" fmla="*/ 3988153 h 6858000"/>
              <a:gd name="connsiteX71" fmla="*/ 5825621 w 6127689"/>
              <a:gd name="connsiteY71" fmla="*/ 4015525 h 6858000"/>
              <a:gd name="connsiteX72" fmla="*/ 5860672 w 6127689"/>
              <a:gd name="connsiteY72" fmla="*/ 4061579 h 6858000"/>
              <a:gd name="connsiteX73" fmla="*/ 5872173 w 6127689"/>
              <a:gd name="connsiteY73" fmla="*/ 4088497 h 6858000"/>
              <a:gd name="connsiteX74" fmla="*/ 5883705 w 6127689"/>
              <a:gd name="connsiteY74" fmla="*/ 4101899 h 6858000"/>
              <a:gd name="connsiteX75" fmla="*/ 5894095 w 6127689"/>
              <a:gd name="connsiteY75" fmla="*/ 4128857 h 6858000"/>
              <a:gd name="connsiteX76" fmla="*/ 5898339 w 6127689"/>
              <a:gd name="connsiteY76" fmla="*/ 4140800 h 6858000"/>
              <a:gd name="connsiteX77" fmla="*/ 5903513 w 6127689"/>
              <a:gd name="connsiteY77" fmla="*/ 4187661 h 6858000"/>
              <a:gd name="connsiteX78" fmla="*/ 5917114 w 6127689"/>
              <a:gd name="connsiteY78" fmla="*/ 4213096 h 6858000"/>
              <a:gd name="connsiteX79" fmla="*/ 5924233 w 6127689"/>
              <a:gd name="connsiteY79" fmla="*/ 4242060 h 6858000"/>
              <a:gd name="connsiteX80" fmla="*/ 5928910 w 6127689"/>
              <a:gd name="connsiteY80" fmla="*/ 4300973 h 6858000"/>
              <a:gd name="connsiteX81" fmla="*/ 5939320 w 6127689"/>
              <a:gd name="connsiteY81" fmla="*/ 4340435 h 6858000"/>
              <a:gd name="connsiteX82" fmla="*/ 5946705 w 6127689"/>
              <a:gd name="connsiteY82" fmla="*/ 4428051 h 6858000"/>
              <a:gd name="connsiteX83" fmla="*/ 5949261 w 6127689"/>
              <a:gd name="connsiteY83" fmla="*/ 4449185 h 6858000"/>
              <a:gd name="connsiteX84" fmla="*/ 5957504 w 6127689"/>
              <a:gd name="connsiteY84" fmla="*/ 4465911 h 6858000"/>
              <a:gd name="connsiteX85" fmla="*/ 5964689 w 6127689"/>
              <a:gd name="connsiteY85" fmla="*/ 4468532 h 6858000"/>
              <a:gd name="connsiteX86" fmla="*/ 5967062 w 6127689"/>
              <a:gd name="connsiteY86" fmla="*/ 4479923 h 6858000"/>
              <a:gd name="connsiteX87" fmla="*/ 5968960 w 6127689"/>
              <a:gd name="connsiteY87" fmla="*/ 4482655 h 6858000"/>
              <a:gd name="connsiteX88" fmla="*/ 5978567 w 6127689"/>
              <a:gd name="connsiteY88" fmla="*/ 4498605 h 6858000"/>
              <a:gd name="connsiteX89" fmla="*/ 5980106 w 6127689"/>
              <a:gd name="connsiteY89" fmla="*/ 4585087 h 6858000"/>
              <a:gd name="connsiteX90" fmla="*/ 5998138 w 6127689"/>
              <a:gd name="connsiteY90" fmla="*/ 4697518 h 6858000"/>
              <a:gd name="connsiteX91" fmla="*/ 6013516 w 6127689"/>
              <a:gd name="connsiteY91" fmla="*/ 4786619 h 6858000"/>
              <a:gd name="connsiteX92" fmla="*/ 6025404 w 6127689"/>
              <a:gd name="connsiteY92" fmla="*/ 4858148 h 6858000"/>
              <a:gd name="connsiteX93" fmla="*/ 6007749 w 6127689"/>
              <a:gd name="connsiteY93" fmla="*/ 4964715 h 6858000"/>
              <a:gd name="connsiteX94" fmla="*/ 6005269 w 6127689"/>
              <a:gd name="connsiteY94" fmla="*/ 5150567 h 6858000"/>
              <a:gd name="connsiteX95" fmla="*/ 6001127 w 6127689"/>
              <a:gd name="connsiteY95" fmla="*/ 5164609 h 6858000"/>
              <a:gd name="connsiteX96" fmla="*/ 5996647 w 6127689"/>
              <a:gd name="connsiteY96" fmla="*/ 5185640 h 6858000"/>
              <a:gd name="connsiteX97" fmla="*/ 5998514 w 6127689"/>
              <a:gd name="connsiteY97" fmla="*/ 5189673 h 6858000"/>
              <a:gd name="connsiteX98" fmla="*/ 6018409 w 6127689"/>
              <a:gd name="connsiteY98" fmla="*/ 5227157 h 6858000"/>
              <a:gd name="connsiteX99" fmla="*/ 6036748 w 6127689"/>
              <a:gd name="connsiteY99" fmla="*/ 5322752 h 6858000"/>
              <a:gd name="connsiteX100" fmla="*/ 6036943 w 6127689"/>
              <a:gd name="connsiteY100" fmla="*/ 5329480 h 6858000"/>
              <a:gd name="connsiteX101" fmla="*/ 6037236 w 6127689"/>
              <a:gd name="connsiteY101" fmla="*/ 5329634 h 6858000"/>
              <a:gd name="connsiteX102" fmla="*/ 6038019 w 6127689"/>
              <a:gd name="connsiteY102" fmla="*/ 5336764 h 6858000"/>
              <a:gd name="connsiteX103" fmla="*/ 6037298 w 6127689"/>
              <a:gd name="connsiteY103" fmla="*/ 5341753 h 6858000"/>
              <a:gd name="connsiteX104" fmla="*/ 6037677 w 6127689"/>
              <a:gd name="connsiteY104" fmla="*/ 5354807 h 6858000"/>
              <a:gd name="connsiteX105" fmla="*/ 6039728 w 6127689"/>
              <a:gd name="connsiteY105" fmla="*/ 5359416 h 6858000"/>
              <a:gd name="connsiteX106" fmla="*/ 6043311 w 6127689"/>
              <a:gd name="connsiteY106" fmla="*/ 5361407 h 6858000"/>
              <a:gd name="connsiteX107" fmla="*/ 6042954 w 6127689"/>
              <a:gd name="connsiteY107" fmla="*/ 5362576 h 6858000"/>
              <a:gd name="connsiteX108" fmla="*/ 6053435 w 6127689"/>
              <a:gd name="connsiteY108" fmla="*/ 5387547 h 6858000"/>
              <a:gd name="connsiteX109" fmla="*/ 6065933 w 6127689"/>
              <a:gd name="connsiteY109" fmla="*/ 5443002 h 6858000"/>
              <a:gd name="connsiteX110" fmla="*/ 6068640 w 6127689"/>
              <a:gd name="connsiteY110" fmla="*/ 5474503 h 6858000"/>
              <a:gd name="connsiteX111" fmla="*/ 6080922 w 6127689"/>
              <a:gd name="connsiteY111" fmla="*/ 5561070 h 6858000"/>
              <a:gd name="connsiteX112" fmla="*/ 6096949 w 6127689"/>
              <a:gd name="connsiteY112" fmla="*/ 5648179 h 6858000"/>
              <a:gd name="connsiteX113" fmla="*/ 6125703 w 6127689"/>
              <a:gd name="connsiteY113" fmla="*/ 5692894 h 6858000"/>
              <a:gd name="connsiteX114" fmla="*/ 6126670 w 6127689"/>
              <a:gd name="connsiteY114" fmla="*/ 5697882 h 6858000"/>
              <a:gd name="connsiteX115" fmla="*/ 6124061 w 6127689"/>
              <a:gd name="connsiteY115" fmla="*/ 5710294 h 6858000"/>
              <a:gd name="connsiteX116" fmla="*/ 6122213 w 6127689"/>
              <a:gd name="connsiteY116" fmla="*/ 5714762 h 6858000"/>
              <a:gd name="connsiteX117" fmla="*/ 6121353 w 6127689"/>
              <a:gd name="connsiteY117" fmla="*/ 5721725 h 6858000"/>
              <a:gd name="connsiteX118" fmla="*/ 6121607 w 6127689"/>
              <a:gd name="connsiteY118" fmla="*/ 5721959 h 6858000"/>
              <a:gd name="connsiteX119" fmla="*/ 6120262 w 6127689"/>
              <a:gd name="connsiteY119" fmla="*/ 5728358 h 6858000"/>
              <a:gd name="connsiteX120" fmla="*/ 6127024 w 6127689"/>
              <a:gd name="connsiteY120" fmla="*/ 5786902 h 6858000"/>
              <a:gd name="connsiteX121" fmla="*/ 6127519 w 6127689"/>
              <a:gd name="connsiteY121" fmla="*/ 5865775 h 6858000"/>
              <a:gd name="connsiteX122" fmla="*/ 6119217 w 6127689"/>
              <a:gd name="connsiteY122" fmla="*/ 5888542 h 6858000"/>
              <a:gd name="connsiteX123" fmla="*/ 6102493 w 6127689"/>
              <a:gd name="connsiteY123" fmla="*/ 5928602 h 6858000"/>
              <a:gd name="connsiteX124" fmla="*/ 6056863 w 6127689"/>
              <a:gd name="connsiteY124" fmla="*/ 6000643 h 6858000"/>
              <a:gd name="connsiteX125" fmla="*/ 6045436 w 6127689"/>
              <a:gd name="connsiteY125" fmla="*/ 6124480 h 6858000"/>
              <a:gd name="connsiteX126" fmla="*/ 6030489 w 6127689"/>
              <a:gd name="connsiteY126" fmla="*/ 6317666 h 6858000"/>
              <a:gd name="connsiteX127" fmla="*/ 6007492 w 6127689"/>
              <a:gd name="connsiteY127" fmla="*/ 6440818 h 6858000"/>
              <a:gd name="connsiteX128" fmla="*/ 6009467 w 6127689"/>
              <a:gd name="connsiteY128" fmla="*/ 6487076 h 6858000"/>
              <a:gd name="connsiteX129" fmla="*/ 5995064 w 6127689"/>
              <a:gd name="connsiteY129" fmla="*/ 6540791 h 6858000"/>
              <a:gd name="connsiteX130" fmla="*/ 5996309 w 6127689"/>
              <a:gd name="connsiteY130" fmla="*/ 6543961 h 6858000"/>
              <a:gd name="connsiteX131" fmla="*/ 5996048 w 6127689"/>
              <a:gd name="connsiteY131" fmla="*/ 6555444 h 6858000"/>
              <a:gd name="connsiteX132" fmla="*/ 6002524 w 6127689"/>
              <a:gd name="connsiteY132" fmla="*/ 6560188 h 6858000"/>
              <a:gd name="connsiteX133" fmla="*/ 6006823 w 6127689"/>
              <a:gd name="connsiteY133" fmla="*/ 6578546 h 6858000"/>
              <a:gd name="connsiteX134" fmla="*/ 6004510 w 6127689"/>
              <a:gd name="connsiteY134" fmla="*/ 6599256 h 6858000"/>
              <a:gd name="connsiteX135" fmla="*/ 5986207 w 6127689"/>
              <a:gd name="connsiteY135" fmla="*/ 6695855 h 6858000"/>
              <a:gd name="connsiteX136" fmla="*/ 5979428 w 6127689"/>
              <a:gd name="connsiteY136" fmla="*/ 6754678 h 6858000"/>
              <a:gd name="connsiteX137" fmla="*/ 5983398 w 6127689"/>
              <a:gd name="connsiteY137" fmla="*/ 6778641 h 6858000"/>
              <a:gd name="connsiteX138" fmla="*/ 5984543 w 6127689"/>
              <a:gd name="connsiteY138" fmla="*/ 6811016 h 6858000"/>
              <a:gd name="connsiteX139" fmla="*/ 5981802 w 6127689"/>
              <a:gd name="connsiteY139" fmla="*/ 6838578 h 6858000"/>
              <a:gd name="connsiteX140" fmla="*/ 5979671 w 6127689"/>
              <a:gd name="connsiteY140" fmla="*/ 6858000 h 6858000"/>
              <a:gd name="connsiteX141" fmla="*/ 0 w 6127689"/>
              <a:gd name="connsiteY141" fmla="*/ 6858000 h 6858000"/>
              <a:gd name="connsiteX142" fmla="*/ 0 w 6127689"/>
              <a:gd name="connsiteY14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6589 w 6127689"/>
              <a:gd name="connsiteY43" fmla="*/ 2810822 h 6858000"/>
              <a:gd name="connsiteX44" fmla="*/ 5418542 w 6127689"/>
              <a:gd name="connsiteY44" fmla="*/ 2817745 h 6858000"/>
              <a:gd name="connsiteX45" fmla="*/ 5457023 w 6127689"/>
              <a:gd name="connsiteY45" fmla="*/ 2858292 h 6858000"/>
              <a:gd name="connsiteX46" fmla="*/ 5479298 w 6127689"/>
              <a:gd name="connsiteY46" fmla="*/ 2947791 h 6858000"/>
              <a:gd name="connsiteX47" fmla="*/ 5481770 w 6127689"/>
              <a:gd name="connsiteY47" fmla="*/ 2951352 h 6858000"/>
              <a:gd name="connsiteX48" fmla="*/ 5482045 w 6127689"/>
              <a:gd name="connsiteY48" fmla="*/ 2984371 h 6858000"/>
              <a:gd name="connsiteX49" fmla="*/ 5482415 w 6127689"/>
              <a:gd name="connsiteY49" fmla="*/ 3004079 h 6858000"/>
              <a:gd name="connsiteX50" fmla="*/ 5503944 w 6127689"/>
              <a:gd name="connsiteY50" fmla="*/ 3123335 h 6858000"/>
              <a:gd name="connsiteX51" fmla="*/ 5516007 w 6127689"/>
              <a:gd name="connsiteY51" fmla="*/ 3258473 h 6858000"/>
              <a:gd name="connsiteX52" fmla="*/ 5566839 w 6127689"/>
              <a:gd name="connsiteY52" fmla="*/ 3345295 h 6858000"/>
              <a:gd name="connsiteX53" fmla="*/ 5589758 w 6127689"/>
              <a:gd name="connsiteY53" fmla="*/ 3506453 h 6858000"/>
              <a:gd name="connsiteX54" fmla="*/ 5596144 w 6127689"/>
              <a:gd name="connsiteY54" fmla="*/ 3534624 h 6858000"/>
              <a:gd name="connsiteX55" fmla="*/ 5597750 w 6127689"/>
              <a:gd name="connsiteY55" fmla="*/ 3534129 h 6858000"/>
              <a:gd name="connsiteX56" fmla="*/ 5599700 w 6127689"/>
              <a:gd name="connsiteY56" fmla="*/ 3547221 h 6858000"/>
              <a:gd name="connsiteX57" fmla="*/ 5615031 w 6127689"/>
              <a:gd name="connsiteY57" fmla="*/ 3557482 h 6858000"/>
              <a:gd name="connsiteX58" fmla="*/ 5618377 w 6127689"/>
              <a:gd name="connsiteY58" fmla="*/ 3588431 h 6858000"/>
              <a:gd name="connsiteX59" fmla="*/ 5612155 w 6127689"/>
              <a:gd name="connsiteY59" fmla="*/ 3589869 h 6858000"/>
              <a:gd name="connsiteX60" fmla="*/ 5620843 w 6127689"/>
              <a:gd name="connsiteY60" fmla="*/ 3606745 h 6858000"/>
              <a:gd name="connsiteX61" fmla="*/ 5655472 w 6127689"/>
              <a:gd name="connsiteY61" fmla="*/ 3678877 h 6858000"/>
              <a:gd name="connsiteX62" fmla="*/ 5683015 w 6127689"/>
              <a:gd name="connsiteY62" fmla="*/ 3762025 h 6858000"/>
              <a:gd name="connsiteX63" fmla="*/ 5696643 w 6127689"/>
              <a:gd name="connsiteY63" fmla="*/ 3773888 h 6858000"/>
              <a:gd name="connsiteX64" fmla="*/ 5699203 w 6127689"/>
              <a:gd name="connsiteY64" fmla="*/ 3775823 h 6858000"/>
              <a:gd name="connsiteX65" fmla="*/ 5704824 w 6127689"/>
              <a:gd name="connsiteY65" fmla="*/ 3785966 h 6858000"/>
              <a:gd name="connsiteX66" fmla="*/ 5733539 w 6127689"/>
              <a:gd name="connsiteY66" fmla="*/ 3818457 h 6858000"/>
              <a:gd name="connsiteX67" fmla="*/ 5768491 w 6127689"/>
              <a:gd name="connsiteY67" fmla="*/ 3914399 h 6858000"/>
              <a:gd name="connsiteX68" fmla="*/ 5793123 w 6127689"/>
              <a:gd name="connsiteY68" fmla="*/ 3969952 h 6858000"/>
              <a:gd name="connsiteX69" fmla="*/ 5808321 w 6127689"/>
              <a:gd name="connsiteY69" fmla="*/ 3988153 h 6858000"/>
              <a:gd name="connsiteX70" fmla="*/ 5825621 w 6127689"/>
              <a:gd name="connsiteY70" fmla="*/ 4015525 h 6858000"/>
              <a:gd name="connsiteX71" fmla="*/ 5860672 w 6127689"/>
              <a:gd name="connsiteY71" fmla="*/ 4061579 h 6858000"/>
              <a:gd name="connsiteX72" fmla="*/ 5872173 w 6127689"/>
              <a:gd name="connsiteY72" fmla="*/ 4088497 h 6858000"/>
              <a:gd name="connsiteX73" fmla="*/ 5883705 w 6127689"/>
              <a:gd name="connsiteY73" fmla="*/ 4101899 h 6858000"/>
              <a:gd name="connsiteX74" fmla="*/ 5894095 w 6127689"/>
              <a:gd name="connsiteY74" fmla="*/ 4128857 h 6858000"/>
              <a:gd name="connsiteX75" fmla="*/ 5898339 w 6127689"/>
              <a:gd name="connsiteY75" fmla="*/ 4140800 h 6858000"/>
              <a:gd name="connsiteX76" fmla="*/ 5903513 w 6127689"/>
              <a:gd name="connsiteY76" fmla="*/ 4187661 h 6858000"/>
              <a:gd name="connsiteX77" fmla="*/ 5917114 w 6127689"/>
              <a:gd name="connsiteY77" fmla="*/ 4213096 h 6858000"/>
              <a:gd name="connsiteX78" fmla="*/ 5924233 w 6127689"/>
              <a:gd name="connsiteY78" fmla="*/ 4242060 h 6858000"/>
              <a:gd name="connsiteX79" fmla="*/ 5928910 w 6127689"/>
              <a:gd name="connsiteY79" fmla="*/ 4300973 h 6858000"/>
              <a:gd name="connsiteX80" fmla="*/ 5939320 w 6127689"/>
              <a:gd name="connsiteY80" fmla="*/ 4340435 h 6858000"/>
              <a:gd name="connsiteX81" fmla="*/ 5946705 w 6127689"/>
              <a:gd name="connsiteY81" fmla="*/ 4428051 h 6858000"/>
              <a:gd name="connsiteX82" fmla="*/ 5949261 w 6127689"/>
              <a:gd name="connsiteY82" fmla="*/ 4449185 h 6858000"/>
              <a:gd name="connsiteX83" fmla="*/ 5957504 w 6127689"/>
              <a:gd name="connsiteY83" fmla="*/ 4465911 h 6858000"/>
              <a:gd name="connsiteX84" fmla="*/ 5964689 w 6127689"/>
              <a:gd name="connsiteY84" fmla="*/ 4468532 h 6858000"/>
              <a:gd name="connsiteX85" fmla="*/ 5967062 w 6127689"/>
              <a:gd name="connsiteY85" fmla="*/ 4479923 h 6858000"/>
              <a:gd name="connsiteX86" fmla="*/ 5968960 w 6127689"/>
              <a:gd name="connsiteY86" fmla="*/ 4482655 h 6858000"/>
              <a:gd name="connsiteX87" fmla="*/ 5978567 w 6127689"/>
              <a:gd name="connsiteY87" fmla="*/ 4498605 h 6858000"/>
              <a:gd name="connsiteX88" fmla="*/ 5980106 w 6127689"/>
              <a:gd name="connsiteY88" fmla="*/ 4585087 h 6858000"/>
              <a:gd name="connsiteX89" fmla="*/ 5998138 w 6127689"/>
              <a:gd name="connsiteY89" fmla="*/ 4697518 h 6858000"/>
              <a:gd name="connsiteX90" fmla="*/ 6013516 w 6127689"/>
              <a:gd name="connsiteY90" fmla="*/ 4786619 h 6858000"/>
              <a:gd name="connsiteX91" fmla="*/ 6025404 w 6127689"/>
              <a:gd name="connsiteY91" fmla="*/ 4858148 h 6858000"/>
              <a:gd name="connsiteX92" fmla="*/ 6007749 w 6127689"/>
              <a:gd name="connsiteY92" fmla="*/ 4964715 h 6858000"/>
              <a:gd name="connsiteX93" fmla="*/ 6005269 w 6127689"/>
              <a:gd name="connsiteY93" fmla="*/ 5150567 h 6858000"/>
              <a:gd name="connsiteX94" fmla="*/ 6001127 w 6127689"/>
              <a:gd name="connsiteY94" fmla="*/ 5164609 h 6858000"/>
              <a:gd name="connsiteX95" fmla="*/ 5996647 w 6127689"/>
              <a:gd name="connsiteY95" fmla="*/ 5185640 h 6858000"/>
              <a:gd name="connsiteX96" fmla="*/ 5998514 w 6127689"/>
              <a:gd name="connsiteY96" fmla="*/ 5189673 h 6858000"/>
              <a:gd name="connsiteX97" fmla="*/ 6018409 w 6127689"/>
              <a:gd name="connsiteY97" fmla="*/ 5227157 h 6858000"/>
              <a:gd name="connsiteX98" fmla="*/ 6036748 w 6127689"/>
              <a:gd name="connsiteY98" fmla="*/ 5322752 h 6858000"/>
              <a:gd name="connsiteX99" fmla="*/ 6036943 w 6127689"/>
              <a:gd name="connsiteY99" fmla="*/ 5329480 h 6858000"/>
              <a:gd name="connsiteX100" fmla="*/ 6037236 w 6127689"/>
              <a:gd name="connsiteY100" fmla="*/ 5329634 h 6858000"/>
              <a:gd name="connsiteX101" fmla="*/ 6038019 w 6127689"/>
              <a:gd name="connsiteY101" fmla="*/ 5336764 h 6858000"/>
              <a:gd name="connsiteX102" fmla="*/ 6037298 w 6127689"/>
              <a:gd name="connsiteY102" fmla="*/ 5341753 h 6858000"/>
              <a:gd name="connsiteX103" fmla="*/ 6037677 w 6127689"/>
              <a:gd name="connsiteY103" fmla="*/ 5354807 h 6858000"/>
              <a:gd name="connsiteX104" fmla="*/ 6039728 w 6127689"/>
              <a:gd name="connsiteY104" fmla="*/ 5359416 h 6858000"/>
              <a:gd name="connsiteX105" fmla="*/ 6043311 w 6127689"/>
              <a:gd name="connsiteY105" fmla="*/ 5361407 h 6858000"/>
              <a:gd name="connsiteX106" fmla="*/ 6042954 w 6127689"/>
              <a:gd name="connsiteY106" fmla="*/ 5362576 h 6858000"/>
              <a:gd name="connsiteX107" fmla="*/ 6053435 w 6127689"/>
              <a:gd name="connsiteY107" fmla="*/ 5387547 h 6858000"/>
              <a:gd name="connsiteX108" fmla="*/ 6065933 w 6127689"/>
              <a:gd name="connsiteY108" fmla="*/ 5443002 h 6858000"/>
              <a:gd name="connsiteX109" fmla="*/ 6068640 w 6127689"/>
              <a:gd name="connsiteY109" fmla="*/ 5474503 h 6858000"/>
              <a:gd name="connsiteX110" fmla="*/ 6080922 w 6127689"/>
              <a:gd name="connsiteY110" fmla="*/ 5561070 h 6858000"/>
              <a:gd name="connsiteX111" fmla="*/ 6096949 w 6127689"/>
              <a:gd name="connsiteY111" fmla="*/ 5648179 h 6858000"/>
              <a:gd name="connsiteX112" fmla="*/ 6125703 w 6127689"/>
              <a:gd name="connsiteY112" fmla="*/ 5692894 h 6858000"/>
              <a:gd name="connsiteX113" fmla="*/ 6126670 w 6127689"/>
              <a:gd name="connsiteY113" fmla="*/ 5697882 h 6858000"/>
              <a:gd name="connsiteX114" fmla="*/ 6124061 w 6127689"/>
              <a:gd name="connsiteY114" fmla="*/ 5710294 h 6858000"/>
              <a:gd name="connsiteX115" fmla="*/ 6122213 w 6127689"/>
              <a:gd name="connsiteY115" fmla="*/ 5714762 h 6858000"/>
              <a:gd name="connsiteX116" fmla="*/ 6121353 w 6127689"/>
              <a:gd name="connsiteY116" fmla="*/ 5721725 h 6858000"/>
              <a:gd name="connsiteX117" fmla="*/ 6121607 w 6127689"/>
              <a:gd name="connsiteY117" fmla="*/ 5721959 h 6858000"/>
              <a:gd name="connsiteX118" fmla="*/ 6120262 w 6127689"/>
              <a:gd name="connsiteY118" fmla="*/ 5728358 h 6858000"/>
              <a:gd name="connsiteX119" fmla="*/ 6127024 w 6127689"/>
              <a:gd name="connsiteY119" fmla="*/ 5786902 h 6858000"/>
              <a:gd name="connsiteX120" fmla="*/ 6127519 w 6127689"/>
              <a:gd name="connsiteY120" fmla="*/ 5865775 h 6858000"/>
              <a:gd name="connsiteX121" fmla="*/ 6119217 w 6127689"/>
              <a:gd name="connsiteY121" fmla="*/ 5888542 h 6858000"/>
              <a:gd name="connsiteX122" fmla="*/ 6102493 w 6127689"/>
              <a:gd name="connsiteY122" fmla="*/ 5928602 h 6858000"/>
              <a:gd name="connsiteX123" fmla="*/ 6056863 w 6127689"/>
              <a:gd name="connsiteY123" fmla="*/ 6000643 h 6858000"/>
              <a:gd name="connsiteX124" fmla="*/ 6045436 w 6127689"/>
              <a:gd name="connsiteY124" fmla="*/ 6124480 h 6858000"/>
              <a:gd name="connsiteX125" fmla="*/ 6030489 w 6127689"/>
              <a:gd name="connsiteY125" fmla="*/ 6317666 h 6858000"/>
              <a:gd name="connsiteX126" fmla="*/ 6007492 w 6127689"/>
              <a:gd name="connsiteY126" fmla="*/ 6440818 h 6858000"/>
              <a:gd name="connsiteX127" fmla="*/ 6009467 w 6127689"/>
              <a:gd name="connsiteY127" fmla="*/ 6487076 h 6858000"/>
              <a:gd name="connsiteX128" fmla="*/ 5995064 w 6127689"/>
              <a:gd name="connsiteY128" fmla="*/ 6540791 h 6858000"/>
              <a:gd name="connsiteX129" fmla="*/ 5996309 w 6127689"/>
              <a:gd name="connsiteY129" fmla="*/ 6543961 h 6858000"/>
              <a:gd name="connsiteX130" fmla="*/ 5996048 w 6127689"/>
              <a:gd name="connsiteY130" fmla="*/ 6555444 h 6858000"/>
              <a:gd name="connsiteX131" fmla="*/ 6002524 w 6127689"/>
              <a:gd name="connsiteY131" fmla="*/ 6560188 h 6858000"/>
              <a:gd name="connsiteX132" fmla="*/ 6006823 w 6127689"/>
              <a:gd name="connsiteY132" fmla="*/ 6578546 h 6858000"/>
              <a:gd name="connsiteX133" fmla="*/ 6004510 w 6127689"/>
              <a:gd name="connsiteY133" fmla="*/ 6599256 h 6858000"/>
              <a:gd name="connsiteX134" fmla="*/ 5986207 w 6127689"/>
              <a:gd name="connsiteY134" fmla="*/ 6695855 h 6858000"/>
              <a:gd name="connsiteX135" fmla="*/ 5979428 w 6127689"/>
              <a:gd name="connsiteY135" fmla="*/ 6754678 h 6858000"/>
              <a:gd name="connsiteX136" fmla="*/ 5983398 w 6127689"/>
              <a:gd name="connsiteY136" fmla="*/ 6778641 h 6858000"/>
              <a:gd name="connsiteX137" fmla="*/ 5984543 w 6127689"/>
              <a:gd name="connsiteY137" fmla="*/ 6811016 h 6858000"/>
              <a:gd name="connsiteX138" fmla="*/ 5981802 w 6127689"/>
              <a:gd name="connsiteY138" fmla="*/ 6838578 h 6858000"/>
              <a:gd name="connsiteX139" fmla="*/ 5979671 w 6127689"/>
              <a:gd name="connsiteY139" fmla="*/ 6858000 h 6858000"/>
              <a:gd name="connsiteX140" fmla="*/ 0 w 6127689"/>
              <a:gd name="connsiteY140" fmla="*/ 6858000 h 6858000"/>
              <a:gd name="connsiteX141" fmla="*/ 0 w 6127689"/>
              <a:gd name="connsiteY14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18542 w 6127689"/>
              <a:gd name="connsiteY43" fmla="*/ 2817745 h 6858000"/>
              <a:gd name="connsiteX44" fmla="*/ 5457023 w 6127689"/>
              <a:gd name="connsiteY44" fmla="*/ 2858292 h 6858000"/>
              <a:gd name="connsiteX45" fmla="*/ 5479298 w 6127689"/>
              <a:gd name="connsiteY45" fmla="*/ 2947791 h 6858000"/>
              <a:gd name="connsiteX46" fmla="*/ 5481770 w 6127689"/>
              <a:gd name="connsiteY46" fmla="*/ 2951352 h 6858000"/>
              <a:gd name="connsiteX47" fmla="*/ 5482045 w 6127689"/>
              <a:gd name="connsiteY47" fmla="*/ 2984371 h 6858000"/>
              <a:gd name="connsiteX48" fmla="*/ 5482415 w 6127689"/>
              <a:gd name="connsiteY48" fmla="*/ 3004079 h 6858000"/>
              <a:gd name="connsiteX49" fmla="*/ 5503944 w 6127689"/>
              <a:gd name="connsiteY49" fmla="*/ 3123335 h 6858000"/>
              <a:gd name="connsiteX50" fmla="*/ 5516007 w 6127689"/>
              <a:gd name="connsiteY50" fmla="*/ 3258473 h 6858000"/>
              <a:gd name="connsiteX51" fmla="*/ 5566839 w 6127689"/>
              <a:gd name="connsiteY51" fmla="*/ 3345295 h 6858000"/>
              <a:gd name="connsiteX52" fmla="*/ 5589758 w 6127689"/>
              <a:gd name="connsiteY52" fmla="*/ 3506453 h 6858000"/>
              <a:gd name="connsiteX53" fmla="*/ 5596144 w 6127689"/>
              <a:gd name="connsiteY53" fmla="*/ 3534624 h 6858000"/>
              <a:gd name="connsiteX54" fmla="*/ 5597750 w 6127689"/>
              <a:gd name="connsiteY54" fmla="*/ 3534129 h 6858000"/>
              <a:gd name="connsiteX55" fmla="*/ 5599700 w 6127689"/>
              <a:gd name="connsiteY55" fmla="*/ 3547221 h 6858000"/>
              <a:gd name="connsiteX56" fmla="*/ 5615031 w 6127689"/>
              <a:gd name="connsiteY56" fmla="*/ 3557482 h 6858000"/>
              <a:gd name="connsiteX57" fmla="*/ 5618377 w 6127689"/>
              <a:gd name="connsiteY57" fmla="*/ 3588431 h 6858000"/>
              <a:gd name="connsiteX58" fmla="*/ 5612155 w 6127689"/>
              <a:gd name="connsiteY58" fmla="*/ 3589869 h 6858000"/>
              <a:gd name="connsiteX59" fmla="*/ 5620843 w 6127689"/>
              <a:gd name="connsiteY59" fmla="*/ 3606745 h 6858000"/>
              <a:gd name="connsiteX60" fmla="*/ 5655472 w 6127689"/>
              <a:gd name="connsiteY60" fmla="*/ 3678877 h 6858000"/>
              <a:gd name="connsiteX61" fmla="*/ 5683015 w 6127689"/>
              <a:gd name="connsiteY61" fmla="*/ 3762025 h 6858000"/>
              <a:gd name="connsiteX62" fmla="*/ 5696643 w 6127689"/>
              <a:gd name="connsiteY62" fmla="*/ 3773888 h 6858000"/>
              <a:gd name="connsiteX63" fmla="*/ 5699203 w 6127689"/>
              <a:gd name="connsiteY63" fmla="*/ 3775823 h 6858000"/>
              <a:gd name="connsiteX64" fmla="*/ 5704824 w 6127689"/>
              <a:gd name="connsiteY64" fmla="*/ 3785966 h 6858000"/>
              <a:gd name="connsiteX65" fmla="*/ 5733539 w 6127689"/>
              <a:gd name="connsiteY65" fmla="*/ 3818457 h 6858000"/>
              <a:gd name="connsiteX66" fmla="*/ 5768491 w 6127689"/>
              <a:gd name="connsiteY66" fmla="*/ 3914399 h 6858000"/>
              <a:gd name="connsiteX67" fmla="*/ 5793123 w 6127689"/>
              <a:gd name="connsiteY67" fmla="*/ 3969952 h 6858000"/>
              <a:gd name="connsiteX68" fmla="*/ 5808321 w 6127689"/>
              <a:gd name="connsiteY68" fmla="*/ 3988153 h 6858000"/>
              <a:gd name="connsiteX69" fmla="*/ 5825621 w 6127689"/>
              <a:gd name="connsiteY69" fmla="*/ 4015525 h 6858000"/>
              <a:gd name="connsiteX70" fmla="*/ 5860672 w 6127689"/>
              <a:gd name="connsiteY70" fmla="*/ 4061579 h 6858000"/>
              <a:gd name="connsiteX71" fmla="*/ 5872173 w 6127689"/>
              <a:gd name="connsiteY71" fmla="*/ 4088497 h 6858000"/>
              <a:gd name="connsiteX72" fmla="*/ 5883705 w 6127689"/>
              <a:gd name="connsiteY72" fmla="*/ 4101899 h 6858000"/>
              <a:gd name="connsiteX73" fmla="*/ 5894095 w 6127689"/>
              <a:gd name="connsiteY73" fmla="*/ 4128857 h 6858000"/>
              <a:gd name="connsiteX74" fmla="*/ 5898339 w 6127689"/>
              <a:gd name="connsiteY74" fmla="*/ 4140800 h 6858000"/>
              <a:gd name="connsiteX75" fmla="*/ 5903513 w 6127689"/>
              <a:gd name="connsiteY75" fmla="*/ 4187661 h 6858000"/>
              <a:gd name="connsiteX76" fmla="*/ 5917114 w 6127689"/>
              <a:gd name="connsiteY76" fmla="*/ 4213096 h 6858000"/>
              <a:gd name="connsiteX77" fmla="*/ 5924233 w 6127689"/>
              <a:gd name="connsiteY77" fmla="*/ 4242060 h 6858000"/>
              <a:gd name="connsiteX78" fmla="*/ 5928910 w 6127689"/>
              <a:gd name="connsiteY78" fmla="*/ 4300973 h 6858000"/>
              <a:gd name="connsiteX79" fmla="*/ 5939320 w 6127689"/>
              <a:gd name="connsiteY79" fmla="*/ 4340435 h 6858000"/>
              <a:gd name="connsiteX80" fmla="*/ 5946705 w 6127689"/>
              <a:gd name="connsiteY80" fmla="*/ 4428051 h 6858000"/>
              <a:gd name="connsiteX81" fmla="*/ 5949261 w 6127689"/>
              <a:gd name="connsiteY81" fmla="*/ 4449185 h 6858000"/>
              <a:gd name="connsiteX82" fmla="*/ 5957504 w 6127689"/>
              <a:gd name="connsiteY82" fmla="*/ 4465911 h 6858000"/>
              <a:gd name="connsiteX83" fmla="*/ 5964689 w 6127689"/>
              <a:gd name="connsiteY83" fmla="*/ 4468532 h 6858000"/>
              <a:gd name="connsiteX84" fmla="*/ 5967062 w 6127689"/>
              <a:gd name="connsiteY84" fmla="*/ 4479923 h 6858000"/>
              <a:gd name="connsiteX85" fmla="*/ 5968960 w 6127689"/>
              <a:gd name="connsiteY85" fmla="*/ 4482655 h 6858000"/>
              <a:gd name="connsiteX86" fmla="*/ 5978567 w 6127689"/>
              <a:gd name="connsiteY86" fmla="*/ 4498605 h 6858000"/>
              <a:gd name="connsiteX87" fmla="*/ 5980106 w 6127689"/>
              <a:gd name="connsiteY87" fmla="*/ 4585087 h 6858000"/>
              <a:gd name="connsiteX88" fmla="*/ 5998138 w 6127689"/>
              <a:gd name="connsiteY88" fmla="*/ 4697518 h 6858000"/>
              <a:gd name="connsiteX89" fmla="*/ 6013516 w 6127689"/>
              <a:gd name="connsiteY89" fmla="*/ 4786619 h 6858000"/>
              <a:gd name="connsiteX90" fmla="*/ 6025404 w 6127689"/>
              <a:gd name="connsiteY90" fmla="*/ 4858148 h 6858000"/>
              <a:gd name="connsiteX91" fmla="*/ 6007749 w 6127689"/>
              <a:gd name="connsiteY91" fmla="*/ 4964715 h 6858000"/>
              <a:gd name="connsiteX92" fmla="*/ 6005269 w 6127689"/>
              <a:gd name="connsiteY92" fmla="*/ 5150567 h 6858000"/>
              <a:gd name="connsiteX93" fmla="*/ 6001127 w 6127689"/>
              <a:gd name="connsiteY93" fmla="*/ 5164609 h 6858000"/>
              <a:gd name="connsiteX94" fmla="*/ 5996647 w 6127689"/>
              <a:gd name="connsiteY94" fmla="*/ 5185640 h 6858000"/>
              <a:gd name="connsiteX95" fmla="*/ 5998514 w 6127689"/>
              <a:gd name="connsiteY95" fmla="*/ 5189673 h 6858000"/>
              <a:gd name="connsiteX96" fmla="*/ 6018409 w 6127689"/>
              <a:gd name="connsiteY96" fmla="*/ 5227157 h 6858000"/>
              <a:gd name="connsiteX97" fmla="*/ 6036748 w 6127689"/>
              <a:gd name="connsiteY97" fmla="*/ 5322752 h 6858000"/>
              <a:gd name="connsiteX98" fmla="*/ 6036943 w 6127689"/>
              <a:gd name="connsiteY98" fmla="*/ 5329480 h 6858000"/>
              <a:gd name="connsiteX99" fmla="*/ 6037236 w 6127689"/>
              <a:gd name="connsiteY99" fmla="*/ 5329634 h 6858000"/>
              <a:gd name="connsiteX100" fmla="*/ 6038019 w 6127689"/>
              <a:gd name="connsiteY100" fmla="*/ 5336764 h 6858000"/>
              <a:gd name="connsiteX101" fmla="*/ 6037298 w 6127689"/>
              <a:gd name="connsiteY101" fmla="*/ 5341753 h 6858000"/>
              <a:gd name="connsiteX102" fmla="*/ 6037677 w 6127689"/>
              <a:gd name="connsiteY102" fmla="*/ 5354807 h 6858000"/>
              <a:gd name="connsiteX103" fmla="*/ 6039728 w 6127689"/>
              <a:gd name="connsiteY103" fmla="*/ 5359416 h 6858000"/>
              <a:gd name="connsiteX104" fmla="*/ 6043311 w 6127689"/>
              <a:gd name="connsiteY104" fmla="*/ 5361407 h 6858000"/>
              <a:gd name="connsiteX105" fmla="*/ 6042954 w 6127689"/>
              <a:gd name="connsiteY105" fmla="*/ 5362576 h 6858000"/>
              <a:gd name="connsiteX106" fmla="*/ 6053435 w 6127689"/>
              <a:gd name="connsiteY106" fmla="*/ 5387547 h 6858000"/>
              <a:gd name="connsiteX107" fmla="*/ 6065933 w 6127689"/>
              <a:gd name="connsiteY107" fmla="*/ 5443002 h 6858000"/>
              <a:gd name="connsiteX108" fmla="*/ 6068640 w 6127689"/>
              <a:gd name="connsiteY108" fmla="*/ 5474503 h 6858000"/>
              <a:gd name="connsiteX109" fmla="*/ 6080922 w 6127689"/>
              <a:gd name="connsiteY109" fmla="*/ 5561070 h 6858000"/>
              <a:gd name="connsiteX110" fmla="*/ 6096949 w 6127689"/>
              <a:gd name="connsiteY110" fmla="*/ 5648179 h 6858000"/>
              <a:gd name="connsiteX111" fmla="*/ 6125703 w 6127689"/>
              <a:gd name="connsiteY111" fmla="*/ 5692894 h 6858000"/>
              <a:gd name="connsiteX112" fmla="*/ 6126670 w 6127689"/>
              <a:gd name="connsiteY112" fmla="*/ 5697882 h 6858000"/>
              <a:gd name="connsiteX113" fmla="*/ 6124061 w 6127689"/>
              <a:gd name="connsiteY113" fmla="*/ 5710294 h 6858000"/>
              <a:gd name="connsiteX114" fmla="*/ 6122213 w 6127689"/>
              <a:gd name="connsiteY114" fmla="*/ 5714762 h 6858000"/>
              <a:gd name="connsiteX115" fmla="*/ 6121353 w 6127689"/>
              <a:gd name="connsiteY115" fmla="*/ 5721725 h 6858000"/>
              <a:gd name="connsiteX116" fmla="*/ 6121607 w 6127689"/>
              <a:gd name="connsiteY116" fmla="*/ 5721959 h 6858000"/>
              <a:gd name="connsiteX117" fmla="*/ 6120262 w 6127689"/>
              <a:gd name="connsiteY117" fmla="*/ 5728358 h 6858000"/>
              <a:gd name="connsiteX118" fmla="*/ 6127024 w 6127689"/>
              <a:gd name="connsiteY118" fmla="*/ 5786902 h 6858000"/>
              <a:gd name="connsiteX119" fmla="*/ 6127519 w 6127689"/>
              <a:gd name="connsiteY119" fmla="*/ 5865775 h 6858000"/>
              <a:gd name="connsiteX120" fmla="*/ 6119217 w 6127689"/>
              <a:gd name="connsiteY120" fmla="*/ 5888542 h 6858000"/>
              <a:gd name="connsiteX121" fmla="*/ 6102493 w 6127689"/>
              <a:gd name="connsiteY121" fmla="*/ 5928602 h 6858000"/>
              <a:gd name="connsiteX122" fmla="*/ 6056863 w 6127689"/>
              <a:gd name="connsiteY122" fmla="*/ 6000643 h 6858000"/>
              <a:gd name="connsiteX123" fmla="*/ 6045436 w 6127689"/>
              <a:gd name="connsiteY123" fmla="*/ 6124480 h 6858000"/>
              <a:gd name="connsiteX124" fmla="*/ 6030489 w 6127689"/>
              <a:gd name="connsiteY124" fmla="*/ 6317666 h 6858000"/>
              <a:gd name="connsiteX125" fmla="*/ 6007492 w 6127689"/>
              <a:gd name="connsiteY125" fmla="*/ 6440818 h 6858000"/>
              <a:gd name="connsiteX126" fmla="*/ 6009467 w 6127689"/>
              <a:gd name="connsiteY126" fmla="*/ 6487076 h 6858000"/>
              <a:gd name="connsiteX127" fmla="*/ 5995064 w 6127689"/>
              <a:gd name="connsiteY127" fmla="*/ 6540791 h 6858000"/>
              <a:gd name="connsiteX128" fmla="*/ 5996309 w 6127689"/>
              <a:gd name="connsiteY128" fmla="*/ 6543961 h 6858000"/>
              <a:gd name="connsiteX129" fmla="*/ 5996048 w 6127689"/>
              <a:gd name="connsiteY129" fmla="*/ 6555444 h 6858000"/>
              <a:gd name="connsiteX130" fmla="*/ 6002524 w 6127689"/>
              <a:gd name="connsiteY130" fmla="*/ 6560188 h 6858000"/>
              <a:gd name="connsiteX131" fmla="*/ 6006823 w 6127689"/>
              <a:gd name="connsiteY131" fmla="*/ 6578546 h 6858000"/>
              <a:gd name="connsiteX132" fmla="*/ 6004510 w 6127689"/>
              <a:gd name="connsiteY132" fmla="*/ 6599256 h 6858000"/>
              <a:gd name="connsiteX133" fmla="*/ 5986207 w 6127689"/>
              <a:gd name="connsiteY133" fmla="*/ 6695855 h 6858000"/>
              <a:gd name="connsiteX134" fmla="*/ 5979428 w 6127689"/>
              <a:gd name="connsiteY134" fmla="*/ 6754678 h 6858000"/>
              <a:gd name="connsiteX135" fmla="*/ 5983398 w 6127689"/>
              <a:gd name="connsiteY135" fmla="*/ 6778641 h 6858000"/>
              <a:gd name="connsiteX136" fmla="*/ 5984543 w 6127689"/>
              <a:gd name="connsiteY136" fmla="*/ 6811016 h 6858000"/>
              <a:gd name="connsiteX137" fmla="*/ 5981802 w 6127689"/>
              <a:gd name="connsiteY137" fmla="*/ 6838578 h 6858000"/>
              <a:gd name="connsiteX138" fmla="*/ 5979671 w 6127689"/>
              <a:gd name="connsiteY138" fmla="*/ 6858000 h 6858000"/>
              <a:gd name="connsiteX139" fmla="*/ 0 w 6127689"/>
              <a:gd name="connsiteY139" fmla="*/ 6858000 h 6858000"/>
              <a:gd name="connsiteX140" fmla="*/ 0 w 6127689"/>
              <a:gd name="connsiteY14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78567 w 6127689"/>
              <a:gd name="connsiteY85" fmla="*/ 4498605 h 6858000"/>
              <a:gd name="connsiteX86" fmla="*/ 5980106 w 6127689"/>
              <a:gd name="connsiteY86" fmla="*/ 4585087 h 6858000"/>
              <a:gd name="connsiteX87" fmla="*/ 5998138 w 6127689"/>
              <a:gd name="connsiteY87" fmla="*/ 4697518 h 6858000"/>
              <a:gd name="connsiteX88" fmla="*/ 6013516 w 6127689"/>
              <a:gd name="connsiteY88" fmla="*/ 4786619 h 6858000"/>
              <a:gd name="connsiteX89" fmla="*/ 6025404 w 6127689"/>
              <a:gd name="connsiteY89" fmla="*/ 4858148 h 6858000"/>
              <a:gd name="connsiteX90" fmla="*/ 6007749 w 6127689"/>
              <a:gd name="connsiteY90" fmla="*/ 4964715 h 6858000"/>
              <a:gd name="connsiteX91" fmla="*/ 6005269 w 6127689"/>
              <a:gd name="connsiteY91" fmla="*/ 5150567 h 6858000"/>
              <a:gd name="connsiteX92" fmla="*/ 6001127 w 6127689"/>
              <a:gd name="connsiteY92" fmla="*/ 5164609 h 6858000"/>
              <a:gd name="connsiteX93" fmla="*/ 5996647 w 6127689"/>
              <a:gd name="connsiteY93" fmla="*/ 5185640 h 6858000"/>
              <a:gd name="connsiteX94" fmla="*/ 5998514 w 6127689"/>
              <a:gd name="connsiteY94" fmla="*/ 5189673 h 6858000"/>
              <a:gd name="connsiteX95" fmla="*/ 6018409 w 6127689"/>
              <a:gd name="connsiteY95" fmla="*/ 5227157 h 6858000"/>
              <a:gd name="connsiteX96" fmla="*/ 6036748 w 6127689"/>
              <a:gd name="connsiteY96" fmla="*/ 5322752 h 6858000"/>
              <a:gd name="connsiteX97" fmla="*/ 6036943 w 6127689"/>
              <a:gd name="connsiteY97" fmla="*/ 5329480 h 6858000"/>
              <a:gd name="connsiteX98" fmla="*/ 6037236 w 6127689"/>
              <a:gd name="connsiteY98" fmla="*/ 5329634 h 6858000"/>
              <a:gd name="connsiteX99" fmla="*/ 6038019 w 6127689"/>
              <a:gd name="connsiteY99" fmla="*/ 5336764 h 6858000"/>
              <a:gd name="connsiteX100" fmla="*/ 6037298 w 6127689"/>
              <a:gd name="connsiteY100" fmla="*/ 5341753 h 6858000"/>
              <a:gd name="connsiteX101" fmla="*/ 6037677 w 6127689"/>
              <a:gd name="connsiteY101" fmla="*/ 5354807 h 6858000"/>
              <a:gd name="connsiteX102" fmla="*/ 6039728 w 6127689"/>
              <a:gd name="connsiteY102" fmla="*/ 5359416 h 6858000"/>
              <a:gd name="connsiteX103" fmla="*/ 6043311 w 6127689"/>
              <a:gd name="connsiteY103" fmla="*/ 5361407 h 6858000"/>
              <a:gd name="connsiteX104" fmla="*/ 6042954 w 6127689"/>
              <a:gd name="connsiteY104" fmla="*/ 5362576 h 6858000"/>
              <a:gd name="connsiteX105" fmla="*/ 6053435 w 6127689"/>
              <a:gd name="connsiteY105" fmla="*/ 5387547 h 6858000"/>
              <a:gd name="connsiteX106" fmla="*/ 6065933 w 6127689"/>
              <a:gd name="connsiteY106" fmla="*/ 5443002 h 6858000"/>
              <a:gd name="connsiteX107" fmla="*/ 6068640 w 6127689"/>
              <a:gd name="connsiteY107" fmla="*/ 5474503 h 6858000"/>
              <a:gd name="connsiteX108" fmla="*/ 6080922 w 6127689"/>
              <a:gd name="connsiteY108" fmla="*/ 5561070 h 6858000"/>
              <a:gd name="connsiteX109" fmla="*/ 6096949 w 6127689"/>
              <a:gd name="connsiteY109" fmla="*/ 5648179 h 6858000"/>
              <a:gd name="connsiteX110" fmla="*/ 6125703 w 6127689"/>
              <a:gd name="connsiteY110" fmla="*/ 5692894 h 6858000"/>
              <a:gd name="connsiteX111" fmla="*/ 6126670 w 6127689"/>
              <a:gd name="connsiteY111" fmla="*/ 5697882 h 6858000"/>
              <a:gd name="connsiteX112" fmla="*/ 6124061 w 6127689"/>
              <a:gd name="connsiteY112" fmla="*/ 5710294 h 6858000"/>
              <a:gd name="connsiteX113" fmla="*/ 6122213 w 6127689"/>
              <a:gd name="connsiteY113" fmla="*/ 5714762 h 6858000"/>
              <a:gd name="connsiteX114" fmla="*/ 6121353 w 6127689"/>
              <a:gd name="connsiteY114" fmla="*/ 5721725 h 6858000"/>
              <a:gd name="connsiteX115" fmla="*/ 6121607 w 6127689"/>
              <a:gd name="connsiteY115" fmla="*/ 5721959 h 6858000"/>
              <a:gd name="connsiteX116" fmla="*/ 6120262 w 6127689"/>
              <a:gd name="connsiteY116" fmla="*/ 5728358 h 6858000"/>
              <a:gd name="connsiteX117" fmla="*/ 6127024 w 6127689"/>
              <a:gd name="connsiteY117" fmla="*/ 5786902 h 6858000"/>
              <a:gd name="connsiteX118" fmla="*/ 6127519 w 6127689"/>
              <a:gd name="connsiteY118" fmla="*/ 5865775 h 6858000"/>
              <a:gd name="connsiteX119" fmla="*/ 6119217 w 6127689"/>
              <a:gd name="connsiteY119" fmla="*/ 5888542 h 6858000"/>
              <a:gd name="connsiteX120" fmla="*/ 6102493 w 6127689"/>
              <a:gd name="connsiteY120" fmla="*/ 5928602 h 6858000"/>
              <a:gd name="connsiteX121" fmla="*/ 6056863 w 6127689"/>
              <a:gd name="connsiteY121" fmla="*/ 6000643 h 6858000"/>
              <a:gd name="connsiteX122" fmla="*/ 6045436 w 6127689"/>
              <a:gd name="connsiteY122" fmla="*/ 6124480 h 6858000"/>
              <a:gd name="connsiteX123" fmla="*/ 6030489 w 6127689"/>
              <a:gd name="connsiteY123" fmla="*/ 6317666 h 6858000"/>
              <a:gd name="connsiteX124" fmla="*/ 6007492 w 6127689"/>
              <a:gd name="connsiteY124" fmla="*/ 6440818 h 6858000"/>
              <a:gd name="connsiteX125" fmla="*/ 6009467 w 6127689"/>
              <a:gd name="connsiteY125" fmla="*/ 6487076 h 6858000"/>
              <a:gd name="connsiteX126" fmla="*/ 5995064 w 6127689"/>
              <a:gd name="connsiteY126" fmla="*/ 6540791 h 6858000"/>
              <a:gd name="connsiteX127" fmla="*/ 5996309 w 6127689"/>
              <a:gd name="connsiteY127" fmla="*/ 6543961 h 6858000"/>
              <a:gd name="connsiteX128" fmla="*/ 5996048 w 6127689"/>
              <a:gd name="connsiteY128" fmla="*/ 6555444 h 6858000"/>
              <a:gd name="connsiteX129" fmla="*/ 6002524 w 6127689"/>
              <a:gd name="connsiteY129" fmla="*/ 6560188 h 6858000"/>
              <a:gd name="connsiteX130" fmla="*/ 6006823 w 6127689"/>
              <a:gd name="connsiteY130" fmla="*/ 6578546 h 6858000"/>
              <a:gd name="connsiteX131" fmla="*/ 6004510 w 6127689"/>
              <a:gd name="connsiteY131" fmla="*/ 6599256 h 6858000"/>
              <a:gd name="connsiteX132" fmla="*/ 5986207 w 6127689"/>
              <a:gd name="connsiteY132" fmla="*/ 6695855 h 6858000"/>
              <a:gd name="connsiteX133" fmla="*/ 5979428 w 6127689"/>
              <a:gd name="connsiteY133" fmla="*/ 6754678 h 6858000"/>
              <a:gd name="connsiteX134" fmla="*/ 5983398 w 6127689"/>
              <a:gd name="connsiteY134" fmla="*/ 6778641 h 6858000"/>
              <a:gd name="connsiteX135" fmla="*/ 5984543 w 6127689"/>
              <a:gd name="connsiteY135" fmla="*/ 6811016 h 6858000"/>
              <a:gd name="connsiteX136" fmla="*/ 5981802 w 6127689"/>
              <a:gd name="connsiteY136" fmla="*/ 6838578 h 6858000"/>
              <a:gd name="connsiteX137" fmla="*/ 5979671 w 6127689"/>
              <a:gd name="connsiteY137" fmla="*/ 6858000 h 6858000"/>
              <a:gd name="connsiteX138" fmla="*/ 0 w 6127689"/>
              <a:gd name="connsiteY138" fmla="*/ 6858000 h 6858000"/>
              <a:gd name="connsiteX139" fmla="*/ 0 w 6127689"/>
              <a:gd name="connsiteY13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4689 w 6127689"/>
              <a:gd name="connsiteY82" fmla="*/ 4468532 h 6858000"/>
              <a:gd name="connsiteX83" fmla="*/ 5967062 w 6127689"/>
              <a:gd name="connsiteY83" fmla="*/ 4479923 h 6858000"/>
              <a:gd name="connsiteX84" fmla="*/ 5968960 w 6127689"/>
              <a:gd name="connsiteY84" fmla="*/ 4482655 h 6858000"/>
              <a:gd name="connsiteX85" fmla="*/ 5980106 w 6127689"/>
              <a:gd name="connsiteY85" fmla="*/ 4585087 h 6858000"/>
              <a:gd name="connsiteX86" fmla="*/ 5998138 w 6127689"/>
              <a:gd name="connsiteY86" fmla="*/ 4697518 h 6858000"/>
              <a:gd name="connsiteX87" fmla="*/ 6013516 w 6127689"/>
              <a:gd name="connsiteY87" fmla="*/ 4786619 h 6858000"/>
              <a:gd name="connsiteX88" fmla="*/ 6025404 w 6127689"/>
              <a:gd name="connsiteY88" fmla="*/ 4858148 h 6858000"/>
              <a:gd name="connsiteX89" fmla="*/ 6007749 w 6127689"/>
              <a:gd name="connsiteY89" fmla="*/ 4964715 h 6858000"/>
              <a:gd name="connsiteX90" fmla="*/ 6005269 w 6127689"/>
              <a:gd name="connsiteY90" fmla="*/ 5150567 h 6858000"/>
              <a:gd name="connsiteX91" fmla="*/ 6001127 w 6127689"/>
              <a:gd name="connsiteY91" fmla="*/ 5164609 h 6858000"/>
              <a:gd name="connsiteX92" fmla="*/ 5996647 w 6127689"/>
              <a:gd name="connsiteY92" fmla="*/ 5185640 h 6858000"/>
              <a:gd name="connsiteX93" fmla="*/ 5998514 w 6127689"/>
              <a:gd name="connsiteY93" fmla="*/ 5189673 h 6858000"/>
              <a:gd name="connsiteX94" fmla="*/ 6018409 w 6127689"/>
              <a:gd name="connsiteY94" fmla="*/ 5227157 h 6858000"/>
              <a:gd name="connsiteX95" fmla="*/ 6036748 w 6127689"/>
              <a:gd name="connsiteY95" fmla="*/ 5322752 h 6858000"/>
              <a:gd name="connsiteX96" fmla="*/ 6036943 w 6127689"/>
              <a:gd name="connsiteY96" fmla="*/ 5329480 h 6858000"/>
              <a:gd name="connsiteX97" fmla="*/ 6037236 w 6127689"/>
              <a:gd name="connsiteY97" fmla="*/ 5329634 h 6858000"/>
              <a:gd name="connsiteX98" fmla="*/ 6038019 w 6127689"/>
              <a:gd name="connsiteY98" fmla="*/ 5336764 h 6858000"/>
              <a:gd name="connsiteX99" fmla="*/ 6037298 w 6127689"/>
              <a:gd name="connsiteY99" fmla="*/ 5341753 h 6858000"/>
              <a:gd name="connsiteX100" fmla="*/ 6037677 w 6127689"/>
              <a:gd name="connsiteY100" fmla="*/ 5354807 h 6858000"/>
              <a:gd name="connsiteX101" fmla="*/ 6039728 w 6127689"/>
              <a:gd name="connsiteY101" fmla="*/ 5359416 h 6858000"/>
              <a:gd name="connsiteX102" fmla="*/ 6043311 w 6127689"/>
              <a:gd name="connsiteY102" fmla="*/ 5361407 h 6858000"/>
              <a:gd name="connsiteX103" fmla="*/ 6042954 w 6127689"/>
              <a:gd name="connsiteY103" fmla="*/ 5362576 h 6858000"/>
              <a:gd name="connsiteX104" fmla="*/ 6053435 w 6127689"/>
              <a:gd name="connsiteY104" fmla="*/ 5387547 h 6858000"/>
              <a:gd name="connsiteX105" fmla="*/ 6065933 w 6127689"/>
              <a:gd name="connsiteY105" fmla="*/ 5443002 h 6858000"/>
              <a:gd name="connsiteX106" fmla="*/ 6068640 w 6127689"/>
              <a:gd name="connsiteY106" fmla="*/ 5474503 h 6858000"/>
              <a:gd name="connsiteX107" fmla="*/ 6080922 w 6127689"/>
              <a:gd name="connsiteY107" fmla="*/ 5561070 h 6858000"/>
              <a:gd name="connsiteX108" fmla="*/ 6096949 w 6127689"/>
              <a:gd name="connsiteY108" fmla="*/ 5648179 h 6858000"/>
              <a:gd name="connsiteX109" fmla="*/ 6125703 w 6127689"/>
              <a:gd name="connsiteY109" fmla="*/ 5692894 h 6858000"/>
              <a:gd name="connsiteX110" fmla="*/ 6126670 w 6127689"/>
              <a:gd name="connsiteY110" fmla="*/ 5697882 h 6858000"/>
              <a:gd name="connsiteX111" fmla="*/ 6124061 w 6127689"/>
              <a:gd name="connsiteY111" fmla="*/ 5710294 h 6858000"/>
              <a:gd name="connsiteX112" fmla="*/ 6122213 w 6127689"/>
              <a:gd name="connsiteY112" fmla="*/ 5714762 h 6858000"/>
              <a:gd name="connsiteX113" fmla="*/ 6121353 w 6127689"/>
              <a:gd name="connsiteY113" fmla="*/ 5721725 h 6858000"/>
              <a:gd name="connsiteX114" fmla="*/ 6121607 w 6127689"/>
              <a:gd name="connsiteY114" fmla="*/ 5721959 h 6858000"/>
              <a:gd name="connsiteX115" fmla="*/ 6120262 w 6127689"/>
              <a:gd name="connsiteY115" fmla="*/ 5728358 h 6858000"/>
              <a:gd name="connsiteX116" fmla="*/ 6127024 w 6127689"/>
              <a:gd name="connsiteY116" fmla="*/ 5786902 h 6858000"/>
              <a:gd name="connsiteX117" fmla="*/ 6127519 w 6127689"/>
              <a:gd name="connsiteY117" fmla="*/ 5865775 h 6858000"/>
              <a:gd name="connsiteX118" fmla="*/ 6119217 w 6127689"/>
              <a:gd name="connsiteY118" fmla="*/ 5888542 h 6858000"/>
              <a:gd name="connsiteX119" fmla="*/ 6102493 w 6127689"/>
              <a:gd name="connsiteY119" fmla="*/ 5928602 h 6858000"/>
              <a:gd name="connsiteX120" fmla="*/ 6056863 w 6127689"/>
              <a:gd name="connsiteY120" fmla="*/ 6000643 h 6858000"/>
              <a:gd name="connsiteX121" fmla="*/ 6045436 w 6127689"/>
              <a:gd name="connsiteY121" fmla="*/ 6124480 h 6858000"/>
              <a:gd name="connsiteX122" fmla="*/ 6030489 w 6127689"/>
              <a:gd name="connsiteY122" fmla="*/ 6317666 h 6858000"/>
              <a:gd name="connsiteX123" fmla="*/ 6007492 w 6127689"/>
              <a:gd name="connsiteY123" fmla="*/ 6440818 h 6858000"/>
              <a:gd name="connsiteX124" fmla="*/ 6009467 w 6127689"/>
              <a:gd name="connsiteY124" fmla="*/ 6487076 h 6858000"/>
              <a:gd name="connsiteX125" fmla="*/ 5995064 w 6127689"/>
              <a:gd name="connsiteY125" fmla="*/ 6540791 h 6858000"/>
              <a:gd name="connsiteX126" fmla="*/ 5996309 w 6127689"/>
              <a:gd name="connsiteY126" fmla="*/ 6543961 h 6858000"/>
              <a:gd name="connsiteX127" fmla="*/ 5996048 w 6127689"/>
              <a:gd name="connsiteY127" fmla="*/ 6555444 h 6858000"/>
              <a:gd name="connsiteX128" fmla="*/ 6002524 w 6127689"/>
              <a:gd name="connsiteY128" fmla="*/ 6560188 h 6858000"/>
              <a:gd name="connsiteX129" fmla="*/ 6006823 w 6127689"/>
              <a:gd name="connsiteY129" fmla="*/ 6578546 h 6858000"/>
              <a:gd name="connsiteX130" fmla="*/ 6004510 w 6127689"/>
              <a:gd name="connsiteY130" fmla="*/ 6599256 h 6858000"/>
              <a:gd name="connsiteX131" fmla="*/ 5986207 w 6127689"/>
              <a:gd name="connsiteY131" fmla="*/ 6695855 h 6858000"/>
              <a:gd name="connsiteX132" fmla="*/ 5979428 w 6127689"/>
              <a:gd name="connsiteY132" fmla="*/ 6754678 h 6858000"/>
              <a:gd name="connsiteX133" fmla="*/ 5983398 w 6127689"/>
              <a:gd name="connsiteY133" fmla="*/ 6778641 h 6858000"/>
              <a:gd name="connsiteX134" fmla="*/ 5984543 w 6127689"/>
              <a:gd name="connsiteY134" fmla="*/ 6811016 h 6858000"/>
              <a:gd name="connsiteX135" fmla="*/ 5981802 w 6127689"/>
              <a:gd name="connsiteY135" fmla="*/ 6838578 h 6858000"/>
              <a:gd name="connsiteX136" fmla="*/ 5979671 w 6127689"/>
              <a:gd name="connsiteY136" fmla="*/ 6858000 h 6858000"/>
              <a:gd name="connsiteX137" fmla="*/ 0 w 6127689"/>
              <a:gd name="connsiteY137" fmla="*/ 6858000 h 6858000"/>
              <a:gd name="connsiteX138" fmla="*/ 0 w 6127689"/>
              <a:gd name="connsiteY13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7062 w 6127689"/>
              <a:gd name="connsiteY82" fmla="*/ 4479923 h 6858000"/>
              <a:gd name="connsiteX83" fmla="*/ 5968960 w 6127689"/>
              <a:gd name="connsiteY83" fmla="*/ 4482655 h 6858000"/>
              <a:gd name="connsiteX84" fmla="*/ 5980106 w 6127689"/>
              <a:gd name="connsiteY84" fmla="*/ 4585087 h 6858000"/>
              <a:gd name="connsiteX85" fmla="*/ 5998138 w 6127689"/>
              <a:gd name="connsiteY85" fmla="*/ 4697518 h 6858000"/>
              <a:gd name="connsiteX86" fmla="*/ 6013516 w 6127689"/>
              <a:gd name="connsiteY86" fmla="*/ 4786619 h 6858000"/>
              <a:gd name="connsiteX87" fmla="*/ 6025404 w 6127689"/>
              <a:gd name="connsiteY87" fmla="*/ 4858148 h 6858000"/>
              <a:gd name="connsiteX88" fmla="*/ 6007749 w 6127689"/>
              <a:gd name="connsiteY88" fmla="*/ 4964715 h 6858000"/>
              <a:gd name="connsiteX89" fmla="*/ 6005269 w 6127689"/>
              <a:gd name="connsiteY89" fmla="*/ 5150567 h 6858000"/>
              <a:gd name="connsiteX90" fmla="*/ 6001127 w 6127689"/>
              <a:gd name="connsiteY90" fmla="*/ 5164609 h 6858000"/>
              <a:gd name="connsiteX91" fmla="*/ 5996647 w 6127689"/>
              <a:gd name="connsiteY91" fmla="*/ 5185640 h 6858000"/>
              <a:gd name="connsiteX92" fmla="*/ 5998514 w 6127689"/>
              <a:gd name="connsiteY92" fmla="*/ 5189673 h 6858000"/>
              <a:gd name="connsiteX93" fmla="*/ 6018409 w 6127689"/>
              <a:gd name="connsiteY93" fmla="*/ 5227157 h 6858000"/>
              <a:gd name="connsiteX94" fmla="*/ 6036748 w 6127689"/>
              <a:gd name="connsiteY94" fmla="*/ 5322752 h 6858000"/>
              <a:gd name="connsiteX95" fmla="*/ 6036943 w 6127689"/>
              <a:gd name="connsiteY95" fmla="*/ 5329480 h 6858000"/>
              <a:gd name="connsiteX96" fmla="*/ 6037236 w 6127689"/>
              <a:gd name="connsiteY96" fmla="*/ 5329634 h 6858000"/>
              <a:gd name="connsiteX97" fmla="*/ 6038019 w 6127689"/>
              <a:gd name="connsiteY97" fmla="*/ 5336764 h 6858000"/>
              <a:gd name="connsiteX98" fmla="*/ 6037298 w 6127689"/>
              <a:gd name="connsiteY98" fmla="*/ 5341753 h 6858000"/>
              <a:gd name="connsiteX99" fmla="*/ 6037677 w 6127689"/>
              <a:gd name="connsiteY99" fmla="*/ 5354807 h 6858000"/>
              <a:gd name="connsiteX100" fmla="*/ 6039728 w 6127689"/>
              <a:gd name="connsiteY100" fmla="*/ 5359416 h 6858000"/>
              <a:gd name="connsiteX101" fmla="*/ 6043311 w 6127689"/>
              <a:gd name="connsiteY101" fmla="*/ 5361407 h 6858000"/>
              <a:gd name="connsiteX102" fmla="*/ 6042954 w 6127689"/>
              <a:gd name="connsiteY102" fmla="*/ 5362576 h 6858000"/>
              <a:gd name="connsiteX103" fmla="*/ 6053435 w 6127689"/>
              <a:gd name="connsiteY103" fmla="*/ 5387547 h 6858000"/>
              <a:gd name="connsiteX104" fmla="*/ 6065933 w 6127689"/>
              <a:gd name="connsiteY104" fmla="*/ 5443002 h 6858000"/>
              <a:gd name="connsiteX105" fmla="*/ 6068640 w 6127689"/>
              <a:gd name="connsiteY105" fmla="*/ 5474503 h 6858000"/>
              <a:gd name="connsiteX106" fmla="*/ 6080922 w 6127689"/>
              <a:gd name="connsiteY106" fmla="*/ 5561070 h 6858000"/>
              <a:gd name="connsiteX107" fmla="*/ 6096949 w 6127689"/>
              <a:gd name="connsiteY107" fmla="*/ 5648179 h 6858000"/>
              <a:gd name="connsiteX108" fmla="*/ 6125703 w 6127689"/>
              <a:gd name="connsiteY108" fmla="*/ 5692894 h 6858000"/>
              <a:gd name="connsiteX109" fmla="*/ 6126670 w 6127689"/>
              <a:gd name="connsiteY109" fmla="*/ 5697882 h 6858000"/>
              <a:gd name="connsiteX110" fmla="*/ 6124061 w 6127689"/>
              <a:gd name="connsiteY110" fmla="*/ 5710294 h 6858000"/>
              <a:gd name="connsiteX111" fmla="*/ 6122213 w 6127689"/>
              <a:gd name="connsiteY111" fmla="*/ 5714762 h 6858000"/>
              <a:gd name="connsiteX112" fmla="*/ 6121353 w 6127689"/>
              <a:gd name="connsiteY112" fmla="*/ 5721725 h 6858000"/>
              <a:gd name="connsiteX113" fmla="*/ 6121607 w 6127689"/>
              <a:gd name="connsiteY113" fmla="*/ 5721959 h 6858000"/>
              <a:gd name="connsiteX114" fmla="*/ 6120262 w 6127689"/>
              <a:gd name="connsiteY114" fmla="*/ 5728358 h 6858000"/>
              <a:gd name="connsiteX115" fmla="*/ 6127024 w 6127689"/>
              <a:gd name="connsiteY115" fmla="*/ 5786902 h 6858000"/>
              <a:gd name="connsiteX116" fmla="*/ 6127519 w 6127689"/>
              <a:gd name="connsiteY116" fmla="*/ 5865775 h 6858000"/>
              <a:gd name="connsiteX117" fmla="*/ 6119217 w 6127689"/>
              <a:gd name="connsiteY117" fmla="*/ 5888542 h 6858000"/>
              <a:gd name="connsiteX118" fmla="*/ 6102493 w 6127689"/>
              <a:gd name="connsiteY118" fmla="*/ 5928602 h 6858000"/>
              <a:gd name="connsiteX119" fmla="*/ 6056863 w 6127689"/>
              <a:gd name="connsiteY119" fmla="*/ 6000643 h 6858000"/>
              <a:gd name="connsiteX120" fmla="*/ 6045436 w 6127689"/>
              <a:gd name="connsiteY120" fmla="*/ 6124480 h 6858000"/>
              <a:gd name="connsiteX121" fmla="*/ 6030489 w 6127689"/>
              <a:gd name="connsiteY121" fmla="*/ 6317666 h 6858000"/>
              <a:gd name="connsiteX122" fmla="*/ 6007492 w 6127689"/>
              <a:gd name="connsiteY122" fmla="*/ 6440818 h 6858000"/>
              <a:gd name="connsiteX123" fmla="*/ 6009467 w 6127689"/>
              <a:gd name="connsiteY123" fmla="*/ 6487076 h 6858000"/>
              <a:gd name="connsiteX124" fmla="*/ 5995064 w 6127689"/>
              <a:gd name="connsiteY124" fmla="*/ 6540791 h 6858000"/>
              <a:gd name="connsiteX125" fmla="*/ 5996309 w 6127689"/>
              <a:gd name="connsiteY125" fmla="*/ 6543961 h 6858000"/>
              <a:gd name="connsiteX126" fmla="*/ 5996048 w 6127689"/>
              <a:gd name="connsiteY126" fmla="*/ 6555444 h 6858000"/>
              <a:gd name="connsiteX127" fmla="*/ 6002524 w 6127689"/>
              <a:gd name="connsiteY127" fmla="*/ 6560188 h 6858000"/>
              <a:gd name="connsiteX128" fmla="*/ 6006823 w 6127689"/>
              <a:gd name="connsiteY128" fmla="*/ 6578546 h 6858000"/>
              <a:gd name="connsiteX129" fmla="*/ 6004510 w 6127689"/>
              <a:gd name="connsiteY129" fmla="*/ 6599256 h 6858000"/>
              <a:gd name="connsiteX130" fmla="*/ 5986207 w 6127689"/>
              <a:gd name="connsiteY130" fmla="*/ 6695855 h 6858000"/>
              <a:gd name="connsiteX131" fmla="*/ 5979428 w 6127689"/>
              <a:gd name="connsiteY131" fmla="*/ 6754678 h 6858000"/>
              <a:gd name="connsiteX132" fmla="*/ 5983398 w 6127689"/>
              <a:gd name="connsiteY132" fmla="*/ 6778641 h 6858000"/>
              <a:gd name="connsiteX133" fmla="*/ 5984543 w 6127689"/>
              <a:gd name="connsiteY133" fmla="*/ 6811016 h 6858000"/>
              <a:gd name="connsiteX134" fmla="*/ 5981802 w 6127689"/>
              <a:gd name="connsiteY134" fmla="*/ 6838578 h 6858000"/>
              <a:gd name="connsiteX135" fmla="*/ 5979671 w 6127689"/>
              <a:gd name="connsiteY135" fmla="*/ 6858000 h 6858000"/>
              <a:gd name="connsiteX136" fmla="*/ 0 w 6127689"/>
              <a:gd name="connsiteY136" fmla="*/ 6858000 h 6858000"/>
              <a:gd name="connsiteX137" fmla="*/ 0 w 6127689"/>
              <a:gd name="connsiteY13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57504 w 6127689"/>
              <a:gd name="connsiteY81" fmla="*/ 4465911 h 6858000"/>
              <a:gd name="connsiteX82" fmla="*/ 5968960 w 6127689"/>
              <a:gd name="connsiteY82" fmla="*/ 4482655 h 6858000"/>
              <a:gd name="connsiteX83" fmla="*/ 5980106 w 6127689"/>
              <a:gd name="connsiteY83" fmla="*/ 4585087 h 6858000"/>
              <a:gd name="connsiteX84" fmla="*/ 5998138 w 6127689"/>
              <a:gd name="connsiteY84" fmla="*/ 4697518 h 6858000"/>
              <a:gd name="connsiteX85" fmla="*/ 6013516 w 6127689"/>
              <a:gd name="connsiteY85" fmla="*/ 4786619 h 6858000"/>
              <a:gd name="connsiteX86" fmla="*/ 6025404 w 6127689"/>
              <a:gd name="connsiteY86" fmla="*/ 4858148 h 6858000"/>
              <a:gd name="connsiteX87" fmla="*/ 6007749 w 6127689"/>
              <a:gd name="connsiteY87" fmla="*/ 4964715 h 6858000"/>
              <a:gd name="connsiteX88" fmla="*/ 6005269 w 6127689"/>
              <a:gd name="connsiteY88" fmla="*/ 5150567 h 6858000"/>
              <a:gd name="connsiteX89" fmla="*/ 6001127 w 6127689"/>
              <a:gd name="connsiteY89" fmla="*/ 5164609 h 6858000"/>
              <a:gd name="connsiteX90" fmla="*/ 5996647 w 6127689"/>
              <a:gd name="connsiteY90" fmla="*/ 5185640 h 6858000"/>
              <a:gd name="connsiteX91" fmla="*/ 5998514 w 6127689"/>
              <a:gd name="connsiteY91" fmla="*/ 5189673 h 6858000"/>
              <a:gd name="connsiteX92" fmla="*/ 6018409 w 6127689"/>
              <a:gd name="connsiteY92" fmla="*/ 5227157 h 6858000"/>
              <a:gd name="connsiteX93" fmla="*/ 6036748 w 6127689"/>
              <a:gd name="connsiteY93" fmla="*/ 5322752 h 6858000"/>
              <a:gd name="connsiteX94" fmla="*/ 6036943 w 6127689"/>
              <a:gd name="connsiteY94" fmla="*/ 5329480 h 6858000"/>
              <a:gd name="connsiteX95" fmla="*/ 6037236 w 6127689"/>
              <a:gd name="connsiteY95" fmla="*/ 5329634 h 6858000"/>
              <a:gd name="connsiteX96" fmla="*/ 6038019 w 6127689"/>
              <a:gd name="connsiteY96" fmla="*/ 5336764 h 6858000"/>
              <a:gd name="connsiteX97" fmla="*/ 6037298 w 6127689"/>
              <a:gd name="connsiteY97" fmla="*/ 5341753 h 6858000"/>
              <a:gd name="connsiteX98" fmla="*/ 6037677 w 6127689"/>
              <a:gd name="connsiteY98" fmla="*/ 5354807 h 6858000"/>
              <a:gd name="connsiteX99" fmla="*/ 6039728 w 6127689"/>
              <a:gd name="connsiteY99" fmla="*/ 5359416 h 6858000"/>
              <a:gd name="connsiteX100" fmla="*/ 6043311 w 6127689"/>
              <a:gd name="connsiteY100" fmla="*/ 5361407 h 6858000"/>
              <a:gd name="connsiteX101" fmla="*/ 6042954 w 6127689"/>
              <a:gd name="connsiteY101" fmla="*/ 5362576 h 6858000"/>
              <a:gd name="connsiteX102" fmla="*/ 6053435 w 6127689"/>
              <a:gd name="connsiteY102" fmla="*/ 5387547 h 6858000"/>
              <a:gd name="connsiteX103" fmla="*/ 6065933 w 6127689"/>
              <a:gd name="connsiteY103" fmla="*/ 5443002 h 6858000"/>
              <a:gd name="connsiteX104" fmla="*/ 6068640 w 6127689"/>
              <a:gd name="connsiteY104" fmla="*/ 5474503 h 6858000"/>
              <a:gd name="connsiteX105" fmla="*/ 6080922 w 6127689"/>
              <a:gd name="connsiteY105" fmla="*/ 5561070 h 6858000"/>
              <a:gd name="connsiteX106" fmla="*/ 6096949 w 6127689"/>
              <a:gd name="connsiteY106" fmla="*/ 5648179 h 6858000"/>
              <a:gd name="connsiteX107" fmla="*/ 6125703 w 6127689"/>
              <a:gd name="connsiteY107" fmla="*/ 5692894 h 6858000"/>
              <a:gd name="connsiteX108" fmla="*/ 6126670 w 6127689"/>
              <a:gd name="connsiteY108" fmla="*/ 5697882 h 6858000"/>
              <a:gd name="connsiteX109" fmla="*/ 6124061 w 6127689"/>
              <a:gd name="connsiteY109" fmla="*/ 5710294 h 6858000"/>
              <a:gd name="connsiteX110" fmla="*/ 6122213 w 6127689"/>
              <a:gd name="connsiteY110" fmla="*/ 5714762 h 6858000"/>
              <a:gd name="connsiteX111" fmla="*/ 6121353 w 6127689"/>
              <a:gd name="connsiteY111" fmla="*/ 5721725 h 6858000"/>
              <a:gd name="connsiteX112" fmla="*/ 6121607 w 6127689"/>
              <a:gd name="connsiteY112" fmla="*/ 5721959 h 6858000"/>
              <a:gd name="connsiteX113" fmla="*/ 6120262 w 6127689"/>
              <a:gd name="connsiteY113" fmla="*/ 5728358 h 6858000"/>
              <a:gd name="connsiteX114" fmla="*/ 6127024 w 6127689"/>
              <a:gd name="connsiteY114" fmla="*/ 5786902 h 6858000"/>
              <a:gd name="connsiteX115" fmla="*/ 6127519 w 6127689"/>
              <a:gd name="connsiteY115" fmla="*/ 5865775 h 6858000"/>
              <a:gd name="connsiteX116" fmla="*/ 6119217 w 6127689"/>
              <a:gd name="connsiteY116" fmla="*/ 5888542 h 6858000"/>
              <a:gd name="connsiteX117" fmla="*/ 6102493 w 6127689"/>
              <a:gd name="connsiteY117" fmla="*/ 5928602 h 6858000"/>
              <a:gd name="connsiteX118" fmla="*/ 6056863 w 6127689"/>
              <a:gd name="connsiteY118" fmla="*/ 6000643 h 6858000"/>
              <a:gd name="connsiteX119" fmla="*/ 6045436 w 6127689"/>
              <a:gd name="connsiteY119" fmla="*/ 6124480 h 6858000"/>
              <a:gd name="connsiteX120" fmla="*/ 6030489 w 6127689"/>
              <a:gd name="connsiteY120" fmla="*/ 6317666 h 6858000"/>
              <a:gd name="connsiteX121" fmla="*/ 6007492 w 6127689"/>
              <a:gd name="connsiteY121" fmla="*/ 6440818 h 6858000"/>
              <a:gd name="connsiteX122" fmla="*/ 6009467 w 6127689"/>
              <a:gd name="connsiteY122" fmla="*/ 6487076 h 6858000"/>
              <a:gd name="connsiteX123" fmla="*/ 5995064 w 6127689"/>
              <a:gd name="connsiteY123" fmla="*/ 6540791 h 6858000"/>
              <a:gd name="connsiteX124" fmla="*/ 5996309 w 6127689"/>
              <a:gd name="connsiteY124" fmla="*/ 6543961 h 6858000"/>
              <a:gd name="connsiteX125" fmla="*/ 5996048 w 6127689"/>
              <a:gd name="connsiteY125" fmla="*/ 6555444 h 6858000"/>
              <a:gd name="connsiteX126" fmla="*/ 6002524 w 6127689"/>
              <a:gd name="connsiteY126" fmla="*/ 6560188 h 6858000"/>
              <a:gd name="connsiteX127" fmla="*/ 6006823 w 6127689"/>
              <a:gd name="connsiteY127" fmla="*/ 6578546 h 6858000"/>
              <a:gd name="connsiteX128" fmla="*/ 6004510 w 6127689"/>
              <a:gd name="connsiteY128" fmla="*/ 6599256 h 6858000"/>
              <a:gd name="connsiteX129" fmla="*/ 5986207 w 6127689"/>
              <a:gd name="connsiteY129" fmla="*/ 6695855 h 6858000"/>
              <a:gd name="connsiteX130" fmla="*/ 5979428 w 6127689"/>
              <a:gd name="connsiteY130" fmla="*/ 6754678 h 6858000"/>
              <a:gd name="connsiteX131" fmla="*/ 5983398 w 6127689"/>
              <a:gd name="connsiteY131" fmla="*/ 6778641 h 6858000"/>
              <a:gd name="connsiteX132" fmla="*/ 5984543 w 6127689"/>
              <a:gd name="connsiteY132" fmla="*/ 6811016 h 6858000"/>
              <a:gd name="connsiteX133" fmla="*/ 5981802 w 6127689"/>
              <a:gd name="connsiteY133" fmla="*/ 6838578 h 6858000"/>
              <a:gd name="connsiteX134" fmla="*/ 5979671 w 6127689"/>
              <a:gd name="connsiteY134" fmla="*/ 6858000 h 6858000"/>
              <a:gd name="connsiteX135" fmla="*/ 0 w 6127689"/>
              <a:gd name="connsiteY135" fmla="*/ 6858000 h 6858000"/>
              <a:gd name="connsiteX136" fmla="*/ 0 w 6127689"/>
              <a:gd name="connsiteY13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898339 w 6127689"/>
              <a:gd name="connsiteY73" fmla="*/ 4140800 h 6858000"/>
              <a:gd name="connsiteX74" fmla="*/ 5903513 w 6127689"/>
              <a:gd name="connsiteY74" fmla="*/ 4187661 h 6858000"/>
              <a:gd name="connsiteX75" fmla="*/ 5917114 w 6127689"/>
              <a:gd name="connsiteY75" fmla="*/ 4213096 h 6858000"/>
              <a:gd name="connsiteX76" fmla="*/ 5924233 w 6127689"/>
              <a:gd name="connsiteY76" fmla="*/ 4242060 h 6858000"/>
              <a:gd name="connsiteX77" fmla="*/ 5928910 w 6127689"/>
              <a:gd name="connsiteY77" fmla="*/ 4300973 h 6858000"/>
              <a:gd name="connsiteX78" fmla="*/ 5939320 w 6127689"/>
              <a:gd name="connsiteY78" fmla="*/ 4340435 h 6858000"/>
              <a:gd name="connsiteX79" fmla="*/ 5946705 w 6127689"/>
              <a:gd name="connsiteY79" fmla="*/ 4428051 h 6858000"/>
              <a:gd name="connsiteX80" fmla="*/ 5949261 w 6127689"/>
              <a:gd name="connsiteY80" fmla="*/ 4449185 h 6858000"/>
              <a:gd name="connsiteX81" fmla="*/ 5968960 w 6127689"/>
              <a:gd name="connsiteY81" fmla="*/ 4482655 h 6858000"/>
              <a:gd name="connsiteX82" fmla="*/ 5980106 w 6127689"/>
              <a:gd name="connsiteY82" fmla="*/ 4585087 h 6858000"/>
              <a:gd name="connsiteX83" fmla="*/ 5998138 w 6127689"/>
              <a:gd name="connsiteY83" fmla="*/ 4697518 h 6858000"/>
              <a:gd name="connsiteX84" fmla="*/ 6013516 w 6127689"/>
              <a:gd name="connsiteY84" fmla="*/ 4786619 h 6858000"/>
              <a:gd name="connsiteX85" fmla="*/ 6025404 w 6127689"/>
              <a:gd name="connsiteY85" fmla="*/ 4858148 h 6858000"/>
              <a:gd name="connsiteX86" fmla="*/ 6007749 w 6127689"/>
              <a:gd name="connsiteY86" fmla="*/ 4964715 h 6858000"/>
              <a:gd name="connsiteX87" fmla="*/ 6005269 w 6127689"/>
              <a:gd name="connsiteY87" fmla="*/ 5150567 h 6858000"/>
              <a:gd name="connsiteX88" fmla="*/ 6001127 w 6127689"/>
              <a:gd name="connsiteY88" fmla="*/ 5164609 h 6858000"/>
              <a:gd name="connsiteX89" fmla="*/ 5996647 w 6127689"/>
              <a:gd name="connsiteY89" fmla="*/ 5185640 h 6858000"/>
              <a:gd name="connsiteX90" fmla="*/ 5998514 w 6127689"/>
              <a:gd name="connsiteY90" fmla="*/ 5189673 h 6858000"/>
              <a:gd name="connsiteX91" fmla="*/ 6018409 w 6127689"/>
              <a:gd name="connsiteY91" fmla="*/ 5227157 h 6858000"/>
              <a:gd name="connsiteX92" fmla="*/ 6036748 w 6127689"/>
              <a:gd name="connsiteY92" fmla="*/ 5322752 h 6858000"/>
              <a:gd name="connsiteX93" fmla="*/ 6036943 w 6127689"/>
              <a:gd name="connsiteY93" fmla="*/ 5329480 h 6858000"/>
              <a:gd name="connsiteX94" fmla="*/ 6037236 w 6127689"/>
              <a:gd name="connsiteY94" fmla="*/ 5329634 h 6858000"/>
              <a:gd name="connsiteX95" fmla="*/ 6038019 w 6127689"/>
              <a:gd name="connsiteY95" fmla="*/ 5336764 h 6858000"/>
              <a:gd name="connsiteX96" fmla="*/ 6037298 w 6127689"/>
              <a:gd name="connsiteY96" fmla="*/ 5341753 h 6858000"/>
              <a:gd name="connsiteX97" fmla="*/ 6037677 w 6127689"/>
              <a:gd name="connsiteY97" fmla="*/ 5354807 h 6858000"/>
              <a:gd name="connsiteX98" fmla="*/ 6039728 w 6127689"/>
              <a:gd name="connsiteY98" fmla="*/ 5359416 h 6858000"/>
              <a:gd name="connsiteX99" fmla="*/ 6043311 w 6127689"/>
              <a:gd name="connsiteY99" fmla="*/ 5361407 h 6858000"/>
              <a:gd name="connsiteX100" fmla="*/ 6042954 w 6127689"/>
              <a:gd name="connsiteY100" fmla="*/ 5362576 h 6858000"/>
              <a:gd name="connsiteX101" fmla="*/ 6053435 w 6127689"/>
              <a:gd name="connsiteY101" fmla="*/ 5387547 h 6858000"/>
              <a:gd name="connsiteX102" fmla="*/ 6065933 w 6127689"/>
              <a:gd name="connsiteY102" fmla="*/ 5443002 h 6858000"/>
              <a:gd name="connsiteX103" fmla="*/ 6068640 w 6127689"/>
              <a:gd name="connsiteY103" fmla="*/ 5474503 h 6858000"/>
              <a:gd name="connsiteX104" fmla="*/ 6080922 w 6127689"/>
              <a:gd name="connsiteY104" fmla="*/ 5561070 h 6858000"/>
              <a:gd name="connsiteX105" fmla="*/ 6096949 w 6127689"/>
              <a:gd name="connsiteY105" fmla="*/ 5648179 h 6858000"/>
              <a:gd name="connsiteX106" fmla="*/ 6125703 w 6127689"/>
              <a:gd name="connsiteY106" fmla="*/ 5692894 h 6858000"/>
              <a:gd name="connsiteX107" fmla="*/ 6126670 w 6127689"/>
              <a:gd name="connsiteY107" fmla="*/ 5697882 h 6858000"/>
              <a:gd name="connsiteX108" fmla="*/ 6124061 w 6127689"/>
              <a:gd name="connsiteY108" fmla="*/ 5710294 h 6858000"/>
              <a:gd name="connsiteX109" fmla="*/ 6122213 w 6127689"/>
              <a:gd name="connsiteY109" fmla="*/ 5714762 h 6858000"/>
              <a:gd name="connsiteX110" fmla="*/ 6121353 w 6127689"/>
              <a:gd name="connsiteY110" fmla="*/ 5721725 h 6858000"/>
              <a:gd name="connsiteX111" fmla="*/ 6121607 w 6127689"/>
              <a:gd name="connsiteY111" fmla="*/ 5721959 h 6858000"/>
              <a:gd name="connsiteX112" fmla="*/ 6120262 w 6127689"/>
              <a:gd name="connsiteY112" fmla="*/ 5728358 h 6858000"/>
              <a:gd name="connsiteX113" fmla="*/ 6127024 w 6127689"/>
              <a:gd name="connsiteY113" fmla="*/ 5786902 h 6858000"/>
              <a:gd name="connsiteX114" fmla="*/ 6127519 w 6127689"/>
              <a:gd name="connsiteY114" fmla="*/ 5865775 h 6858000"/>
              <a:gd name="connsiteX115" fmla="*/ 6119217 w 6127689"/>
              <a:gd name="connsiteY115" fmla="*/ 5888542 h 6858000"/>
              <a:gd name="connsiteX116" fmla="*/ 6102493 w 6127689"/>
              <a:gd name="connsiteY116" fmla="*/ 5928602 h 6858000"/>
              <a:gd name="connsiteX117" fmla="*/ 6056863 w 6127689"/>
              <a:gd name="connsiteY117" fmla="*/ 6000643 h 6858000"/>
              <a:gd name="connsiteX118" fmla="*/ 6045436 w 6127689"/>
              <a:gd name="connsiteY118" fmla="*/ 6124480 h 6858000"/>
              <a:gd name="connsiteX119" fmla="*/ 6030489 w 6127689"/>
              <a:gd name="connsiteY119" fmla="*/ 6317666 h 6858000"/>
              <a:gd name="connsiteX120" fmla="*/ 6007492 w 6127689"/>
              <a:gd name="connsiteY120" fmla="*/ 6440818 h 6858000"/>
              <a:gd name="connsiteX121" fmla="*/ 6009467 w 6127689"/>
              <a:gd name="connsiteY121" fmla="*/ 6487076 h 6858000"/>
              <a:gd name="connsiteX122" fmla="*/ 5995064 w 6127689"/>
              <a:gd name="connsiteY122" fmla="*/ 6540791 h 6858000"/>
              <a:gd name="connsiteX123" fmla="*/ 5996309 w 6127689"/>
              <a:gd name="connsiteY123" fmla="*/ 6543961 h 6858000"/>
              <a:gd name="connsiteX124" fmla="*/ 5996048 w 6127689"/>
              <a:gd name="connsiteY124" fmla="*/ 6555444 h 6858000"/>
              <a:gd name="connsiteX125" fmla="*/ 6002524 w 6127689"/>
              <a:gd name="connsiteY125" fmla="*/ 6560188 h 6858000"/>
              <a:gd name="connsiteX126" fmla="*/ 6006823 w 6127689"/>
              <a:gd name="connsiteY126" fmla="*/ 6578546 h 6858000"/>
              <a:gd name="connsiteX127" fmla="*/ 6004510 w 6127689"/>
              <a:gd name="connsiteY127" fmla="*/ 6599256 h 6858000"/>
              <a:gd name="connsiteX128" fmla="*/ 5986207 w 6127689"/>
              <a:gd name="connsiteY128" fmla="*/ 6695855 h 6858000"/>
              <a:gd name="connsiteX129" fmla="*/ 5979428 w 6127689"/>
              <a:gd name="connsiteY129" fmla="*/ 6754678 h 6858000"/>
              <a:gd name="connsiteX130" fmla="*/ 5983398 w 6127689"/>
              <a:gd name="connsiteY130" fmla="*/ 6778641 h 6858000"/>
              <a:gd name="connsiteX131" fmla="*/ 5984543 w 6127689"/>
              <a:gd name="connsiteY131" fmla="*/ 6811016 h 6858000"/>
              <a:gd name="connsiteX132" fmla="*/ 5981802 w 6127689"/>
              <a:gd name="connsiteY132" fmla="*/ 6838578 h 6858000"/>
              <a:gd name="connsiteX133" fmla="*/ 5979671 w 6127689"/>
              <a:gd name="connsiteY133" fmla="*/ 6858000 h 6858000"/>
              <a:gd name="connsiteX134" fmla="*/ 0 w 6127689"/>
              <a:gd name="connsiteY134" fmla="*/ 6858000 h 6858000"/>
              <a:gd name="connsiteX135" fmla="*/ 0 w 6127689"/>
              <a:gd name="connsiteY135"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42954 w 6127689"/>
              <a:gd name="connsiteY99" fmla="*/ 5362576 h 6858000"/>
              <a:gd name="connsiteX100" fmla="*/ 6053435 w 6127689"/>
              <a:gd name="connsiteY100" fmla="*/ 5387547 h 6858000"/>
              <a:gd name="connsiteX101" fmla="*/ 6065933 w 6127689"/>
              <a:gd name="connsiteY101" fmla="*/ 5443002 h 6858000"/>
              <a:gd name="connsiteX102" fmla="*/ 6068640 w 6127689"/>
              <a:gd name="connsiteY102" fmla="*/ 5474503 h 6858000"/>
              <a:gd name="connsiteX103" fmla="*/ 6080922 w 6127689"/>
              <a:gd name="connsiteY103" fmla="*/ 5561070 h 6858000"/>
              <a:gd name="connsiteX104" fmla="*/ 6096949 w 6127689"/>
              <a:gd name="connsiteY104" fmla="*/ 5648179 h 6858000"/>
              <a:gd name="connsiteX105" fmla="*/ 6125703 w 6127689"/>
              <a:gd name="connsiteY105" fmla="*/ 5692894 h 6858000"/>
              <a:gd name="connsiteX106" fmla="*/ 6126670 w 6127689"/>
              <a:gd name="connsiteY106" fmla="*/ 5697882 h 6858000"/>
              <a:gd name="connsiteX107" fmla="*/ 6124061 w 6127689"/>
              <a:gd name="connsiteY107" fmla="*/ 5710294 h 6858000"/>
              <a:gd name="connsiteX108" fmla="*/ 6122213 w 6127689"/>
              <a:gd name="connsiteY108" fmla="*/ 5714762 h 6858000"/>
              <a:gd name="connsiteX109" fmla="*/ 6121353 w 6127689"/>
              <a:gd name="connsiteY109" fmla="*/ 5721725 h 6858000"/>
              <a:gd name="connsiteX110" fmla="*/ 6121607 w 6127689"/>
              <a:gd name="connsiteY110" fmla="*/ 5721959 h 6858000"/>
              <a:gd name="connsiteX111" fmla="*/ 6120262 w 6127689"/>
              <a:gd name="connsiteY111" fmla="*/ 5728358 h 6858000"/>
              <a:gd name="connsiteX112" fmla="*/ 6127024 w 6127689"/>
              <a:gd name="connsiteY112" fmla="*/ 5786902 h 6858000"/>
              <a:gd name="connsiteX113" fmla="*/ 6127519 w 6127689"/>
              <a:gd name="connsiteY113" fmla="*/ 5865775 h 6858000"/>
              <a:gd name="connsiteX114" fmla="*/ 6119217 w 6127689"/>
              <a:gd name="connsiteY114" fmla="*/ 5888542 h 6858000"/>
              <a:gd name="connsiteX115" fmla="*/ 6102493 w 6127689"/>
              <a:gd name="connsiteY115" fmla="*/ 5928602 h 6858000"/>
              <a:gd name="connsiteX116" fmla="*/ 6056863 w 6127689"/>
              <a:gd name="connsiteY116" fmla="*/ 6000643 h 6858000"/>
              <a:gd name="connsiteX117" fmla="*/ 6045436 w 6127689"/>
              <a:gd name="connsiteY117" fmla="*/ 6124480 h 6858000"/>
              <a:gd name="connsiteX118" fmla="*/ 6030489 w 6127689"/>
              <a:gd name="connsiteY118" fmla="*/ 6317666 h 6858000"/>
              <a:gd name="connsiteX119" fmla="*/ 6007492 w 6127689"/>
              <a:gd name="connsiteY119" fmla="*/ 6440818 h 6858000"/>
              <a:gd name="connsiteX120" fmla="*/ 6009467 w 6127689"/>
              <a:gd name="connsiteY120" fmla="*/ 6487076 h 6858000"/>
              <a:gd name="connsiteX121" fmla="*/ 5995064 w 6127689"/>
              <a:gd name="connsiteY121" fmla="*/ 6540791 h 6858000"/>
              <a:gd name="connsiteX122" fmla="*/ 5996309 w 6127689"/>
              <a:gd name="connsiteY122" fmla="*/ 6543961 h 6858000"/>
              <a:gd name="connsiteX123" fmla="*/ 5996048 w 6127689"/>
              <a:gd name="connsiteY123" fmla="*/ 6555444 h 6858000"/>
              <a:gd name="connsiteX124" fmla="*/ 6002524 w 6127689"/>
              <a:gd name="connsiteY124" fmla="*/ 6560188 h 6858000"/>
              <a:gd name="connsiteX125" fmla="*/ 6006823 w 6127689"/>
              <a:gd name="connsiteY125" fmla="*/ 6578546 h 6858000"/>
              <a:gd name="connsiteX126" fmla="*/ 6004510 w 6127689"/>
              <a:gd name="connsiteY126" fmla="*/ 6599256 h 6858000"/>
              <a:gd name="connsiteX127" fmla="*/ 5986207 w 6127689"/>
              <a:gd name="connsiteY127" fmla="*/ 6695855 h 6858000"/>
              <a:gd name="connsiteX128" fmla="*/ 5979428 w 6127689"/>
              <a:gd name="connsiteY128" fmla="*/ 6754678 h 6858000"/>
              <a:gd name="connsiteX129" fmla="*/ 5983398 w 6127689"/>
              <a:gd name="connsiteY129" fmla="*/ 6778641 h 6858000"/>
              <a:gd name="connsiteX130" fmla="*/ 5984543 w 6127689"/>
              <a:gd name="connsiteY130" fmla="*/ 6811016 h 6858000"/>
              <a:gd name="connsiteX131" fmla="*/ 5981802 w 6127689"/>
              <a:gd name="connsiteY131" fmla="*/ 6838578 h 6858000"/>
              <a:gd name="connsiteX132" fmla="*/ 5979671 w 6127689"/>
              <a:gd name="connsiteY132" fmla="*/ 6858000 h 6858000"/>
              <a:gd name="connsiteX133" fmla="*/ 0 w 6127689"/>
              <a:gd name="connsiteY133" fmla="*/ 6858000 h 6858000"/>
              <a:gd name="connsiteX134" fmla="*/ 0 w 6127689"/>
              <a:gd name="connsiteY134"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298 w 6127689"/>
              <a:gd name="connsiteY95" fmla="*/ 5341753 h 6858000"/>
              <a:gd name="connsiteX96" fmla="*/ 6037677 w 6127689"/>
              <a:gd name="connsiteY96" fmla="*/ 5354807 h 6858000"/>
              <a:gd name="connsiteX97" fmla="*/ 6039728 w 6127689"/>
              <a:gd name="connsiteY97" fmla="*/ 5359416 h 6858000"/>
              <a:gd name="connsiteX98" fmla="*/ 6043311 w 6127689"/>
              <a:gd name="connsiteY98" fmla="*/ 5361407 h 6858000"/>
              <a:gd name="connsiteX99" fmla="*/ 6053435 w 6127689"/>
              <a:gd name="connsiteY99" fmla="*/ 5387547 h 6858000"/>
              <a:gd name="connsiteX100" fmla="*/ 6065933 w 6127689"/>
              <a:gd name="connsiteY100" fmla="*/ 5443002 h 6858000"/>
              <a:gd name="connsiteX101" fmla="*/ 6068640 w 6127689"/>
              <a:gd name="connsiteY101" fmla="*/ 5474503 h 6858000"/>
              <a:gd name="connsiteX102" fmla="*/ 6080922 w 6127689"/>
              <a:gd name="connsiteY102" fmla="*/ 5561070 h 6858000"/>
              <a:gd name="connsiteX103" fmla="*/ 6096949 w 6127689"/>
              <a:gd name="connsiteY103" fmla="*/ 5648179 h 6858000"/>
              <a:gd name="connsiteX104" fmla="*/ 6125703 w 6127689"/>
              <a:gd name="connsiteY104" fmla="*/ 5692894 h 6858000"/>
              <a:gd name="connsiteX105" fmla="*/ 6126670 w 6127689"/>
              <a:gd name="connsiteY105" fmla="*/ 5697882 h 6858000"/>
              <a:gd name="connsiteX106" fmla="*/ 6124061 w 6127689"/>
              <a:gd name="connsiteY106" fmla="*/ 5710294 h 6858000"/>
              <a:gd name="connsiteX107" fmla="*/ 6122213 w 6127689"/>
              <a:gd name="connsiteY107" fmla="*/ 5714762 h 6858000"/>
              <a:gd name="connsiteX108" fmla="*/ 6121353 w 6127689"/>
              <a:gd name="connsiteY108" fmla="*/ 5721725 h 6858000"/>
              <a:gd name="connsiteX109" fmla="*/ 6121607 w 6127689"/>
              <a:gd name="connsiteY109" fmla="*/ 5721959 h 6858000"/>
              <a:gd name="connsiteX110" fmla="*/ 6120262 w 6127689"/>
              <a:gd name="connsiteY110" fmla="*/ 5728358 h 6858000"/>
              <a:gd name="connsiteX111" fmla="*/ 6127024 w 6127689"/>
              <a:gd name="connsiteY111" fmla="*/ 5786902 h 6858000"/>
              <a:gd name="connsiteX112" fmla="*/ 6127519 w 6127689"/>
              <a:gd name="connsiteY112" fmla="*/ 5865775 h 6858000"/>
              <a:gd name="connsiteX113" fmla="*/ 6119217 w 6127689"/>
              <a:gd name="connsiteY113" fmla="*/ 5888542 h 6858000"/>
              <a:gd name="connsiteX114" fmla="*/ 6102493 w 6127689"/>
              <a:gd name="connsiteY114" fmla="*/ 5928602 h 6858000"/>
              <a:gd name="connsiteX115" fmla="*/ 6056863 w 6127689"/>
              <a:gd name="connsiteY115" fmla="*/ 6000643 h 6858000"/>
              <a:gd name="connsiteX116" fmla="*/ 6045436 w 6127689"/>
              <a:gd name="connsiteY116" fmla="*/ 6124480 h 6858000"/>
              <a:gd name="connsiteX117" fmla="*/ 6030489 w 6127689"/>
              <a:gd name="connsiteY117" fmla="*/ 6317666 h 6858000"/>
              <a:gd name="connsiteX118" fmla="*/ 6007492 w 6127689"/>
              <a:gd name="connsiteY118" fmla="*/ 6440818 h 6858000"/>
              <a:gd name="connsiteX119" fmla="*/ 6009467 w 6127689"/>
              <a:gd name="connsiteY119" fmla="*/ 6487076 h 6858000"/>
              <a:gd name="connsiteX120" fmla="*/ 5995064 w 6127689"/>
              <a:gd name="connsiteY120" fmla="*/ 6540791 h 6858000"/>
              <a:gd name="connsiteX121" fmla="*/ 5996309 w 6127689"/>
              <a:gd name="connsiteY121" fmla="*/ 6543961 h 6858000"/>
              <a:gd name="connsiteX122" fmla="*/ 5996048 w 6127689"/>
              <a:gd name="connsiteY122" fmla="*/ 6555444 h 6858000"/>
              <a:gd name="connsiteX123" fmla="*/ 6002524 w 6127689"/>
              <a:gd name="connsiteY123" fmla="*/ 6560188 h 6858000"/>
              <a:gd name="connsiteX124" fmla="*/ 6006823 w 6127689"/>
              <a:gd name="connsiteY124" fmla="*/ 6578546 h 6858000"/>
              <a:gd name="connsiteX125" fmla="*/ 6004510 w 6127689"/>
              <a:gd name="connsiteY125" fmla="*/ 6599256 h 6858000"/>
              <a:gd name="connsiteX126" fmla="*/ 5986207 w 6127689"/>
              <a:gd name="connsiteY126" fmla="*/ 6695855 h 6858000"/>
              <a:gd name="connsiteX127" fmla="*/ 5979428 w 6127689"/>
              <a:gd name="connsiteY127" fmla="*/ 6754678 h 6858000"/>
              <a:gd name="connsiteX128" fmla="*/ 5983398 w 6127689"/>
              <a:gd name="connsiteY128" fmla="*/ 6778641 h 6858000"/>
              <a:gd name="connsiteX129" fmla="*/ 5984543 w 6127689"/>
              <a:gd name="connsiteY129" fmla="*/ 6811016 h 6858000"/>
              <a:gd name="connsiteX130" fmla="*/ 5981802 w 6127689"/>
              <a:gd name="connsiteY130" fmla="*/ 6838578 h 6858000"/>
              <a:gd name="connsiteX131" fmla="*/ 5979671 w 6127689"/>
              <a:gd name="connsiteY131" fmla="*/ 6858000 h 6858000"/>
              <a:gd name="connsiteX132" fmla="*/ 0 w 6127689"/>
              <a:gd name="connsiteY132" fmla="*/ 6858000 h 6858000"/>
              <a:gd name="connsiteX133" fmla="*/ 0 w 6127689"/>
              <a:gd name="connsiteY133"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8019 w 6127689"/>
              <a:gd name="connsiteY94" fmla="*/ 5336764 h 6858000"/>
              <a:gd name="connsiteX95" fmla="*/ 6037677 w 6127689"/>
              <a:gd name="connsiteY95" fmla="*/ 5354807 h 6858000"/>
              <a:gd name="connsiteX96" fmla="*/ 6039728 w 6127689"/>
              <a:gd name="connsiteY96" fmla="*/ 5359416 h 6858000"/>
              <a:gd name="connsiteX97" fmla="*/ 6043311 w 6127689"/>
              <a:gd name="connsiteY97" fmla="*/ 5361407 h 6858000"/>
              <a:gd name="connsiteX98" fmla="*/ 6053435 w 6127689"/>
              <a:gd name="connsiteY98" fmla="*/ 5387547 h 6858000"/>
              <a:gd name="connsiteX99" fmla="*/ 6065933 w 6127689"/>
              <a:gd name="connsiteY99" fmla="*/ 5443002 h 6858000"/>
              <a:gd name="connsiteX100" fmla="*/ 6068640 w 6127689"/>
              <a:gd name="connsiteY100" fmla="*/ 5474503 h 6858000"/>
              <a:gd name="connsiteX101" fmla="*/ 6080922 w 6127689"/>
              <a:gd name="connsiteY101" fmla="*/ 5561070 h 6858000"/>
              <a:gd name="connsiteX102" fmla="*/ 6096949 w 6127689"/>
              <a:gd name="connsiteY102" fmla="*/ 5648179 h 6858000"/>
              <a:gd name="connsiteX103" fmla="*/ 6125703 w 6127689"/>
              <a:gd name="connsiteY103" fmla="*/ 5692894 h 6858000"/>
              <a:gd name="connsiteX104" fmla="*/ 6126670 w 6127689"/>
              <a:gd name="connsiteY104" fmla="*/ 5697882 h 6858000"/>
              <a:gd name="connsiteX105" fmla="*/ 6124061 w 6127689"/>
              <a:gd name="connsiteY105" fmla="*/ 5710294 h 6858000"/>
              <a:gd name="connsiteX106" fmla="*/ 6122213 w 6127689"/>
              <a:gd name="connsiteY106" fmla="*/ 5714762 h 6858000"/>
              <a:gd name="connsiteX107" fmla="*/ 6121353 w 6127689"/>
              <a:gd name="connsiteY107" fmla="*/ 5721725 h 6858000"/>
              <a:gd name="connsiteX108" fmla="*/ 6121607 w 6127689"/>
              <a:gd name="connsiteY108" fmla="*/ 5721959 h 6858000"/>
              <a:gd name="connsiteX109" fmla="*/ 6120262 w 6127689"/>
              <a:gd name="connsiteY109" fmla="*/ 5728358 h 6858000"/>
              <a:gd name="connsiteX110" fmla="*/ 6127024 w 6127689"/>
              <a:gd name="connsiteY110" fmla="*/ 5786902 h 6858000"/>
              <a:gd name="connsiteX111" fmla="*/ 6127519 w 6127689"/>
              <a:gd name="connsiteY111" fmla="*/ 5865775 h 6858000"/>
              <a:gd name="connsiteX112" fmla="*/ 6119217 w 6127689"/>
              <a:gd name="connsiteY112" fmla="*/ 5888542 h 6858000"/>
              <a:gd name="connsiteX113" fmla="*/ 6102493 w 6127689"/>
              <a:gd name="connsiteY113" fmla="*/ 5928602 h 6858000"/>
              <a:gd name="connsiteX114" fmla="*/ 6056863 w 6127689"/>
              <a:gd name="connsiteY114" fmla="*/ 6000643 h 6858000"/>
              <a:gd name="connsiteX115" fmla="*/ 6045436 w 6127689"/>
              <a:gd name="connsiteY115" fmla="*/ 6124480 h 6858000"/>
              <a:gd name="connsiteX116" fmla="*/ 6030489 w 6127689"/>
              <a:gd name="connsiteY116" fmla="*/ 6317666 h 6858000"/>
              <a:gd name="connsiteX117" fmla="*/ 6007492 w 6127689"/>
              <a:gd name="connsiteY117" fmla="*/ 6440818 h 6858000"/>
              <a:gd name="connsiteX118" fmla="*/ 6009467 w 6127689"/>
              <a:gd name="connsiteY118" fmla="*/ 6487076 h 6858000"/>
              <a:gd name="connsiteX119" fmla="*/ 5995064 w 6127689"/>
              <a:gd name="connsiteY119" fmla="*/ 6540791 h 6858000"/>
              <a:gd name="connsiteX120" fmla="*/ 5996309 w 6127689"/>
              <a:gd name="connsiteY120" fmla="*/ 6543961 h 6858000"/>
              <a:gd name="connsiteX121" fmla="*/ 5996048 w 6127689"/>
              <a:gd name="connsiteY121" fmla="*/ 6555444 h 6858000"/>
              <a:gd name="connsiteX122" fmla="*/ 6002524 w 6127689"/>
              <a:gd name="connsiteY122" fmla="*/ 6560188 h 6858000"/>
              <a:gd name="connsiteX123" fmla="*/ 6006823 w 6127689"/>
              <a:gd name="connsiteY123" fmla="*/ 6578546 h 6858000"/>
              <a:gd name="connsiteX124" fmla="*/ 6004510 w 6127689"/>
              <a:gd name="connsiteY124" fmla="*/ 6599256 h 6858000"/>
              <a:gd name="connsiteX125" fmla="*/ 5986207 w 6127689"/>
              <a:gd name="connsiteY125" fmla="*/ 6695855 h 6858000"/>
              <a:gd name="connsiteX126" fmla="*/ 5979428 w 6127689"/>
              <a:gd name="connsiteY126" fmla="*/ 6754678 h 6858000"/>
              <a:gd name="connsiteX127" fmla="*/ 5983398 w 6127689"/>
              <a:gd name="connsiteY127" fmla="*/ 6778641 h 6858000"/>
              <a:gd name="connsiteX128" fmla="*/ 5984543 w 6127689"/>
              <a:gd name="connsiteY128" fmla="*/ 6811016 h 6858000"/>
              <a:gd name="connsiteX129" fmla="*/ 5981802 w 6127689"/>
              <a:gd name="connsiteY129" fmla="*/ 6838578 h 6858000"/>
              <a:gd name="connsiteX130" fmla="*/ 5979671 w 6127689"/>
              <a:gd name="connsiteY130" fmla="*/ 6858000 h 6858000"/>
              <a:gd name="connsiteX131" fmla="*/ 0 w 6127689"/>
              <a:gd name="connsiteY131" fmla="*/ 6858000 h 6858000"/>
              <a:gd name="connsiteX132" fmla="*/ 0 w 6127689"/>
              <a:gd name="connsiteY132"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6647 w 6127689"/>
              <a:gd name="connsiteY88" fmla="*/ 5185640 h 6858000"/>
              <a:gd name="connsiteX89" fmla="*/ 5998514 w 6127689"/>
              <a:gd name="connsiteY89" fmla="*/ 5189673 h 6858000"/>
              <a:gd name="connsiteX90" fmla="*/ 6018409 w 6127689"/>
              <a:gd name="connsiteY90" fmla="*/ 5227157 h 6858000"/>
              <a:gd name="connsiteX91" fmla="*/ 6036748 w 6127689"/>
              <a:gd name="connsiteY91" fmla="*/ 5322752 h 6858000"/>
              <a:gd name="connsiteX92" fmla="*/ 6036943 w 6127689"/>
              <a:gd name="connsiteY92" fmla="*/ 5329480 h 6858000"/>
              <a:gd name="connsiteX93" fmla="*/ 6037236 w 6127689"/>
              <a:gd name="connsiteY93" fmla="*/ 5329634 h 6858000"/>
              <a:gd name="connsiteX94" fmla="*/ 6037677 w 6127689"/>
              <a:gd name="connsiteY94" fmla="*/ 5354807 h 6858000"/>
              <a:gd name="connsiteX95" fmla="*/ 6039728 w 6127689"/>
              <a:gd name="connsiteY95" fmla="*/ 5359416 h 6858000"/>
              <a:gd name="connsiteX96" fmla="*/ 6043311 w 6127689"/>
              <a:gd name="connsiteY96" fmla="*/ 5361407 h 6858000"/>
              <a:gd name="connsiteX97" fmla="*/ 6053435 w 6127689"/>
              <a:gd name="connsiteY97" fmla="*/ 5387547 h 6858000"/>
              <a:gd name="connsiteX98" fmla="*/ 6065933 w 6127689"/>
              <a:gd name="connsiteY98" fmla="*/ 5443002 h 6858000"/>
              <a:gd name="connsiteX99" fmla="*/ 6068640 w 6127689"/>
              <a:gd name="connsiteY99" fmla="*/ 5474503 h 6858000"/>
              <a:gd name="connsiteX100" fmla="*/ 6080922 w 6127689"/>
              <a:gd name="connsiteY100" fmla="*/ 5561070 h 6858000"/>
              <a:gd name="connsiteX101" fmla="*/ 6096949 w 6127689"/>
              <a:gd name="connsiteY101" fmla="*/ 5648179 h 6858000"/>
              <a:gd name="connsiteX102" fmla="*/ 6125703 w 6127689"/>
              <a:gd name="connsiteY102" fmla="*/ 5692894 h 6858000"/>
              <a:gd name="connsiteX103" fmla="*/ 6126670 w 6127689"/>
              <a:gd name="connsiteY103" fmla="*/ 5697882 h 6858000"/>
              <a:gd name="connsiteX104" fmla="*/ 6124061 w 6127689"/>
              <a:gd name="connsiteY104" fmla="*/ 5710294 h 6858000"/>
              <a:gd name="connsiteX105" fmla="*/ 6122213 w 6127689"/>
              <a:gd name="connsiteY105" fmla="*/ 5714762 h 6858000"/>
              <a:gd name="connsiteX106" fmla="*/ 6121353 w 6127689"/>
              <a:gd name="connsiteY106" fmla="*/ 5721725 h 6858000"/>
              <a:gd name="connsiteX107" fmla="*/ 6121607 w 6127689"/>
              <a:gd name="connsiteY107" fmla="*/ 5721959 h 6858000"/>
              <a:gd name="connsiteX108" fmla="*/ 6120262 w 6127689"/>
              <a:gd name="connsiteY108" fmla="*/ 5728358 h 6858000"/>
              <a:gd name="connsiteX109" fmla="*/ 6127024 w 6127689"/>
              <a:gd name="connsiteY109" fmla="*/ 5786902 h 6858000"/>
              <a:gd name="connsiteX110" fmla="*/ 6127519 w 6127689"/>
              <a:gd name="connsiteY110" fmla="*/ 5865775 h 6858000"/>
              <a:gd name="connsiteX111" fmla="*/ 6119217 w 6127689"/>
              <a:gd name="connsiteY111" fmla="*/ 5888542 h 6858000"/>
              <a:gd name="connsiteX112" fmla="*/ 6102493 w 6127689"/>
              <a:gd name="connsiteY112" fmla="*/ 5928602 h 6858000"/>
              <a:gd name="connsiteX113" fmla="*/ 6056863 w 6127689"/>
              <a:gd name="connsiteY113" fmla="*/ 6000643 h 6858000"/>
              <a:gd name="connsiteX114" fmla="*/ 6045436 w 6127689"/>
              <a:gd name="connsiteY114" fmla="*/ 6124480 h 6858000"/>
              <a:gd name="connsiteX115" fmla="*/ 6030489 w 6127689"/>
              <a:gd name="connsiteY115" fmla="*/ 6317666 h 6858000"/>
              <a:gd name="connsiteX116" fmla="*/ 6007492 w 6127689"/>
              <a:gd name="connsiteY116" fmla="*/ 6440818 h 6858000"/>
              <a:gd name="connsiteX117" fmla="*/ 6009467 w 6127689"/>
              <a:gd name="connsiteY117" fmla="*/ 6487076 h 6858000"/>
              <a:gd name="connsiteX118" fmla="*/ 5995064 w 6127689"/>
              <a:gd name="connsiteY118" fmla="*/ 6540791 h 6858000"/>
              <a:gd name="connsiteX119" fmla="*/ 5996309 w 6127689"/>
              <a:gd name="connsiteY119" fmla="*/ 6543961 h 6858000"/>
              <a:gd name="connsiteX120" fmla="*/ 5996048 w 6127689"/>
              <a:gd name="connsiteY120" fmla="*/ 6555444 h 6858000"/>
              <a:gd name="connsiteX121" fmla="*/ 6002524 w 6127689"/>
              <a:gd name="connsiteY121" fmla="*/ 6560188 h 6858000"/>
              <a:gd name="connsiteX122" fmla="*/ 6006823 w 6127689"/>
              <a:gd name="connsiteY122" fmla="*/ 6578546 h 6858000"/>
              <a:gd name="connsiteX123" fmla="*/ 6004510 w 6127689"/>
              <a:gd name="connsiteY123" fmla="*/ 6599256 h 6858000"/>
              <a:gd name="connsiteX124" fmla="*/ 5986207 w 6127689"/>
              <a:gd name="connsiteY124" fmla="*/ 6695855 h 6858000"/>
              <a:gd name="connsiteX125" fmla="*/ 5979428 w 6127689"/>
              <a:gd name="connsiteY125" fmla="*/ 6754678 h 6858000"/>
              <a:gd name="connsiteX126" fmla="*/ 5983398 w 6127689"/>
              <a:gd name="connsiteY126" fmla="*/ 6778641 h 6858000"/>
              <a:gd name="connsiteX127" fmla="*/ 5984543 w 6127689"/>
              <a:gd name="connsiteY127" fmla="*/ 6811016 h 6858000"/>
              <a:gd name="connsiteX128" fmla="*/ 5981802 w 6127689"/>
              <a:gd name="connsiteY128" fmla="*/ 6838578 h 6858000"/>
              <a:gd name="connsiteX129" fmla="*/ 5979671 w 6127689"/>
              <a:gd name="connsiteY129" fmla="*/ 6858000 h 6858000"/>
              <a:gd name="connsiteX130" fmla="*/ 0 w 6127689"/>
              <a:gd name="connsiteY130" fmla="*/ 6858000 h 6858000"/>
              <a:gd name="connsiteX131" fmla="*/ 0 w 6127689"/>
              <a:gd name="connsiteY131"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43311 w 6127689"/>
              <a:gd name="connsiteY95" fmla="*/ 5361407 h 6858000"/>
              <a:gd name="connsiteX96" fmla="*/ 6053435 w 6127689"/>
              <a:gd name="connsiteY96" fmla="*/ 5387547 h 6858000"/>
              <a:gd name="connsiteX97" fmla="*/ 6065933 w 6127689"/>
              <a:gd name="connsiteY97" fmla="*/ 5443002 h 6858000"/>
              <a:gd name="connsiteX98" fmla="*/ 6068640 w 6127689"/>
              <a:gd name="connsiteY98" fmla="*/ 5474503 h 6858000"/>
              <a:gd name="connsiteX99" fmla="*/ 6080922 w 6127689"/>
              <a:gd name="connsiteY99" fmla="*/ 5561070 h 6858000"/>
              <a:gd name="connsiteX100" fmla="*/ 6096949 w 6127689"/>
              <a:gd name="connsiteY100" fmla="*/ 5648179 h 6858000"/>
              <a:gd name="connsiteX101" fmla="*/ 6125703 w 6127689"/>
              <a:gd name="connsiteY101" fmla="*/ 5692894 h 6858000"/>
              <a:gd name="connsiteX102" fmla="*/ 6126670 w 6127689"/>
              <a:gd name="connsiteY102" fmla="*/ 5697882 h 6858000"/>
              <a:gd name="connsiteX103" fmla="*/ 6124061 w 6127689"/>
              <a:gd name="connsiteY103" fmla="*/ 5710294 h 6858000"/>
              <a:gd name="connsiteX104" fmla="*/ 6122213 w 6127689"/>
              <a:gd name="connsiteY104" fmla="*/ 5714762 h 6858000"/>
              <a:gd name="connsiteX105" fmla="*/ 6121353 w 6127689"/>
              <a:gd name="connsiteY105" fmla="*/ 5721725 h 6858000"/>
              <a:gd name="connsiteX106" fmla="*/ 6121607 w 6127689"/>
              <a:gd name="connsiteY106" fmla="*/ 5721959 h 6858000"/>
              <a:gd name="connsiteX107" fmla="*/ 6120262 w 6127689"/>
              <a:gd name="connsiteY107" fmla="*/ 5728358 h 6858000"/>
              <a:gd name="connsiteX108" fmla="*/ 6127024 w 6127689"/>
              <a:gd name="connsiteY108" fmla="*/ 5786902 h 6858000"/>
              <a:gd name="connsiteX109" fmla="*/ 6127519 w 6127689"/>
              <a:gd name="connsiteY109" fmla="*/ 5865775 h 6858000"/>
              <a:gd name="connsiteX110" fmla="*/ 6119217 w 6127689"/>
              <a:gd name="connsiteY110" fmla="*/ 5888542 h 6858000"/>
              <a:gd name="connsiteX111" fmla="*/ 6102493 w 6127689"/>
              <a:gd name="connsiteY111" fmla="*/ 5928602 h 6858000"/>
              <a:gd name="connsiteX112" fmla="*/ 6056863 w 6127689"/>
              <a:gd name="connsiteY112" fmla="*/ 6000643 h 6858000"/>
              <a:gd name="connsiteX113" fmla="*/ 6045436 w 6127689"/>
              <a:gd name="connsiteY113" fmla="*/ 6124480 h 6858000"/>
              <a:gd name="connsiteX114" fmla="*/ 6030489 w 6127689"/>
              <a:gd name="connsiteY114" fmla="*/ 6317666 h 6858000"/>
              <a:gd name="connsiteX115" fmla="*/ 6007492 w 6127689"/>
              <a:gd name="connsiteY115" fmla="*/ 6440818 h 6858000"/>
              <a:gd name="connsiteX116" fmla="*/ 6009467 w 6127689"/>
              <a:gd name="connsiteY116" fmla="*/ 6487076 h 6858000"/>
              <a:gd name="connsiteX117" fmla="*/ 5995064 w 6127689"/>
              <a:gd name="connsiteY117" fmla="*/ 6540791 h 6858000"/>
              <a:gd name="connsiteX118" fmla="*/ 5996309 w 6127689"/>
              <a:gd name="connsiteY118" fmla="*/ 6543961 h 6858000"/>
              <a:gd name="connsiteX119" fmla="*/ 5996048 w 6127689"/>
              <a:gd name="connsiteY119" fmla="*/ 6555444 h 6858000"/>
              <a:gd name="connsiteX120" fmla="*/ 6002524 w 6127689"/>
              <a:gd name="connsiteY120" fmla="*/ 6560188 h 6858000"/>
              <a:gd name="connsiteX121" fmla="*/ 6006823 w 6127689"/>
              <a:gd name="connsiteY121" fmla="*/ 6578546 h 6858000"/>
              <a:gd name="connsiteX122" fmla="*/ 6004510 w 6127689"/>
              <a:gd name="connsiteY122" fmla="*/ 6599256 h 6858000"/>
              <a:gd name="connsiteX123" fmla="*/ 5986207 w 6127689"/>
              <a:gd name="connsiteY123" fmla="*/ 6695855 h 6858000"/>
              <a:gd name="connsiteX124" fmla="*/ 5979428 w 6127689"/>
              <a:gd name="connsiteY124" fmla="*/ 6754678 h 6858000"/>
              <a:gd name="connsiteX125" fmla="*/ 5983398 w 6127689"/>
              <a:gd name="connsiteY125" fmla="*/ 6778641 h 6858000"/>
              <a:gd name="connsiteX126" fmla="*/ 5984543 w 6127689"/>
              <a:gd name="connsiteY126" fmla="*/ 6811016 h 6858000"/>
              <a:gd name="connsiteX127" fmla="*/ 5981802 w 6127689"/>
              <a:gd name="connsiteY127" fmla="*/ 6838578 h 6858000"/>
              <a:gd name="connsiteX128" fmla="*/ 5979671 w 6127689"/>
              <a:gd name="connsiteY128" fmla="*/ 6858000 h 6858000"/>
              <a:gd name="connsiteX129" fmla="*/ 0 w 6127689"/>
              <a:gd name="connsiteY129" fmla="*/ 6858000 h 6858000"/>
              <a:gd name="connsiteX130" fmla="*/ 0 w 6127689"/>
              <a:gd name="connsiteY130"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236 w 6127689"/>
              <a:gd name="connsiteY92" fmla="*/ 5329634 h 6858000"/>
              <a:gd name="connsiteX93" fmla="*/ 6037677 w 6127689"/>
              <a:gd name="connsiteY93" fmla="*/ 5354807 h 6858000"/>
              <a:gd name="connsiteX94" fmla="*/ 6039728 w 6127689"/>
              <a:gd name="connsiteY94" fmla="*/ 5359416 h 6858000"/>
              <a:gd name="connsiteX95" fmla="*/ 6053435 w 6127689"/>
              <a:gd name="connsiteY95" fmla="*/ 5387547 h 6858000"/>
              <a:gd name="connsiteX96" fmla="*/ 6065933 w 6127689"/>
              <a:gd name="connsiteY96" fmla="*/ 5443002 h 6858000"/>
              <a:gd name="connsiteX97" fmla="*/ 6068640 w 6127689"/>
              <a:gd name="connsiteY97" fmla="*/ 5474503 h 6858000"/>
              <a:gd name="connsiteX98" fmla="*/ 6080922 w 6127689"/>
              <a:gd name="connsiteY98" fmla="*/ 5561070 h 6858000"/>
              <a:gd name="connsiteX99" fmla="*/ 6096949 w 6127689"/>
              <a:gd name="connsiteY99" fmla="*/ 5648179 h 6858000"/>
              <a:gd name="connsiteX100" fmla="*/ 6125703 w 6127689"/>
              <a:gd name="connsiteY100" fmla="*/ 5692894 h 6858000"/>
              <a:gd name="connsiteX101" fmla="*/ 6126670 w 6127689"/>
              <a:gd name="connsiteY101" fmla="*/ 5697882 h 6858000"/>
              <a:gd name="connsiteX102" fmla="*/ 6124061 w 6127689"/>
              <a:gd name="connsiteY102" fmla="*/ 5710294 h 6858000"/>
              <a:gd name="connsiteX103" fmla="*/ 6122213 w 6127689"/>
              <a:gd name="connsiteY103" fmla="*/ 5714762 h 6858000"/>
              <a:gd name="connsiteX104" fmla="*/ 6121353 w 6127689"/>
              <a:gd name="connsiteY104" fmla="*/ 5721725 h 6858000"/>
              <a:gd name="connsiteX105" fmla="*/ 6121607 w 6127689"/>
              <a:gd name="connsiteY105" fmla="*/ 5721959 h 6858000"/>
              <a:gd name="connsiteX106" fmla="*/ 6120262 w 6127689"/>
              <a:gd name="connsiteY106" fmla="*/ 5728358 h 6858000"/>
              <a:gd name="connsiteX107" fmla="*/ 6127024 w 6127689"/>
              <a:gd name="connsiteY107" fmla="*/ 5786902 h 6858000"/>
              <a:gd name="connsiteX108" fmla="*/ 6127519 w 6127689"/>
              <a:gd name="connsiteY108" fmla="*/ 5865775 h 6858000"/>
              <a:gd name="connsiteX109" fmla="*/ 6119217 w 6127689"/>
              <a:gd name="connsiteY109" fmla="*/ 5888542 h 6858000"/>
              <a:gd name="connsiteX110" fmla="*/ 6102493 w 6127689"/>
              <a:gd name="connsiteY110" fmla="*/ 5928602 h 6858000"/>
              <a:gd name="connsiteX111" fmla="*/ 6056863 w 6127689"/>
              <a:gd name="connsiteY111" fmla="*/ 6000643 h 6858000"/>
              <a:gd name="connsiteX112" fmla="*/ 6045436 w 6127689"/>
              <a:gd name="connsiteY112" fmla="*/ 6124480 h 6858000"/>
              <a:gd name="connsiteX113" fmla="*/ 6030489 w 6127689"/>
              <a:gd name="connsiteY113" fmla="*/ 6317666 h 6858000"/>
              <a:gd name="connsiteX114" fmla="*/ 6007492 w 6127689"/>
              <a:gd name="connsiteY114" fmla="*/ 6440818 h 6858000"/>
              <a:gd name="connsiteX115" fmla="*/ 6009467 w 6127689"/>
              <a:gd name="connsiteY115" fmla="*/ 6487076 h 6858000"/>
              <a:gd name="connsiteX116" fmla="*/ 5995064 w 6127689"/>
              <a:gd name="connsiteY116" fmla="*/ 6540791 h 6858000"/>
              <a:gd name="connsiteX117" fmla="*/ 5996309 w 6127689"/>
              <a:gd name="connsiteY117" fmla="*/ 6543961 h 6858000"/>
              <a:gd name="connsiteX118" fmla="*/ 5996048 w 6127689"/>
              <a:gd name="connsiteY118" fmla="*/ 6555444 h 6858000"/>
              <a:gd name="connsiteX119" fmla="*/ 6002524 w 6127689"/>
              <a:gd name="connsiteY119" fmla="*/ 6560188 h 6858000"/>
              <a:gd name="connsiteX120" fmla="*/ 6006823 w 6127689"/>
              <a:gd name="connsiteY120" fmla="*/ 6578546 h 6858000"/>
              <a:gd name="connsiteX121" fmla="*/ 6004510 w 6127689"/>
              <a:gd name="connsiteY121" fmla="*/ 6599256 h 6858000"/>
              <a:gd name="connsiteX122" fmla="*/ 5986207 w 6127689"/>
              <a:gd name="connsiteY122" fmla="*/ 6695855 h 6858000"/>
              <a:gd name="connsiteX123" fmla="*/ 5979428 w 6127689"/>
              <a:gd name="connsiteY123" fmla="*/ 6754678 h 6858000"/>
              <a:gd name="connsiteX124" fmla="*/ 5983398 w 6127689"/>
              <a:gd name="connsiteY124" fmla="*/ 6778641 h 6858000"/>
              <a:gd name="connsiteX125" fmla="*/ 5984543 w 6127689"/>
              <a:gd name="connsiteY125" fmla="*/ 6811016 h 6858000"/>
              <a:gd name="connsiteX126" fmla="*/ 5981802 w 6127689"/>
              <a:gd name="connsiteY126" fmla="*/ 6838578 h 6858000"/>
              <a:gd name="connsiteX127" fmla="*/ 5979671 w 6127689"/>
              <a:gd name="connsiteY127" fmla="*/ 6858000 h 6858000"/>
              <a:gd name="connsiteX128" fmla="*/ 0 w 6127689"/>
              <a:gd name="connsiteY128" fmla="*/ 6858000 h 6858000"/>
              <a:gd name="connsiteX129" fmla="*/ 0 w 6127689"/>
              <a:gd name="connsiteY129"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83705 w 6127689"/>
              <a:gd name="connsiteY71" fmla="*/ 4101899 h 6858000"/>
              <a:gd name="connsiteX72" fmla="*/ 5894095 w 6127689"/>
              <a:gd name="connsiteY72" fmla="*/ 4128857 h 6858000"/>
              <a:gd name="connsiteX73" fmla="*/ 5903513 w 6127689"/>
              <a:gd name="connsiteY73" fmla="*/ 4187661 h 6858000"/>
              <a:gd name="connsiteX74" fmla="*/ 5917114 w 6127689"/>
              <a:gd name="connsiteY74" fmla="*/ 4213096 h 6858000"/>
              <a:gd name="connsiteX75" fmla="*/ 5924233 w 6127689"/>
              <a:gd name="connsiteY75" fmla="*/ 4242060 h 6858000"/>
              <a:gd name="connsiteX76" fmla="*/ 5928910 w 6127689"/>
              <a:gd name="connsiteY76" fmla="*/ 4300973 h 6858000"/>
              <a:gd name="connsiteX77" fmla="*/ 5939320 w 6127689"/>
              <a:gd name="connsiteY77" fmla="*/ 4340435 h 6858000"/>
              <a:gd name="connsiteX78" fmla="*/ 5946705 w 6127689"/>
              <a:gd name="connsiteY78" fmla="*/ 4428051 h 6858000"/>
              <a:gd name="connsiteX79" fmla="*/ 5949261 w 6127689"/>
              <a:gd name="connsiteY79" fmla="*/ 4449185 h 6858000"/>
              <a:gd name="connsiteX80" fmla="*/ 5968960 w 6127689"/>
              <a:gd name="connsiteY80" fmla="*/ 4482655 h 6858000"/>
              <a:gd name="connsiteX81" fmla="*/ 5980106 w 6127689"/>
              <a:gd name="connsiteY81" fmla="*/ 4585087 h 6858000"/>
              <a:gd name="connsiteX82" fmla="*/ 5998138 w 6127689"/>
              <a:gd name="connsiteY82" fmla="*/ 4697518 h 6858000"/>
              <a:gd name="connsiteX83" fmla="*/ 6013516 w 6127689"/>
              <a:gd name="connsiteY83" fmla="*/ 4786619 h 6858000"/>
              <a:gd name="connsiteX84" fmla="*/ 6025404 w 6127689"/>
              <a:gd name="connsiteY84" fmla="*/ 4858148 h 6858000"/>
              <a:gd name="connsiteX85" fmla="*/ 6007749 w 6127689"/>
              <a:gd name="connsiteY85" fmla="*/ 4964715 h 6858000"/>
              <a:gd name="connsiteX86" fmla="*/ 6005269 w 6127689"/>
              <a:gd name="connsiteY86" fmla="*/ 5150567 h 6858000"/>
              <a:gd name="connsiteX87" fmla="*/ 6001127 w 6127689"/>
              <a:gd name="connsiteY87" fmla="*/ 5164609 h 6858000"/>
              <a:gd name="connsiteX88" fmla="*/ 5998514 w 6127689"/>
              <a:gd name="connsiteY88" fmla="*/ 5189673 h 6858000"/>
              <a:gd name="connsiteX89" fmla="*/ 6018409 w 6127689"/>
              <a:gd name="connsiteY89" fmla="*/ 5227157 h 6858000"/>
              <a:gd name="connsiteX90" fmla="*/ 6036748 w 6127689"/>
              <a:gd name="connsiteY90" fmla="*/ 5322752 h 6858000"/>
              <a:gd name="connsiteX91" fmla="*/ 6036943 w 6127689"/>
              <a:gd name="connsiteY91" fmla="*/ 5329480 h 6858000"/>
              <a:gd name="connsiteX92" fmla="*/ 6037677 w 6127689"/>
              <a:gd name="connsiteY92" fmla="*/ 5354807 h 6858000"/>
              <a:gd name="connsiteX93" fmla="*/ 6039728 w 6127689"/>
              <a:gd name="connsiteY93" fmla="*/ 5359416 h 6858000"/>
              <a:gd name="connsiteX94" fmla="*/ 6053435 w 6127689"/>
              <a:gd name="connsiteY94" fmla="*/ 5387547 h 6858000"/>
              <a:gd name="connsiteX95" fmla="*/ 6065933 w 6127689"/>
              <a:gd name="connsiteY95" fmla="*/ 5443002 h 6858000"/>
              <a:gd name="connsiteX96" fmla="*/ 6068640 w 6127689"/>
              <a:gd name="connsiteY96" fmla="*/ 5474503 h 6858000"/>
              <a:gd name="connsiteX97" fmla="*/ 6080922 w 6127689"/>
              <a:gd name="connsiteY97" fmla="*/ 5561070 h 6858000"/>
              <a:gd name="connsiteX98" fmla="*/ 6096949 w 6127689"/>
              <a:gd name="connsiteY98" fmla="*/ 5648179 h 6858000"/>
              <a:gd name="connsiteX99" fmla="*/ 6125703 w 6127689"/>
              <a:gd name="connsiteY99" fmla="*/ 5692894 h 6858000"/>
              <a:gd name="connsiteX100" fmla="*/ 6126670 w 6127689"/>
              <a:gd name="connsiteY100" fmla="*/ 5697882 h 6858000"/>
              <a:gd name="connsiteX101" fmla="*/ 6124061 w 6127689"/>
              <a:gd name="connsiteY101" fmla="*/ 5710294 h 6858000"/>
              <a:gd name="connsiteX102" fmla="*/ 6122213 w 6127689"/>
              <a:gd name="connsiteY102" fmla="*/ 5714762 h 6858000"/>
              <a:gd name="connsiteX103" fmla="*/ 6121353 w 6127689"/>
              <a:gd name="connsiteY103" fmla="*/ 5721725 h 6858000"/>
              <a:gd name="connsiteX104" fmla="*/ 6121607 w 6127689"/>
              <a:gd name="connsiteY104" fmla="*/ 5721959 h 6858000"/>
              <a:gd name="connsiteX105" fmla="*/ 6120262 w 6127689"/>
              <a:gd name="connsiteY105" fmla="*/ 5728358 h 6858000"/>
              <a:gd name="connsiteX106" fmla="*/ 6127024 w 6127689"/>
              <a:gd name="connsiteY106" fmla="*/ 5786902 h 6858000"/>
              <a:gd name="connsiteX107" fmla="*/ 6127519 w 6127689"/>
              <a:gd name="connsiteY107" fmla="*/ 5865775 h 6858000"/>
              <a:gd name="connsiteX108" fmla="*/ 6119217 w 6127689"/>
              <a:gd name="connsiteY108" fmla="*/ 5888542 h 6858000"/>
              <a:gd name="connsiteX109" fmla="*/ 6102493 w 6127689"/>
              <a:gd name="connsiteY109" fmla="*/ 5928602 h 6858000"/>
              <a:gd name="connsiteX110" fmla="*/ 6056863 w 6127689"/>
              <a:gd name="connsiteY110" fmla="*/ 6000643 h 6858000"/>
              <a:gd name="connsiteX111" fmla="*/ 6045436 w 6127689"/>
              <a:gd name="connsiteY111" fmla="*/ 6124480 h 6858000"/>
              <a:gd name="connsiteX112" fmla="*/ 6030489 w 6127689"/>
              <a:gd name="connsiteY112" fmla="*/ 6317666 h 6858000"/>
              <a:gd name="connsiteX113" fmla="*/ 6007492 w 6127689"/>
              <a:gd name="connsiteY113" fmla="*/ 6440818 h 6858000"/>
              <a:gd name="connsiteX114" fmla="*/ 6009467 w 6127689"/>
              <a:gd name="connsiteY114" fmla="*/ 6487076 h 6858000"/>
              <a:gd name="connsiteX115" fmla="*/ 5995064 w 6127689"/>
              <a:gd name="connsiteY115" fmla="*/ 6540791 h 6858000"/>
              <a:gd name="connsiteX116" fmla="*/ 5996309 w 6127689"/>
              <a:gd name="connsiteY116" fmla="*/ 6543961 h 6858000"/>
              <a:gd name="connsiteX117" fmla="*/ 5996048 w 6127689"/>
              <a:gd name="connsiteY117" fmla="*/ 6555444 h 6858000"/>
              <a:gd name="connsiteX118" fmla="*/ 6002524 w 6127689"/>
              <a:gd name="connsiteY118" fmla="*/ 6560188 h 6858000"/>
              <a:gd name="connsiteX119" fmla="*/ 6006823 w 6127689"/>
              <a:gd name="connsiteY119" fmla="*/ 6578546 h 6858000"/>
              <a:gd name="connsiteX120" fmla="*/ 6004510 w 6127689"/>
              <a:gd name="connsiteY120" fmla="*/ 6599256 h 6858000"/>
              <a:gd name="connsiteX121" fmla="*/ 5986207 w 6127689"/>
              <a:gd name="connsiteY121" fmla="*/ 6695855 h 6858000"/>
              <a:gd name="connsiteX122" fmla="*/ 5979428 w 6127689"/>
              <a:gd name="connsiteY122" fmla="*/ 6754678 h 6858000"/>
              <a:gd name="connsiteX123" fmla="*/ 5983398 w 6127689"/>
              <a:gd name="connsiteY123" fmla="*/ 6778641 h 6858000"/>
              <a:gd name="connsiteX124" fmla="*/ 5984543 w 6127689"/>
              <a:gd name="connsiteY124" fmla="*/ 6811016 h 6858000"/>
              <a:gd name="connsiteX125" fmla="*/ 5981802 w 6127689"/>
              <a:gd name="connsiteY125" fmla="*/ 6838578 h 6858000"/>
              <a:gd name="connsiteX126" fmla="*/ 5979671 w 6127689"/>
              <a:gd name="connsiteY126" fmla="*/ 6858000 h 6858000"/>
              <a:gd name="connsiteX127" fmla="*/ 0 w 6127689"/>
              <a:gd name="connsiteY127" fmla="*/ 6858000 h 6858000"/>
              <a:gd name="connsiteX128" fmla="*/ 0 w 6127689"/>
              <a:gd name="connsiteY128"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2213 w 6127689"/>
              <a:gd name="connsiteY101" fmla="*/ 5714762 h 6858000"/>
              <a:gd name="connsiteX102" fmla="*/ 6121353 w 6127689"/>
              <a:gd name="connsiteY102" fmla="*/ 5721725 h 6858000"/>
              <a:gd name="connsiteX103" fmla="*/ 6121607 w 6127689"/>
              <a:gd name="connsiteY103" fmla="*/ 5721959 h 6858000"/>
              <a:gd name="connsiteX104" fmla="*/ 6120262 w 6127689"/>
              <a:gd name="connsiteY104" fmla="*/ 5728358 h 6858000"/>
              <a:gd name="connsiteX105" fmla="*/ 6127024 w 6127689"/>
              <a:gd name="connsiteY105" fmla="*/ 5786902 h 6858000"/>
              <a:gd name="connsiteX106" fmla="*/ 6127519 w 6127689"/>
              <a:gd name="connsiteY106" fmla="*/ 5865775 h 6858000"/>
              <a:gd name="connsiteX107" fmla="*/ 6119217 w 6127689"/>
              <a:gd name="connsiteY107" fmla="*/ 5888542 h 6858000"/>
              <a:gd name="connsiteX108" fmla="*/ 6102493 w 6127689"/>
              <a:gd name="connsiteY108" fmla="*/ 5928602 h 6858000"/>
              <a:gd name="connsiteX109" fmla="*/ 6056863 w 6127689"/>
              <a:gd name="connsiteY109" fmla="*/ 6000643 h 6858000"/>
              <a:gd name="connsiteX110" fmla="*/ 6045436 w 6127689"/>
              <a:gd name="connsiteY110" fmla="*/ 6124480 h 6858000"/>
              <a:gd name="connsiteX111" fmla="*/ 6030489 w 6127689"/>
              <a:gd name="connsiteY111" fmla="*/ 6317666 h 6858000"/>
              <a:gd name="connsiteX112" fmla="*/ 6007492 w 6127689"/>
              <a:gd name="connsiteY112" fmla="*/ 6440818 h 6858000"/>
              <a:gd name="connsiteX113" fmla="*/ 6009467 w 6127689"/>
              <a:gd name="connsiteY113" fmla="*/ 6487076 h 6858000"/>
              <a:gd name="connsiteX114" fmla="*/ 5995064 w 6127689"/>
              <a:gd name="connsiteY114" fmla="*/ 6540791 h 6858000"/>
              <a:gd name="connsiteX115" fmla="*/ 5996309 w 6127689"/>
              <a:gd name="connsiteY115" fmla="*/ 6543961 h 6858000"/>
              <a:gd name="connsiteX116" fmla="*/ 5996048 w 6127689"/>
              <a:gd name="connsiteY116" fmla="*/ 6555444 h 6858000"/>
              <a:gd name="connsiteX117" fmla="*/ 6002524 w 6127689"/>
              <a:gd name="connsiteY117" fmla="*/ 6560188 h 6858000"/>
              <a:gd name="connsiteX118" fmla="*/ 6006823 w 6127689"/>
              <a:gd name="connsiteY118" fmla="*/ 6578546 h 6858000"/>
              <a:gd name="connsiteX119" fmla="*/ 6004510 w 6127689"/>
              <a:gd name="connsiteY119" fmla="*/ 6599256 h 6858000"/>
              <a:gd name="connsiteX120" fmla="*/ 5986207 w 6127689"/>
              <a:gd name="connsiteY120" fmla="*/ 6695855 h 6858000"/>
              <a:gd name="connsiteX121" fmla="*/ 5979428 w 6127689"/>
              <a:gd name="connsiteY121" fmla="*/ 6754678 h 6858000"/>
              <a:gd name="connsiteX122" fmla="*/ 5983398 w 6127689"/>
              <a:gd name="connsiteY122" fmla="*/ 6778641 h 6858000"/>
              <a:gd name="connsiteX123" fmla="*/ 5984543 w 6127689"/>
              <a:gd name="connsiteY123" fmla="*/ 6811016 h 6858000"/>
              <a:gd name="connsiteX124" fmla="*/ 5981802 w 6127689"/>
              <a:gd name="connsiteY124" fmla="*/ 6838578 h 6858000"/>
              <a:gd name="connsiteX125" fmla="*/ 5979671 w 6127689"/>
              <a:gd name="connsiteY125" fmla="*/ 6858000 h 6858000"/>
              <a:gd name="connsiteX126" fmla="*/ 0 w 6127689"/>
              <a:gd name="connsiteY126" fmla="*/ 6858000 h 6858000"/>
              <a:gd name="connsiteX127" fmla="*/ 0 w 6127689"/>
              <a:gd name="connsiteY127"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4061 w 6127689"/>
              <a:gd name="connsiteY100" fmla="*/ 5710294 h 6858000"/>
              <a:gd name="connsiteX101" fmla="*/ 6121353 w 6127689"/>
              <a:gd name="connsiteY101" fmla="*/ 5721725 h 6858000"/>
              <a:gd name="connsiteX102" fmla="*/ 6121607 w 6127689"/>
              <a:gd name="connsiteY102" fmla="*/ 5721959 h 6858000"/>
              <a:gd name="connsiteX103" fmla="*/ 6120262 w 6127689"/>
              <a:gd name="connsiteY103" fmla="*/ 5728358 h 6858000"/>
              <a:gd name="connsiteX104" fmla="*/ 6127024 w 6127689"/>
              <a:gd name="connsiteY104" fmla="*/ 5786902 h 6858000"/>
              <a:gd name="connsiteX105" fmla="*/ 6127519 w 6127689"/>
              <a:gd name="connsiteY105" fmla="*/ 5865775 h 6858000"/>
              <a:gd name="connsiteX106" fmla="*/ 6119217 w 6127689"/>
              <a:gd name="connsiteY106" fmla="*/ 5888542 h 6858000"/>
              <a:gd name="connsiteX107" fmla="*/ 6102493 w 6127689"/>
              <a:gd name="connsiteY107" fmla="*/ 5928602 h 6858000"/>
              <a:gd name="connsiteX108" fmla="*/ 6056863 w 6127689"/>
              <a:gd name="connsiteY108" fmla="*/ 6000643 h 6858000"/>
              <a:gd name="connsiteX109" fmla="*/ 6045436 w 6127689"/>
              <a:gd name="connsiteY109" fmla="*/ 6124480 h 6858000"/>
              <a:gd name="connsiteX110" fmla="*/ 6030489 w 6127689"/>
              <a:gd name="connsiteY110" fmla="*/ 6317666 h 6858000"/>
              <a:gd name="connsiteX111" fmla="*/ 6007492 w 6127689"/>
              <a:gd name="connsiteY111" fmla="*/ 6440818 h 6858000"/>
              <a:gd name="connsiteX112" fmla="*/ 6009467 w 6127689"/>
              <a:gd name="connsiteY112" fmla="*/ 6487076 h 6858000"/>
              <a:gd name="connsiteX113" fmla="*/ 5995064 w 6127689"/>
              <a:gd name="connsiteY113" fmla="*/ 6540791 h 6858000"/>
              <a:gd name="connsiteX114" fmla="*/ 5996309 w 6127689"/>
              <a:gd name="connsiteY114" fmla="*/ 6543961 h 6858000"/>
              <a:gd name="connsiteX115" fmla="*/ 5996048 w 6127689"/>
              <a:gd name="connsiteY115" fmla="*/ 6555444 h 6858000"/>
              <a:gd name="connsiteX116" fmla="*/ 6002524 w 6127689"/>
              <a:gd name="connsiteY116" fmla="*/ 6560188 h 6858000"/>
              <a:gd name="connsiteX117" fmla="*/ 6006823 w 6127689"/>
              <a:gd name="connsiteY117" fmla="*/ 6578546 h 6858000"/>
              <a:gd name="connsiteX118" fmla="*/ 6004510 w 6127689"/>
              <a:gd name="connsiteY118" fmla="*/ 6599256 h 6858000"/>
              <a:gd name="connsiteX119" fmla="*/ 5986207 w 6127689"/>
              <a:gd name="connsiteY119" fmla="*/ 6695855 h 6858000"/>
              <a:gd name="connsiteX120" fmla="*/ 5979428 w 6127689"/>
              <a:gd name="connsiteY120" fmla="*/ 6754678 h 6858000"/>
              <a:gd name="connsiteX121" fmla="*/ 5983398 w 6127689"/>
              <a:gd name="connsiteY121" fmla="*/ 6778641 h 6858000"/>
              <a:gd name="connsiteX122" fmla="*/ 5984543 w 6127689"/>
              <a:gd name="connsiteY122" fmla="*/ 6811016 h 6858000"/>
              <a:gd name="connsiteX123" fmla="*/ 5981802 w 6127689"/>
              <a:gd name="connsiteY123" fmla="*/ 6838578 h 6858000"/>
              <a:gd name="connsiteX124" fmla="*/ 5979671 w 6127689"/>
              <a:gd name="connsiteY124" fmla="*/ 6858000 h 6858000"/>
              <a:gd name="connsiteX125" fmla="*/ 0 w 6127689"/>
              <a:gd name="connsiteY125" fmla="*/ 6858000 h 6858000"/>
              <a:gd name="connsiteX126" fmla="*/ 0 w 6127689"/>
              <a:gd name="connsiteY126" fmla="*/ 0 h 6858000"/>
              <a:gd name="connsiteX0" fmla="*/ 0 w 6127689"/>
              <a:gd name="connsiteY0" fmla="*/ 0 h 6858000"/>
              <a:gd name="connsiteX1" fmla="*/ 4965888 w 6127689"/>
              <a:gd name="connsiteY1" fmla="*/ 0 h 6858000"/>
              <a:gd name="connsiteX2" fmla="*/ 4967767 w 6127689"/>
              <a:gd name="connsiteY2" fmla="*/ 7930 h 6858000"/>
              <a:gd name="connsiteX3" fmla="*/ 4979444 w 6127689"/>
              <a:gd name="connsiteY3" fmla="*/ 43921 h 6858000"/>
              <a:gd name="connsiteX4" fmla="*/ 5021173 w 6127689"/>
              <a:gd name="connsiteY4" fmla="*/ 123738 h 6858000"/>
              <a:gd name="connsiteX5" fmla="*/ 5075458 w 6127689"/>
              <a:gd name="connsiteY5" fmla="*/ 264355 h 6858000"/>
              <a:gd name="connsiteX6" fmla="*/ 5081175 w 6127689"/>
              <a:gd name="connsiteY6" fmla="*/ 277448 h 6858000"/>
              <a:gd name="connsiteX7" fmla="*/ 5097011 w 6127689"/>
              <a:gd name="connsiteY7" fmla="*/ 355616 h 6858000"/>
              <a:gd name="connsiteX8" fmla="*/ 5130982 w 6127689"/>
              <a:gd name="connsiteY8" fmla="*/ 412030 h 6858000"/>
              <a:gd name="connsiteX9" fmla="*/ 5153000 w 6127689"/>
              <a:gd name="connsiteY9" fmla="*/ 507134 h 6858000"/>
              <a:gd name="connsiteX10" fmla="*/ 5171282 w 6127689"/>
              <a:gd name="connsiteY10" fmla="*/ 602071 h 6858000"/>
              <a:gd name="connsiteX11" fmla="*/ 5176196 w 6127689"/>
              <a:gd name="connsiteY11" fmla="*/ 636822 h 6858000"/>
              <a:gd name="connsiteX12" fmla="*/ 5189051 w 6127689"/>
              <a:gd name="connsiteY12" fmla="*/ 782518 h 6858000"/>
              <a:gd name="connsiteX13" fmla="*/ 5210428 w 6127689"/>
              <a:gd name="connsiteY13" fmla="*/ 815772 h 6858000"/>
              <a:gd name="connsiteX14" fmla="*/ 5221088 w 6127689"/>
              <a:gd name="connsiteY14" fmla="*/ 860193 h 6858000"/>
              <a:gd name="connsiteX15" fmla="*/ 5230806 w 6127689"/>
              <a:gd name="connsiteY15" fmla="*/ 961354 h 6858000"/>
              <a:gd name="connsiteX16" fmla="*/ 5201018 w 6127689"/>
              <a:gd name="connsiteY16" fmla="*/ 1095027 h 6858000"/>
              <a:gd name="connsiteX17" fmla="*/ 5202153 w 6127689"/>
              <a:gd name="connsiteY17" fmla="*/ 1133224 h 6858000"/>
              <a:gd name="connsiteX18" fmla="*/ 5207370 w 6127689"/>
              <a:gd name="connsiteY18" fmla="*/ 1138097 h 6858000"/>
              <a:gd name="connsiteX19" fmla="*/ 5189234 w 6127689"/>
              <a:gd name="connsiteY19" fmla="*/ 1193495 h 6858000"/>
              <a:gd name="connsiteX20" fmla="*/ 5202769 w 6127689"/>
              <a:gd name="connsiteY20" fmla="*/ 1269450 h 6858000"/>
              <a:gd name="connsiteX21" fmla="*/ 5225968 w 6127689"/>
              <a:gd name="connsiteY21" fmla="*/ 1357994 h 6858000"/>
              <a:gd name="connsiteX22" fmla="*/ 5233819 w 6127689"/>
              <a:gd name="connsiteY22" fmla="*/ 1380922 h 6858000"/>
              <a:gd name="connsiteX23" fmla="*/ 5237226 w 6127689"/>
              <a:gd name="connsiteY23" fmla="*/ 1441327 h 6858000"/>
              <a:gd name="connsiteX24" fmla="*/ 5255653 w 6127689"/>
              <a:gd name="connsiteY24" fmla="*/ 1524712 h 6858000"/>
              <a:gd name="connsiteX25" fmla="*/ 5263491 w 6127689"/>
              <a:gd name="connsiteY25" fmla="*/ 1642938 h 6858000"/>
              <a:gd name="connsiteX26" fmla="*/ 5261314 w 6127689"/>
              <a:gd name="connsiteY26" fmla="*/ 1689177 h 6858000"/>
              <a:gd name="connsiteX27" fmla="*/ 5259788 w 6127689"/>
              <a:gd name="connsiteY27" fmla="*/ 1768516 h 6858000"/>
              <a:gd name="connsiteX28" fmla="*/ 5255696 w 6127689"/>
              <a:gd name="connsiteY28" fmla="*/ 1953770 h 6858000"/>
              <a:gd name="connsiteX29" fmla="*/ 5252592 w 6127689"/>
              <a:gd name="connsiteY29" fmla="*/ 2092210 h 6858000"/>
              <a:gd name="connsiteX30" fmla="*/ 5264303 w 6127689"/>
              <a:gd name="connsiteY30" fmla="*/ 2225157 h 6858000"/>
              <a:gd name="connsiteX31" fmla="*/ 5254949 w 6127689"/>
              <a:gd name="connsiteY31" fmla="*/ 2236160 h 6858000"/>
              <a:gd name="connsiteX32" fmla="*/ 5250104 w 6127689"/>
              <a:gd name="connsiteY32" fmla="*/ 2249166 h 6858000"/>
              <a:gd name="connsiteX33" fmla="*/ 5251214 w 6127689"/>
              <a:gd name="connsiteY33" fmla="*/ 2250944 h 6858000"/>
              <a:gd name="connsiteX34" fmla="*/ 5250644 w 6127689"/>
              <a:gd name="connsiteY34" fmla="*/ 2266619 h 6858000"/>
              <a:gd name="connsiteX35" fmla="*/ 5293877 w 6127689"/>
              <a:gd name="connsiteY35" fmla="*/ 2368649 h 6858000"/>
              <a:gd name="connsiteX36" fmla="*/ 5311338 w 6127689"/>
              <a:gd name="connsiteY36" fmla="*/ 2404034 h 6858000"/>
              <a:gd name="connsiteX37" fmla="*/ 5338366 w 6127689"/>
              <a:gd name="connsiteY37" fmla="*/ 2465052 h 6858000"/>
              <a:gd name="connsiteX38" fmla="*/ 5371263 w 6127689"/>
              <a:gd name="connsiteY38" fmla="*/ 2586413 h 6858000"/>
              <a:gd name="connsiteX39" fmla="*/ 5407503 w 6127689"/>
              <a:gd name="connsiteY39" fmla="*/ 2786290 h 6858000"/>
              <a:gd name="connsiteX40" fmla="*/ 5407356 w 6127689"/>
              <a:gd name="connsiteY40" fmla="*/ 2787545 h 6858000"/>
              <a:gd name="connsiteX41" fmla="*/ 5411130 w 6127689"/>
              <a:gd name="connsiteY41" fmla="*/ 2788640 h 6858000"/>
              <a:gd name="connsiteX42" fmla="*/ 5416439 w 6127689"/>
              <a:gd name="connsiteY42" fmla="*/ 2805666 h 6858000"/>
              <a:gd name="connsiteX43" fmla="*/ 5457023 w 6127689"/>
              <a:gd name="connsiteY43" fmla="*/ 2858292 h 6858000"/>
              <a:gd name="connsiteX44" fmla="*/ 5479298 w 6127689"/>
              <a:gd name="connsiteY44" fmla="*/ 2947791 h 6858000"/>
              <a:gd name="connsiteX45" fmla="*/ 5481770 w 6127689"/>
              <a:gd name="connsiteY45" fmla="*/ 2951352 h 6858000"/>
              <a:gd name="connsiteX46" fmla="*/ 5482045 w 6127689"/>
              <a:gd name="connsiteY46" fmla="*/ 2984371 h 6858000"/>
              <a:gd name="connsiteX47" fmla="*/ 5482415 w 6127689"/>
              <a:gd name="connsiteY47" fmla="*/ 3004079 h 6858000"/>
              <a:gd name="connsiteX48" fmla="*/ 5503944 w 6127689"/>
              <a:gd name="connsiteY48" fmla="*/ 3123335 h 6858000"/>
              <a:gd name="connsiteX49" fmla="*/ 5516007 w 6127689"/>
              <a:gd name="connsiteY49" fmla="*/ 3258473 h 6858000"/>
              <a:gd name="connsiteX50" fmla="*/ 5566839 w 6127689"/>
              <a:gd name="connsiteY50" fmla="*/ 3345295 h 6858000"/>
              <a:gd name="connsiteX51" fmla="*/ 5589758 w 6127689"/>
              <a:gd name="connsiteY51" fmla="*/ 3506453 h 6858000"/>
              <a:gd name="connsiteX52" fmla="*/ 5596144 w 6127689"/>
              <a:gd name="connsiteY52" fmla="*/ 3534624 h 6858000"/>
              <a:gd name="connsiteX53" fmla="*/ 5597750 w 6127689"/>
              <a:gd name="connsiteY53" fmla="*/ 3534129 h 6858000"/>
              <a:gd name="connsiteX54" fmla="*/ 5599700 w 6127689"/>
              <a:gd name="connsiteY54" fmla="*/ 3547221 h 6858000"/>
              <a:gd name="connsiteX55" fmla="*/ 5615031 w 6127689"/>
              <a:gd name="connsiteY55" fmla="*/ 3557482 h 6858000"/>
              <a:gd name="connsiteX56" fmla="*/ 5618377 w 6127689"/>
              <a:gd name="connsiteY56" fmla="*/ 3588431 h 6858000"/>
              <a:gd name="connsiteX57" fmla="*/ 5612155 w 6127689"/>
              <a:gd name="connsiteY57" fmla="*/ 3589869 h 6858000"/>
              <a:gd name="connsiteX58" fmla="*/ 5620843 w 6127689"/>
              <a:gd name="connsiteY58" fmla="*/ 3606745 h 6858000"/>
              <a:gd name="connsiteX59" fmla="*/ 5655472 w 6127689"/>
              <a:gd name="connsiteY59" fmla="*/ 3678877 h 6858000"/>
              <a:gd name="connsiteX60" fmla="*/ 5683015 w 6127689"/>
              <a:gd name="connsiteY60" fmla="*/ 3762025 h 6858000"/>
              <a:gd name="connsiteX61" fmla="*/ 5696643 w 6127689"/>
              <a:gd name="connsiteY61" fmla="*/ 3773888 h 6858000"/>
              <a:gd name="connsiteX62" fmla="*/ 5699203 w 6127689"/>
              <a:gd name="connsiteY62" fmla="*/ 3775823 h 6858000"/>
              <a:gd name="connsiteX63" fmla="*/ 5704824 w 6127689"/>
              <a:gd name="connsiteY63" fmla="*/ 3785966 h 6858000"/>
              <a:gd name="connsiteX64" fmla="*/ 5733539 w 6127689"/>
              <a:gd name="connsiteY64" fmla="*/ 3818457 h 6858000"/>
              <a:gd name="connsiteX65" fmla="*/ 5768491 w 6127689"/>
              <a:gd name="connsiteY65" fmla="*/ 3914399 h 6858000"/>
              <a:gd name="connsiteX66" fmla="*/ 5793123 w 6127689"/>
              <a:gd name="connsiteY66" fmla="*/ 3969952 h 6858000"/>
              <a:gd name="connsiteX67" fmla="*/ 5808321 w 6127689"/>
              <a:gd name="connsiteY67" fmla="*/ 3988153 h 6858000"/>
              <a:gd name="connsiteX68" fmla="*/ 5825621 w 6127689"/>
              <a:gd name="connsiteY68" fmla="*/ 4015525 h 6858000"/>
              <a:gd name="connsiteX69" fmla="*/ 5860672 w 6127689"/>
              <a:gd name="connsiteY69" fmla="*/ 4061579 h 6858000"/>
              <a:gd name="connsiteX70" fmla="*/ 5872173 w 6127689"/>
              <a:gd name="connsiteY70" fmla="*/ 4088497 h 6858000"/>
              <a:gd name="connsiteX71" fmla="*/ 5894095 w 6127689"/>
              <a:gd name="connsiteY71" fmla="*/ 4128857 h 6858000"/>
              <a:gd name="connsiteX72" fmla="*/ 5903513 w 6127689"/>
              <a:gd name="connsiteY72" fmla="*/ 4187661 h 6858000"/>
              <a:gd name="connsiteX73" fmla="*/ 5917114 w 6127689"/>
              <a:gd name="connsiteY73" fmla="*/ 4213096 h 6858000"/>
              <a:gd name="connsiteX74" fmla="*/ 5924233 w 6127689"/>
              <a:gd name="connsiteY74" fmla="*/ 4242060 h 6858000"/>
              <a:gd name="connsiteX75" fmla="*/ 5928910 w 6127689"/>
              <a:gd name="connsiteY75" fmla="*/ 4300973 h 6858000"/>
              <a:gd name="connsiteX76" fmla="*/ 5939320 w 6127689"/>
              <a:gd name="connsiteY76" fmla="*/ 4340435 h 6858000"/>
              <a:gd name="connsiteX77" fmla="*/ 5946705 w 6127689"/>
              <a:gd name="connsiteY77" fmla="*/ 4428051 h 6858000"/>
              <a:gd name="connsiteX78" fmla="*/ 5949261 w 6127689"/>
              <a:gd name="connsiteY78" fmla="*/ 4449185 h 6858000"/>
              <a:gd name="connsiteX79" fmla="*/ 5968960 w 6127689"/>
              <a:gd name="connsiteY79" fmla="*/ 4482655 h 6858000"/>
              <a:gd name="connsiteX80" fmla="*/ 5980106 w 6127689"/>
              <a:gd name="connsiteY80" fmla="*/ 4585087 h 6858000"/>
              <a:gd name="connsiteX81" fmla="*/ 5998138 w 6127689"/>
              <a:gd name="connsiteY81" fmla="*/ 4697518 h 6858000"/>
              <a:gd name="connsiteX82" fmla="*/ 6013516 w 6127689"/>
              <a:gd name="connsiteY82" fmla="*/ 4786619 h 6858000"/>
              <a:gd name="connsiteX83" fmla="*/ 6025404 w 6127689"/>
              <a:gd name="connsiteY83" fmla="*/ 4858148 h 6858000"/>
              <a:gd name="connsiteX84" fmla="*/ 6007749 w 6127689"/>
              <a:gd name="connsiteY84" fmla="*/ 4964715 h 6858000"/>
              <a:gd name="connsiteX85" fmla="*/ 6005269 w 6127689"/>
              <a:gd name="connsiteY85" fmla="*/ 5150567 h 6858000"/>
              <a:gd name="connsiteX86" fmla="*/ 6001127 w 6127689"/>
              <a:gd name="connsiteY86" fmla="*/ 5164609 h 6858000"/>
              <a:gd name="connsiteX87" fmla="*/ 5998514 w 6127689"/>
              <a:gd name="connsiteY87" fmla="*/ 5189673 h 6858000"/>
              <a:gd name="connsiteX88" fmla="*/ 6018409 w 6127689"/>
              <a:gd name="connsiteY88" fmla="*/ 5227157 h 6858000"/>
              <a:gd name="connsiteX89" fmla="*/ 6036748 w 6127689"/>
              <a:gd name="connsiteY89" fmla="*/ 5322752 h 6858000"/>
              <a:gd name="connsiteX90" fmla="*/ 6036943 w 6127689"/>
              <a:gd name="connsiteY90" fmla="*/ 5329480 h 6858000"/>
              <a:gd name="connsiteX91" fmla="*/ 6037677 w 6127689"/>
              <a:gd name="connsiteY91" fmla="*/ 5354807 h 6858000"/>
              <a:gd name="connsiteX92" fmla="*/ 6039728 w 6127689"/>
              <a:gd name="connsiteY92" fmla="*/ 5359416 h 6858000"/>
              <a:gd name="connsiteX93" fmla="*/ 6053435 w 6127689"/>
              <a:gd name="connsiteY93" fmla="*/ 5387547 h 6858000"/>
              <a:gd name="connsiteX94" fmla="*/ 6065933 w 6127689"/>
              <a:gd name="connsiteY94" fmla="*/ 5443002 h 6858000"/>
              <a:gd name="connsiteX95" fmla="*/ 6068640 w 6127689"/>
              <a:gd name="connsiteY95" fmla="*/ 5474503 h 6858000"/>
              <a:gd name="connsiteX96" fmla="*/ 6080922 w 6127689"/>
              <a:gd name="connsiteY96" fmla="*/ 5561070 h 6858000"/>
              <a:gd name="connsiteX97" fmla="*/ 6096949 w 6127689"/>
              <a:gd name="connsiteY97" fmla="*/ 5648179 h 6858000"/>
              <a:gd name="connsiteX98" fmla="*/ 6125703 w 6127689"/>
              <a:gd name="connsiteY98" fmla="*/ 5692894 h 6858000"/>
              <a:gd name="connsiteX99" fmla="*/ 6126670 w 6127689"/>
              <a:gd name="connsiteY99" fmla="*/ 5697882 h 6858000"/>
              <a:gd name="connsiteX100" fmla="*/ 6121353 w 6127689"/>
              <a:gd name="connsiteY100" fmla="*/ 5721725 h 6858000"/>
              <a:gd name="connsiteX101" fmla="*/ 6121607 w 6127689"/>
              <a:gd name="connsiteY101" fmla="*/ 5721959 h 6858000"/>
              <a:gd name="connsiteX102" fmla="*/ 6120262 w 6127689"/>
              <a:gd name="connsiteY102" fmla="*/ 5728358 h 6858000"/>
              <a:gd name="connsiteX103" fmla="*/ 6127024 w 6127689"/>
              <a:gd name="connsiteY103" fmla="*/ 5786902 h 6858000"/>
              <a:gd name="connsiteX104" fmla="*/ 6127519 w 6127689"/>
              <a:gd name="connsiteY104" fmla="*/ 5865775 h 6858000"/>
              <a:gd name="connsiteX105" fmla="*/ 6119217 w 6127689"/>
              <a:gd name="connsiteY105" fmla="*/ 5888542 h 6858000"/>
              <a:gd name="connsiteX106" fmla="*/ 6102493 w 6127689"/>
              <a:gd name="connsiteY106" fmla="*/ 5928602 h 6858000"/>
              <a:gd name="connsiteX107" fmla="*/ 6056863 w 6127689"/>
              <a:gd name="connsiteY107" fmla="*/ 6000643 h 6858000"/>
              <a:gd name="connsiteX108" fmla="*/ 6045436 w 6127689"/>
              <a:gd name="connsiteY108" fmla="*/ 6124480 h 6858000"/>
              <a:gd name="connsiteX109" fmla="*/ 6030489 w 6127689"/>
              <a:gd name="connsiteY109" fmla="*/ 6317666 h 6858000"/>
              <a:gd name="connsiteX110" fmla="*/ 6007492 w 6127689"/>
              <a:gd name="connsiteY110" fmla="*/ 6440818 h 6858000"/>
              <a:gd name="connsiteX111" fmla="*/ 6009467 w 6127689"/>
              <a:gd name="connsiteY111" fmla="*/ 6487076 h 6858000"/>
              <a:gd name="connsiteX112" fmla="*/ 5995064 w 6127689"/>
              <a:gd name="connsiteY112" fmla="*/ 6540791 h 6858000"/>
              <a:gd name="connsiteX113" fmla="*/ 5996309 w 6127689"/>
              <a:gd name="connsiteY113" fmla="*/ 6543961 h 6858000"/>
              <a:gd name="connsiteX114" fmla="*/ 5996048 w 6127689"/>
              <a:gd name="connsiteY114" fmla="*/ 6555444 h 6858000"/>
              <a:gd name="connsiteX115" fmla="*/ 6002524 w 6127689"/>
              <a:gd name="connsiteY115" fmla="*/ 6560188 h 6858000"/>
              <a:gd name="connsiteX116" fmla="*/ 6006823 w 6127689"/>
              <a:gd name="connsiteY116" fmla="*/ 6578546 h 6858000"/>
              <a:gd name="connsiteX117" fmla="*/ 6004510 w 6127689"/>
              <a:gd name="connsiteY117" fmla="*/ 6599256 h 6858000"/>
              <a:gd name="connsiteX118" fmla="*/ 5986207 w 6127689"/>
              <a:gd name="connsiteY118" fmla="*/ 6695855 h 6858000"/>
              <a:gd name="connsiteX119" fmla="*/ 5979428 w 6127689"/>
              <a:gd name="connsiteY119" fmla="*/ 6754678 h 6858000"/>
              <a:gd name="connsiteX120" fmla="*/ 5983398 w 6127689"/>
              <a:gd name="connsiteY120" fmla="*/ 6778641 h 6858000"/>
              <a:gd name="connsiteX121" fmla="*/ 5984543 w 6127689"/>
              <a:gd name="connsiteY121" fmla="*/ 6811016 h 6858000"/>
              <a:gd name="connsiteX122" fmla="*/ 5981802 w 6127689"/>
              <a:gd name="connsiteY122" fmla="*/ 6838578 h 6858000"/>
              <a:gd name="connsiteX123" fmla="*/ 5979671 w 6127689"/>
              <a:gd name="connsiteY123" fmla="*/ 6858000 h 6858000"/>
              <a:gd name="connsiteX124" fmla="*/ 0 w 6127689"/>
              <a:gd name="connsiteY124" fmla="*/ 6858000 h 6858000"/>
              <a:gd name="connsiteX125" fmla="*/ 0 w 6127689"/>
              <a:gd name="connsiteY12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6670 w 6127519"/>
              <a:gd name="connsiteY99" fmla="*/ 5697882 h 6858000"/>
              <a:gd name="connsiteX100" fmla="*/ 6121353 w 6127519"/>
              <a:gd name="connsiteY100" fmla="*/ 5721725 h 6858000"/>
              <a:gd name="connsiteX101" fmla="*/ 6121607 w 6127519"/>
              <a:gd name="connsiteY101" fmla="*/ 5721959 h 6858000"/>
              <a:gd name="connsiteX102" fmla="*/ 6127024 w 6127519"/>
              <a:gd name="connsiteY102" fmla="*/ 5786902 h 6858000"/>
              <a:gd name="connsiteX103" fmla="*/ 6127519 w 6127519"/>
              <a:gd name="connsiteY103" fmla="*/ 5865775 h 6858000"/>
              <a:gd name="connsiteX104" fmla="*/ 6119217 w 6127519"/>
              <a:gd name="connsiteY104" fmla="*/ 5888542 h 6858000"/>
              <a:gd name="connsiteX105" fmla="*/ 6102493 w 6127519"/>
              <a:gd name="connsiteY105" fmla="*/ 5928602 h 6858000"/>
              <a:gd name="connsiteX106" fmla="*/ 6056863 w 6127519"/>
              <a:gd name="connsiteY106" fmla="*/ 6000643 h 6858000"/>
              <a:gd name="connsiteX107" fmla="*/ 6045436 w 6127519"/>
              <a:gd name="connsiteY107" fmla="*/ 6124480 h 6858000"/>
              <a:gd name="connsiteX108" fmla="*/ 6030489 w 6127519"/>
              <a:gd name="connsiteY108" fmla="*/ 6317666 h 6858000"/>
              <a:gd name="connsiteX109" fmla="*/ 6007492 w 6127519"/>
              <a:gd name="connsiteY109" fmla="*/ 6440818 h 6858000"/>
              <a:gd name="connsiteX110" fmla="*/ 6009467 w 6127519"/>
              <a:gd name="connsiteY110" fmla="*/ 6487076 h 6858000"/>
              <a:gd name="connsiteX111" fmla="*/ 5995064 w 6127519"/>
              <a:gd name="connsiteY111" fmla="*/ 6540791 h 6858000"/>
              <a:gd name="connsiteX112" fmla="*/ 5996309 w 6127519"/>
              <a:gd name="connsiteY112" fmla="*/ 6543961 h 6858000"/>
              <a:gd name="connsiteX113" fmla="*/ 5996048 w 6127519"/>
              <a:gd name="connsiteY113" fmla="*/ 6555444 h 6858000"/>
              <a:gd name="connsiteX114" fmla="*/ 6002524 w 6127519"/>
              <a:gd name="connsiteY114" fmla="*/ 6560188 h 6858000"/>
              <a:gd name="connsiteX115" fmla="*/ 6006823 w 6127519"/>
              <a:gd name="connsiteY115" fmla="*/ 6578546 h 6858000"/>
              <a:gd name="connsiteX116" fmla="*/ 6004510 w 6127519"/>
              <a:gd name="connsiteY116" fmla="*/ 6599256 h 6858000"/>
              <a:gd name="connsiteX117" fmla="*/ 5986207 w 6127519"/>
              <a:gd name="connsiteY117" fmla="*/ 6695855 h 6858000"/>
              <a:gd name="connsiteX118" fmla="*/ 5979428 w 6127519"/>
              <a:gd name="connsiteY118" fmla="*/ 6754678 h 6858000"/>
              <a:gd name="connsiteX119" fmla="*/ 5983398 w 6127519"/>
              <a:gd name="connsiteY119" fmla="*/ 6778641 h 6858000"/>
              <a:gd name="connsiteX120" fmla="*/ 5984543 w 6127519"/>
              <a:gd name="connsiteY120" fmla="*/ 6811016 h 6858000"/>
              <a:gd name="connsiteX121" fmla="*/ 5981802 w 6127519"/>
              <a:gd name="connsiteY121" fmla="*/ 6838578 h 6858000"/>
              <a:gd name="connsiteX122" fmla="*/ 5979671 w 6127519"/>
              <a:gd name="connsiteY122" fmla="*/ 6858000 h 6858000"/>
              <a:gd name="connsiteX123" fmla="*/ 0 w 6127519"/>
              <a:gd name="connsiteY123" fmla="*/ 6858000 h 6858000"/>
              <a:gd name="connsiteX124" fmla="*/ 0 w 6127519"/>
              <a:gd name="connsiteY12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6823 w 6127519"/>
              <a:gd name="connsiteY114" fmla="*/ 6578546 h 6858000"/>
              <a:gd name="connsiteX115" fmla="*/ 6004510 w 6127519"/>
              <a:gd name="connsiteY115" fmla="*/ 6599256 h 6858000"/>
              <a:gd name="connsiteX116" fmla="*/ 5986207 w 6127519"/>
              <a:gd name="connsiteY116" fmla="*/ 6695855 h 6858000"/>
              <a:gd name="connsiteX117" fmla="*/ 5979428 w 6127519"/>
              <a:gd name="connsiteY117" fmla="*/ 6754678 h 6858000"/>
              <a:gd name="connsiteX118" fmla="*/ 5983398 w 6127519"/>
              <a:gd name="connsiteY118" fmla="*/ 6778641 h 6858000"/>
              <a:gd name="connsiteX119" fmla="*/ 5984543 w 6127519"/>
              <a:gd name="connsiteY119" fmla="*/ 6811016 h 6858000"/>
              <a:gd name="connsiteX120" fmla="*/ 5981802 w 6127519"/>
              <a:gd name="connsiteY120" fmla="*/ 6838578 h 6858000"/>
              <a:gd name="connsiteX121" fmla="*/ 5979671 w 6127519"/>
              <a:gd name="connsiteY121" fmla="*/ 6858000 h 6858000"/>
              <a:gd name="connsiteX122" fmla="*/ 0 w 6127519"/>
              <a:gd name="connsiteY122" fmla="*/ 6858000 h 6858000"/>
              <a:gd name="connsiteX123" fmla="*/ 0 w 6127519"/>
              <a:gd name="connsiteY12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2524 w 6127519"/>
              <a:gd name="connsiteY113" fmla="*/ 6560188 h 6858000"/>
              <a:gd name="connsiteX114" fmla="*/ 6004510 w 6127519"/>
              <a:gd name="connsiteY114" fmla="*/ 6599256 h 6858000"/>
              <a:gd name="connsiteX115" fmla="*/ 5986207 w 6127519"/>
              <a:gd name="connsiteY115" fmla="*/ 6695855 h 6858000"/>
              <a:gd name="connsiteX116" fmla="*/ 5979428 w 6127519"/>
              <a:gd name="connsiteY116" fmla="*/ 6754678 h 6858000"/>
              <a:gd name="connsiteX117" fmla="*/ 5983398 w 6127519"/>
              <a:gd name="connsiteY117" fmla="*/ 6778641 h 6858000"/>
              <a:gd name="connsiteX118" fmla="*/ 5984543 w 6127519"/>
              <a:gd name="connsiteY118" fmla="*/ 6811016 h 6858000"/>
              <a:gd name="connsiteX119" fmla="*/ 5981802 w 6127519"/>
              <a:gd name="connsiteY119" fmla="*/ 6838578 h 6858000"/>
              <a:gd name="connsiteX120" fmla="*/ 5979671 w 6127519"/>
              <a:gd name="connsiteY120" fmla="*/ 6858000 h 6858000"/>
              <a:gd name="connsiteX121" fmla="*/ 0 w 6127519"/>
              <a:gd name="connsiteY121" fmla="*/ 6858000 h 6858000"/>
              <a:gd name="connsiteX122" fmla="*/ 0 w 6127519"/>
              <a:gd name="connsiteY12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5996048 w 6127519"/>
              <a:gd name="connsiteY112" fmla="*/ 6555444 h 6858000"/>
              <a:gd name="connsiteX113" fmla="*/ 6004510 w 6127519"/>
              <a:gd name="connsiteY113" fmla="*/ 6599256 h 6858000"/>
              <a:gd name="connsiteX114" fmla="*/ 5986207 w 6127519"/>
              <a:gd name="connsiteY114" fmla="*/ 6695855 h 6858000"/>
              <a:gd name="connsiteX115" fmla="*/ 5979428 w 6127519"/>
              <a:gd name="connsiteY115" fmla="*/ 6754678 h 6858000"/>
              <a:gd name="connsiteX116" fmla="*/ 5983398 w 6127519"/>
              <a:gd name="connsiteY116" fmla="*/ 6778641 h 6858000"/>
              <a:gd name="connsiteX117" fmla="*/ 5984543 w 6127519"/>
              <a:gd name="connsiteY117" fmla="*/ 6811016 h 6858000"/>
              <a:gd name="connsiteX118" fmla="*/ 5981802 w 6127519"/>
              <a:gd name="connsiteY118" fmla="*/ 6838578 h 6858000"/>
              <a:gd name="connsiteX119" fmla="*/ 5979671 w 6127519"/>
              <a:gd name="connsiteY119" fmla="*/ 6858000 h 6858000"/>
              <a:gd name="connsiteX120" fmla="*/ 0 w 6127519"/>
              <a:gd name="connsiteY120" fmla="*/ 6858000 h 6858000"/>
              <a:gd name="connsiteX121" fmla="*/ 0 w 6127519"/>
              <a:gd name="connsiteY12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5996309 w 6127519"/>
              <a:gd name="connsiteY111" fmla="*/ 6543961 h 6858000"/>
              <a:gd name="connsiteX112" fmla="*/ 6004510 w 6127519"/>
              <a:gd name="connsiteY112" fmla="*/ 6599256 h 6858000"/>
              <a:gd name="connsiteX113" fmla="*/ 5986207 w 6127519"/>
              <a:gd name="connsiteY113" fmla="*/ 6695855 h 6858000"/>
              <a:gd name="connsiteX114" fmla="*/ 5979428 w 6127519"/>
              <a:gd name="connsiteY114" fmla="*/ 6754678 h 6858000"/>
              <a:gd name="connsiteX115" fmla="*/ 5983398 w 6127519"/>
              <a:gd name="connsiteY115" fmla="*/ 6778641 h 6858000"/>
              <a:gd name="connsiteX116" fmla="*/ 5984543 w 6127519"/>
              <a:gd name="connsiteY116" fmla="*/ 6811016 h 6858000"/>
              <a:gd name="connsiteX117" fmla="*/ 5981802 w 6127519"/>
              <a:gd name="connsiteY117" fmla="*/ 6838578 h 6858000"/>
              <a:gd name="connsiteX118" fmla="*/ 5979671 w 6127519"/>
              <a:gd name="connsiteY118" fmla="*/ 6858000 h 6858000"/>
              <a:gd name="connsiteX119" fmla="*/ 0 w 6127519"/>
              <a:gd name="connsiteY119" fmla="*/ 6858000 h 6858000"/>
              <a:gd name="connsiteX120" fmla="*/ 0 w 6127519"/>
              <a:gd name="connsiteY12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81802 w 6127519"/>
              <a:gd name="connsiteY116" fmla="*/ 6838578 h 6858000"/>
              <a:gd name="connsiteX117" fmla="*/ 5979671 w 6127519"/>
              <a:gd name="connsiteY117" fmla="*/ 6858000 h 6858000"/>
              <a:gd name="connsiteX118" fmla="*/ 0 w 6127519"/>
              <a:gd name="connsiteY118" fmla="*/ 6858000 h 6858000"/>
              <a:gd name="connsiteX119" fmla="*/ 0 w 6127519"/>
              <a:gd name="connsiteY119" fmla="*/ 0 h 6858000"/>
              <a:gd name="connsiteX0" fmla="*/ 0 w 6424098"/>
              <a:gd name="connsiteY0" fmla="*/ 0 h 6858000"/>
              <a:gd name="connsiteX1" fmla="*/ 4965888 w 6424098"/>
              <a:gd name="connsiteY1" fmla="*/ 0 h 6858000"/>
              <a:gd name="connsiteX2" fmla="*/ 4967767 w 6424098"/>
              <a:gd name="connsiteY2" fmla="*/ 7930 h 6858000"/>
              <a:gd name="connsiteX3" fmla="*/ 4979444 w 6424098"/>
              <a:gd name="connsiteY3" fmla="*/ 43921 h 6858000"/>
              <a:gd name="connsiteX4" fmla="*/ 5021173 w 6424098"/>
              <a:gd name="connsiteY4" fmla="*/ 123738 h 6858000"/>
              <a:gd name="connsiteX5" fmla="*/ 5075458 w 6424098"/>
              <a:gd name="connsiteY5" fmla="*/ 264355 h 6858000"/>
              <a:gd name="connsiteX6" fmla="*/ 5081175 w 6424098"/>
              <a:gd name="connsiteY6" fmla="*/ 277448 h 6858000"/>
              <a:gd name="connsiteX7" fmla="*/ 5097011 w 6424098"/>
              <a:gd name="connsiteY7" fmla="*/ 355616 h 6858000"/>
              <a:gd name="connsiteX8" fmla="*/ 5130982 w 6424098"/>
              <a:gd name="connsiteY8" fmla="*/ 412030 h 6858000"/>
              <a:gd name="connsiteX9" fmla="*/ 5153000 w 6424098"/>
              <a:gd name="connsiteY9" fmla="*/ 507134 h 6858000"/>
              <a:gd name="connsiteX10" fmla="*/ 5171282 w 6424098"/>
              <a:gd name="connsiteY10" fmla="*/ 602071 h 6858000"/>
              <a:gd name="connsiteX11" fmla="*/ 5176196 w 6424098"/>
              <a:gd name="connsiteY11" fmla="*/ 636822 h 6858000"/>
              <a:gd name="connsiteX12" fmla="*/ 5189051 w 6424098"/>
              <a:gd name="connsiteY12" fmla="*/ 782518 h 6858000"/>
              <a:gd name="connsiteX13" fmla="*/ 5210428 w 6424098"/>
              <a:gd name="connsiteY13" fmla="*/ 815772 h 6858000"/>
              <a:gd name="connsiteX14" fmla="*/ 5221088 w 6424098"/>
              <a:gd name="connsiteY14" fmla="*/ 860193 h 6858000"/>
              <a:gd name="connsiteX15" fmla="*/ 5230806 w 6424098"/>
              <a:gd name="connsiteY15" fmla="*/ 961354 h 6858000"/>
              <a:gd name="connsiteX16" fmla="*/ 5201018 w 6424098"/>
              <a:gd name="connsiteY16" fmla="*/ 1095027 h 6858000"/>
              <a:gd name="connsiteX17" fmla="*/ 5202153 w 6424098"/>
              <a:gd name="connsiteY17" fmla="*/ 1133224 h 6858000"/>
              <a:gd name="connsiteX18" fmla="*/ 5207370 w 6424098"/>
              <a:gd name="connsiteY18" fmla="*/ 1138097 h 6858000"/>
              <a:gd name="connsiteX19" fmla="*/ 5189234 w 6424098"/>
              <a:gd name="connsiteY19" fmla="*/ 1193495 h 6858000"/>
              <a:gd name="connsiteX20" fmla="*/ 5202769 w 6424098"/>
              <a:gd name="connsiteY20" fmla="*/ 1269450 h 6858000"/>
              <a:gd name="connsiteX21" fmla="*/ 5225968 w 6424098"/>
              <a:gd name="connsiteY21" fmla="*/ 1357994 h 6858000"/>
              <a:gd name="connsiteX22" fmla="*/ 5233819 w 6424098"/>
              <a:gd name="connsiteY22" fmla="*/ 1380922 h 6858000"/>
              <a:gd name="connsiteX23" fmla="*/ 5237226 w 6424098"/>
              <a:gd name="connsiteY23" fmla="*/ 1441327 h 6858000"/>
              <a:gd name="connsiteX24" fmla="*/ 5255653 w 6424098"/>
              <a:gd name="connsiteY24" fmla="*/ 1524712 h 6858000"/>
              <a:gd name="connsiteX25" fmla="*/ 5263491 w 6424098"/>
              <a:gd name="connsiteY25" fmla="*/ 1642938 h 6858000"/>
              <a:gd name="connsiteX26" fmla="*/ 5261314 w 6424098"/>
              <a:gd name="connsiteY26" fmla="*/ 1689177 h 6858000"/>
              <a:gd name="connsiteX27" fmla="*/ 5259788 w 6424098"/>
              <a:gd name="connsiteY27" fmla="*/ 1768516 h 6858000"/>
              <a:gd name="connsiteX28" fmla="*/ 5255696 w 6424098"/>
              <a:gd name="connsiteY28" fmla="*/ 1953770 h 6858000"/>
              <a:gd name="connsiteX29" fmla="*/ 5252592 w 6424098"/>
              <a:gd name="connsiteY29" fmla="*/ 2092210 h 6858000"/>
              <a:gd name="connsiteX30" fmla="*/ 5264303 w 6424098"/>
              <a:gd name="connsiteY30" fmla="*/ 2225157 h 6858000"/>
              <a:gd name="connsiteX31" fmla="*/ 5254949 w 6424098"/>
              <a:gd name="connsiteY31" fmla="*/ 2236160 h 6858000"/>
              <a:gd name="connsiteX32" fmla="*/ 5250104 w 6424098"/>
              <a:gd name="connsiteY32" fmla="*/ 2249166 h 6858000"/>
              <a:gd name="connsiteX33" fmla="*/ 5251214 w 6424098"/>
              <a:gd name="connsiteY33" fmla="*/ 2250944 h 6858000"/>
              <a:gd name="connsiteX34" fmla="*/ 5250644 w 6424098"/>
              <a:gd name="connsiteY34" fmla="*/ 2266619 h 6858000"/>
              <a:gd name="connsiteX35" fmla="*/ 5293877 w 6424098"/>
              <a:gd name="connsiteY35" fmla="*/ 2368649 h 6858000"/>
              <a:gd name="connsiteX36" fmla="*/ 5311338 w 6424098"/>
              <a:gd name="connsiteY36" fmla="*/ 2404034 h 6858000"/>
              <a:gd name="connsiteX37" fmla="*/ 5338366 w 6424098"/>
              <a:gd name="connsiteY37" fmla="*/ 2465052 h 6858000"/>
              <a:gd name="connsiteX38" fmla="*/ 5371263 w 6424098"/>
              <a:gd name="connsiteY38" fmla="*/ 2586413 h 6858000"/>
              <a:gd name="connsiteX39" fmla="*/ 5407503 w 6424098"/>
              <a:gd name="connsiteY39" fmla="*/ 2786290 h 6858000"/>
              <a:gd name="connsiteX40" fmla="*/ 5407356 w 6424098"/>
              <a:gd name="connsiteY40" fmla="*/ 2787545 h 6858000"/>
              <a:gd name="connsiteX41" fmla="*/ 5411130 w 6424098"/>
              <a:gd name="connsiteY41" fmla="*/ 2788640 h 6858000"/>
              <a:gd name="connsiteX42" fmla="*/ 5416439 w 6424098"/>
              <a:gd name="connsiteY42" fmla="*/ 2805666 h 6858000"/>
              <a:gd name="connsiteX43" fmla="*/ 5457023 w 6424098"/>
              <a:gd name="connsiteY43" fmla="*/ 2858292 h 6858000"/>
              <a:gd name="connsiteX44" fmla="*/ 5479298 w 6424098"/>
              <a:gd name="connsiteY44" fmla="*/ 2947791 h 6858000"/>
              <a:gd name="connsiteX45" fmla="*/ 5481770 w 6424098"/>
              <a:gd name="connsiteY45" fmla="*/ 2951352 h 6858000"/>
              <a:gd name="connsiteX46" fmla="*/ 5482045 w 6424098"/>
              <a:gd name="connsiteY46" fmla="*/ 2984371 h 6858000"/>
              <a:gd name="connsiteX47" fmla="*/ 5482415 w 6424098"/>
              <a:gd name="connsiteY47" fmla="*/ 3004079 h 6858000"/>
              <a:gd name="connsiteX48" fmla="*/ 5503944 w 6424098"/>
              <a:gd name="connsiteY48" fmla="*/ 3123335 h 6858000"/>
              <a:gd name="connsiteX49" fmla="*/ 5516007 w 6424098"/>
              <a:gd name="connsiteY49" fmla="*/ 3258473 h 6858000"/>
              <a:gd name="connsiteX50" fmla="*/ 5566839 w 6424098"/>
              <a:gd name="connsiteY50" fmla="*/ 3345295 h 6858000"/>
              <a:gd name="connsiteX51" fmla="*/ 5589758 w 6424098"/>
              <a:gd name="connsiteY51" fmla="*/ 3506453 h 6858000"/>
              <a:gd name="connsiteX52" fmla="*/ 5596144 w 6424098"/>
              <a:gd name="connsiteY52" fmla="*/ 3534624 h 6858000"/>
              <a:gd name="connsiteX53" fmla="*/ 5597750 w 6424098"/>
              <a:gd name="connsiteY53" fmla="*/ 3534129 h 6858000"/>
              <a:gd name="connsiteX54" fmla="*/ 5599700 w 6424098"/>
              <a:gd name="connsiteY54" fmla="*/ 3547221 h 6858000"/>
              <a:gd name="connsiteX55" fmla="*/ 5615031 w 6424098"/>
              <a:gd name="connsiteY55" fmla="*/ 3557482 h 6858000"/>
              <a:gd name="connsiteX56" fmla="*/ 5618377 w 6424098"/>
              <a:gd name="connsiteY56" fmla="*/ 3588431 h 6858000"/>
              <a:gd name="connsiteX57" fmla="*/ 5612155 w 6424098"/>
              <a:gd name="connsiteY57" fmla="*/ 3589869 h 6858000"/>
              <a:gd name="connsiteX58" fmla="*/ 5620843 w 6424098"/>
              <a:gd name="connsiteY58" fmla="*/ 3606745 h 6858000"/>
              <a:gd name="connsiteX59" fmla="*/ 5655472 w 6424098"/>
              <a:gd name="connsiteY59" fmla="*/ 3678877 h 6858000"/>
              <a:gd name="connsiteX60" fmla="*/ 5683015 w 6424098"/>
              <a:gd name="connsiteY60" fmla="*/ 3762025 h 6858000"/>
              <a:gd name="connsiteX61" fmla="*/ 5696643 w 6424098"/>
              <a:gd name="connsiteY61" fmla="*/ 3773888 h 6858000"/>
              <a:gd name="connsiteX62" fmla="*/ 5699203 w 6424098"/>
              <a:gd name="connsiteY62" fmla="*/ 3775823 h 6858000"/>
              <a:gd name="connsiteX63" fmla="*/ 5704824 w 6424098"/>
              <a:gd name="connsiteY63" fmla="*/ 3785966 h 6858000"/>
              <a:gd name="connsiteX64" fmla="*/ 5733539 w 6424098"/>
              <a:gd name="connsiteY64" fmla="*/ 3818457 h 6858000"/>
              <a:gd name="connsiteX65" fmla="*/ 5768491 w 6424098"/>
              <a:gd name="connsiteY65" fmla="*/ 3914399 h 6858000"/>
              <a:gd name="connsiteX66" fmla="*/ 5793123 w 6424098"/>
              <a:gd name="connsiteY66" fmla="*/ 3969952 h 6858000"/>
              <a:gd name="connsiteX67" fmla="*/ 5808321 w 6424098"/>
              <a:gd name="connsiteY67" fmla="*/ 3988153 h 6858000"/>
              <a:gd name="connsiteX68" fmla="*/ 5825621 w 6424098"/>
              <a:gd name="connsiteY68" fmla="*/ 4015525 h 6858000"/>
              <a:gd name="connsiteX69" fmla="*/ 5860672 w 6424098"/>
              <a:gd name="connsiteY69" fmla="*/ 4061579 h 6858000"/>
              <a:gd name="connsiteX70" fmla="*/ 5872173 w 6424098"/>
              <a:gd name="connsiteY70" fmla="*/ 4088497 h 6858000"/>
              <a:gd name="connsiteX71" fmla="*/ 5894095 w 6424098"/>
              <a:gd name="connsiteY71" fmla="*/ 4128857 h 6858000"/>
              <a:gd name="connsiteX72" fmla="*/ 5903513 w 6424098"/>
              <a:gd name="connsiteY72" fmla="*/ 4187661 h 6858000"/>
              <a:gd name="connsiteX73" fmla="*/ 5917114 w 6424098"/>
              <a:gd name="connsiteY73" fmla="*/ 4213096 h 6858000"/>
              <a:gd name="connsiteX74" fmla="*/ 5924233 w 6424098"/>
              <a:gd name="connsiteY74" fmla="*/ 4242060 h 6858000"/>
              <a:gd name="connsiteX75" fmla="*/ 5928910 w 6424098"/>
              <a:gd name="connsiteY75" fmla="*/ 4300973 h 6858000"/>
              <a:gd name="connsiteX76" fmla="*/ 5939320 w 6424098"/>
              <a:gd name="connsiteY76" fmla="*/ 4340435 h 6858000"/>
              <a:gd name="connsiteX77" fmla="*/ 5946705 w 6424098"/>
              <a:gd name="connsiteY77" fmla="*/ 4428051 h 6858000"/>
              <a:gd name="connsiteX78" fmla="*/ 5949261 w 6424098"/>
              <a:gd name="connsiteY78" fmla="*/ 4449185 h 6858000"/>
              <a:gd name="connsiteX79" fmla="*/ 5968960 w 6424098"/>
              <a:gd name="connsiteY79" fmla="*/ 4482655 h 6858000"/>
              <a:gd name="connsiteX80" fmla="*/ 5980106 w 6424098"/>
              <a:gd name="connsiteY80" fmla="*/ 4585087 h 6858000"/>
              <a:gd name="connsiteX81" fmla="*/ 5998138 w 6424098"/>
              <a:gd name="connsiteY81" fmla="*/ 4697518 h 6858000"/>
              <a:gd name="connsiteX82" fmla="*/ 6013516 w 6424098"/>
              <a:gd name="connsiteY82" fmla="*/ 4786619 h 6858000"/>
              <a:gd name="connsiteX83" fmla="*/ 6025404 w 6424098"/>
              <a:gd name="connsiteY83" fmla="*/ 4858148 h 6858000"/>
              <a:gd name="connsiteX84" fmla="*/ 6007749 w 6424098"/>
              <a:gd name="connsiteY84" fmla="*/ 4964715 h 6858000"/>
              <a:gd name="connsiteX85" fmla="*/ 6005269 w 6424098"/>
              <a:gd name="connsiteY85" fmla="*/ 5150567 h 6858000"/>
              <a:gd name="connsiteX86" fmla="*/ 6001127 w 6424098"/>
              <a:gd name="connsiteY86" fmla="*/ 5164609 h 6858000"/>
              <a:gd name="connsiteX87" fmla="*/ 5998514 w 6424098"/>
              <a:gd name="connsiteY87" fmla="*/ 5189673 h 6858000"/>
              <a:gd name="connsiteX88" fmla="*/ 6018409 w 6424098"/>
              <a:gd name="connsiteY88" fmla="*/ 5227157 h 6858000"/>
              <a:gd name="connsiteX89" fmla="*/ 6036748 w 6424098"/>
              <a:gd name="connsiteY89" fmla="*/ 5322752 h 6858000"/>
              <a:gd name="connsiteX90" fmla="*/ 6036943 w 6424098"/>
              <a:gd name="connsiteY90" fmla="*/ 5329480 h 6858000"/>
              <a:gd name="connsiteX91" fmla="*/ 6037677 w 6424098"/>
              <a:gd name="connsiteY91" fmla="*/ 5354807 h 6858000"/>
              <a:gd name="connsiteX92" fmla="*/ 6039728 w 6424098"/>
              <a:gd name="connsiteY92" fmla="*/ 5359416 h 6858000"/>
              <a:gd name="connsiteX93" fmla="*/ 6053435 w 6424098"/>
              <a:gd name="connsiteY93" fmla="*/ 5387547 h 6858000"/>
              <a:gd name="connsiteX94" fmla="*/ 6065933 w 6424098"/>
              <a:gd name="connsiteY94" fmla="*/ 5443002 h 6858000"/>
              <a:gd name="connsiteX95" fmla="*/ 6068640 w 6424098"/>
              <a:gd name="connsiteY95" fmla="*/ 5474503 h 6858000"/>
              <a:gd name="connsiteX96" fmla="*/ 6080922 w 6424098"/>
              <a:gd name="connsiteY96" fmla="*/ 5561070 h 6858000"/>
              <a:gd name="connsiteX97" fmla="*/ 6096949 w 6424098"/>
              <a:gd name="connsiteY97" fmla="*/ 5648179 h 6858000"/>
              <a:gd name="connsiteX98" fmla="*/ 6125703 w 6424098"/>
              <a:gd name="connsiteY98" fmla="*/ 5692894 h 6858000"/>
              <a:gd name="connsiteX99" fmla="*/ 6121353 w 6424098"/>
              <a:gd name="connsiteY99" fmla="*/ 5721725 h 6858000"/>
              <a:gd name="connsiteX100" fmla="*/ 6121607 w 6424098"/>
              <a:gd name="connsiteY100" fmla="*/ 5721959 h 6858000"/>
              <a:gd name="connsiteX101" fmla="*/ 6127024 w 6424098"/>
              <a:gd name="connsiteY101" fmla="*/ 5786902 h 6858000"/>
              <a:gd name="connsiteX102" fmla="*/ 6127519 w 6424098"/>
              <a:gd name="connsiteY102" fmla="*/ 5865775 h 6858000"/>
              <a:gd name="connsiteX103" fmla="*/ 6119217 w 6424098"/>
              <a:gd name="connsiteY103" fmla="*/ 5888542 h 6858000"/>
              <a:gd name="connsiteX104" fmla="*/ 6102493 w 6424098"/>
              <a:gd name="connsiteY104" fmla="*/ 5928602 h 6858000"/>
              <a:gd name="connsiteX105" fmla="*/ 6056863 w 6424098"/>
              <a:gd name="connsiteY105" fmla="*/ 6000643 h 6858000"/>
              <a:gd name="connsiteX106" fmla="*/ 6045436 w 6424098"/>
              <a:gd name="connsiteY106" fmla="*/ 6124480 h 6858000"/>
              <a:gd name="connsiteX107" fmla="*/ 6030489 w 6424098"/>
              <a:gd name="connsiteY107" fmla="*/ 6317666 h 6858000"/>
              <a:gd name="connsiteX108" fmla="*/ 6007492 w 6424098"/>
              <a:gd name="connsiteY108" fmla="*/ 6440818 h 6858000"/>
              <a:gd name="connsiteX109" fmla="*/ 6009467 w 6424098"/>
              <a:gd name="connsiteY109" fmla="*/ 6487076 h 6858000"/>
              <a:gd name="connsiteX110" fmla="*/ 5995064 w 6424098"/>
              <a:gd name="connsiteY110" fmla="*/ 6540791 h 6858000"/>
              <a:gd name="connsiteX111" fmla="*/ 6004510 w 6424098"/>
              <a:gd name="connsiteY111" fmla="*/ 6599256 h 6858000"/>
              <a:gd name="connsiteX112" fmla="*/ 5986207 w 6424098"/>
              <a:gd name="connsiteY112" fmla="*/ 6695855 h 6858000"/>
              <a:gd name="connsiteX113" fmla="*/ 5979428 w 6424098"/>
              <a:gd name="connsiteY113" fmla="*/ 6754678 h 6858000"/>
              <a:gd name="connsiteX114" fmla="*/ 5983398 w 6424098"/>
              <a:gd name="connsiteY114" fmla="*/ 6778641 h 6858000"/>
              <a:gd name="connsiteX115" fmla="*/ 5984543 w 6424098"/>
              <a:gd name="connsiteY115" fmla="*/ 6811016 h 6858000"/>
              <a:gd name="connsiteX116" fmla="*/ 5979671 w 6424098"/>
              <a:gd name="connsiteY116" fmla="*/ 6858000 h 6858000"/>
              <a:gd name="connsiteX117" fmla="*/ 0 w 6424098"/>
              <a:gd name="connsiteY117" fmla="*/ 6858000 h 6858000"/>
              <a:gd name="connsiteX118" fmla="*/ 0 w 6424098"/>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13516 w 6127519"/>
              <a:gd name="connsiteY82" fmla="*/ 4786619 h 6858000"/>
              <a:gd name="connsiteX83" fmla="*/ 6025404 w 6127519"/>
              <a:gd name="connsiteY83" fmla="*/ 4858148 h 6858000"/>
              <a:gd name="connsiteX84" fmla="*/ 6007749 w 6127519"/>
              <a:gd name="connsiteY84" fmla="*/ 4964715 h 6858000"/>
              <a:gd name="connsiteX85" fmla="*/ 6005269 w 6127519"/>
              <a:gd name="connsiteY85" fmla="*/ 5150567 h 6858000"/>
              <a:gd name="connsiteX86" fmla="*/ 6001127 w 6127519"/>
              <a:gd name="connsiteY86" fmla="*/ 5164609 h 6858000"/>
              <a:gd name="connsiteX87" fmla="*/ 5998514 w 6127519"/>
              <a:gd name="connsiteY87" fmla="*/ 5189673 h 6858000"/>
              <a:gd name="connsiteX88" fmla="*/ 6018409 w 6127519"/>
              <a:gd name="connsiteY88" fmla="*/ 5227157 h 6858000"/>
              <a:gd name="connsiteX89" fmla="*/ 6036748 w 6127519"/>
              <a:gd name="connsiteY89" fmla="*/ 5322752 h 6858000"/>
              <a:gd name="connsiteX90" fmla="*/ 6036943 w 6127519"/>
              <a:gd name="connsiteY90" fmla="*/ 5329480 h 6858000"/>
              <a:gd name="connsiteX91" fmla="*/ 6037677 w 6127519"/>
              <a:gd name="connsiteY91" fmla="*/ 5354807 h 6858000"/>
              <a:gd name="connsiteX92" fmla="*/ 6039728 w 6127519"/>
              <a:gd name="connsiteY92" fmla="*/ 5359416 h 6858000"/>
              <a:gd name="connsiteX93" fmla="*/ 6053435 w 6127519"/>
              <a:gd name="connsiteY93" fmla="*/ 5387547 h 6858000"/>
              <a:gd name="connsiteX94" fmla="*/ 6065933 w 6127519"/>
              <a:gd name="connsiteY94" fmla="*/ 5443002 h 6858000"/>
              <a:gd name="connsiteX95" fmla="*/ 6068640 w 6127519"/>
              <a:gd name="connsiteY95" fmla="*/ 5474503 h 6858000"/>
              <a:gd name="connsiteX96" fmla="*/ 6080922 w 6127519"/>
              <a:gd name="connsiteY96" fmla="*/ 5561070 h 6858000"/>
              <a:gd name="connsiteX97" fmla="*/ 6096949 w 6127519"/>
              <a:gd name="connsiteY97" fmla="*/ 5648179 h 6858000"/>
              <a:gd name="connsiteX98" fmla="*/ 6125703 w 6127519"/>
              <a:gd name="connsiteY98" fmla="*/ 5692894 h 6858000"/>
              <a:gd name="connsiteX99" fmla="*/ 6121353 w 6127519"/>
              <a:gd name="connsiteY99" fmla="*/ 5721725 h 6858000"/>
              <a:gd name="connsiteX100" fmla="*/ 6121607 w 6127519"/>
              <a:gd name="connsiteY100" fmla="*/ 5721959 h 6858000"/>
              <a:gd name="connsiteX101" fmla="*/ 6127024 w 6127519"/>
              <a:gd name="connsiteY101" fmla="*/ 5786902 h 6858000"/>
              <a:gd name="connsiteX102" fmla="*/ 6127519 w 6127519"/>
              <a:gd name="connsiteY102" fmla="*/ 5865775 h 6858000"/>
              <a:gd name="connsiteX103" fmla="*/ 6119217 w 6127519"/>
              <a:gd name="connsiteY103" fmla="*/ 5888542 h 6858000"/>
              <a:gd name="connsiteX104" fmla="*/ 6102493 w 6127519"/>
              <a:gd name="connsiteY104" fmla="*/ 5928602 h 6858000"/>
              <a:gd name="connsiteX105" fmla="*/ 6056863 w 6127519"/>
              <a:gd name="connsiteY105" fmla="*/ 6000643 h 6858000"/>
              <a:gd name="connsiteX106" fmla="*/ 6045436 w 6127519"/>
              <a:gd name="connsiteY106" fmla="*/ 6124480 h 6858000"/>
              <a:gd name="connsiteX107" fmla="*/ 6030489 w 6127519"/>
              <a:gd name="connsiteY107" fmla="*/ 6317666 h 6858000"/>
              <a:gd name="connsiteX108" fmla="*/ 6007492 w 6127519"/>
              <a:gd name="connsiteY108" fmla="*/ 6440818 h 6858000"/>
              <a:gd name="connsiteX109" fmla="*/ 6009467 w 6127519"/>
              <a:gd name="connsiteY109" fmla="*/ 6487076 h 6858000"/>
              <a:gd name="connsiteX110" fmla="*/ 5995064 w 6127519"/>
              <a:gd name="connsiteY110" fmla="*/ 6540791 h 6858000"/>
              <a:gd name="connsiteX111" fmla="*/ 6004510 w 6127519"/>
              <a:gd name="connsiteY111" fmla="*/ 6599256 h 6858000"/>
              <a:gd name="connsiteX112" fmla="*/ 5986207 w 6127519"/>
              <a:gd name="connsiteY112" fmla="*/ 6695855 h 6858000"/>
              <a:gd name="connsiteX113" fmla="*/ 5979428 w 6127519"/>
              <a:gd name="connsiteY113" fmla="*/ 6754678 h 6858000"/>
              <a:gd name="connsiteX114" fmla="*/ 5983398 w 6127519"/>
              <a:gd name="connsiteY114" fmla="*/ 6778641 h 6858000"/>
              <a:gd name="connsiteX115" fmla="*/ 5984543 w 6127519"/>
              <a:gd name="connsiteY115" fmla="*/ 6811016 h 6858000"/>
              <a:gd name="connsiteX116" fmla="*/ 5979671 w 6127519"/>
              <a:gd name="connsiteY116" fmla="*/ 6858000 h 6858000"/>
              <a:gd name="connsiteX117" fmla="*/ 0 w 6127519"/>
              <a:gd name="connsiteY117" fmla="*/ 6858000 h 6858000"/>
              <a:gd name="connsiteX118" fmla="*/ 0 w 6127519"/>
              <a:gd name="connsiteY11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25404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33539 w 6127519"/>
              <a:gd name="connsiteY64" fmla="*/ 3818457 h 6858000"/>
              <a:gd name="connsiteX65" fmla="*/ 5768491 w 6127519"/>
              <a:gd name="connsiteY65" fmla="*/ 3914399 h 6858000"/>
              <a:gd name="connsiteX66" fmla="*/ 5793123 w 6127519"/>
              <a:gd name="connsiteY66" fmla="*/ 3969952 h 6858000"/>
              <a:gd name="connsiteX67" fmla="*/ 5808321 w 6127519"/>
              <a:gd name="connsiteY67" fmla="*/ 3988153 h 6858000"/>
              <a:gd name="connsiteX68" fmla="*/ 5825621 w 6127519"/>
              <a:gd name="connsiteY68" fmla="*/ 4015525 h 6858000"/>
              <a:gd name="connsiteX69" fmla="*/ 5860672 w 6127519"/>
              <a:gd name="connsiteY69" fmla="*/ 4061579 h 6858000"/>
              <a:gd name="connsiteX70" fmla="*/ 5872173 w 6127519"/>
              <a:gd name="connsiteY70" fmla="*/ 4088497 h 6858000"/>
              <a:gd name="connsiteX71" fmla="*/ 5894095 w 6127519"/>
              <a:gd name="connsiteY71" fmla="*/ 4128857 h 6858000"/>
              <a:gd name="connsiteX72" fmla="*/ 5903513 w 6127519"/>
              <a:gd name="connsiteY72" fmla="*/ 4187661 h 6858000"/>
              <a:gd name="connsiteX73" fmla="*/ 5917114 w 6127519"/>
              <a:gd name="connsiteY73" fmla="*/ 4213096 h 6858000"/>
              <a:gd name="connsiteX74" fmla="*/ 5924233 w 6127519"/>
              <a:gd name="connsiteY74" fmla="*/ 4242060 h 6858000"/>
              <a:gd name="connsiteX75" fmla="*/ 5928910 w 6127519"/>
              <a:gd name="connsiteY75" fmla="*/ 4300973 h 6858000"/>
              <a:gd name="connsiteX76" fmla="*/ 5939320 w 6127519"/>
              <a:gd name="connsiteY76" fmla="*/ 4340435 h 6858000"/>
              <a:gd name="connsiteX77" fmla="*/ 5946705 w 6127519"/>
              <a:gd name="connsiteY77" fmla="*/ 4428051 h 6858000"/>
              <a:gd name="connsiteX78" fmla="*/ 5949261 w 6127519"/>
              <a:gd name="connsiteY78" fmla="*/ 4449185 h 6858000"/>
              <a:gd name="connsiteX79" fmla="*/ 5968960 w 6127519"/>
              <a:gd name="connsiteY79" fmla="*/ 4482655 h 6858000"/>
              <a:gd name="connsiteX80" fmla="*/ 5980106 w 6127519"/>
              <a:gd name="connsiteY80" fmla="*/ 4585087 h 6858000"/>
              <a:gd name="connsiteX81" fmla="*/ 5998138 w 6127519"/>
              <a:gd name="connsiteY81" fmla="*/ 4697518 h 6858000"/>
              <a:gd name="connsiteX82" fmla="*/ 6007819 w 6127519"/>
              <a:gd name="connsiteY82" fmla="*/ 4858148 h 6858000"/>
              <a:gd name="connsiteX83" fmla="*/ 6007749 w 6127519"/>
              <a:gd name="connsiteY83" fmla="*/ 4964715 h 6858000"/>
              <a:gd name="connsiteX84" fmla="*/ 6005269 w 6127519"/>
              <a:gd name="connsiteY84" fmla="*/ 5150567 h 6858000"/>
              <a:gd name="connsiteX85" fmla="*/ 6001127 w 6127519"/>
              <a:gd name="connsiteY85" fmla="*/ 5164609 h 6858000"/>
              <a:gd name="connsiteX86" fmla="*/ 5998514 w 6127519"/>
              <a:gd name="connsiteY86" fmla="*/ 5189673 h 6858000"/>
              <a:gd name="connsiteX87" fmla="*/ 6018409 w 6127519"/>
              <a:gd name="connsiteY87" fmla="*/ 5227157 h 6858000"/>
              <a:gd name="connsiteX88" fmla="*/ 6036748 w 6127519"/>
              <a:gd name="connsiteY88" fmla="*/ 5322752 h 6858000"/>
              <a:gd name="connsiteX89" fmla="*/ 6036943 w 6127519"/>
              <a:gd name="connsiteY89" fmla="*/ 5329480 h 6858000"/>
              <a:gd name="connsiteX90" fmla="*/ 6037677 w 6127519"/>
              <a:gd name="connsiteY90" fmla="*/ 5354807 h 6858000"/>
              <a:gd name="connsiteX91" fmla="*/ 6039728 w 6127519"/>
              <a:gd name="connsiteY91" fmla="*/ 5359416 h 6858000"/>
              <a:gd name="connsiteX92" fmla="*/ 6053435 w 6127519"/>
              <a:gd name="connsiteY92" fmla="*/ 5387547 h 6858000"/>
              <a:gd name="connsiteX93" fmla="*/ 6065933 w 6127519"/>
              <a:gd name="connsiteY93" fmla="*/ 5443002 h 6858000"/>
              <a:gd name="connsiteX94" fmla="*/ 6068640 w 6127519"/>
              <a:gd name="connsiteY94" fmla="*/ 5474503 h 6858000"/>
              <a:gd name="connsiteX95" fmla="*/ 6080922 w 6127519"/>
              <a:gd name="connsiteY95" fmla="*/ 5561070 h 6858000"/>
              <a:gd name="connsiteX96" fmla="*/ 6096949 w 6127519"/>
              <a:gd name="connsiteY96" fmla="*/ 5648179 h 6858000"/>
              <a:gd name="connsiteX97" fmla="*/ 6125703 w 6127519"/>
              <a:gd name="connsiteY97" fmla="*/ 5692894 h 6858000"/>
              <a:gd name="connsiteX98" fmla="*/ 6121353 w 6127519"/>
              <a:gd name="connsiteY98" fmla="*/ 5721725 h 6858000"/>
              <a:gd name="connsiteX99" fmla="*/ 6121607 w 6127519"/>
              <a:gd name="connsiteY99" fmla="*/ 5721959 h 6858000"/>
              <a:gd name="connsiteX100" fmla="*/ 6127024 w 6127519"/>
              <a:gd name="connsiteY100" fmla="*/ 5786902 h 6858000"/>
              <a:gd name="connsiteX101" fmla="*/ 6127519 w 6127519"/>
              <a:gd name="connsiteY101" fmla="*/ 5865775 h 6858000"/>
              <a:gd name="connsiteX102" fmla="*/ 6119217 w 6127519"/>
              <a:gd name="connsiteY102" fmla="*/ 5888542 h 6858000"/>
              <a:gd name="connsiteX103" fmla="*/ 6102493 w 6127519"/>
              <a:gd name="connsiteY103" fmla="*/ 5928602 h 6858000"/>
              <a:gd name="connsiteX104" fmla="*/ 6056863 w 6127519"/>
              <a:gd name="connsiteY104" fmla="*/ 6000643 h 6858000"/>
              <a:gd name="connsiteX105" fmla="*/ 6045436 w 6127519"/>
              <a:gd name="connsiteY105" fmla="*/ 6124480 h 6858000"/>
              <a:gd name="connsiteX106" fmla="*/ 6030489 w 6127519"/>
              <a:gd name="connsiteY106" fmla="*/ 6317666 h 6858000"/>
              <a:gd name="connsiteX107" fmla="*/ 6007492 w 6127519"/>
              <a:gd name="connsiteY107" fmla="*/ 6440818 h 6858000"/>
              <a:gd name="connsiteX108" fmla="*/ 6009467 w 6127519"/>
              <a:gd name="connsiteY108" fmla="*/ 6487076 h 6858000"/>
              <a:gd name="connsiteX109" fmla="*/ 5995064 w 6127519"/>
              <a:gd name="connsiteY109" fmla="*/ 6540791 h 6858000"/>
              <a:gd name="connsiteX110" fmla="*/ 6004510 w 6127519"/>
              <a:gd name="connsiteY110" fmla="*/ 6599256 h 6858000"/>
              <a:gd name="connsiteX111" fmla="*/ 5986207 w 6127519"/>
              <a:gd name="connsiteY111" fmla="*/ 6695855 h 6858000"/>
              <a:gd name="connsiteX112" fmla="*/ 5979428 w 6127519"/>
              <a:gd name="connsiteY112" fmla="*/ 6754678 h 6858000"/>
              <a:gd name="connsiteX113" fmla="*/ 5983398 w 6127519"/>
              <a:gd name="connsiteY113" fmla="*/ 6778641 h 6858000"/>
              <a:gd name="connsiteX114" fmla="*/ 5984543 w 6127519"/>
              <a:gd name="connsiteY114" fmla="*/ 6811016 h 6858000"/>
              <a:gd name="connsiteX115" fmla="*/ 5979671 w 6127519"/>
              <a:gd name="connsiteY115" fmla="*/ 6858000 h 6858000"/>
              <a:gd name="connsiteX116" fmla="*/ 0 w 6127519"/>
              <a:gd name="connsiteY116" fmla="*/ 6858000 h 6858000"/>
              <a:gd name="connsiteX117" fmla="*/ 0 w 6127519"/>
              <a:gd name="connsiteY11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04824 w 6127519"/>
              <a:gd name="connsiteY63" fmla="*/ 3785966 h 6858000"/>
              <a:gd name="connsiteX64" fmla="*/ 5768491 w 6127519"/>
              <a:gd name="connsiteY64" fmla="*/ 3914399 h 6858000"/>
              <a:gd name="connsiteX65" fmla="*/ 5793123 w 6127519"/>
              <a:gd name="connsiteY65" fmla="*/ 3969952 h 6858000"/>
              <a:gd name="connsiteX66" fmla="*/ 5808321 w 6127519"/>
              <a:gd name="connsiteY66" fmla="*/ 3988153 h 6858000"/>
              <a:gd name="connsiteX67" fmla="*/ 5825621 w 6127519"/>
              <a:gd name="connsiteY67" fmla="*/ 4015525 h 6858000"/>
              <a:gd name="connsiteX68" fmla="*/ 5860672 w 6127519"/>
              <a:gd name="connsiteY68" fmla="*/ 4061579 h 6858000"/>
              <a:gd name="connsiteX69" fmla="*/ 5872173 w 6127519"/>
              <a:gd name="connsiteY69" fmla="*/ 4088497 h 6858000"/>
              <a:gd name="connsiteX70" fmla="*/ 5894095 w 6127519"/>
              <a:gd name="connsiteY70" fmla="*/ 4128857 h 6858000"/>
              <a:gd name="connsiteX71" fmla="*/ 5903513 w 6127519"/>
              <a:gd name="connsiteY71" fmla="*/ 4187661 h 6858000"/>
              <a:gd name="connsiteX72" fmla="*/ 5917114 w 6127519"/>
              <a:gd name="connsiteY72" fmla="*/ 4213096 h 6858000"/>
              <a:gd name="connsiteX73" fmla="*/ 5924233 w 6127519"/>
              <a:gd name="connsiteY73" fmla="*/ 4242060 h 6858000"/>
              <a:gd name="connsiteX74" fmla="*/ 5928910 w 6127519"/>
              <a:gd name="connsiteY74" fmla="*/ 4300973 h 6858000"/>
              <a:gd name="connsiteX75" fmla="*/ 5939320 w 6127519"/>
              <a:gd name="connsiteY75" fmla="*/ 4340435 h 6858000"/>
              <a:gd name="connsiteX76" fmla="*/ 5946705 w 6127519"/>
              <a:gd name="connsiteY76" fmla="*/ 4428051 h 6858000"/>
              <a:gd name="connsiteX77" fmla="*/ 5949261 w 6127519"/>
              <a:gd name="connsiteY77" fmla="*/ 4449185 h 6858000"/>
              <a:gd name="connsiteX78" fmla="*/ 5968960 w 6127519"/>
              <a:gd name="connsiteY78" fmla="*/ 4482655 h 6858000"/>
              <a:gd name="connsiteX79" fmla="*/ 5980106 w 6127519"/>
              <a:gd name="connsiteY79" fmla="*/ 4585087 h 6858000"/>
              <a:gd name="connsiteX80" fmla="*/ 5998138 w 6127519"/>
              <a:gd name="connsiteY80" fmla="*/ 4697518 h 6858000"/>
              <a:gd name="connsiteX81" fmla="*/ 6007819 w 6127519"/>
              <a:gd name="connsiteY81" fmla="*/ 4858148 h 6858000"/>
              <a:gd name="connsiteX82" fmla="*/ 6007749 w 6127519"/>
              <a:gd name="connsiteY82" fmla="*/ 4964715 h 6858000"/>
              <a:gd name="connsiteX83" fmla="*/ 6005269 w 6127519"/>
              <a:gd name="connsiteY83" fmla="*/ 5150567 h 6858000"/>
              <a:gd name="connsiteX84" fmla="*/ 6001127 w 6127519"/>
              <a:gd name="connsiteY84" fmla="*/ 5164609 h 6858000"/>
              <a:gd name="connsiteX85" fmla="*/ 5998514 w 6127519"/>
              <a:gd name="connsiteY85" fmla="*/ 5189673 h 6858000"/>
              <a:gd name="connsiteX86" fmla="*/ 6018409 w 6127519"/>
              <a:gd name="connsiteY86" fmla="*/ 5227157 h 6858000"/>
              <a:gd name="connsiteX87" fmla="*/ 6036748 w 6127519"/>
              <a:gd name="connsiteY87" fmla="*/ 5322752 h 6858000"/>
              <a:gd name="connsiteX88" fmla="*/ 6036943 w 6127519"/>
              <a:gd name="connsiteY88" fmla="*/ 5329480 h 6858000"/>
              <a:gd name="connsiteX89" fmla="*/ 6037677 w 6127519"/>
              <a:gd name="connsiteY89" fmla="*/ 5354807 h 6858000"/>
              <a:gd name="connsiteX90" fmla="*/ 6039728 w 6127519"/>
              <a:gd name="connsiteY90" fmla="*/ 5359416 h 6858000"/>
              <a:gd name="connsiteX91" fmla="*/ 6053435 w 6127519"/>
              <a:gd name="connsiteY91" fmla="*/ 5387547 h 6858000"/>
              <a:gd name="connsiteX92" fmla="*/ 6065933 w 6127519"/>
              <a:gd name="connsiteY92" fmla="*/ 5443002 h 6858000"/>
              <a:gd name="connsiteX93" fmla="*/ 6068640 w 6127519"/>
              <a:gd name="connsiteY93" fmla="*/ 5474503 h 6858000"/>
              <a:gd name="connsiteX94" fmla="*/ 6080922 w 6127519"/>
              <a:gd name="connsiteY94" fmla="*/ 5561070 h 6858000"/>
              <a:gd name="connsiteX95" fmla="*/ 6096949 w 6127519"/>
              <a:gd name="connsiteY95" fmla="*/ 5648179 h 6858000"/>
              <a:gd name="connsiteX96" fmla="*/ 6125703 w 6127519"/>
              <a:gd name="connsiteY96" fmla="*/ 5692894 h 6858000"/>
              <a:gd name="connsiteX97" fmla="*/ 6121353 w 6127519"/>
              <a:gd name="connsiteY97" fmla="*/ 5721725 h 6858000"/>
              <a:gd name="connsiteX98" fmla="*/ 6121607 w 6127519"/>
              <a:gd name="connsiteY98" fmla="*/ 5721959 h 6858000"/>
              <a:gd name="connsiteX99" fmla="*/ 6127024 w 6127519"/>
              <a:gd name="connsiteY99" fmla="*/ 5786902 h 6858000"/>
              <a:gd name="connsiteX100" fmla="*/ 6127519 w 6127519"/>
              <a:gd name="connsiteY100" fmla="*/ 5865775 h 6858000"/>
              <a:gd name="connsiteX101" fmla="*/ 6119217 w 6127519"/>
              <a:gd name="connsiteY101" fmla="*/ 5888542 h 6858000"/>
              <a:gd name="connsiteX102" fmla="*/ 6102493 w 6127519"/>
              <a:gd name="connsiteY102" fmla="*/ 5928602 h 6858000"/>
              <a:gd name="connsiteX103" fmla="*/ 6056863 w 6127519"/>
              <a:gd name="connsiteY103" fmla="*/ 6000643 h 6858000"/>
              <a:gd name="connsiteX104" fmla="*/ 6045436 w 6127519"/>
              <a:gd name="connsiteY104" fmla="*/ 6124480 h 6858000"/>
              <a:gd name="connsiteX105" fmla="*/ 6030489 w 6127519"/>
              <a:gd name="connsiteY105" fmla="*/ 6317666 h 6858000"/>
              <a:gd name="connsiteX106" fmla="*/ 6007492 w 6127519"/>
              <a:gd name="connsiteY106" fmla="*/ 6440818 h 6858000"/>
              <a:gd name="connsiteX107" fmla="*/ 6009467 w 6127519"/>
              <a:gd name="connsiteY107" fmla="*/ 6487076 h 6858000"/>
              <a:gd name="connsiteX108" fmla="*/ 5995064 w 6127519"/>
              <a:gd name="connsiteY108" fmla="*/ 6540791 h 6858000"/>
              <a:gd name="connsiteX109" fmla="*/ 6004510 w 6127519"/>
              <a:gd name="connsiteY109" fmla="*/ 6599256 h 6858000"/>
              <a:gd name="connsiteX110" fmla="*/ 5986207 w 6127519"/>
              <a:gd name="connsiteY110" fmla="*/ 6695855 h 6858000"/>
              <a:gd name="connsiteX111" fmla="*/ 5979428 w 6127519"/>
              <a:gd name="connsiteY111" fmla="*/ 6754678 h 6858000"/>
              <a:gd name="connsiteX112" fmla="*/ 5983398 w 6127519"/>
              <a:gd name="connsiteY112" fmla="*/ 6778641 h 6858000"/>
              <a:gd name="connsiteX113" fmla="*/ 5984543 w 6127519"/>
              <a:gd name="connsiteY113" fmla="*/ 6811016 h 6858000"/>
              <a:gd name="connsiteX114" fmla="*/ 5979671 w 6127519"/>
              <a:gd name="connsiteY114" fmla="*/ 6858000 h 6858000"/>
              <a:gd name="connsiteX115" fmla="*/ 0 w 6127519"/>
              <a:gd name="connsiteY115" fmla="*/ 6858000 h 6858000"/>
              <a:gd name="connsiteX116" fmla="*/ 0 w 6127519"/>
              <a:gd name="connsiteY11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699203 w 6127519"/>
              <a:gd name="connsiteY62" fmla="*/ 3775823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66839 w 6127519"/>
              <a:gd name="connsiteY50" fmla="*/ 3345295 h 6858000"/>
              <a:gd name="connsiteX51" fmla="*/ 5589758 w 6127519"/>
              <a:gd name="connsiteY51" fmla="*/ 3506453 h 6858000"/>
              <a:gd name="connsiteX52" fmla="*/ 5596144 w 6127519"/>
              <a:gd name="connsiteY52" fmla="*/ 3534624 h 6858000"/>
              <a:gd name="connsiteX53" fmla="*/ 5597750 w 6127519"/>
              <a:gd name="connsiteY53" fmla="*/ 3534129 h 6858000"/>
              <a:gd name="connsiteX54" fmla="*/ 5599700 w 6127519"/>
              <a:gd name="connsiteY54" fmla="*/ 3547221 h 6858000"/>
              <a:gd name="connsiteX55" fmla="*/ 5615031 w 6127519"/>
              <a:gd name="connsiteY55" fmla="*/ 3557482 h 6858000"/>
              <a:gd name="connsiteX56" fmla="*/ 5618377 w 6127519"/>
              <a:gd name="connsiteY56" fmla="*/ 3588431 h 6858000"/>
              <a:gd name="connsiteX57" fmla="*/ 5612155 w 6127519"/>
              <a:gd name="connsiteY57" fmla="*/ 3589869 h 6858000"/>
              <a:gd name="connsiteX58" fmla="*/ 5620843 w 6127519"/>
              <a:gd name="connsiteY58" fmla="*/ 3606745 h 6858000"/>
              <a:gd name="connsiteX59" fmla="*/ 5655472 w 6127519"/>
              <a:gd name="connsiteY59" fmla="*/ 3678877 h 6858000"/>
              <a:gd name="connsiteX60" fmla="*/ 5683015 w 6127519"/>
              <a:gd name="connsiteY60" fmla="*/ 3762025 h 6858000"/>
              <a:gd name="connsiteX61" fmla="*/ 5696643 w 6127519"/>
              <a:gd name="connsiteY61" fmla="*/ 3773888 h 6858000"/>
              <a:gd name="connsiteX62" fmla="*/ 5707995 w 6127519"/>
              <a:gd name="connsiteY62" fmla="*/ 3781685 h 6858000"/>
              <a:gd name="connsiteX63" fmla="*/ 5768491 w 6127519"/>
              <a:gd name="connsiteY63" fmla="*/ 3914399 h 6858000"/>
              <a:gd name="connsiteX64" fmla="*/ 5793123 w 6127519"/>
              <a:gd name="connsiteY64" fmla="*/ 3969952 h 6858000"/>
              <a:gd name="connsiteX65" fmla="*/ 5808321 w 6127519"/>
              <a:gd name="connsiteY65" fmla="*/ 3988153 h 6858000"/>
              <a:gd name="connsiteX66" fmla="*/ 5825621 w 6127519"/>
              <a:gd name="connsiteY66" fmla="*/ 4015525 h 6858000"/>
              <a:gd name="connsiteX67" fmla="*/ 5860672 w 6127519"/>
              <a:gd name="connsiteY67" fmla="*/ 4061579 h 6858000"/>
              <a:gd name="connsiteX68" fmla="*/ 5872173 w 6127519"/>
              <a:gd name="connsiteY68" fmla="*/ 4088497 h 6858000"/>
              <a:gd name="connsiteX69" fmla="*/ 5894095 w 6127519"/>
              <a:gd name="connsiteY69" fmla="*/ 4128857 h 6858000"/>
              <a:gd name="connsiteX70" fmla="*/ 5903513 w 6127519"/>
              <a:gd name="connsiteY70" fmla="*/ 4187661 h 6858000"/>
              <a:gd name="connsiteX71" fmla="*/ 5917114 w 6127519"/>
              <a:gd name="connsiteY71" fmla="*/ 4213096 h 6858000"/>
              <a:gd name="connsiteX72" fmla="*/ 5924233 w 6127519"/>
              <a:gd name="connsiteY72" fmla="*/ 4242060 h 6858000"/>
              <a:gd name="connsiteX73" fmla="*/ 5928910 w 6127519"/>
              <a:gd name="connsiteY73" fmla="*/ 4300973 h 6858000"/>
              <a:gd name="connsiteX74" fmla="*/ 5939320 w 6127519"/>
              <a:gd name="connsiteY74" fmla="*/ 4340435 h 6858000"/>
              <a:gd name="connsiteX75" fmla="*/ 5946705 w 6127519"/>
              <a:gd name="connsiteY75" fmla="*/ 4428051 h 6858000"/>
              <a:gd name="connsiteX76" fmla="*/ 5949261 w 6127519"/>
              <a:gd name="connsiteY76" fmla="*/ 4449185 h 6858000"/>
              <a:gd name="connsiteX77" fmla="*/ 5968960 w 6127519"/>
              <a:gd name="connsiteY77" fmla="*/ 4482655 h 6858000"/>
              <a:gd name="connsiteX78" fmla="*/ 5980106 w 6127519"/>
              <a:gd name="connsiteY78" fmla="*/ 4585087 h 6858000"/>
              <a:gd name="connsiteX79" fmla="*/ 5998138 w 6127519"/>
              <a:gd name="connsiteY79" fmla="*/ 4697518 h 6858000"/>
              <a:gd name="connsiteX80" fmla="*/ 6007819 w 6127519"/>
              <a:gd name="connsiteY80" fmla="*/ 4858148 h 6858000"/>
              <a:gd name="connsiteX81" fmla="*/ 6007749 w 6127519"/>
              <a:gd name="connsiteY81" fmla="*/ 4964715 h 6858000"/>
              <a:gd name="connsiteX82" fmla="*/ 6005269 w 6127519"/>
              <a:gd name="connsiteY82" fmla="*/ 5150567 h 6858000"/>
              <a:gd name="connsiteX83" fmla="*/ 6001127 w 6127519"/>
              <a:gd name="connsiteY83" fmla="*/ 5164609 h 6858000"/>
              <a:gd name="connsiteX84" fmla="*/ 5998514 w 6127519"/>
              <a:gd name="connsiteY84" fmla="*/ 5189673 h 6858000"/>
              <a:gd name="connsiteX85" fmla="*/ 6018409 w 6127519"/>
              <a:gd name="connsiteY85" fmla="*/ 5227157 h 6858000"/>
              <a:gd name="connsiteX86" fmla="*/ 6036748 w 6127519"/>
              <a:gd name="connsiteY86" fmla="*/ 5322752 h 6858000"/>
              <a:gd name="connsiteX87" fmla="*/ 6036943 w 6127519"/>
              <a:gd name="connsiteY87" fmla="*/ 5329480 h 6858000"/>
              <a:gd name="connsiteX88" fmla="*/ 6037677 w 6127519"/>
              <a:gd name="connsiteY88" fmla="*/ 5354807 h 6858000"/>
              <a:gd name="connsiteX89" fmla="*/ 6039728 w 6127519"/>
              <a:gd name="connsiteY89" fmla="*/ 5359416 h 6858000"/>
              <a:gd name="connsiteX90" fmla="*/ 6053435 w 6127519"/>
              <a:gd name="connsiteY90" fmla="*/ 5387547 h 6858000"/>
              <a:gd name="connsiteX91" fmla="*/ 6065933 w 6127519"/>
              <a:gd name="connsiteY91" fmla="*/ 5443002 h 6858000"/>
              <a:gd name="connsiteX92" fmla="*/ 6068640 w 6127519"/>
              <a:gd name="connsiteY92" fmla="*/ 5474503 h 6858000"/>
              <a:gd name="connsiteX93" fmla="*/ 6080922 w 6127519"/>
              <a:gd name="connsiteY93" fmla="*/ 5561070 h 6858000"/>
              <a:gd name="connsiteX94" fmla="*/ 6096949 w 6127519"/>
              <a:gd name="connsiteY94" fmla="*/ 5648179 h 6858000"/>
              <a:gd name="connsiteX95" fmla="*/ 6125703 w 6127519"/>
              <a:gd name="connsiteY95" fmla="*/ 5692894 h 6858000"/>
              <a:gd name="connsiteX96" fmla="*/ 6121353 w 6127519"/>
              <a:gd name="connsiteY96" fmla="*/ 5721725 h 6858000"/>
              <a:gd name="connsiteX97" fmla="*/ 6121607 w 6127519"/>
              <a:gd name="connsiteY97" fmla="*/ 5721959 h 6858000"/>
              <a:gd name="connsiteX98" fmla="*/ 6127024 w 6127519"/>
              <a:gd name="connsiteY98" fmla="*/ 5786902 h 6858000"/>
              <a:gd name="connsiteX99" fmla="*/ 6127519 w 6127519"/>
              <a:gd name="connsiteY99" fmla="*/ 5865775 h 6858000"/>
              <a:gd name="connsiteX100" fmla="*/ 6119217 w 6127519"/>
              <a:gd name="connsiteY100" fmla="*/ 5888542 h 6858000"/>
              <a:gd name="connsiteX101" fmla="*/ 6102493 w 6127519"/>
              <a:gd name="connsiteY101" fmla="*/ 5928602 h 6858000"/>
              <a:gd name="connsiteX102" fmla="*/ 6056863 w 6127519"/>
              <a:gd name="connsiteY102" fmla="*/ 6000643 h 6858000"/>
              <a:gd name="connsiteX103" fmla="*/ 6045436 w 6127519"/>
              <a:gd name="connsiteY103" fmla="*/ 6124480 h 6858000"/>
              <a:gd name="connsiteX104" fmla="*/ 6030489 w 6127519"/>
              <a:gd name="connsiteY104" fmla="*/ 6317666 h 6858000"/>
              <a:gd name="connsiteX105" fmla="*/ 6007492 w 6127519"/>
              <a:gd name="connsiteY105" fmla="*/ 6440818 h 6858000"/>
              <a:gd name="connsiteX106" fmla="*/ 6009467 w 6127519"/>
              <a:gd name="connsiteY106" fmla="*/ 6487076 h 6858000"/>
              <a:gd name="connsiteX107" fmla="*/ 5995064 w 6127519"/>
              <a:gd name="connsiteY107" fmla="*/ 6540791 h 6858000"/>
              <a:gd name="connsiteX108" fmla="*/ 6004510 w 6127519"/>
              <a:gd name="connsiteY108" fmla="*/ 6599256 h 6858000"/>
              <a:gd name="connsiteX109" fmla="*/ 5986207 w 6127519"/>
              <a:gd name="connsiteY109" fmla="*/ 6695855 h 6858000"/>
              <a:gd name="connsiteX110" fmla="*/ 5979428 w 6127519"/>
              <a:gd name="connsiteY110" fmla="*/ 6754678 h 6858000"/>
              <a:gd name="connsiteX111" fmla="*/ 5983398 w 6127519"/>
              <a:gd name="connsiteY111" fmla="*/ 6778641 h 6858000"/>
              <a:gd name="connsiteX112" fmla="*/ 5984543 w 6127519"/>
              <a:gd name="connsiteY112" fmla="*/ 6811016 h 6858000"/>
              <a:gd name="connsiteX113" fmla="*/ 5979671 w 6127519"/>
              <a:gd name="connsiteY113" fmla="*/ 6858000 h 6858000"/>
              <a:gd name="connsiteX114" fmla="*/ 0 w 6127519"/>
              <a:gd name="connsiteY114" fmla="*/ 6858000 h 6858000"/>
              <a:gd name="connsiteX115" fmla="*/ 0 w 6127519"/>
              <a:gd name="connsiteY115"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506453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045 w 6127519"/>
              <a:gd name="connsiteY46" fmla="*/ 2984371 h 6858000"/>
              <a:gd name="connsiteX47" fmla="*/ 5482415 w 6127519"/>
              <a:gd name="connsiteY47" fmla="*/ 3004079 h 6858000"/>
              <a:gd name="connsiteX48" fmla="*/ 5503944 w 6127519"/>
              <a:gd name="connsiteY48" fmla="*/ 3123335 h 6858000"/>
              <a:gd name="connsiteX49" fmla="*/ 5516007 w 6127519"/>
              <a:gd name="connsiteY49" fmla="*/ 3258473 h 6858000"/>
              <a:gd name="connsiteX50" fmla="*/ 5589758 w 6127519"/>
              <a:gd name="connsiteY50" fmla="*/ 3453699 h 6858000"/>
              <a:gd name="connsiteX51" fmla="*/ 5596144 w 6127519"/>
              <a:gd name="connsiteY51" fmla="*/ 3534624 h 6858000"/>
              <a:gd name="connsiteX52" fmla="*/ 5597750 w 6127519"/>
              <a:gd name="connsiteY52" fmla="*/ 3534129 h 6858000"/>
              <a:gd name="connsiteX53" fmla="*/ 5599700 w 6127519"/>
              <a:gd name="connsiteY53" fmla="*/ 3547221 h 6858000"/>
              <a:gd name="connsiteX54" fmla="*/ 5615031 w 6127519"/>
              <a:gd name="connsiteY54" fmla="*/ 3557482 h 6858000"/>
              <a:gd name="connsiteX55" fmla="*/ 5618377 w 6127519"/>
              <a:gd name="connsiteY55" fmla="*/ 3588431 h 6858000"/>
              <a:gd name="connsiteX56" fmla="*/ 5612155 w 6127519"/>
              <a:gd name="connsiteY56" fmla="*/ 3589869 h 6858000"/>
              <a:gd name="connsiteX57" fmla="*/ 5620843 w 6127519"/>
              <a:gd name="connsiteY57" fmla="*/ 3606745 h 6858000"/>
              <a:gd name="connsiteX58" fmla="*/ 5655472 w 6127519"/>
              <a:gd name="connsiteY58" fmla="*/ 3678877 h 6858000"/>
              <a:gd name="connsiteX59" fmla="*/ 5683015 w 6127519"/>
              <a:gd name="connsiteY59" fmla="*/ 3762025 h 6858000"/>
              <a:gd name="connsiteX60" fmla="*/ 5696643 w 6127519"/>
              <a:gd name="connsiteY60" fmla="*/ 3773888 h 6858000"/>
              <a:gd name="connsiteX61" fmla="*/ 5707995 w 6127519"/>
              <a:gd name="connsiteY61" fmla="*/ 3781685 h 6858000"/>
              <a:gd name="connsiteX62" fmla="*/ 5768491 w 6127519"/>
              <a:gd name="connsiteY62" fmla="*/ 3914399 h 6858000"/>
              <a:gd name="connsiteX63" fmla="*/ 5793123 w 6127519"/>
              <a:gd name="connsiteY63" fmla="*/ 3969952 h 6858000"/>
              <a:gd name="connsiteX64" fmla="*/ 5808321 w 6127519"/>
              <a:gd name="connsiteY64" fmla="*/ 3988153 h 6858000"/>
              <a:gd name="connsiteX65" fmla="*/ 5825621 w 6127519"/>
              <a:gd name="connsiteY65" fmla="*/ 4015525 h 6858000"/>
              <a:gd name="connsiteX66" fmla="*/ 5860672 w 6127519"/>
              <a:gd name="connsiteY66" fmla="*/ 4061579 h 6858000"/>
              <a:gd name="connsiteX67" fmla="*/ 5872173 w 6127519"/>
              <a:gd name="connsiteY67" fmla="*/ 4088497 h 6858000"/>
              <a:gd name="connsiteX68" fmla="*/ 5894095 w 6127519"/>
              <a:gd name="connsiteY68" fmla="*/ 4128857 h 6858000"/>
              <a:gd name="connsiteX69" fmla="*/ 5903513 w 6127519"/>
              <a:gd name="connsiteY69" fmla="*/ 4187661 h 6858000"/>
              <a:gd name="connsiteX70" fmla="*/ 5917114 w 6127519"/>
              <a:gd name="connsiteY70" fmla="*/ 4213096 h 6858000"/>
              <a:gd name="connsiteX71" fmla="*/ 5924233 w 6127519"/>
              <a:gd name="connsiteY71" fmla="*/ 4242060 h 6858000"/>
              <a:gd name="connsiteX72" fmla="*/ 5928910 w 6127519"/>
              <a:gd name="connsiteY72" fmla="*/ 4300973 h 6858000"/>
              <a:gd name="connsiteX73" fmla="*/ 5939320 w 6127519"/>
              <a:gd name="connsiteY73" fmla="*/ 4340435 h 6858000"/>
              <a:gd name="connsiteX74" fmla="*/ 5946705 w 6127519"/>
              <a:gd name="connsiteY74" fmla="*/ 4428051 h 6858000"/>
              <a:gd name="connsiteX75" fmla="*/ 5949261 w 6127519"/>
              <a:gd name="connsiteY75" fmla="*/ 4449185 h 6858000"/>
              <a:gd name="connsiteX76" fmla="*/ 5968960 w 6127519"/>
              <a:gd name="connsiteY76" fmla="*/ 4482655 h 6858000"/>
              <a:gd name="connsiteX77" fmla="*/ 5980106 w 6127519"/>
              <a:gd name="connsiteY77" fmla="*/ 4585087 h 6858000"/>
              <a:gd name="connsiteX78" fmla="*/ 5998138 w 6127519"/>
              <a:gd name="connsiteY78" fmla="*/ 4697518 h 6858000"/>
              <a:gd name="connsiteX79" fmla="*/ 6007819 w 6127519"/>
              <a:gd name="connsiteY79" fmla="*/ 4858148 h 6858000"/>
              <a:gd name="connsiteX80" fmla="*/ 6007749 w 6127519"/>
              <a:gd name="connsiteY80" fmla="*/ 4964715 h 6858000"/>
              <a:gd name="connsiteX81" fmla="*/ 6005269 w 6127519"/>
              <a:gd name="connsiteY81" fmla="*/ 5150567 h 6858000"/>
              <a:gd name="connsiteX82" fmla="*/ 6001127 w 6127519"/>
              <a:gd name="connsiteY82" fmla="*/ 5164609 h 6858000"/>
              <a:gd name="connsiteX83" fmla="*/ 5998514 w 6127519"/>
              <a:gd name="connsiteY83" fmla="*/ 5189673 h 6858000"/>
              <a:gd name="connsiteX84" fmla="*/ 6018409 w 6127519"/>
              <a:gd name="connsiteY84" fmla="*/ 5227157 h 6858000"/>
              <a:gd name="connsiteX85" fmla="*/ 6036748 w 6127519"/>
              <a:gd name="connsiteY85" fmla="*/ 5322752 h 6858000"/>
              <a:gd name="connsiteX86" fmla="*/ 6036943 w 6127519"/>
              <a:gd name="connsiteY86" fmla="*/ 5329480 h 6858000"/>
              <a:gd name="connsiteX87" fmla="*/ 6037677 w 6127519"/>
              <a:gd name="connsiteY87" fmla="*/ 5354807 h 6858000"/>
              <a:gd name="connsiteX88" fmla="*/ 6039728 w 6127519"/>
              <a:gd name="connsiteY88" fmla="*/ 5359416 h 6858000"/>
              <a:gd name="connsiteX89" fmla="*/ 6053435 w 6127519"/>
              <a:gd name="connsiteY89" fmla="*/ 5387547 h 6858000"/>
              <a:gd name="connsiteX90" fmla="*/ 6065933 w 6127519"/>
              <a:gd name="connsiteY90" fmla="*/ 5443002 h 6858000"/>
              <a:gd name="connsiteX91" fmla="*/ 6068640 w 6127519"/>
              <a:gd name="connsiteY91" fmla="*/ 5474503 h 6858000"/>
              <a:gd name="connsiteX92" fmla="*/ 6080922 w 6127519"/>
              <a:gd name="connsiteY92" fmla="*/ 5561070 h 6858000"/>
              <a:gd name="connsiteX93" fmla="*/ 6096949 w 6127519"/>
              <a:gd name="connsiteY93" fmla="*/ 5648179 h 6858000"/>
              <a:gd name="connsiteX94" fmla="*/ 6125703 w 6127519"/>
              <a:gd name="connsiteY94" fmla="*/ 5692894 h 6858000"/>
              <a:gd name="connsiteX95" fmla="*/ 6121353 w 6127519"/>
              <a:gd name="connsiteY95" fmla="*/ 5721725 h 6858000"/>
              <a:gd name="connsiteX96" fmla="*/ 6121607 w 6127519"/>
              <a:gd name="connsiteY96" fmla="*/ 5721959 h 6858000"/>
              <a:gd name="connsiteX97" fmla="*/ 6127024 w 6127519"/>
              <a:gd name="connsiteY97" fmla="*/ 5786902 h 6858000"/>
              <a:gd name="connsiteX98" fmla="*/ 6127519 w 6127519"/>
              <a:gd name="connsiteY98" fmla="*/ 5865775 h 6858000"/>
              <a:gd name="connsiteX99" fmla="*/ 6119217 w 6127519"/>
              <a:gd name="connsiteY99" fmla="*/ 5888542 h 6858000"/>
              <a:gd name="connsiteX100" fmla="*/ 6102493 w 6127519"/>
              <a:gd name="connsiteY100" fmla="*/ 5928602 h 6858000"/>
              <a:gd name="connsiteX101" fmla="*/ 6056863 w 6127519"/>
              <a:gd name="connsiteY101" fmla="*/ 6000643 h 6858000"/>
              <a:gd name="connsiteX102" fmla="*/ 6045436 w 6127519"/>
              <a:gd name="connsiteY102" fmla="*/ 6124480 h 6858000"/>
              <a:gd name="connsiteX103" fmla="*/ 6030489 w 6127519"/>
              <a:gd name="connsiteY103" fmla="*/ 6317666 h 6858000"/>
              <a:gd name="connsiteX104" fmla="*/ 6007492 w 6127519"/>
              <a:gd name="connsiteY104" fmla="*/ 6440818 h 6858000"/>
              <a:gd name="connsiteX105" fmla="*/ 6009467 w 6127519"/>
              <a:gd name="connsiteY105" fmla="*/ 6487076 h 6858000"/>
              <a:gd name="connsiteX106" fmla="*/ 5995064 w 6127519"/>
              <a:gd name="connsiteY106" fmla="*/ 6540791 h 6858000"/>
              <a:gd name="connsiteX107" fmla="*/ 6004510 w 6127519"/>
              <a:gd name="connsiteY107" fmla="*/ 6599256 h 6858000"/>
              <a:gd name="connsiteX108" fmla="*/ 5986207 w 6127519"/>
              <a:gd name="connsiteY108" fmla="*/ 6695855 h 6858000"/>
              <a:gd name="connsiteX109" fmla="*/ 5979428 w 6127519"/>
              <a:gd name="connsiteY109" fmla="*/ 6754678 h 6858000"/>
              <a:gd name="connsiteX110" fmla="*/ 5983398 w 6127519"/>
              <a:gd name="connsiteY110" fmla="*/ 6778641 h 6858000"/>
              <a:gd name="connsiteX111" fmla="*/ 5984543 w 6127519"/>
              <a:gd name="connsiteY111" fmla="*/ 6811016 h 6858000"/>
              <a:gd name="connsiteX112" fmla="*/ 5979671 w 6127519"/>
              <a:gd name="connsiteY112" fmla="*/ 6858000 h 6858000"/>
              <a:gd name="connsiteX113" fmla="*/ 0 w 6127519"/>
              <a:gd name="connsiteY113" fmla="*/ 6858000 h 6858000"/>
              <a:gd name="connsiteX114" fmla="*/ 0 w 6127519"/>
              <a:gd name="connsiteY114"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16439 w 6127519"/>
              <a:gd name="connsiteY42" fmla="*/ 2805666 h 6858000"/>
              <a:gd name="connsiteX43" fmla="*/ 5457023 w 6127519"/>
              <a:gd name="connsiteY43" fmla="*/ 2858292 h 6858000"/>
              <a:gd name="connsiteX44" fmla="*/ 5479298 w 6127519"/>
              <a:gd name="connsiteY44" fmla="*/ 2947791 h 6858000"/>
              <a:gd name="connsiteX45" fmla="*/ 5481770 w 6127519"/>
              <a:gd name="connsiteY45" fmla="*/ 2951352 h 6858000"/>
              <a:gd name="connsiteX46" fmla="*/ 5482415 w 6127519"/>
              <a:gd name="connsiteY46" fmla="*/ 3004079 h 6858000"/>
              <a:gd name="connsiteX47" fmla="*/ 5503944 w 6127519"/>
              <a:gd name="connsiteY47" fmla="*/ 3123335 h 6858000"/>
              <a:gd name="connsiteX48" fmla="*/ 5516007 w 6127519"/>
              <a:gd name="connsiteY48" fmla="*/ 3258473 h 6858000"/>
              <a:gd name="connsiteX49" fmla="*/ 5589758 w 6127519"/>
              <a:gd name="connsiteY49" fmla="*/ 3453699 h 6858000"/>
              <a:gd name="connsiteX50" fmla="*/ 5596144 w 6127519"/>
              <a:gd name="connsiteY50" fmla="*/ 3534624 h 6858000"/>
              <a:gd name="connsiteX51" fmla="*/ 5597750 w 6127519"/>
              <a:gd name="connsiteY51" fmla="*/ 3534129 h 6858000"/>
              <a:gd name="connsiteX52" fmla="*/ 5599700 w 6127519"/>
              <a:gd name="connsiteY52" fmla="*/ 3547221 h 6858000"/>
              <a:gd name="connsiteX53" fmla="*/ 5615031 w 6127519"/>
              <a:gd name="connsiteY53" fmla="*/ 3557482 h 6858000"/>
              <a:gd name="connsiteX54" fmla="*/ 5618377 w 6127519"/>
              <a:gd name="connsiteY54" fmla="*/ 3588431 h 6858000"/>
              <a:gd name="connsiteX55" fmla="*/ 5612155 w 6127519"/>
              <a:gd name="connsiteY55" fmla="*/ 3589869 h 6858000"/>
              <a:gd name="connsiteX56" fmla="*/ 5620843 w 6127519"/>
              <a:gd name="connsiteY56" fmla="*/ 3606745 h 6858000"/>
              <a:gd name="connsiteX57" fmla="*/ 5655472 w 6127519"/>
              <a:gd name="connsiteY57" fmla="*/ 3678877 h 6858000"/>
              <a:gd name="connsiteX58" fmla="*/ 5683015 w 6127519"/>
              <a:gd name="connsiteY58" fmla="*/ 3762025 h 6858000"/>
              <a:gd name="connsiteX59" fmla="*/ 5696643 w 6127519"/>
              <a:gd name="connsiteY59" fmla="*/ 3773888 h 6858000"/>
              <a:gd name="connsiteX60" fmla="*/ 5707995 w 6127519"/>
              <a:gd name="connsiteY60" fmla="*/ 3781685 h 6858000"/>
              <a:gd name="connsiteX61" fmla="*/ 5768491 w 6127519"/>
              <a:gd name="connsiteY61" fmla="*/ 3914399 h 6858000"/>
              <a:gd name="connsiteX62" fmla="*/ 5793123 w 6127519"/>
              <a:gd name="connsiteY62" fmla="*/ 3969952 h 6858000"/>
              <a:gd name="connsiteX63" fmla="*/ 5808321 w 6127519"/>
              <a:gd name="connsiteY63" fmla="*/ 3988153 h 6858000"/>
              <a:gd name="connsiteX64" fmla="*/ 5825621 w 6127519"/>
              <a:gd name="connsiteY64" fmla="*/ 4015525 h 6858000"/>
              <a:gd name="connsiteX65" fmla="*/ 5860672 w 6127519"/>
              <a:gd name="connsiteY65" fmla="*/ 4061579 h 6858000"/>
              <a:gd name="connsiteX66" fmla="*/ 5872173 w 6127519"/>
              <a:gd name="connsiteY66" fmla="*/ 4088497 h 6858000"/>
              <a:gd name="connsiteX67" fmla="*/ 5894095 w 6127519"/>
              <a:gd name="connsiteY67" fmla="*/ 4128857 h 6858000"/>
              <a:gd name="connsiteX68" fmla="*/ 5903513 w 6127519"/>
              <a:gd name="connsiteY68" fmla="*/ 4187661 h 6858000"/>
              <a:gd name="connsiteX69" fmla="*/ 5917114 w 6127519"/>
              <a:gd name="connsiteY69" fmla="*/ 4213096 h 6858000"/>
              <a:gd name="connsiteX70" fmla="*/ 5924233 w 6127519"/>
              <a:gd name="connsiteY70" fmla="*/ 4242060 h 6858000"/>
              <a:gd name="connsiteX71" fmla="*/ 5928910 w 6127519"/>
              <a:gd name="connsiteY71" fmla="*/ 4300973 h 6858000"/>
              <a:gd name="connsiteX72" fmla="*/ 5939320 w 6127519"/>
              <a:gd name="connsiteY72" fmla="*/ 4340435 h 6858000"/>
              <a:gd name="connsiteX73" fmla="*/ 5946705 w 6127519"/>
              <a:gd name="connsiteY73" fmla="*/ 4428051 h 6858000"/>
              <a:gd name="connsiteX74" fmla="*/ 5949261 w 6127519"/>
              <a:gd name="connsiteY74" fmla="*/ 4449185 h 6858000"/>
              <a:gd name="connsiteX75" fmla="*/ 5968960 w 6127519"/>
              <a:gd name="connsiteY75" fmla="*/ 4482655 h 6858000"/>
              <a:gd name="connsiteX76" fmla="*/ 5980106 w 6127519"/>
              <a:gd name="connsiteY76" fmla="*/ 4585087 h 6858000"/>
              <a:gd name="connsiteX77" fmla="*/ 5998138 w 6127519"/>
              <a:gd name="connsiteY77" fmla="*/ 4697518 h 6858000"/>
              <a:gd name="connsiteX78" fmla="*/ 6007819 w 6127519"/>
              <a:gd name="connsiteY78" fmla="*/ 4858148 h 6858000"/>
              <a:gd name="connsiteX79" fmla="*/ 6007749 w 6127519"/>
              <a:gd name="connsiteY79" fmla="*/ 4964715 h 6858000"/>
              <a:gd name="connsiteX80" fmla="*/ 6005269 w 6127519"/>
              <a:gd name="connsiteY80" fmla="*/ 5150567 h 6858000"/>
              <a:gd name="connsiteX81" fmla="*/ 6001127 w 6127519"/>
              <a:gd name="connsiteY81" fmla="*/ 5164609 h 6858000"/>
              <a:gd name="connsiteX82" fmla="*/ 5998514 w 6127519"/>
              <a:gd name="connsiteY82" fmla="*/ 5189673 h 6858000"/>
              <a:gd name="connsiteX83" fmla="*/ 6018409 w 6127519"/>
              <a:gd name="connsiteY83" fmla="*/ 5227157 h 6858000"/>
              <a:gd name="connsiteX84" fmla="*/ 6036748 w 6127519"/>
              <a:gd name="connsiteY84" fmla="*/ 5322752 h 6858000"/>
              <a:gd name="connsiteX85" fmla="*/ 6036943 w 6127519"/>
              <a:gd name="connsiteY85" fmla="*/ 5329480 h 6858000"/>
              <a:gd name="connsiteX86" fmla="*/ 6037677 w 6127519"/>
              <a:gd name="connsiteY86" fmla="*/ 5354807 h 6858000"/>
              <a:gd name="connsiteX87" fmla="*/ 6039728 w 6127519"/>
              <a:gd name="connsiteY87" fmla="*/ 5359416 h 6858000"/>
              <a:gd name="connsiteX88" fmla="*/ 6053435 w 6127519"/>
              <a:gd name="connsiteY88" fmla="*/ 5387547 h 6858000"/>
              <a:gd name="connsiteX89" fmla="*/ 6065933 w 6127519"/>
              <a:gd name="connsiteY89" fmla="*/ 5443002 h 6858000"/>
              <a:gd name="connsiteX90" fmla="*/ 6068640 w 6127519"/>
              <a:gd name="connsiteY90" fmla="*/ 5474503 h 6858000"/>
              <a:gd name="connsiteX91" fmla="*/ 6080922 w 6127519"/>
              <a:gd name="connsiteY91" fmla="*/ 5561070 h 6858000"/>
              <a:gd name="connsiteX92" fmla="*/ 6096949 w 6127519"/>
              <a:gd name="connsiteY92" fmla="*/ 5648179 h 6858000"/>
              <a:gd name="connsiteX93" fmla="*/ 6125703 w 6127519"/>
              <a:gd name="connsiteY93" fmla="*/ 5692894 h 6858000"/>
              <a:gd name="connsiteX94" fmla="*/ 6121353 w 6127519"/>
              <a:gd name="connsiteY94" fmla="*/ 5721725 h 6858000"/>
              <a:gd name="connsiteX95" fmla="*/ 6121607 w 6127519"/>
              <a:gd name="connsiteY95" fmla="*/ 5721959 h 6858000"/>
              <a:gd name="connsiteX96" fmla="*/ 6127024 w 6127519"/>
              <a:gd name="connsiteY96" fmla="*/ 5786902 h 6858000"/>
              <a:gd name="connsiteX97" fmla="*/ 6127519 w 6127519"/>
              <a:gd name="connsiteY97" fmla="*/ 5865775 h 6858000"/>
              <a:gd name="connsiteX98" fmla="*/ 6119217 w 6127519"/>
              <a:gd name="connsiteY98" fmla="*/ 5888542 h 6858000"/>
              <a:gd name="connsiteX99" fmla="*/ 6102493 w 6127519"/>
              <a:gd name="connsiteY99" fmla="*/ 5928602 h 6858000"/>
              <a:gd name="connsiteX100" fmla="*/ 6056863 w 6127519"/>
              <a:gd name="connsiteY100" fmla="*/ 6000643 h 6858000"/>
              <a:gd name="connsiteX101" fmla="*/ 6045436 w 6127519"/>
              <a:gd name="connsiteY101" fmla="*/ 6124480 h 6858000"/>
              <a:gd name="connsiteX102" fmla="*/ 6030489 w 6127519"/>
              <a:gd name="connsiteY102" fmla="*/ 6317666 h 6858000"/>
              <a:gd name="connsiteX103" fmla="*/ 6007492 w 6127519"/>
              <a:gd name="connsiteY103" fmla="*/ 6440818 h 6858000"/>
              <a:gd name="connsiteX104" fmla="*/ 6009467 w 6127519"/>
              <a:gd name="connsiteY104" fmla="*/ 6487076 h 6858000"/>
              <a:gd name="connsiteX105" fmla="*/ 5995064 w 6127519"/>
              <a:gd name="connsiteY105" fmla="*/ 6540791 h 6858000"/>
              <a:gd name="connsiteX106" fmla="*/ 6004510 w 6127519"/>
              <a:gd name="connsiteY106" fmla="*/ 6599256 h 6858000"/>
              <a:gd name="connsiteX107" fmla="*/ 5986207 w 6127519"/>
              <a:gd name="connsiteY107" fmla="*/ 6695855 h 6858000"/>
              <a:gd name="connsiteX108" fmla="*/ 5979428 w 6127519"/>
              <a:gd name="connsiteY108" fmla="*/ 6754678 h 6858000"/>
              <a:gd name="connsiteX109" fmla="*/ 5983398 w 6127519"/>
              <a:gd name="connsiteY109" fmla="*/ 6778641 h 6858000"/>
              <a:gd name="connsiteX110" fmla="*/ 5984543 w 6127519"/>
              <a:gd name="connsiteY110" fmla="*/ 6811016 h 6858000"/>
              <a:gd name="connsiteX111" fmla="*/ 5979671 w 6127519"/>
              <a:gd name="connsiteY111" fmla="*/ 6858000 h 6858000"/>
              <a:gd name="connsiteX112" fmla="*/ 0 w 6127519"/>
              <a:gd name="connsiteY112" fmla="*/ 6858000 h 6858000"/>
              <a:gd name="connsiteX113" fmla="*/ 0 w 6127519"/>
              <a:gd name="connsiteY113"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11130 w 6127519"/>
              <a:gd name="connsiteY41" fmla="*/ 2788640 h 6858000"/>
              <a:gd name="connsiteX42" fmla="*/ 5457023 w 6127519"/>
              <a:gd name="connsiteY42" fmla="*/ 2858292 h 6858000"/>
              <a:gd name="connsiteX43" fmla="*/ 5479298 w 6127519"/>
              <a:gd name="connsiteY43" fmla="*/ 2947791 h 6858000"/>
              <a:gd name="connsiteX44" fmla="*/ 5481770 w 6127519"/>
              <a:gd name="connsiteY44" fmla="*/ 2951352 h 6858000"/>
              <a:gd name="connsiteX45" fmla="*/ 5482415 w 6127519"/>
              <a:gd name="connsiteY45" fmla="*/ 3004079 h 6858000"/>
              <a:gd name="connsiteX46" fmla="*/ 5503944 w 6127519"/>
              <a:gd name="connsiteY46" fmla="*/ 3123335 h 6858000"/>
              <a:gd name="connsiteX47" fmla="*/ 5516007 w 6127519"/>
              <a:gd name="connsiteY47" fmla="*/ 3258473 h 6858000"/>
              <a:gd name="connsiteX48" fmla="*/ 5589758 w 6127519"/>
              <a:gd name="connsiteY48" fmla="*/ 3453699 h 6858000"/>
              <a:gd name="connsiteX49" fmla="*/ 5596144 w 6127519"/>
              <a:gd name="connsiteY49" fmla="*/ 3534624 h 6858000"/>
              <a:gd name="connsiteX50" fmla="*/ 5597750 w 6127519"/>
              <a:gd name="connsiteY50" fmla="*/ 3534129 h 6858000"/>
              <a:gd name="connsiteX51" fmla="*/ 5599700 w 6127519"/>
              <a:gd name="connsiteY51" fmla="*/ 3547221 h 6858000"/>
              <a:gd name="connsiteX52" fmla="*/ 5615031 w 6127519"/>
              <a:gd name="connsiteY52" fmla="*/ 3557482 h 6858000"/>
              <a:gd name="connsiteX53" fmla="*/ 5618377 w 6127519"/>
              <a:gd name="connsiteY53" fmla="*/ 3588431 h 6858000"/>
              <a:gd name="connsiteX54" fmla="*/ 5612155 w 6127519"/>
              <a:gd name="connsiteY54" fmla="*/ 3589869 h 6858000"/>
              <a:gd name="connsiteX55" fmla="*/ 5620843 w 6127519"/>
              <a:gd name="connsiteY55" fmla="*/ 3606745 h 6858000"/>
              <a:gd name="connsiteX56" fmla="*/ 5655472 w 6127519"/>
              <a:gd name="connsiteY56" fmla="*/ 3678877 h 6858000"/>
              <a:gd name="connsiteX57" fmla="*/ 5683015 w 6127519"/>
              <a:gd name="connsiteY57" fmla="*/ 3762025 h 6858000"/>
              <a:gd name="connsiteX58" fmla="*/ 5696643 w 6127519"/>
              <a:gd name="connsiteY58" fmla="*/ 3773888 h 6858000"/>
              <a:gd name="connsiteX59" fmla="*/ 5707995 w 6127519"/>
              <a:gd name="connsiteY59" fmla="*/ 3781685 h 6858000"/>
              <a:gd name="connsiteX60" fmla="*/ 5768491 w 6127519"/>
              <a:gd name="connsiteY60" fmla="*/ 3914399 h 6858000"/>
              <a:gd name="connsiteX61" fmla="*/ 5793123 w 6127519"/>
              <a:gd name="connsiteY61" fmla="*/ 3969952 h 6858000"/>
              <a:gd name="connsiteX62" fmla="*/ 5808321 w 6127519"/>
              <a:gd name="connsiteY62" fmla="*/ 3988153 h 6858000"/>
              <a:gd name="connsiteX63" fmla="*/ 5825621 w 6127519"/>
              <a:gd name="connsiteY63" fmla="*/ 4015525 h 6858000"/>
              <a:gd name="connsiteX64" fmla="*/ 5860672 w 6127519"/>
              <a:gd name="connsiteY64" fmla="*/ 4061579 h 6858000"/>
              <a:gd name="connsiteX65" fmla="*/ 5872173 w 6127519"/>
              <a:gd name="connsiteY65" fmla="*/ 4088497 h 6858000"/>
              <a:gd name="connsiteX66" fmla="*/ 5894095 w 6127519"/>
              <a:gd name="connsiteY66" fmla="*/ 4128857 h 6858000"/>
              <a:gd name="connsiteX67" fmla="*/ 5903513 w 6127519"/>
              <a:gd name="connsiteY67" fmla="*/ 4187661 h 6858000"/>
              <a:gd name="connsiteX68" fmla="*/ 5917114 w 6127519"/>
              <a:gd name="connsiteY68" fmla="*/ 4213096 h 6858000"/>
              <a:gd name="connsiteX69" fmla="*/ 5924233 w 6127519"/>
              <a:gd name="connsiteY69" fmla="*/ 4242060 h 6858000"/>
              <a:gd name="connsiteX70" fmla="*/ 5928910 w 6127519"/>
              <a:gd name="connsiteY70" fmla="*/ 4300973 h 6858000"/>
              <a:gd name="connsiteX71" fmla="*/ 5939320 w 6127519"/>
              <a:gd name="connsiteY71" fmla="*/ 4340435 h 6858000"/>
              <a:gd name="connsiteX72" fmla="*/ 5946705 w 6127519"/>
              <a:gd name="connsiteY72" fmla="*/ 4428051 h 6858000"/>
              <a:gd name="connsiteX73" fmla="*/ 5949261 w 6127519"/>
              <a:gd name="connsiteY73" fmla="*/ 4449185 h 6858000"/>
              <a:gd name="connsiteX74" fmla="*/ 5968960 w 6127519"/>
              <a:gd name="connsiteY74" fmla="*/ 4482655 h 6858000"/>
              <a:gd name="connsiteX75" fmla="*/ 5980106 w 6127519"/>
              <a:gd name="connsiteY75" fmla="*/ 4585087 h 6858000"/>
              <a:gd name="connsiteX76" fmla="*/ 5998138 w 6127519"/>
              <a:gd name="connsiteY76" fmla="*/ 4697518 h 6858000"/>
              <a:gd name="connsiteX77" fmla="*/ 6007819 w 6127519"/>
              <a:gd name="connsiteY77" fmla="*/ 4858148 h 6858000"/>
              <a:gd name="connsiteX78" fmla="*/ 6007749 w 6127519"/>
              <a:gd name="connsiteY78" fmla="*/ 4964715 h 6858000"/>
              <a:gd name="connsiteX79" fmla="*/ 6005269 w 6127519"/>
              <a:gd name="connsiteY79" fmla="*/ 5150567 h 6858000"/>
              <a:gd name="connsiteX80" fmla="*/ 6001127 w 6127519"/>
              <a:gd name="connsiteY80" fmla="*/ 5164609 h 6858000"/>
              <a:gd name="connsiteX81" fmla="*/ 5998514 w 6127519"/>
              <a:gd name="connsiteY81" fmla="*/ 5189673 h 6858000"/>
              <a:gd name="connsiteX82" fmla="*/ 6018409 w 6127519"/>
              <a:gd name="connsiteY82" fmla="*/ 5227157 h 6858000"/>
              <a:gd name="connsiteX83" fmla="*/ 6036748 w 6127519"/>
              <a:gd name="connsiteY83" fmla="*/ 5322752 h 6858000"/>
              <a:gd name="connsiteX84" fmla="*/ 6036943 w 6127519"/>
              <a:gd name="connsiteY84" fmla="*/ 5329480 h 6858000"/>
              <a:gd name="connsiteX85" fmla="*/ 6037677 w 6127519"/>
              <a:gd name="connsiteY85" fmla="*/ 5354807 h 6858000"/>
              <a:gd name="connsiteX86" fmla="*/ 6039728 w 6127519"/>
              <a:gd name="connsiteY86" fmla="*/ 5359416 h 6858000"/>
              <a:gd name="connsiteX87" fmla="*/ 6053435 w 6127519"/>
              <a:gd name="connsiteY87" fmla="*/ 5387547 h 6858000"/>
              <a:gd name="connsiteX88" fmla="*/ 6065933 w 6127519"/>
              <a:gd name="connsiteY88" fmla="*/ 5443002 h 6858000"/>
              <a:gd name="connsiteX89" fmla="*/ 6068640 w 6127519"/>
              <a:gd name="connsiteY89" fmla="*/ 5474503 h 6858000"/>
              <a:gd name="connsiteX90" fmla="*/ 6080922 w 6127519"/>
              <a:gd name="connsiteY90" fmla="*/ 5561070 h 6858000"/>
              <a:gd name="connsiteX91" fmla="*/ 6096949 w 6127519"/>
              <a:gd name="connsiteY91" fmla="*/ 5648179 h 6858000"/>
              <a:gd name="connsiteX92" fmla="*/ 6125703 w 6127519"/>
              <a:gd name="connsiteY92" fmla="*/ 5692894 h 6858000"/>
              <a:gd name="connsiteX93" fmla="*/ 6121353 w 6127519"/>
              <a:gd name="connsiteY93" fmla="*/ 5721725 h 6858000"/>
              <a:gd name="connsiteX94" fmla="*/ 6121607 w 6127519"/>
              <a:gd name="connsiteY94" fmla="*/ 5721959 h 6858000"/>
              <a:gd name="connsiteX95" fmla="*/ 6127024 w 6127519"/>
              <a:gd name="connsiteY95" fmla="*/ 5786902 h 6858000"/>
              <a:gd name="connsiteX96" fmla="*/ 6127519 w 6127519"/>
              <a:gd name="connsiteY96" fmla="*/ 5865775 h 6858000"/>
              <a:gd name="connsiteX97" fmla="*/ 6119217 w 6127519"/>
              <a:gd name="connsiteY97" fmla="*/ 5888542 h 6858000"/>
              <a:gd name="connsiteX98" fmla="*/ 6102493 w 6127519"/>
              <a:gd name="connsiteY98" fmla="*/ 5928602 h 6858000"/>
              <a:gd name="connsiteX99" fmla="*/ 6056863 w 6127519"/>
              <a:gd name="connsiteY99" fmla="*/ 6000643 h 6858000"/>
              <a:gd name="connsiteX100" fmla="*/ 6045436 w 6127519"/>
              <a:gd name="connsiteY100" fmla="*/ 6124480 h 6858000"/>
              <a:gd name="connsiteX101" fmla="*/ 6030489 w 6127519"/>
              <a:gd name="connsiteY101" fmla="*/ 6317666 h 6858000"/>
              <a:gd name="connsiteX102" fmla="*/ 6007492 w 6127519"/>
              <a:gd name="connsiteY102" fmla="*/ 6440818 h 6858000"/>
              <a:gd name="connsiteX103" fmla="*/ 6009467 w 6127519"/>
              <a:gd name="connsiteY103" fmla="*/ 6487076 h 6858000"/>
              <a:gd name="connsiteX104" fmla="*/ 5995064 w 6127519"/>
              <a:gd name="connsiteY104" fmla="*/ 6540791 h 6858000"/>
              <a:gd name="connsiteX105" fmla="*/ 6004510 w 6127519"/>
              <a:gd name="connsiteY105" fmla="*/ 6599256 h 6858000"/>
              <a:gd name="connsiteX106" fmla="*/ 5986207 w 6127519"/>
              <a:gd name="connsiteY106" fmla="*/ 6695855 h 6858000"/>
              <a:gd name="connsiteX107" fmla="*/ 5979428 w 6127519"/>
              <a:gd name="connsiteY107" fmla="*/ 6754678 h 6858000"/>
              <a:gd name="connsiteX108" fmla="*/ 5983398 w 6127519"/>
              <a:gd name="connsiteY108" fmla="*/ 6778641 h 6858000"/>
              <a:gd name="connsiteX109" fmla="*/ 5984543 w 6127519"/>
              <a:gd name="connsiteY109" fmla="*/ 6811016 h 6858000"/>
              <a:gd name="connsiteX110" fmla="*/ 5979671 w 6127519"/>
              <a:gd name="connsiteY110" fmla="*/ 6858000 h 6858000"/>
              <a:gd name="connsiteX111" fmla="*/ 0 w 6127519"/>
              <a:gd name="connsiteY111" fmla="*/ 6858000 h 6858000"/>
              <a:gd name="connsiteX112" fmla="*/ 0 w 6127519"/>
              <a:gd name="connsiteY112"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4949 w 6127519"/>
              <a:gd name="connsiteY31" fmla="*/ 2236160 h 6858000"/>
              <a:gd name="connsiteX32" fmla="*/ 5250104 w 6127519"/>
              <a:gd name="connsiteY32" fmla="*/ 2249166 h 6858000"/>
              <a:gd name="connsiteX33" fmla="*/ 5251214 w 6127519"/>
              <a:gd name="connsiteY33" fmla="*/ 2250944 h 6858000"/>
              <a:gd name="connsiteX34" fmla="*/ 5250644 w 6127519"/>
              <a:gd name="connsiteY34" fmla="*/ 2266619 h 6858000"/>
              <a:gd name="connsiteX35" fmla="*/ 5293877 w 6127519"/>
              <a:gd name="connsiteY35" fmla="*/ 2368649 h 6858000"/>
              <a:gd name="connsiteX36" fmla="*/ 5311338 w 6127519"/>
              <a:gd name="connsiteY36" fmla="*/ 2404034 h 6858000"/>
              <a:gd name="connsiteX37" fmla="*/ 5338366 w 6127519"/>
              <a:gd name="connsiteY37" fmla="*/ 2465052 h 6858000"/>
              <a:gd name="connsiteX38" fmla="*/ 5371263 w 6127519"/>
              <a:gd name="connsiteY38" fmla="*/ 2586413 h 6858000"/>
              <a:gd name="connsiteX39" fmla="*/ 5407503 w 6127519"/>
              <a:gd name="connsiteY39" fmla="*/ 2786290 h 6858000"/>
              <a:gd name="connsiteX40" fmla="*/ 5407356 w 6127519"/>
              <a:gd name="connsiteY40" fmla="*/ 2787545 h 6858000"/>
              <a:gd name="connsiteX41" fmla="*/ 5457023 w 6127519"/>
              <a:gd name="connsiteY41" fmla="*/ 2858292 h 6858000"/>
              <a:gd name="connsiteX42" fmla="*/ 5479298 w 6127519"/>
              <a:gd name="connsiteY42" fmla="*/ 2947791 h 6858000"/>
              <a:gd name="connsiteX43" fmla="*/ 5481770 w 6127519"/>
              <a:gd name="connsiteY43" fmla="*/ 2951352 h 6858000"/>
              <a:gd name="connsiteX44" fmla="*/ 5482415 w 6127519"/>
              <a:gd name="connsiteY44" fmla="*/ 3004079 h 6858000"/>
              <a:gd name="connsiteX45" fmla="*/ 5503944 w 6127519"/>
              <a:gd name="connsiteY45" fmla="*/ 3123335 h 6858000"/>
              <a:gd name="connsiteX46" fmla="*/ 5516007 w 6127519"/>
              <a:gd name="connsiteY46" fmla="*/ 3258473 h 6858000"/>
              <a:gd name="connsiteX47" fmla="*/ 5589758 w 6127519"/>
              <a:gd name="connsiteY47" fmla="*/ 3453699 h 6858000"/>
              <a:gd name="connsiteX48" fmla="*/ 5596144 w 6127519"/>
              <a:gd name="connsiteY48" fmla="*/ 3534624 h 6858000"/>
              <a:gd name="connsiteX49" fmla="*/ 5597750 w 6127519"/>
              <a:gd name="connsiteY49" fmla="*/ 3534129 h 6858000"/>
              <a:gd name="connsiteX50" fmla="*/ 5599700 w 6127519"/>
              <a:gd name="connsiteY50" fmla="*/ 3547221 h 6858000"/>
              <a:gd name="connsiteX51" fmla="*/ 5615031 w 6127519"/>
              <a:gd name="connsiteY51" fmla="*/ 3557482 h 6858000"/>
              <a:gd name="connsiteX52" fmla="*/ 5618377 w 6127519"/>
              <a:gd name="connsiteY52" fmla="*/ 3588431 h 6858000"/>
              <a:gd name="connsiteX53" fmla="*/ 5612155 w 6127519"/>
              <a:gd name="connsiteY53" fmla="*/ 3589869 h 6858000"/>
              <a:gd name="connsiteX54" fmla="*/ 5620843 w 6127519"/>
              <a:gd name="connsiteY54" fmla="*/ 3606745 h 6858000"/>
              <a:gd name="connsiteX55" fmla="*/ 5655472 w 6127519"/>
              <a:gd name="connsiteY55" fmla="*/ 3678877 h 6858000"/>
              <a:gd name="connsiteX56" fmla="*/ 5683015 w 6127519"/>
              <a:gd name="connsiteY56" fmla="*/ 3762025 h 6858000"/>
              <a:gd name="connsiteX57" fmla="*/ 5696643 w 6127519"/>
              <a:gd name="connsiteY57" fmla="*/ 3773888 h 6858000"/>
              <a:gd name="connsiteX58" fmla="*/ 5707995 w 6127519"/>
              <a:gd name="connsiteY58" fmla="*/ 3781685 h 6858000"/>
              <a:gd name="connsiteX59" fmla="*/ 5768491 w 6127519"/>
              <a:gd name="connsiteY59" fmla="*/ 3914399 h 6858000"/>
              <a:gd name="connsiteX60" fmla="*/ 5793123 w 6127519"/>
              <a:gd name="connsiteY60" fmla="*/ 3969952 h 6858000"/>
              <a:gd name="connsiteX61" fmla="*/ 5808321 w 6127519"/>
              <a:gd name="connsiteY61" fmla="*/ 3988153 h 6858000"/>
              <a:gd name="connsiteX62" fmla="*/ 5825621 w 6127519"/>
              <a:gd name="connsiteY62" fmla="*/ 4015525 h 6858000"/>
              <a:gd name="connsiteX63" fmla="*/ 5860672 w 6127519"/>
              <a:gd name="connsiteY63" fmla="*/ 4061579 h 6858000"/>
              <a:gd name="connsiteX64" fmla="*/ 5872173 w 6127519"/>
              <a:gd name="connsiteY64" fmla="*/ 4088497 h 6858000"/>
              <a:gd name="connsiteX65" fmla="*/ 5894095 w 6127519"/>
              <a:gd name="connsiteY65" fmla="*/ 4128857 h 6858000"/>
              <a:gd name="connsiteX66" fmla="*/ 5903513 w 6127519"/>
              <a:gd name="connsiteY66" fmla="*/ 4187661 h 6858000"/>
              <a:gd name="connsiteX67" fmla="*/ 5917114 w 6127519"/>
              <a:gd name="connsiteY67" fmla="*/ 4213096 h 6858000"/>
              <a:gd name="connsiteX68" fmla="*/ 5924233 w 6127519"/>
              <a:gd name="connsiteY68" fmla="*/ 4242060 h 6858000"/>
              <a:gd name="connsiteX69" fmla="*/ 5928910 w 6127519"/>
              <a:gd name="connsiteY69" fmla="*/ 4300973 h 6858000"/>
              <a:gd name="connsiteX70" fmla="*/ 5939320 w 6127519"/>
              <a:gd name="connsiteY70" fmla="*/ 4340435 h 6858000"/>
              <a:gd name="connsiteX71" fmla="*/ 5946705 w 6127519"/>
              <a:gd name="connsiteY71" fmla="*/ 4428051 h 6858000"/>
              <a:gd name="connsiteX72" fmla="*/ 5949261 w 6127519"/>
              <a:gd name="connsiteY72" fmla="*/ 4449185 h 6858000"/>
              <a:gd name="connsiteX73" fmla="*/ 5968960 w 6127519"/>
              <a:gd name="connsiteY73" fmla="*/ 4482655 h 6858000"/>
              <a:gd name="connsiteX74" fmla="*/ 5980106 w 6127519"/>
              <a:gd name="connsiteY74" fmla="*/ 4585087 h 6858000"/>
              <a:gd name="connsiteX75" fmla="*/ 5998138 w 6127519"/>
              <a:gd name="connsiteY75" fmla="*/ 4697518 h 6858000"/>
              <a:gd name="connsiteX76" fmla="*/ 6007819 w 6127519"/>
              <a:gd name="connsiteY76" fmla="*/ 4858148 h 6858000"/>
              <a:gd name="connsiteX77" fmla="*/ 6007749 w 6127519"/>
              <a:gd name="connsiteY77" fmla="*/ 4964715 h 6858000"/>
              <a:gd name="connsiteX78" fmla="*/ 6005269 w 6127519"/>
              <a:gd name="connsiteY78" fmla="*/ 5150567 h 6858000"/>
              <a:gd name="connsiteX79" fmla="*/ 6001127 w 6127519"/>
              <a:gd name="connsiteY79" fmla="*/ 5164609 h 6858000"/>
              <a:gd name="connsiteX80" fmla="*/ 5998514 w 6127519"/>
              <a:gd name="connsiteY80" fmla="*/ 5189673 h 6858000"/>
              <a:gd name="connsiteX81" fmla="*/ 6018409 w 6127519"/>
              <a:gd name="connsiteY81" fmla="*/ 5227157 h 6858000"/>
              <a:gd name="connsiteX82" fmla="*/ 6036748 w 6127519"/>
              <a:gd name="connsiteY82" fmla="*/ 5322752 h 6858000"/>
              <a:gd name="connsiteX83" fmla="*/ 6036943 w 6127519"/>
              <a:gd name="connsiteY83" fmla="*/ 5329480 h 6858000"/>
              <a:gd name="connsiteX84" fmla="*/ 6037677 w 6127519"/>
              <a:gd name="connsiteY84" fmla="*/ 5354807 h 6858000"/>
              <a:gd name="connsiteX85" fmla="*/ 6039728 w 6127519"/>
              <a:gd name="connsiteY85" fmla="*/ 5359416 h 6858000"/>
              <a:gd name="connsiteX86" fmla="*/ 6053435 w 6127519"/>
              <a:gd name="connsiteY86" fmla="*/ 5387547 h 6858000"/>
              <a:gd name="connsiteX87" fmla="*/ 6065933 w 6127519"/>
              <a:gd name="connsiteY87" fmla="*/ 5443002 h 6858000"/>
              <a:gd name="connsiteX88" fmla="*/ 6068640 w 6127519"/>
              <a:gd name="connsiteY88" fmla="*/ 5474503 h 6858000"/>
              <a:gd name="connsiteX89" fmla="*/ 6080922 w 6127519"/>
              <a:gd name="connsiteY89" fmla="*/ 5561070 h 6858000"/>
              <a:gd name="connsiteX90" fmla="*/ 6096949 w 6127519"/>
              <a:gd name="connsiteY90" fmla="*/ 5648179 h 6858000"/>
              <a:gd name="connsiteX91" fmla="*/ 6125703 w 6127519"/>
              <a:gd name="connsiteY91" fmla="*/ 5692894 h 6858000"/>
              <a:gd name="connsiteX92" fmla="*/ 6121353 w 6127519"/>
              <a:gd name="connsiteY92" fmla="*/ 5721725 h 6858000"/>
              <a:gd name="connsiteX93" fmla="*/ 6121607 w 6127519"/>
              <a:gd name="connsiteY93" fmla="*/ 5721959 h 6858000"/>
              <a:gd name="connsiteX94" fmla="*/ 6127024 w 6127519"/>
              <a:gd name="connsiteY94" fmla="*/ 5786902 h 6858000"/>
              <a:gd name="connsiteX95" fmla="*/ 6127519 w 6127519"/>
              <a:gd name="connsiteY95" fmla="*/ 5865775 h 6858000"/>
              <a:gd name="connsiteX96" fmla="*/ 6119217 w 6127519"/>
              <a:gd name="connsiteY96" fmla="*/ 5888542 h 6858000"/>
              <a:gd name="connsiteX97" fmla="*/ 6102493 w 6127519"/>
              <a:gd name="connsiteY97" fmla="*/ 5928602 h 6858000"/>
              <a:gd name="connsiteX98" fmla="*/ 6056863 w 6127519"/>
              <a:gd name="connsiteY98" fmla="*/ 6000643 h 6858000"/>
              <a:gd name="connsiteX99" fmla="*/ 6045436 w 6127519"/>
              <a:gd name="connsiteY99" fmla="*/ 6124480 h 6858000"/>
              <a:gd name="connsiteX100" fmla="*/ 6030489 w 6127519"/>
              <a:gd name="connsiteY100" fmla="*/ 6317666 h 6858000"/>
              <a:gd name="connsiteX101" fmla="*/ 6007492 w 6127519"/>
              <a:gd name="connsiteY101" fmla="*/ 6440818 h 6858000"/>
              <a:gd name="connsiteX102" fmla="*/ 6009467 w 6127519"/>
              <a:gd name="connsiteY102" fmla="*/ 6487076 h 6858000"/>
              <a:gd name="connsiteX103" fmla="*/ 5995064 w 6127519"/>
              <a:gd name="connsiteY103" fmla="*/ 6540791 h 6858000"/>
              <a:gd name="connsiteX104" fmla="*/ 6004510 w 6127519"/>
              <a:gd name="connsiteY104" fmla="*/ 6599256 h 6858000"/>
              <a:gd name="connsiteX105" fmla="*/ 5986207 w 6127519"/>
              <a:gd name="connsiteY105" fmla="*/ 6695855 h 6858000"/>
              <a:gd name="connsiteX106" fmla="*/ 5979428 w 6127519"/>
              <a:gd name="connsiteY106" fmla="*/ 6754678 h 6858000"/>
              <a:gd name="connsiteX107" fmla="*/ 5983398 w 6127519"/>
              <a:gd name="connsiteY107" fmla="*/ 6778641 h 6858000"/>
              <a:gd name="connsiteX108" fmla="*/ 5984543 w 6127519"/>
              <a:gd name="connsiteY108" fmla="*/ 6811016 h 6858000"/>
              <a:gd name="connsiteX109" fmla="*/ 5979671 w 6127519"/>
              <a:gd name="connsiteY109" fmla="*/ 6858000 h 6858000"/>
              <a:gd name="connsiteX110" fmla="*/ 0 w 6127519"/>
              <a:gd name="connsiteY110" fmla="*/ 6858000 h 6858000"/>
              <a:gd name="connsiteX111" fmla="*/ 0 w 6127519"/>
              <a:gd name="connsiteY111"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64303 w 6127519"/>
              <a:gd name="connsiteY30" fmla="*/ 2225157 h 6858000"/>
              <a:gd name="connsiteX31" fmla="*/ 5250104 w 6127519"/>
              <a:gd name="connsiteY31" fmla="*/ 2249166 h 6858000"/>
              <a:gd name="connsiteX32" fmla="*/ 5251214 w 6127519"/>
              <a:gd name="connsiteY32" fmla="*/ 2250944 h 6858000"/>
              <a:gd name="connsiteX33" fmla="*/ 5250644 w 6127519"/>
              <a:gd name="connsiteY33" fmla="*/ 2266619 h 6858000"/>
              <a:gd name="connsiteX34" fmla="*/ 5293877 w 6127519"/>
              <a:gd name="connsiteY34" fmla="*/ 2368649 h 6858000"/>
              <a:gd name="connsiteX35" fmla="*/ 5311338 w 6127519"/>
              <a:gd name="connsiteY35" fmla="*/ 2404034 h 6858000"/>
              <a:gd name="connsiteX36" fmla="*/ 5338366 w 6127519"/>
              <a:gd name="connsiteY36" fmla="*/ 2465052 h 6858000"/>
              <a:gd name="connsiteX37" fmla="*/ 5371263 w 6127519"/>
              <a:gd name="connsiteY37" fmla="*/ 2586413 h 6858000"/>
              <a:gd name="connsiteX38" fmla="*/ 5407503 w 6127519"/>
              <a:gd name="connsiteY38" fmla="*/ 2786290 h 6858000"/>
              <a:gd name="connsiteX39" fmla="*/ 5407356 w 6127519"/>
              <a:gd name="connsiteY39" fmla="*/ 2787545 h 6858000"/>
              <a:gd name="connsiteX40" fmla="*/ 5457023 w 6127519"/>
              <a:gd name="connsiteY40" fmla="*/ 2858292 h 6858000"/>
              <a:gd name="connsiteX41" fmla="*/ 5479298 w 6127519"/>
              <a:gd name="connsiteY41" fmla="*/ 2947791 h 6858000"/>
              <a:gd name="connsiteX42" fmla="*/ 5481770 w 6127519"/>
              <a:gd name="connsiteY42" fmla="*/ 2951352 h 6858000"/>
              <a:gd name="connsiteX43" fmla="*/ 5482415 w 6127519"/>
              <a:gd name="connsiteY43" fmla="*/ 3004079 h 6858000"/>
              <a:gd name="connsiteX44" fmla="*/ 5503944 w 6127519"/>
              <a:gd name="connsiteY44" fmla="*/ 3123335 h 6858000"/>
              <a:gd name="connsiteX45" fmla="*/ 5516007 w 6127519"/>
              <a:gd name="connsiteY45" fmla="*/ 3258473 h 6858000"/>
              <a:gd name="connsiteX46" fmla="*/ 5589758 w 6127519"/>
              <a:gd name="connsiteY46" fmla="*/ 3453699 h 6858000"/>
              <a:gd name="connsiteX47" fmla="*/ 5596144 w 6127519"/>
              <a:gd name="connsiteY47" fmla="*/ 3534624 h 6858000"/>
              <a:gd name="connsiteX48" fmla="*/ 5597750 w 6127519"/>
              <a:gd name="connsiteY48" fmla="*/ 3534129 h 6858000"/>
              <a:gd name="connsiteX49" fmla="*/ 5599700 w 6127519"/>
              <a:gd name="connsiteY49" fmla="*/ 3547221 h 6858000"/>
              <a:gd name="connsiteX50" fmla="*/ 5615031 w 6127519"/>
              <a:gd name="connsiteY50" fmla="*/ 3557482 h 6858000"/>
              <a:gd name="connsiteX51" fmla="*/ 5618377 w 6127519"/>
              <a:gd name="connsiteY51" fmla="*/ 3588431 h 6858000"/>
              <a:gd name="connsiteX52" fmla="*/ 5612155 w 6127519"/>
              <a:gd name="connsiteY52" fmla="*/ 3589869 h 6858000"/>
              <a:gd name="connsiteX53" fmla="*/ 5620843 w 6127519"/>
              <a:gd name="connsiteY53" fmla="*/ 3606745 h 6858000"/>
              <a:gd name="connsiteX54" fmla="*/ 5655472 w 6127519"/>
              <a:gd name="connsiteY54" fmla="*/ 3678877 h 6858000"/>
              <a:gd name="connsiteX55" fmla="*/ 5683015 w 6127519"/>
              <a:gd name="connsiteY55" fmla="*/ 3762025 h 6858000"/>
              <a:gd name="connsiteX56" fmla="*/ 5696643 w 6127519"/>
              <a:gd name="connsiteY56" fmla="*/ 3773888 h 6858000"/>
              <a:gd name="connsiteX57" fmla="*/ 5707995 w 6127519"/>
              <a:gd name="connsiteY57" fmla="*/ 3781685 h 6858000"/>
              <a:gd name="connsiteX58" fmla="*/ 5768491 w 6127519"/>
              <a:gd name="connsiteY58" fmla="*/ 3914399 h 6858000"/>
              <a:gd name="connsiteX59" fmla="*/ 5793123 w 6127519"/>
              <a:gd name="connsiteY59" fmla="*/ 3969952 h 6858000"/>
              <a:gd name="connsiteX60" fmla="*/ 5808321 w 6127519"/>
              <a:gd name="connsiteY60" fmla="*/ 3988153 h 6858000"/>
              <a:gd name="connsiteX61" fmla="*/ 5825621 w 6127519"/>
              <a:gd name="connsiteY61" fmla="*/ 4015525 h 6858000"/>
              <a:gd name="connsiteX62" fmla="*/ 5860672 w 6127519"/>
              <a:gd name="connsiteY62" fmla="*/ 4061579 h 6858000"/>
              <a:gd name="connsiteX63" fmla="*/ 5872173 w 6127519"/>
              <a:gd name="connsiteY63" fmla="*/ 4088497 h 6858000"/>
              <a:gd name="connsiteX64" fmla="*/ 5894095 w 6127519"/>
              <a:gd name="connsiteY64" fmla="*/ 4128857 h 6858000"/>
              <a:gd name="connsiteX65" fmla="*/ 5903513 w 6127519"/>
              <a:gd name="connsiteY65" fmla="*/ 4187661 h 6858000"/>
              <a:gd name="connsiteX66" fmla="*/ 5917114 w 6127519"/>
              <a:gd name="connsiteY66" fmla="*/ 4213096 h 6858000"/>
              <a:gd name="connsiteX67" fmla="*/ 5924233 w 6127519"/>
              <a:gd name="connsiteY67" fmla="*/ 4242060 h 6858000"/>
              <a:gd name="connsiteX68" fmla="*/ 5928910 w 6127519"/>
              <a:gd name="connsiteY68" fmla="*/ 4300973 h 6858000"/>
              <a:gd name="connsiteX69" fmla="*/ 5939320 w 6127519"/>
              <a:gd name="connsiteY69" fmla="*/ 4340435 h 6858000"/>
              <a:gd name="connsiteX70" fmla="*/ 5946705 w 6127519"/>
              <a:gd name="connsiteY70" fmla="*/ 4428051 h 6858000"/>
              <a:gd name="connsiteX71" fmla="*/ 5949261 w 6127519"/>
              <a:gd name="connsiteY71" fmla="*/ 4449185 h 6858000"/>
              <a:gd name="connsiteX72" fmla="*/ 5968960 w 6127519"/>
              <a:gd name="connsiteY72" fmla="*/ 4482655 h 6858000"/>
              <a:gd name="connsiteX73" fmla="*/ 5980106 w 6127519"/>
              <a:gd name="connsiteY73" fmla="*/ 4585087 h 6858000"/>
              <a:gd name="connsiteX74" fmla="*/ 5998138 w 6127519"/>
              <a:gd name="connsiteY74" fmla="*/ 4697518 h 6858000"/>
              <a:gd name="connsiteX75" fmla="*/ 6007819 w 6127519"/>
              <a:gd name="connsiteY75" fmla="*/ 4858148 h 6858000"/>
              <a:gd name="connsiteX76" fmla="*/ 6007749 w 6127519"/>
              <a:gd name="connsiteY76" fmla="*/ 4964715 h 6858000"/>
              <a:gd name="connsiteX77" fmla="*/ 6005269 w 6127519"/>
              <a:gd name="connsiteY77" fmla="*/ 5150567 h 6858000"/>
              <a:gd name="connsiteX78" fmla="*/ 6001127 w 6127519"/>
              <a:gd name="connsiteY78" fmla="*/ 5164609 h 6858000"/>
              <a:gd name="connsiteX79" fmla="*/ 5998514 w 6127519"/>
              <a:gd name="connsiteY79" fmla="*/ 5189673 h 6858000"/>
              <a:gd name="connsiteX80" fmla="*/ 6018409 w 6127519"/>
              <a:gd name="connsiteY80" fmla="*/ 5227157 h 6858000"/>
              <a:gd name="connsiteX81" fmla="*/ 6036748 w 6127519"/>
              <a:gd name="connsiteY81" fmla="*/ 5322752 h 6858000"/>
              <a:gd name="connsiteX82" fmla="*/ 6036943 w 6127519"/>
              <a:gd name="connsiteY82" fmla="*/ 5329480 h 6858000"/>
              <a:gd name="connsiteX83" fmla="*/ 6037677 w 6127519"/>
              <a:gd name="connsiteY83" fmla="*/ 5354807 h 6858000"/>
              <a:gd name="connsiteX84" fmla="*/ 6039728 w 6127519"/>
              <a:gd name="connsiteY84" fmla="*/ 5359416 h 6858000"/>
              <a:gd name="connsiteX85" fmla="*/ 6053435 w 6127519"/>
              <a:gd name="connsiteY85" fmla="*/ 5387547 h 6858000"/>
              <a:gd name="connsiteX86" fmla="*/ 6065933 w 6127519"/>
              <a:gd name="connsiteY86" fmla="*/ 5443002 h 6858000"/>
              <a:gd name="connsiteX87" fmla="*/ 6068640 w 6127519"/>
              <a:gd name="connsiteY87" fmla="*/ 5474503 h 6858000"/>
              <a:gd name="connsiteX88" fmla="*/ 6080922 w 6127519"/>
              <a:gd name="connsiteY88" fmla="*/ 5561070 h 6858000"/>
              <a:gd name="connsiteX89" fmla="*/ 6096949 w 6127519"/>
              <a:gd name="connsiteY89" fmla="*/ 5648179 h 6858000"/>
              <a:gd name="connsiteX90" fmla="*/ 6125703 w 6127519"/>
              <a:gd name="connsiteY90" fmla="*/ 5692894 h 6858000"/>
              <a:gd name="connsiteX91" fmla="*/ 6121353 w 6127519"/>
              <a:gd name="connsiteY91" fmla="*/ 5721725 h 6858000"/>
              <a:gd name="connsiteX92" fmla="*/ 6121607 w 6127519"/>
              <a:gd name="connsiteY92" fmla="*/ 5721959 h 6858000"/>
              <a:gd name="connsiteX93" fmla="*/ 6127024 w 6127519"/>
              <a:gd name="connsiteY93" fmla="*/ 5786902 h 6858000"/>
              <a:gd name="connsiteX94" fmla="*/ 6127519 w 6127519"/>
              <a:gd name="connsiteY94" fmla="*/ 5865775 h 6858000"/>
              <a:gd name="connsiteX95" fmla="*/ 6119217 w 6127519"/>
              <a:gd name="connsiteY95" fmla="*/ 5888542 h 6858000"/>
              <a:gd name="connsiteX96" fmla="*/ 6102493 w 6127519"/>
              <a:gd name="connsiteY96" fmla="*/ 5928602 h 6858000"/>
              <a:gd name="connsiteX97" fmla="*/ 6056863 w 6127519"/>
              <a:gd name="connsiteY97" fmla="*/ 6000643 h 6858000"/>
              <a:gd name="connsiteX98" fmla="*/ 6045436 w 6127519"/>
              <a:gd name="connsiteY98" fmla="*/ 6124480 h 6858000"/>
              <a:gd name="connsiteX99" fmla="*/ 6030489 w 6127519"/>
              <a:gd name="connsiteY99" fmla="*/ 6317666 h 6858000"/>
              <a:gd name="connsiteX100" fmla="*/ 6007492 w 6127519"/>
              <a:gd name="connsiteY100" fmla="*/ 6440818 h 6858000"/>
              <a:gd name="connsiteX101" fmla="*/ 6009467 w 6127519"/>
              <a:gd name="connsiteY101" fmla="*/ 6487076 h 6858000"/>
              <a:gd name="connsiteX102" fmla="*/ 5995064 w 6127519"/>
              <a:gd name="connsiteY102" fmla="*/ 6540791 h 6858000"/>
              <a:gd name="connsiteX103" fmla="*/ 6004510 w 6127519"/>
              <a:gd name="connsiteY103" fmla="*/ 6599256 h 6858000"/>
              <a:gd name="connsiteX104" fmla="*/ 5986207 w 6127519"/>
              <a:gd name="connsiteY104" fmla="*/ 6695855 h 6858000"/>
              <a:gd name="connsiteX105" fmla="*/ 5979428 w 6127519"/>
              <a:gd name="connsiteY105" fmla="*/ 6754678 h 6858000"/>
              <a:gd name="connsiteX106" fmla="*/ 5983398 w 6127519"/>
              <a:gd name="connsiteY106" fmla="*/ 6778641 h 6858000"/>
              <a:gd name="connsiteX107" fmla="*/ 5984543 w 6127519"/>
              <a:gd name="connsiteY107" fmla="*/ 6811016 h 6858000"/>
              <a:gd name="connsiteX108" fmla="*/ 5979671 w 6127519"/>
              <a:gd name="connsiteY108" fmla="*/ 6858000 h 6858000"/>
              <a:gd name="connsiteX109" fmla="*/ 0 w 6127519"/>
              <a:gd name="connsiteY109" fmla="*/ 6858000 h 6858000"/>
              <a:gd name="connsiteX110" fmla="*/ 0 w 6127519"/>
              <a:gd name="connsiteY110"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207370 w 6127519"/>
              <a:gd name="connsiteY18" fmla="*/ 1138097 h 6858000"/>
              <a:gd name="connsiteX19" fmla="*/ 5189234 w 6127519"/>
              <a:gd name="connsiteY19" fmla="*/ 1193495 h 6858000"/>
              <a:gd name="connsiteX20" fmla="*/ 5202769 w 6127519"/>
              <a:gd name="connsiteY20" fmla="*/ 1269450 h 6858000"/>
              <a:gd name="connsiteX21" fmla="*/ 5225968 w 6127519"/>
              <a:gd name="connsiteY21" fmla="*/ 1357994 h 6858000"/>
              <a:gd name="connsiteX22" fmla="*/ 5233819 w 6127519"/>
              <a:gd name="connsiteY22" fmla="*/ 1380922 h 6858000"/>
              <a:gd name="connsiteX23" fmla="*/ 5237226 w 6127519"/>
              <a:gd name="connsiteY23" fmla="*/ 1441327 h 6858000"/>
              <a:gd name="connsiteX24" fmla="*/ 5255653 w 6127519"/>
              <a:gd name="connsiteY24" fmla="*/ 1524712 h 6858000"/>
              <a:gd name="connsiteX25" fmla="*/ 5263491 w 6127519"/>
              <a:gd name="connsiteY25" fmla="*/ 1642938 h 6858000"/>
              <a:gd name="connsiteX26" fmla="*/ 5261314 w 6127519"/>
              <a:gd name="connsiteY26" fmla="*/ 1689177 h 6858000"/>
              <a:gd name="connsiteX27" fmla="*/ 5259788 w 6127519"/>
              <a:gd name="connsiteY27" fmla="*/ 1768516 h 6858000"/>
              <a:gd name="connsiteX28" fmla="*/ 5255696 w 6127519"/>
              <a:gd name="connsiteY28" fmla="*/ 1953770 h 6858000"/>
              <a:gd name="connsiteX29" fmla="*/ 5252592 w 6127519"/>
              <a:gd name="connsiteY29" fmla="*/ 2092210 h 6858000"/>
              <a:gd name="connsiteX30" fmla="*/ 5250104 w 6127519"/>
              <a:gd name="connsiteY30" fmla="*/ 2249166 h 6858000"/>
              <a:gd name="connsiteX31" fmla="*/ 5251214 w 6127519"/>
              <a:gd name="connsiteY31" fmla="*/ 2250944 h 6858000"/>
              <a:gd name="connsiteX32" fmla="*/ 5250644 w 6127519"/>
              <a:gd name="connsiteY32" fmla="*/ 2266619 h 6858000"/>
              <a:gd name="connsiteX33" fmla="*/ 5293877 w 6127519"/>
              <a:gd name="connsiteY33" fmla="*/ 2368649 h 6858000"/>
              <a:gd name="connsiteX34" fmla="*/ 5311338 w 6127519"/>
              <a:gd name="connsiteY34" fmla="*/ 2404034 h 6858000"/>
              <a:gd name="connsiteX35" fmla="*/ 5338366 w 6127519"/>
              <a:gd name="connsiteY35" fmla="*/ 2465052 h 6858000"/>
              <a:gd name="connsiteX36" fmla="*/ 5371263 w 6127519"/>
              <a:gd name="connsiteY36" fmla="*/ 2586413 h 6858000"/>
              <a:gd name="connsiteX37" fmla="*/ 5407503 w 6127519"/>
              <a:gd name="connsiteY37" fmla="*/ 2786290 h 6858000"/>
              <a:gd name="connsiteX38" fmla="*/ 5407356 w 6127519"/>
              <a:gd name="connsiteY38" fmla="*/ 2787545 h 6858000"/>
              <a:gd name="connsiteX39" fmla="*/ 5457023 w 6127519"/>
              <a:gd name="connsiteY39" fmla="*/ 2858292 h 6858000"/>
              <a:gd name="connsiteX40" fmla="*/ 5479298 w 6127519"/>
              <a:gd name="connsiteY40" fmla="*/ 2947791 h 6858000"/>
              <a:gd name="connsiteX41" fmla="*/ 5481770 w 6127519"/>
              <a:gd name="connsiteY41" fmla="*/ 2951352 h 6858000"/>
              <a:gd name="connsiteX42" fmla="*/ 5482415 w 6127519"/>
              <a:gd name="connsiteY42" fmla="*/ 3004079 h 6858000"/>
              <a:gd name="connsiteX43" fmla="*/ 5503944 w 6127519"/>
              <a:gd name="connsiteY43" fmla="*/ 3123335 h 6858000"/>
              <a:gd name="connsiteX44" fmla="*/ 5516007 w 6127519"/>
              <a:gd name="connsiteY44" fmla="*/ 3258473 h 6858000"/>
              <a:gd name="connsiteX45" fmla="*/ 5589758 w 6127519"/>
              <a:gd name="connsiteY45" fmla="*/ 3453699 h 6858000"/>
              <a:gd name="connsiteX46" fmla="*/ 5596144 w 6127519"/>
              <a:gd name="connsiteY46" fmla="*/ 3534624 h 6858000"/>
              <a:gd name="connsiteX47" fmla="*/ 5597750 w 6127519"/>
              <a:gd name="connsiteY47" fmla="*/ 3534129 h 6858000"/>
              <a:gd name="connsiteX48" fmla="*/ 5599700 w 6127519"/>
              <a:gd name="connsiteY48" fmla="*/ 3547221 h 6858000"/>
              <a:gd name="connsiteX49" fmla="*/ 5615031 w 6127519"/>
              <a:gd name="connsiteY49" fmla="*/ 3557482 h 6858000"/>
              <a:gd name="connsiteX50" fmla="*/ 5618377 w 6127519"/>
              <a:gd name="connsiteY50" fmla="*/ 3588431 h 6858000"/>
              <a:gd name="connsiteX51" fmla="*/ 5612155 w 6127519"/>
              <a:gd name="connsiteY51" fmla="*/ 3589869 h 6858000"/>
              <a:gd name="connsiteX52" fmla="*/ 5620843 w 6127519"/>
              <a:gd name="connsiteY52" fmla="*/ 3606745 h 6858000"/>
              <a:gd name="connsiteX53" fmla="*/ 5655472 w 6127519"/>
              <a:gd name="connsiteY53" fmla="*/ 3678877 h 6858000"/>
              <a:gd name="connsiteX54" fmla="*/ 5683015 w 6127519"/>
              <a:gd name="connsiteY54" fmla="*/ 3762025 h 6858000"/>
              <a:gd name="connsiteX55" fmla="*/ 5696643 w 6127519"/>
              <a:gd name="connsiteY55" fmla="*/ 3773888 h 6858000"/>
              <a:gd name="connsiteX56" fmla="*/ 5707995 w 6127519"/>
              <a:gd name="connsiteY56" fmla="*/ 3781685 h 6858000"/>
              <a:gd name="connsiteX57" fmla="*/ 5768491 w 6127519"/>
              <a:gd name="connsiteY57" fmla="*/ 3914399 h 6858000"/>
              <a:gd name="connsiteX58" fmla="*/ 5793123 w 6127519"/>
              <a:gd name="connsiteY58" fmla="*/ 3969952 h 6858000"/>
              <a:gd name="connsiteX59" fmla="*/ 5808321 w 6127519"/>
              <a:gd name="connsiteY59" fmla="*/ 3988153 h 6858000"/>
              <a:gd name="connsiteX60" fmla="*/ 5825621 w 6127519"/>
              <a:gd name="connsiteY60" fmla="*/ 4015525 h 6858000"/>
              <a:gd name="connsiteX61" fmla="*/ 5860672 w 6127519"/>
              <a:gd name="connsiteY61" fmla="*/ 4061579 h 6858000"/>
              <a:gd name="connsiteX62" fmla="*/ 5872173 w 6127519"/>
              <a:gd name="connsiteY62" fmla="*/ 4088497 h 6858000"/>
              <a:gd name="connsiteX63" fmla="*/ 5894095 w 6127519"/>
              <a:gd name="connsiteY63" fmla="*/ 4128857 h 6858000"/>
              <a:gd name="connsiteX64" fmla="*/ 5903513 w 6127519"/>
              <a:gd name="connsiteY64" fmla="*/ 4187661 h 6858000"/>
              <a:gd name="connsiteX65" fmla="*/ 5917114 w 6127519"/>
              <a:gd name="connsiteY65" fmla="*/ 4213096 h 6858000"/>
              <a:gd name="connsiteX66" fmla="*/ 5924233 w 6127519"/>
              <a:gd name="connsiteY66" fmla="*/ 4242060 h 6858000"/>
              <a:gd name="connsiteX67" fmla="*/ 5928910 w 6127519"/>
              <a:gd name="connsiteY67" fmla="*/ 4300973 h 6858000"/>
              <a:gd name="connsiteX68" fmla="*/ 5939320 w 6127519"/>
              <a:gd name="connsiteY68" fmla="*/ 4340435 h 6858000"/>
              <a:gd name="connsiteX69" fmla="*/ 5946705 w 6127519"/>
              <a:gd name="connsiteY69" fmla="*/ 4428051 h 6858000"/>
              <a:gd name="connsiteX70" fmla="*/ 5949261 w 6127519"/>
              <a:gd name="connsiteY70" fmla="*/ 4449185 h 6858000"/>
              <a:gd name="connsiteX71" fmla="*/ 5968960 w 6127519"/>
              <a:gd name="connsiteY71" fmla="*/ 4482655 h 6858000"/>
              <a:gd name="connsiteX72" fmla="*/ 5980106 w 6127519"/>
              <a:gd name="connsiteY72" fmla="*/ 4585087 h 6858000"/>
              <a:gd name="connsiteX73" fmla="*/ 5998138 w 6127519"/>
              <a:gd name="connsiteY73" fmla="*/ 4697518 h 6858000"/>
              <a:gd name="connsiteX74" fmla="*/ 6007819 w 6127519"/>
              <a:gd name="connsiteY74" fmla="*/ 4858148 h 6858000"/>
              <a:gd name="connsiteX75" fmla="*/ 6007749 w 6127519"/>
              <a:gd name="connsiteY75" fmla="*/ 4964715 h 6858000"/>
              <a:gd name="connsiteX76" fmla="*/ 6005269 w 6127519"/>
              <a:gd name="connsiteY76" fmla="*/ 5150567 h 6858000"/>
              <a:gd name="connsiteX77" fmla="*/ 6001127 w 6127519"/>
              <a:gd name="connsiteY77" fmla="*/ 5164609 h 6858000"/>
              <a:gd name="connsiteX78" fmla="*/ 5998514 w 6127519"/>
              <a:gd name="connsiteY78" fmla="*/ 5189673 h 6858000"/>
              <a:gd name="connsiteX79" fmla="*/ 6018409 w 6127519"/>
              <a:gd name="connsiteY79" fmla="*/ 5227157 h 6858000"/>
              <a:gd name="connsiteX80" fmla="*/ 6036748 w 6127519"/>
              <a:gd name="connsiteY80" fmla="*/ 5322752 h 6858000"/>
              <a:gd name="connsiteX81" fmla="*/ 6036943 w 6127519"/>
              <a:gd name="connsiteY81" fmla="*/ 5329480 h 6858000"/>
              <a:gd name="connsiteX82" fmla="*/ 6037677 w 6127519"/>
              <a:gd name="connsiteY82" fmla="*/ 5354807 h 6858000"/>
              <a:gd name="connsiteX83" fmla="*/ 6039728 w 6127519"/>
              <a:gd name="connsiteY83" fmla="*/ 5359416 h 6858000"/>
              <a:gd name="connsiteX84" fmla="*/ 6053435 w 6127519"/>
              <a:gd name="connsiteY84" fmla="*/ 5387547 h 6858000"/>
              <a:gd name="connsiteX85" fmla="*/ 6065933 w 6127519"/>
              <a:gd name="connsiteY85" fmla="*/ 5443002 h 6858000"/>
              <a:gd name="connsiteX86" fmla="*/ 6068640 w 6127519"/>
              <a:gd name="connsiteY86" fmla="*/ 5474503 h 6858000"/>
              <a:gd name="connsiteX87" fmla="*/ 6080922 w 6127519"/>
              <a:gd name="connsiteY87" fmla="*/ 5561070 h 6858000"/>
              <a:gd name="connsiteX88" fmla="*/ 6096949 w 6127519"/>
              <a:gd name="connsiteY88" fmla="*/ 5648179 h 6858000"/>
              <a:gd name="connsiteX89" fmla="*/ 6125703 w 6127519"/>
              <a:gd name="connsiteY89" fmla="*/ 5692894 h 6858000"/>
              <a:gd name="connsiteX90" fmla="*/ 6121353 w 6127519"/>
              <a:gd name="connsiteY90" fmla="*/ 5721725 h 6858000"/>
              <a:gd name="connsiteX91" fmla="*/ 6121607 w 6127519"/>
              <a:gd name="connsiteY91" fmla="*/ 5721959 h 6858000"/>
              <a:gd name="connsiteX92" fmla="*/ 6127024 w 6127519"/>
              <a:gd name="connsiteY92" fmla="*/ 5786902 h 6858000"/>
              <a:gd name="connsiteX93" fmla="*/ 6127519 w 6127519"/>
              <a:gd name="connsiteY93" fmla="*/ 5865775 h 6858000"/>
              <a:gd name="connsiteX94" fmla="*/ 6119217 w 6127519"/>
              <a:gd name="connsiteY94" fmla="*/ 5888542 h 6858000"/>
              <a:gd name="connsiteX95" fmla="*/ 6102493 w 6127519"/>
              <a:gd name="connsiteY95" fmla="*/ 5928602 h 6858000"/>
              <a:gd name="connsiteX96" fmla="*/ 6056863 w 6127519"/>
              <a:gd name="connsiteY96" fmla="*/ 6000643 h 6858000"/>
              <a:gd name="connsiteX97" fmla="*/ 6045436 w 6127519"/>
              <a:gd name="connsiteY97" fmla="*/ 6124480 h 6858000"/>
              <a:gd name="connsiteX98" fmla="*/ 6030489 w 6127519"/>
              <a:gd name="connsiteY98" fmla="*/ 6317666 h 6858000"/>
              <a:gd name="connsiteX99" fmla="*/ 6007492 w 6127519"/>
              <a:gd name="connsiteY99" fmla="*/ 6440818 h 6858000"/>
              <a:gd name="connsiteX100" fmla="*/ 6009467 w 6127519"/>
              <a:gd name="connsiteY100" fmla="*/ 6487076 h 6858000"/>
              <a:gd name="connsiteX101" fmla="*/ 5995064 w 6127519"/>
              <a:gd name="connsiteY101" fmla="*/ 6540791 h 6858000"/>
              <a:gd name="connsiteX102" fmla="*/ 6004510 w 6127519"/>
              <a:gd name="connsiteY102" fmla="*/ 6599256 h 6858000"/>
              <a:gd name="connsiteX103" fmla="*/ 5986207 w 6127519"/>
              <a:gd name="connsiteY103" fmla="*/ 6695855 h 6858000"/>
              <a:gd name="connsiteX104" fmla="*/ 5979428 w 6127519"/>
              <a:gd name="connsiteY104" fmla="*/ 6754678 h 6858000"/>
              <a:gd name="connsiteX105" fmla="*/ 5983398 w 6127519"/>
              <a:gd name="connsiteY105" fmla="*/ 6778641 h 6858000"/>
              <a:gd name="connsiteX106" fmla="*/ 5984543 w 6127519"/>
              <a:gd name="connsiteY106" fmla="*/ 6811016 h 6858000"/>
              <a:gd name="connsiteX107" fmla="*/ 5979671 w 6127519"/>
              <a:gd name="connsiteY107" fmla="*/ 6858000 h 6858000"/>
              <a:gd name="connsiteX108" fmla="*/ 0 w 6127519"/>
              <a:gd name="connsiteY108" fmla="*/ 6858000 h 6858000"/>
              <a:gd name="connsiteX109" fmla="*/ 0 w 6127519"/>
              <a:gd name="connsiteY109"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10428 w 6127519"/>
              <a:gd name="connsiteY13" fmla="*/ 815772 h 6858000"/>
              <a:gd name="connsiteX14" fmla="*/ 5221088 w 6127519"/>
              <a:gd name="connsiteY14" fmla="*/ 860193 h 6858000"/>
              <a:gd name="connsiteX15" fmla="*/ 5230806 w 6127519"/>
              <a:gd name="connsiteY15" fmla="*/ 961354 h 6858000"/>
              <a:gd name="connsiteX16" fmla="*/ 5201018 w 6127519"/>
              <a:gd name="connsiteY16" fmla="*/ 1095027 h 6858000"/>
              <a:gd name="connsiteX17" fmla="*/ 5202153 w 6127519"/>
              <a:gd name="connsiteY17" fmla="*/ 1133224 h 6858000"/>
              <a:gd name="connsiteX18" fmla="*/ 5189234 w 6127519"/>
              <a:gd name="connsiteY18" fmla="*/ 1193495 h 6858000"/>
              <a:gd name="connsiteX19" fmla="*/ 5202769 w 6127519"/>
              <a:gd name="connsiteY19" fmla="*/ 1269450 h 6858000"/>
              <a:gd name="connsiteX20" fmla="*/ 5225968 w 6127519"/>
              <a:gd name="connsiteY20" fmla="*/ 1357994 h 6858000"/>
              <a:gd name="connsiteX21" fmla="*/ 5233819 w 6127519"/>
              <a:gd name="connsiteY21" fmla="*/ 1380922 h 6858000"/>
              <a:gd name="connsiteX22" fmla="*/ 5237226 w 6127519"/>
              <a:gd name="connsiteY22" fmla="*/ 1441327 h 6858000"/>
              <a:gd name="connsiteX23" fmla="*/ 5255653 w 6127519"/>
              <a:gd name="connsiteY23" fmla="*/ 1524712 h 6858000"/>
              <a:gd name="connsiteX24" fmla="*/ 5263491 w 6127519"/>
              <a:gd name="connsiteY24" fmla="*/ 1642938 h 6858000"/>
              <a:gd name="connsiteX25" fmla="*/ 5261314 w 6127519"/>
              <a:gd name="connsiteY25" fmla="*/ 1689177 h 6858000"/>
              <a:gd name="connsiteX26" fmla="*/ 5259788 w 6127519"/>
              <a:gd name="connsiteY26" fmla="*/ 1768516 h 6858000"/>
              <a:gd name="connsiteX27" fmla="*/ 5255696 w 6127519"/>
              <a:gd name="connsiteY27" fmla="*/ 1953770 h 6858000"/>
              <a:gd name="connsiteX28" fmla="*/ 5252592 w 6127519"/>
              <a:gd name="connsiteY28" fmla="*/ 2092210 h 6858000"/>
              <a:gd name="connsiteX29" fmla="*/ 5250104 w 6127519"/>
              <a:gd name="connsiteY29" fmla="*/ 2249166 h 6858000"/>
              <a:gd name="connsiteX30" fmla="*/ 5251214 w 6127519"/>
              <a:gd name="connsiteY30" fmla="*/ 2250944 h 6858000"/>
              <a:gd name="connsiteX31" fmla="*/ 5250644 w 6127519"/>
              <a:gd name="connsiteY31" fmla="*/ 2266619 h 6858000"/>
              <a:gd name="connsiteX32" fmla="*/ 5293877 w 6127519"/>
              <a:gd name="connsiteY32" fmla="*/ 2368649 h 6858000"/>
              <a:gd name="connsiteX33" fmla="*/ 5311338 w 6127519"/>
              <a:gd name="connsiteY33" fmla="*/ 2404034 h 6858000"/>
              <a:gd name="connsiteX34" fmla="*/ 5338366 w 6127519"/>
              <a:gd name="connsiteY34" fmla="*/ 2465052 h 6858000"/>
              <a:gd name="connsiteX35" fmla="*/ 5371263 w 6127519"/>
              <a:gd name="connsiteY35" fmla="*/ 2586413 h 6858000"/>
              <a:gd name="connsiteX36" fmla="*/ 5407503 w 6127519"/>
              <a:gd name="connsiteY36" fmla="*/ 2786290 h 6858000"/>
              <a:gd name="connsiteX37" fmla="*/ 5407356 w 6127519"/>
              <a:gd name="connsiteY37" fmla="*/ 2787545 h 6858000"/>
              <a:gd name="connsiteX38" fmla="*/ 5457023 w 6127519"/>
              <a:gd name="connsiteY38" fmla="*/ 2858292 h 6858000"/>
              <a:gd name="connsiteX39" fmla="*/ 5479298 w 6127519"/>
              <a:gd name="connsiteY39" fmla="*/ 2947791 h 6858000"/>
              <a:gd name="connsiteX40" fmla="*/ 5481770 w 6127519"/>
              <a:gd name="connsiteY40" fmla="*/ 2951352 h 6858000"/>
              <a:gd name="connsiteX41" fmla="*/ 5482415 w 6127519"/>
              <a:gd name="connsiteY41" fmla="*/ 3004079 h 6858000"/>
              <a:gd name="connsiteX42" fmla="*/ 5503944 w 6127519"/>
              <a:gd name="connsiteY42" fmla="*/ 3123335 h 6858000"/>
              <a:gd name="connsiteX43" fmla="*/ 5516007 w 6127519"/>
              <a:gd name="connsiteY43" fmla="*/ 3258473 h 6858000"/>
              <a:gd name="connsiteX44" fmla="*/ 5589758 w 6127519"/>
              <a:gd name="connsiteY44" fmla="*/ 3453699 h 6858000"/>
              <a:gd name="connsiteX45" fmla="*/ 5596144 w 6127519"/>
              <a:gd name="connsiteY45" fmla="*/ 3534624 h 6858000"/>
              <a:gd name="connsiteX46" fmla="*/ 5597750 w 6127519"/>
              <a:gd name="connsiteY46" fmla="*/ 3534129 h 6858000"/>
              <a:gd name="connsiteX47" fmla="*/ 5599700 w 6127519"/>
              <a:gd name="connsiteY47" fmla="*/ 3547221 h 6858000"/>
              <a:gd name="connsiteX48" fmla="*/ 5615031 w 6127519"/>
              <a:gd name="connsiteY48" fmla="*/ 3557482 h 6858000"/>
              <a:gd name="connsiteX49" fmla="*/ 5618377 w 6127519"/>
              <a:gd name="connsiteY49" fmla="*/ 3588431 h 6858000"/>
              <a:gd name="connsiteX50" fmla="*/ 5612155 w 6127519"/>
              <a:gd name="connsiteY50" fmla="*/ 3589869 h 6858000"/>
              <a:gd name="connsiteX51" fmla="*/ 5620843 w 6127519"/>
              <a:gd name="connsiteY51" fmla="*/ 3606745 h 6858000"/>
              <a:gd name="connsiteX52" fmla="*/ 5655472 w 6127519"/>
              <a:gd name="connsiteY52" fmla="*/ 3678877 h 6858000"/>
              <a:gd name="connsiteX53" fmla="*/ 5683015 w 6127519"/>
              <a:gd name="connsiteY53" fmla="*/ 3762025 h 6858000"/>
              <a:gd name="connsiteX54" fmla="*/ 5696643 w 6127519"/>
              <a:gd name="connsiteY54" fmla="*/ 3773888 h 6858000"/>
              <a:gd name="connsiteX55" fmla="*/ 5707995 w 6127519"/>
              <a:gd name="connsiteY55" fmla="*/ 3781685 h 6858000"/>
              <a:gd name="connsiteX56" fmla="*/ 5768491 w 6127519"/>
              <a:gd name="connsiteY56" fmla="*/ 3914399 h 6858000"/>
              <a:gd name="connsiteX57" fmla="*/ 5793123 w 6127519"/>
              <a:gd name="connsiteY57" fmla="*/ 3969952 h 6858000"/>
              <a:gd name="connsiteX58" fmla="*/ 5808321 w 6127519"/>
              <a:gd name="connsiteY58" fmla="*/ 3988153 h 6858000"/>
              <a:gd name="connsiteX59" fmla="*/ 5825621 w 6127519"/>
              <a:gd name="connsiteY59" fmla="*/ 4015525 h 6858000"/>
              <a:gd name="connsiteX60" fmla="*/ 5860672 w 6127519"/>
              <a:gd name="connsiteY60" fmla="*/ 4061579 h 6858000"/>
              <a:gd name="connsiteX61" fmla="*/ 5872173 w 6127519"/>
              <a:gd name="connsiteY61" fmla="*/ 4088497 h 6858000"/>
              <a:gd name="connsiteX62" fmla="*/ 5894095 w 6127519"/>
              <a:gd name="connsiteY62" fmla="*/ 4128857 h 6858000"/>
              <a:gd name="connsiteX63" fmla="*/ 5903513 w 6127519"/>
              <a:gd name="connsiteY63" fmla="*/ 4187661 h 6858000"/>
              <a:gd name="connsiteX64" fmla="*/ 5917114 w 6127519"/>
              <a:gd name="connsiteY64" fmla="*/ 4213096 h 6858000"/>
              <a:gd name="connsiteX65" fmla="*/ 5924233 w 6127519"/>
              <a:gd name="connsiteY65" fmla="*/ 4242060 h 6858000"/>
              <a:gd name="connsiteX66" fmla="*/ 5928910 w 6127519"/>
              <a:gd name="connsiteY66" fmla="*/ 4300973 h 6858000"/>
              <a:gd name="connsiteX67" fmla="*/ 5939320 w 6127519"/>
              <a:gd name="connsiteY67" fmla="*/ 4340435 h 6858000"/>
              <a:gd name="connsiteX68" fmla="*/ 5946705 w 6127519"/>
              <a:gd name="connsiteY68" fmla="*/ 4428051 h 6858000"/>
              <a:gd name="connsiteX69" fmla="*/ 5949261 w 6127519"/>
              <a:gd name="connsiteY69" fmla="*/ 4449185 h 6858000"/>
              <a:gd name="connsiteX70" fmla="*/ 5968960 w 6127519"/>
              <a:gd name="connsiteY70" fmla="*/ 4482655 h 6858000"/>
              <a:gd name="connsiteX71" fmla="*/ 5980106 w 6127519"/>
              <a:gd name="connsiteY71" fmla="*/ 4585087 h 6858000"/>
              <a:gd name="connsiteX72" fmla="*/ 5998138 w 6127519"/>
              <a:gd name="connsiteY72" fmla="*/ 4697518 h 6858000"/>
              <a:gd name="connsiteX73" fmla="*/ 6007819 w 6127519"/>
              <a:gd name="connsiteY73" fmla="*/ 4858148 h 6858000"/>
              <a:gd name="connsiteX74" fmla="*/ 6007749 w 6127519"/>
              <a:gd name="connsiteY74" fmla="*/ 4964715 h 6858000"/>
              <a:gd name="connsiteX75" fmla="*/ 6005269 w 6127519"/>
              <a:gd name="connsiteY75" fmla="*/ 5150567 h 6858000"/>
              <a:gd name="connsiteX76" fmla="*/ 6001127 w 6127519"/>
              <a:gd name="connsiteY76" fmla="*/ 5164609 h 6858000"/>
              <a:gd name="connsiteX77" fmla="*/ 5998514 w 6127519"/>
              <a:gd name="connsiteY77" fmla="*/ 5189673 h 6858000"/>
              <a:gd name="connsiteX78" fmla="*/ 6018409 w 6127519"/>
              <a:gd name="connsiteY78" fmla="*/ 5227157 h 6858000"/>
              <a:gd name="connsiteX79" fmla="*/ 6036748 w 6127519"/>
              <a:gd name="connsiteY79" fmla="*/ 5322752 h 6858000"/>
              <a:gd name="connsiteX80" fmla="*/ 6036943 w 6127519"/>
              <a:gd name="connsiteY80" fmla="*/ 5329480 h 6858000"/>
              <a:gd name="connsiteX81" fmla="*/ 6037677 w 6127519"/>
              <a:gd name="connsiteY81" fmla="*/ 5354807 h 6858000"/>
              <a:gd name="connsiteX82" fmla="*/ 6039728 w 6127519"/>
              <a:gd name="connsiteY82" fmla="*/ 5359416 h 6858000"/>
              <a:gd name="connsiteX83" fmla="*/ 6053435 w 6127519"/>
              <a:gd name="connsiteY83" fmla="*/ 5387547 h 6858000"/>
              <a:gd name="connsiteX84" fmla="*/ 6065933 w 6127519"/>
              <a:gd name="connsiteY84" fmla="*/ 5443002 h 6858000"/>
              <a:gd name="connsiteX85" fmla="*/ 6068640 w 6127519"/>
              <a:gd name="connsiteY85" fmla="*/ 5474503 h 6858000"/>
              <a:gd name="connsiteX86" fmla="*/ 6080922 w 6127519"/>
              <a:gd name="connsiteY86" fmla="*/ 5561070 h 6858000"/>
              <a:gd name="connsiteX87" fmla="*/ 6096949 w 6127519"/>
              <a:gd name="connsiteY87" fmla="*/ 5648179 h 6858000"/>
              <a:gd name="connsiteX88" fmla="*/ 6125703 w 6127519"/>
              <a:gd name="connsiteY88" fmla="*/ 5692894 h 6858000"/>
              <a:gd name="connsiteX89" fmla="*/ 6121353 w 6127519"/>
              <a:gd name="connsiteY89" fmla="*/ 5721725 h 6858000"/>
              <a:gd name="connsiteX90" fmla="*/ 6121607 w 6127519"/>
              <a:gd name="connsiteY90" fmla="*/ 5721959 h 6858000"/>
              <a:gd name="connsiteX91" fmla="*/ 6127024 w 6127519"/>
              <a:gd name="connsiteY91" fmla="*/ 5786902 h 6858000"/>
              <a:gd name="connsiteX92" fmla="*/ 6127519 w 6127519"/>
              <a:gd name="connsiteY92" fmla="*/ 5865775 h 6858000"/>
              <a:gd name="connsiteX93" fmla="*/ 6119217 w 6127519"/>
              <a:gd name="connsiteY93" fmla="*/ 5888542 h 6858000"/>
              <a:gd name="connsiteX94" fmla="*/ 6102493 w 6127519"/>
              <a:gd name="connsiteY94" fmla="*/ 5928602 h 6858000"/>
              <a:gd name="connsiteX95" fmla="*/ 6056863 w 6127519"/>
              <a:gd name="connsiteY95" fmla="*/ 6000643 h 6858000"/>
              <a:gd name="connsiteX96" fmla="*/ 6045436 w 6127519"/>
              <a:gd name="connsiteY96" fmla="*/ 6124480 h 6858000"/>
              <a:gd name="connsiteX97" fmla="*/ 6030489 w 6127519"/>
              <a:gd name="connsiteY97" fmla="*/ 6317666 h 6858000"/>
              <a:gd name="connsiteX98" fmla="*/ 6007492 w 6127519"/>
              <a:gd name="connsiteY98" fmla="*/ 6440818 h 6858000"/>
              <a:gd name="connsiteX99" fmla="*/ 6009467 w 6127519"/>
              <a:gd name="connsiteY99" fmla="*/ 6487076 h 6858000"/>
              <a:gd name="connsiteX100" fmla="*/ 5995064 w 6127519"/>
              <a:gd name="connsiteY100" fmla="*/ 6540791 h 6858000"/>
              <a:gd name="connsiteX101" fmla="*/ 6004510 w 6127519"/>
              <a:gd name="connsiteY101" fmla="*/ 6599256 h 6858000"/>
              <a:gd name="connsiteX102" fmla="*/ 5986207 w 6127519"/>
              <a:gd name="connsiteY102" fmla="*/ 6695855 h 6858000"/>
              <a:gd name="connsiteX103" fmla="*/ 5979428 w 6127519"/>
              <a:gd name="connsiteY103" fmla="*/ 6754678 h 6858000"/>
              <a:gd name="connsiteX104" fmla="*/ 5983398 w 6127519"/>
              <a:gd name="connsiteY104" fmla="*/ 6778641 h 6858000"/>
              <a:gd name="connsiteX105" fmla="*/ 5984543 w 6127519"/>
              <a:gd name="connsiteY105" fmla="*/ 6811016 h 6858000"/>
              <a:gd name="connsiteX106" fmla="*/ 5979671 w 6127519"/>
              <a:gd name="connsiteY106" fmla="*/ 6858000 h 6858000"/>
              <a:gd name="connsiteX107" fmla="*/ 0 w 6127519"/>
              <a:gd name="connsiteY107" fmla="*/ 6858000 h 6858000"/>
              <a:gd name="connsiteX108" fmla="*/ 0 w 6127519"/>
              <a:gd name="connsiteY108"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5703 w 6127519"/>
              <a:gd name="connsiteY87" fmla="*/ 5692894 h 6858000"/>
              <a:gd name="connsiteX88" fmla="*/ 6121353 w 6127519"/>
              <a:gd name="connsiteY88" fmla="*/ 5721725 h 6858000"/>
              <a:gd name="connsiteX89" fmla="*/ 6121607 w 6127519"/>
              <a:gd name="connsiteY89" fmla="*/ 5721959 h 6858000"/>
              <a:gd name="connsiteX90" fmla="*/ 6127024 w 6127519"/>
              <a:gd name="connsiteY90" fmla="*/ 5786902 h 6858000"/>
              <a:gd name="connsiteX91" fmla="*/ 6127519 w 6127519"/>
              <a:gd name="connsiteY91" fmla="*/ 5865775 h 6858000"/>
              <a:gd name="connsiteX92" fmla="*/ 6119217 w 6127519"/>
              <a:gd name="connsiteY92" fmla="*/ 5888542 h 6858000"/>
              <a:gd name="connsiteX93" fmla="*/ 6102493 w 6127519"/>
              <a:gd name="connsiteY93" fmla="*/ 5928602 h 6858000"/>
              <a:gd name="connsiteX94" fmla="*/ 6056863 w 6127519"/>
              <a:gd name="connsiteY94" fmla="*/ 6000643 h 6858000"/>
              <a:gd name="connsiteX95" fmla="*/ 6045436 w 6127519"/>
              <a:gd name="connsiteY95" fmla="*/ 6124480 h 6858000"/>
              <a:gd name="connsiteX96" fmla="*/ 6030489 w 6127519"/>
              <a:gd name="connsiteY96" fmla="*/ 6317666 h 6858000"/>
              <a:gd name="connsiteX97" fmla="*/ 6007492 w 6127519"/>
              <a:gd name="connsiteY97" fmla="*/ 6440818 h 6858000"/>
              <a:gd name="connsiteX98" fmla="*/ 6009467 w 6127519"/>
              <a:gd name="connsiteY98" fmla="*/ 6487076 h 6858000"/>
              <a:gd name="connsiteX99" fmla="*/ 5995064 w 6127519"/>
              <a:gd name="connsiteY99" fmla="*/ 6540791 h 6858000"/>
              <a:gd name="connsiteX100" fmla="*/ 6004510 w 6127519"/>
              <a:gd name="connsiteY100" fmla="*/ 6599256 h 6858000"/>
              <a:gd name="connsiteX101" fmla="*/ 5986207 w 6127519"/>
              <a:gd name="connsiteY101" fmla="*/ 6695855 h 6858000"/>
              <a:gd name="connsiteX102" fmla="*/ 5979428 w 6127519"/>
              <a:gd name="connsiteY102" fmla="*/ 6754678 h 6858000"/>
              <a:gd name="connsiteX103" fmla="*/ 5983398 w 6127519"/>
              <a:gd name="connsiteY103" fmla="*/ 6778641 h 6858000"/>
              <a:gd name="connsiteX104" fmla="*/ 5984543 w 6127519"/>
              <a:gd name="connsiteY104" fmla="*/ 6811016 h 6858000"/>
              <a:gd name="connsiteX105" fmla="*/ 5979671 w 6127519"/>
              <a:gd name="connsiteY105" fmla="*/ 6858000 h 6858000"/>
              <a:gd name="connsiteX106" fmla="*/ 0 w 6127519"/>
              <a:gd name="connsiteY106" fmla="*/ 6858000 h 6858000"/>
              <a:gd name="connsiteX107" fmla="*/ 0 w 6127519"/>
              <a:gd name="connsiteY107"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21607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9217 w 6127519"/>
              <a:gd name="connsiteY91" fmla="*/ 5888542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16287 w 6127519"/>
              <a:gd name="connsiteY91" fmla="*/ 5868026 h 6858000"/>
              <a:gd name="connsiteX92" fmla="*/ 6102493 w 6127519"/>
              <a:gd name="connsiteY92" fmla="*/ 5928602 h 6858000"/>
              <a:gd name="connsiteX93" fmla="*/ 6056863 w 6127519"/>
              <a:gd name="connsiteY93" fmla="*/ 6000643 h 6858000"/>
              <a:gd name="connsiteX94" fmla="*/ 6045436 w 6127519"/>
              <a:gd name="connsiteY94" fmla="*/ 6124480 h 6858000"/>
              <a:gd name="connsiteX95" fmla="*/ 6030489 w 6127519"/>
              <a:gd name="connsiteY95" fmla="*/ 6317666 h 6858000"/>
              <a:gd name="connsiteX96" fmla="*/ 6007492 w 6127519"/>
              <a:gd name="connsiteY96" fmla="*/ 6440818 h 6858000"/>
              <a:gd name="connsiteX97" fmla="*/ 6009467 w 6127519"/>
              <a:gd name="connsiteY97" fmla="*/ 6487076 h 6858000"/>
              <a:gd name="connsiteX98" fmla="*/ 5995064 w 6127519"/>
              <a:gd name="connsiteY98" fmla="*/ 6540791 h 6858000"/>
              <a:gd name="connsiteX99" fmla="*/ 6004510 w 6127519"/>
              <a:gd name="connsiteY99" fmla="*/ 6599256 h 6858000"/>
              <a:gd name="connsiteX100" fmla="*/ 5986207 w 6127519"/>
              <a:gd name="connsiteY100" fmla="*/ 6695855 h 6858000"/>
              <a:gd name="connsiteX101" fmla="*/ 5979428 w 6127519"/>
              <a:gd name="connsiteY101" fmla="*/ 6754678 h 6858000"/>
              <a:gd name="connsiteX102" fmla="*/ 5983398 w 6127519"/>
              <a:gd name="connsiteY102" fmla="*/ 6778641 h 6858000"/>
              <a:gd name="connsiteX103" fmla="*/ 5984543 w 6127519"/>
              <a:gd name="connsiteY103" fmla="*/ 6811016 h 6858000"/>
              <a:gd name="connsiteX104" fmla="*/ 5979671 w 6127519"/>
              <a:gd name="connsiteY104" fmla="*/ 6858000 h 6858000"/>
              <a:gd name="connsiteX105" fmla="*/ 0 w 6127519"/>
              <a:gd name="connsiteY105" fmla="*/ 6858000 h 6858000"/>
              <a:gd name="connsiteX106" fmla="*/ 0 w 6127519"/>
              <a:gd name="connsiteY106" fmla="*/ 0 h 6858000"/>
              <a:gd name="connsiteX0" fmla="*/ 0 w 6127519"/>
              <a:gd name="connsiteY0" fmla="*/ 0 h 6858000"/>
              <a:gd name="connsiteX1" fmla="*/ 4965888 w 6127519"/>
              <a:gd name="connsiteY1" fmla="*/ 0 h 6858000"/>
              <a:gd name="connsiteX2" fmla="*/ 4967767 w 6127519"/>
              <a:gd name="connsiteY2" fmla="*/ 7930 h 6858000"/>
              <a:gd name="connsiteX3" fmla="*/ 4979444 w 6127519"/>
              <a:gd name="connsiteY3" fmla="*/ 43921 h 6858000"/>
              <a:gd name="connsiteX4" fmla="*/ 5021173 w 6127519"/>
              <a:gd name="connsiteY4" fmla="*/ 123738 h 6858000"/>
              <a:gd name="connsiteX5" fmla="*/ 5075458 w 6127519"/>
              <a:gd name="connsiteY5" fmla="*/ 264355 h 6858000"/>
              <a:gd name="connsiteX6" fmla="*/ 5081175 w 6127519"/>
              <a:gd name="connsiteY6" fmla="*/ 277448 h 6858000"/>
              <a:gd name="connsiteX7" fmla="*/ 5097011 w 6127519"/>
              <a:gd name="connsiteY7" fmla="*/ 355616 h 6858000"/>
              <a:gd name="connsiteX8" fmla="*/ 5130982 w 6127519"/>
              <a:gd name="connsiteY8" fmla="*/ 412030 h 6858000"/>
              <a:gd name="connsiteX9" fmla="*/ 5153000 w 6127519"/>
              <a:gd name="connsiteY9" fmla="*/ 507134 h 6858000"/>
              <a:gd name="connsiteX10" fmla="*/ 5171282 w 6127519"/>
              <a:gd name="connsiteY10" fmla="*/ 602071 h 6858000"/>
              <a:gd name="connsiteX11" fmla="*/ 5176196 w 6127519"/>
              <a:gd name="connsiteY11" fmla="*/ 636822 h 6858000"/>
              <a:gd name="connsiteX12" fmla="*/ 5189051 w 6127519"/>
              <a:gd name="connsiteY12" fmla="*/ 782518 h 6858000"/>
              <a:gd name="connsiteX13" fmla="*/ 5221088 w 6127519"/>
              <a:gd name="connsiteY13" fmla="*/ 860193 h 6858000"/>
              <a:gd name="connsiteX14" fmla="*/ 5230806 w 6127519"/>
              <a:gd name="connsiteY14" fmla="*/ 961354 h 6858000"/>
              <a:gd name="connsiteX15" fmla="*/ 5201018 w 6127519"/>
              <a:gd name="connsiteY15" fmla="*/ 1095027 h 6858000"/>
              <a:gd name="connsiteX16" fmla="*/ 5202153 w 6127519"/>
              <a:gd name="connsiteY16" fmla="*/ 1133224 h 6858000"/>
              <a:gd name="connsiteX17" fmla="*/ 5189234 w 6127519"/>
              <a:gd name="connsiteY17" fmla="*/ 1193495 h 6858000"/>
              <a:gd name="connsiteX18" fmla="*/ 5202769 w 6127519"/>
              <a:gd name="connsiteY18" fmla="*/ 1269450 h 6858000"/>
              <a:gd name="connsiteX19" fmla="*/ 5225968 w 6127519"/>
              <a:gd name="connsiteY19" fmla="*/ 1357994 h 6858000"/>
              <a:gd name="connsiteX20" fmla="*/ 5233819 w 6127519"/>
              <a:gd name="connsiteY20" fmla="*/ 1380922 h 6858000"/>
              <a:gd name="connsiteX21" fmla="*/ 5237226 w 6127519"/>
              <a:gd name="connsiteY21" fmla="*/ 1441327 h 6858000"/>
              <a:gd name="connsiteX22" fmla="*/ 5255653 w 6127519"/>
              <a:gd name="connsiteY22" fmla="*/ 1524712 h 6858000"/>
              <a:gd name="connsiteX23" fmla="*/ 5263491 w 6127519"/>
              <a:gd name="connsiteY23" fmla="*/ 1642938 h 6858000"/>
              <a:gd name="connsiteX24" fmla="*/ 5261314 w 6127519"/>
              <a:gd name="connsiteY24" fmla="*/ 1689177 h 6858000"/>
              <a:gd name="connsiteX25" fmla="*/ 5259788 w 6127519"/>
              <a:gd name="connsiteY25" fmla="*/ 1768516 h 6858000"/>
              <a:gd name="connsiteX26" fmla="*/ 5255696 w 6127519"/>
              <a:gd name="connsiteY26" fmla="*/ 1953770 h 6858000"/>
              <a:gd name="connsiteX27" fmla="*/ 5252592 w 6127519"/>
              <a:gd name="connsiteY27" fmla="*/ 2092210 h 6858000"/>
              <a:gd name="connsiteX28" fmla="*/ 5250104 w 6127519"/>
              <a:gd name="connsiteY28" fmla="*/ 2249166 h 6858000"/>
              <a:gd name="connsiteX29" fmla="*/ 5251214 w 6127519"/>
              <a:gd name="connsiteY29" fmla="*/ 2250944 h 6858000"/>
              <a:gd name="connsiteX30" fmla="*/ 5250644 w 6127519"/>
              <a:gd name="connsiteY30" fmla="*/ 2266619 h 6858000"/>
              <a:gd name="connsiteX31" fmla="*/ 5293877 w 6127519"/>
              <a:gd name="connsiteY31" fmla="*/ 2368649 h 6858000"/>
              <a:gd name="connsiteX32" fmla="*/ 5311338 w 6127519"/>
              <a:gd name="connsiteY32" fmla="*/ 2404034 h 6858000"/>
              <a:gd name="connsiteX33" fmla="*/ 5338366 w 6127519"/>
              <a:gd name="connsiteY33" fmla="*/ 2465052 h 6858000"/>
              <a:gd name="connsiteX34" fmla="*/ 5371263 w 6127519"/>
              <a:gd name="connsiteY34" fmla="*/ 2586413 h 6858000"/>
              <a:gd name="connsiteX35" fmla="*/ 5407503 w 6127519"/>
              <a:gd name="connsiteY35" fmla="*/ 2786290 h 6858000"/>
              <a:gd name="connsiteX36" fmla="*/ 5407356 w 6127519"/>
              <a:gd name="connsiteY36" fmla="*/ 2787545 h 6858000"/>
              <a:gd name="connsiteX37" fmla="*/ 5457023 w 6127519"/>
              <a:gd name="connsiteY37" fmla="*/ 2858292 h 6858000"/>
              <a:gd name="connsiteX38" fmla="*/ 5479298 w 6127519"/>
              <a:gd name="connsiteY38" fmla="*/ 2947791 h 6858000"/>
              <a:gd name="connsiteX39" fmla="*/ 5481770 w 6127519"/>
              <a:gd name="connsiteY39" fmla="*/ 2951352 h 6858000"/>
              <a:gd name="connsiteX40" fmla="*/ 5482415 w 6127519"/>
              <a:gd name="connsiteY40" fmla="*/ 3004079 h 6858000"/>
              <a:gd name="connsiteX41" fmla="*/ 5503944 w 6127519"/>
              <a:gd name="connsiteY41" fmla="*/ 3123335 h 6858000"/>
              <a:gd name="connsiteX42" fmla="*/ 5516007 w 6127519"/>
              <a:gd name="connsiteY42" fmla="*/ 3258473 h 6858000"/>
              <a:gd name="connsiteX43" fmla="*/ 5589758 w 6127519"/>
              <a:gd name="connsiteY43" fmla="*/ 3453699 h 6858000"/>
              <a:gd name="connsiteX44" fmla="*/ 5596144 w 6127519"/>
              <a:gd name="connsiteY44" fmla="*/ 3534624 h 6858000"/>
              <a:gd name="connsiteX45" fmla="*/ 5597750 w 6127519"/>
              <a:gd name="connsiteY45" fmla="*/ 3534129 h 6858000"/>
              <a:gd name="connsiteX46" fmla="*/ 5599700 w 6127519"/>
              <a:gd name="connsiteY46" fmla="*/ 3547221 h 6858000"/>
              <a:gd name="connsiteX47" fmla="*/ 5615031 w 6127519"/>
              <a:gd name="connsiteY47" fmla="*/ 3557482 h 6858000"/>
              <a:gd name="connsiteX48" fmla="*/ 5618377 w 6127519"/>
              <a:gd name="connsiteY48" fmla="*/ 3588431 h 6858000"/>
              <a:gd name="connsiteX49" fmla="*/ 5612155 w 6127519"/>
              <a:gd name="connsiteY49" fmla="*/ 3589869 h 6858000"/>
              <a:gd name="connsiteX50" fmla="*/ 5620843 w 6127519"/>
              <a:gd name="connsiteY50" fmla="*/ 3606745 h 6858000"/>
              <a:gd name="connsiteX51" fmla="*/ 5655472 w 6127519"/>
              <a:gd name="connsiteY51" fmla="*/ 3678877 h 6858000"/>
              <a:gd name="connsiteX52" fmla="*/ 5683015 w 6127519"/>
              <a:gd name="connsiteY52" fmla="*/ 3762025 h 6858000"/>
              <a:gd name="connsiteX53" fmla="*/ 5696643 w 6127519"/>
              <a:gd name="connsiteY53" fmla="*/ 3773888 h 6858000"/>
              <a:gd name="connsiteX54" fmla="*/ 5707995 w 6127519"/>
              <a:gd name="connsiteY54" fmla="*/ 3781685 h 6858000"/>
              <a:gd name="connsiteX55" fmla="*/ 5768491 w 6127519"/>
              <a:gd name="connsiteY55" fmla="*/ 3914399 h 6858000"/>
              <a:gd name="connsiteX56" fmla="*/ 5793123 w 6127519"/>
              <a:gd name="connsiteY56" fmla="*/ 3969952 h 6858000"/>
              <a:gd name="connsiteX57" fmla="*/ 5808321 w 6127519"/>
              <a:gd name="connsiteY57" fmla="*/ 3988153 h 6858000"/>
              <a:gd name="connsiteX58" fmla="*/ 5825621 w 6127519"/>
              <a:gd name="connsiteY58" fmla="*/ 4015525 h 6858000"/>
              <a:gd name="connsiteX59" fmla="*/ 5860672 w 6127519"/>
              <a:gd name="connsiteY59" fmla="*/ 4061579 h 6858000"/>
              <a:gd name="connsiteX60" fmla="*/ 5872173 w 6127519"/>
              <a:gd name="connsiteY60" fmla="*/ 4088497 h 6858000"/>
              <a:gd name="connsiteX61" fmla="*/ 5894095 w 6127519"/>
              <a:gd name="connsiteY61" fmla="*/ 4128857 h 6858000"/>
              <a:gd name="connsiteX62" fmla="*/ 5903513 w 6127519"/>
              <a:gd name="connsiteY62" fmla="*/ 4187661 h 6858000"/>
              <a:gd name="connsiteX63" fmla="*/ 5917114 w 6127519"/>
              <a:gd name="connsiteY63" fmla="*/ 4213096 h 6858000"/>
              <a:gd name="connsiteX64" fmla="*/ 5924233 w 6127519"/>
              <a:gd name="connsiteY64" fmla="*/ 4242060 h 6858000"/>
              <a:gd name="connsiteX65" fmla="*/ 5928910 w 6127519"/>
              <a:gd name="connsiteY65" fmla="*/ 4300973 h 6858000"/>
              <a:gd name="connsiteX66" fmla="*/ 5939320 w 6127519"/>
              <a:gd name="connsiteY66" fmla="*/ 4340435 h 6858000"/>
              <a:gd name="connsiteX67" fmla="*/ 5946705 w 6127519"/>
              <a:gd name="connsiteY67" fmla="*/ 4428051 h 6858000"/>
              <a:gd name="connsiteX68" fmla="*/ 5949261 w 6127519"/>
              <a:gd name="connsiteY68" fmla="*/ 4449185 h 6858000"/>
              <a:gd name="connsiteX69" fmla="*/ 5968960 w 6127519"/>
              <a:gd name="connsiteY69" fmla="*/ 4482655 h 6858000"/>
              <a:gd name="connsiteX70" fmla="*/ 5980106 w 6127519"/>
              <a:gd name="connsiteY70" fmla="*/ 4585087 h 6858000"/>
              <a:gd name="connsiteX71" fmla="*/ 5998138 w 6127519"/>
              <a:gd name="connsiteY71" fmla="*/ 4697518 h 6858000"/>
              <a:gd name="connsiteX72" fmla="*/ 6007819 w 6127519"/>
              <a:gd name="connsiteY72" fmla="*/ 4858148 h 6858000"/>
              <a:gd name="connsiteX73" fmla="*/ 6007749 w 6127519"/>
              <a:gd name="connsiteY73" fmla="*/ 4964715 h 6858000"/>
              <a:gd name="connsiteX74" fmla="*/ 6005269 w 6127519"/>
              <a:gd name="connsiteY74" fmla="*/ 5150567 h 6858000"/>
              <a:gd name="connsiteX75" fmla="*/ 6001127 w 6127519"/>
              <a:gd name="connsiteY75" fmla="*/ 5164609 h 6858000"/>
              <a:gd name="connsiteX76" fmla="*/ 5998514 w 6127519"/>
              <a:gd name="connsiteY76" fmla="*/ 5189673 h 6858000"/>
              <a:gd name="connsiteX77" fmla="*/ 6018409 w 6127519"/>
              <a:gd name="connsiteY77" fmla="*/ 5227157 h 6858000"/>
              <a:gd name="connsiteX78" fmla="*/ 6036748 w 6127519"/>
              <a:gd name="connsiteY78" fmla="*/ 5322752 h 6858000"/>
              <a:gd name="connsiteX79" fmla="*/ 6036943 w 6127519"/>
              <a:gd name="connsiteY79" fmla="*/ 5329480 h 6858000"/>
              <a:gd name="connsiteX80" fmla="*/ 6037677 w 6127519"/>
              <a:gd name="connsiteY80" fmla="*/ 5354807 h 6858000"/>
              <a:gd name="connsiteX81" fmla="*/ 6039728 w 6127519"/>
              <a:gd name="connsiteY81" fmla="*/ 5359416 h 6858000"/>
              <a:gd name="connsiteX82" fmla="*/ 6053435 w 6127519"/>
              <a:gd name="connsiteY82" fmla="*/ 5387547 h 6858000"/>
              <a:gd name="connsiteX83" fmla="*/ 6065933 w 6127519"/>
              <a:gd name="connsiteY83" fmla="*/ 5443002 h 6858000"/>
              <a:gd name="connsiteX84" fmla="*/ 6068640 w 6127519"/>
              <a:gd name="connsiteY84" fmla="*/ 5474503 h 6858000"/>
              <a:gd name="connsiteX85" fmla="*/ 6080922 w 6127519"/>
              <a:gd name="connsiteY85" fmla="*/ 5561070 h 6858000"/>
              <a:gd name="connsiteX86" fmla="*/ 6096949 w 6127519"/>
              <a:gd name="connsiteY86" fmla="*/ 5648179 h 6858000"/>
              <a:gd name="connsiteX87" fmla="*/ 6121353 w 6127519"/>
              <a:gd name="connsiteY87" fmla="*/ 5721725 h 6858000"/>
              <a:gd name="connsiteX88" fmla="*/ 6109884 w 6127519"/>
              <a:gd name="connsiteY88" fmla="*/ 5721959 h 6858000"/>
              <a:gd name="connsiteX89" fmla="*/ 6127024 w 6127519"/>
              <a:gd name="connsiteY89" fmla="*/ 5786902 h 6858000"/>
              <a:gd name="connsiteX90" fmla="*/ 6127519 w 6127519"/>
              <a:gd name="connsiteY90" fmla="*/ 5865775 h 6858000"/>
              <a:gd name="connsiteX91" fmla="*/ 6102493 w 6127519"/>
              <a:gd name="connsiteY91" fmla="*/ 5928602 h 6858000"/>
              <a:gd name="connsiteX92" fmla="*/ 6056863 w 6127519"/>
              <a:gd name="connsiteY92" fmla="*/ 6000643 h 6858000"/>
              <a:gd name="connsiteX93" fmla="*/ 6045436 w 6127519"/>
              <a:gd name="connsiteY93" fmla="*/ 6124480 h 6858000"/>
              <a:gd name="connsiteX94" fmla="*/ 6030489 w 6127519"/>
              <a:gd name="connsiteY94" fmla="*/ 6317666 h 6858000"/>
              <a:gd name="connsiteX95" fmla="*/ 6007492 w 6127519"/>
              <a:gd name="connsiteY95" fmla="*/ 6440818 h 6858000"/>
              <a:gd name="connsiteX96" fmla="*/ 6009467 w 6127519"/>
              <a:gd name="connsiteY96" fmla="*/ 6487076 h 6858000"/>
              <a:gd name="connsiteX97" fmla="*/ 5995064 w 6127519"/>
              <a:gd name="connsiteY97" fmla="*/ 6540791 h 6858000"/>
              <a:gd name="connsiteX98" fmla="*/ 6004510 w 6127519"/>
              <a:gd name="connsiteY98" fmla="*/ 6599256 h 6858000"/>
              <a:gd name="connsiteX99" fmla="*/ 5986207 w 6127519"/>
              <a:gd name="connsiteY99" fmla="*/ 6695855 h 6858000"/>
              <a:gd name="connsiteX100" fmla="*/ 5979428 w 6127519"/>
              <a:gd name="connsiteY100" fmla="*/ 6754678 h 6858000"/>
              <a:gd name="connsiteX101" fmla="*/ 5983398 w 6127519"/>
              <a:gd name="connsiteY101" fmla="*/ 6778641 h 6858000"/>
              <a:gd name="connsiteX102" fmla="*/ 5984543 w 6127519"/>
              <a:gd name="connsiteY102" fmla="*/ 6811016 h 6858000"/>
              <a:gd name="connsiteX103" fmla="*/ 5979671 w 6127519"/>
              <a:gd name="connsiteY103" fmla="*/ 6858000 h 6858000"/>
              <a:gd name="connsiteX104" fmla="*/ 0 w 6127519"/>
              <a:gd name="connsiteY104" fmla="*/ 6858000 h 6858000"/>
              <a:gd name="connsiteX105" fmla="*/ 0 w 6127519"/>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07995 w 6127024"/>
              <a:gd name="connsiteY54" fmla="*/ 3781685 h 6858000"/>
              <a:gd name="connsiteX55" fmla="*/ 5768491 w 6127024"/>
              <a:gd name="connsiteY55" fmla="*/ 3914399 h 6858000"/>
              <a:gd name="connsiteX56" fmla="*/ 5793123 w 6127024"/>
              <a:gd name="connsiteY56" fmla="*/ 3969952 h 6858000"/>
              <a:gd name="connsiteX57" fmla="*/ 5808321 w 6127024"/>
              <a:gd name="connsiteY57" fmla="*/ 3988153 h 6858000"/>
              <a:gd name="connsiteX58" fmla="*/ 5825621 w 6127024"/>
              <a:gd name="connsiteY58" fmla="*/ 4015525 h 6858000"/>
              <a:gd name="connsiteX59" fmla="*/ 5860672 w 6127024"/>
              <a:gd name="connsiteY59" fmla="*/ 4061579 h 6858000"/>
              <a:gd name="connsiteX60" fmla="*/ 5872173 w 6127024"/>
              <a:gd name="connsiteY60" fmla="*/ 4088497 h 6858000"/>
              <a:gd name="connsiteX61" fmla="*/ 5894095 w 6127024"/>
              <a:gd name="connsiteY61" fmla="*/ 4128857 h 6858000"/>
              <a:gd name="connsiteX62" fmla="*/ 5903513 w 6127024"/>
              <a:gd name="connsiteY62" fmla="*/ 4187661 h 6858000"/>
              <a:gd name="connsiteX63" fmla="*/ 5917114 w 6127024"/>
              <a:gd name="connsiteY63" fmla="*/ 4213096 h 6858000"/>
              <a:gd name="connsiteX64" fmla="*/ 5924233 w 6127024"/>
              <a:gd name="connsiteY64" fmla="*/ 4242060 h 6858000"/>
              <a:gd name="connsiteX65" fmla="*/ 5928910 w 6127024"/>
              <a:gd name="connsiteY65" fmla="*/ 4300973 h 6858000"/>
              <a:gd name="connsiteX66" fmla="*/ 5939320 w 6127024"/>
              <a:gd name="connsiteY66" fmla="*/ 4340435 h 6858000"/>
              <a:gd name="connsiteX67" fmla="*/ 5946705 w 6127024"/>
              <a:gd name="connsiteY67" fmla="*/ 4428051 h 6858000"/>
              <a:gd name="connsiteX68" fmla="*/ 5949261 w 6127024"/>
              <a:gd name="connsiteY68" fmla="*/ 4449185 h 6858000"/>
              <a:gd name="connsiteX69" fmla="*/ 5968960 w 6127024"/>
              <a:gd name="connsiteY69" fmla="*/ 4482655 h 6858000"/>
              <a:gd name="connsiteX70" fmla="*/ 5980106 w 6127024"/>
              <a:gd name="connsiteY70" fmla="*/ 4585087 h 6858000"/>
              <a:gd name="connsiteX71" fmla="*/ 5998138 w 6127024"/>
              <a:gd name="connsiteY71" fmla="*/ 4697518 h 6858000"/>
              <a:gd name="connsiteX72" fmla="*/ 6007819 w 6127024"/>
              <a:gd name="connsiteY72" fmla="*/ 4858148 h 6858000"/>
              <a:gd name="connsiteX73" fmla="*/ 6007749 w 6127024"/>
              <a:gd name="connsiteY73" fmla="*/ 4964715 h 6858000"/>
              <a:gd name="connsiteX74" fmla="*/ 6005269 w 6127024"/>
              <a:gd name="connsiteY74" fmla="*/ 5150567 h 6858000"/>
              <a:gd name="connsiteX75" fmla="*/ 6001127 w 6127024"/>
              <a:gd name="connsiteY75" fmla="*/ 5164609 h 6858000"/>
              <a:gd name="connsiteX76" fmla="*/ 5998514 w 6127024"/>
              <a:gd name="connsiteY76" fmla="*/ 5189673 h 6858000"/>
              <a:gd name="connsiteX77" fmla="*/ 6018409 w 6127024"/>
              <a:gd name="connsiteY77" fmla="*/ 5227157 h 6858000"/>
              <a:gd name="connsiteX78" fmla="*/ 6036748 w 6127024"/>
              <a:gd name="connsiteY78" fmla="*/ 5322752 h 6858000"/>
              <a:gd name="connsiteX79" fmla="*/ 6036943 w 6127024"/>
              <a:gd name="connsiteY79" fmla="*/ 5329480 h 6858000"/>
              <a:gd name="connsiteX80" fmla="*/ 6037677 w 6127024"/>
              <a:gd name="connsiteY80" fmla="*/ 5354807 h 6858000"/>
              <a:gd name="connsiteX81" fmla="*/ 6039728 w 6127024"/>
              <a:gd name="connsiteY81" fmla="*/ 5359416 h 6858000"/>
              <a:gd name="connsiteX82" fmla="*/ 6053435 w 6127024"/>
              <a:gd name="connsiteY82" fmla="*/ 5387547 h 6858000"/>
              <a:gd name="connsiteX83" fmla="*/ 6065933 w 6127024"/>
              <a:gd name="connsiteY83" fmla="*/ 5443002 h 6858000"/>
              <a:gd name="connsiteX84" fmla="*/ 6068640 w 6127024"/>
              <a:gd name="connsiteY84" fmla="*/ 5474503 h 6858000"/>
              <a:gd name="connsiteX85" fmla="*/ 6080922 w 6127024"/>
              <a:gd name="connsiteY85" fmla="*/ 5561070 h 6858000"/>
              <a:gd name="connsiteX86" fmla="*/ 6096949 w 6127024"/>
              <a:gd name="connsiteY86" fmla="*/ 5648179 h 6858000"/>
              <a:gd name="connsiteX87" fmla="*/ 6121353 w 6127024"/>
              <a:gd name="connsiteY87" fmla="*/ 5721725 h 6858000"/>
              <a:gd name="connsiteX88" fmla="*/ 6109884 w 6127024"/>
              <a:gd name="connsiteY88" fmla="*/ 5721959 h 6858000"/>
              <a:gd name="connsiteX89" fmla="*/ 6127024 w 6127024"/>
              <a:gd name="connsiteY89" fmla="*/ 5786902 h 6858000"/>
              <a:gd name="connsiteX90" fmla="*/ 6115796 w 6127024"/>
              <a:gd name="connsiteY90" fmla="*/ 5862844 h 6858000"/>
              <a:gd name="connsiteX91" fmla="*/ 6102493 w 6127024"/>
              <a:gd name="connsiteY91" fmla="*/ 5928602 h 6858000"/>
              <a:gd name="connsiteX92" fmla="*/ 6056863 w 6127024"/>
              <a:gd name="connsiteY92" fmla="*/ 6000643 h 6858000"/>
              <a:gd name="connsiteX93" fmla="*/ 6045436 w 6127024"/>
              <a:gd name="connsiteY93" fmla="*/ 6124480 h 6858000"/>
              <a:gd name="connsiteX94" fmla="*/ 6030489 w 6127024"/>
              <a:gd name="connsiteY94" fmla="*/ 6317666 h 6858000"/>
              <a:gd name="connsiteX95" fmla="*/ 6007492 w 6127024"/>
              <a:gd name="connsiteY95" fmla="*/ 6440818 h 6858000"/>
              <a:gd name="connsiteX96" fmla="*/ 6009467 w 6127024"/>
              <a:gd name="connsiteY96" fmla="*/ 6487076 h 6858000"/>
              <a:gd name="connsiteX97" fmla="*/ 5995064 w 6127024"/>
              <a:gd name="connsiteY97" fmla="*/ 6540791 h 6858000"/>
              <a:gd name="connsiteX98" fmla="*/ 6004510 w 6127024"/>
              <a:gd name="connsiteY98" fmla="*/ 6599256 h 6858000"/>
              <a:gd name="connsiteX99" fmla="*/ 5986207 w 6127024"/>
              <a:gd name="connsiteY99" fmla="*/ 6695855 h 6858000"/>
              <a:gd name="connsiteX100" fmla="*/ 5979428 w 6127024"/>
              <a:gd name="connsiteY100" fmla="*/ 6754678 h 6858000"/>
              <a:gd name="connsiteX101" fmla="*/ 5983398 w 6127024"/>
              <a:gd name="connsiteY101" fmla="*/ 6778641 h 6858000"/>
              <a:gd name="connsiteX102" fmla="*/ 5984543 w 6127024"/>
              <a:gd name="connsiteY102" fmla="*/ 6811016 h 6858000"/>
              <a:gd name="connsiteX103" fmla="*/ 5979671 w 6127024"/>
              <a:gd name="connsiteY103" fmla="*/ 6858000 h 6858000"/>
              <a:gd name="connsiteX104" fmla="*/ 0 w 6127024"/>
              <a:gd name="connsiteY104" fmla="*/ 6858000 h 6858000"/>
              <a:gd name="connsiteX105" fmla="*/ 0 w 6127024"/>
              <a:gd name="connsiteY10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5031 w 6127024"/>
              <a:gd name="connsiteY47" fmla="*/ 3557482 h 6858000"/>
              <a:gd name="connsiteX48" fmla="*/ 5618377 w 6127024"/>
              <a:gd name="connsiteY48" fmla="*/ 3588431 h 6858000"/>
              <a:gd name="connsiteX49" fmla="*/ 5612155 w 6127024"/>
              <a:gd name="connsiteY49" fmla="*/ 3589869 h 6858000"/>
              <a:gd name="connsiteX50" fmla="*/ 5620843 w 6127024"/>
              <a:gd name="connsiteY50" fmla="*/ 3606745 h 6858000"/>
              <a:gd name="connsiteX51" fmla="*/ 5655472 w 6127024"/>
              <a:gd name="connsiteY51" fmla="*/ 3678877 h 6858000"/>
              <a:gd name="connsiteX52" fmla="*/ 5683015 w 6127024"/>
              <a:gd name="connsiteY52" fmla="*/ 3762025 h 6858000"/>
              <a:gd name="connsiteX53" fmla="*/ 5696643 w 6127024"/>
              <a:gd name="connsiteY53" fmla="*/ 3773888 h 6858000"/>
              <a:gd name="connsiteX54" fmla="*/ 5768491 w 6127024"/>
              <a:gd name="connsiteY54" fmla="*/ 3914399 h 6858000"/>
              <a:gd name="connsiteX55" fmla="*/ 5793123 w 6127024"/>
              <a:gd name="connsiteY55" fmla="*/ 3969952 h 6858000"/>
              <a:gd name="connsiteX56" fmla="*/ 5808321 w 6127024"/>
              <a:gd name="connsiteY56" fmla="*/ 3988153 h 6858000"/>
              <a:gd name="connsiteX57" fmla="*/ 5825621 w 6127024"/>
              <a:gd name="connsiteY57" fmla="*/ 4015525 h 6858000"/>
              <a:gd name="connsiteX58" fmla="*/ 5860672 w 6127024"/>
              <a:gd name="connsiteY58" fmla="*/ 4061579 h 6858000"/>
              <a:gd name="connsiteX59" fmla="*/ 5872173 w 6127024"/>
              <a:gd name="connsiteY59" fmla="*/ 4088497 h 6858000"/>
              <a:gd name="connsiteX60" fmla="*/ 5894095 w 6127024"/>
              <a:gd name="connsiteY60" fmla="*/ 4128857 h 6858000"/>
              <a:gd name="connsiteX61" fmla="*/ 5903513 w 6127024"/>
              <a:gd name="connsiteY61" fmla="*/ 4187661 h 6858000"/>
              <a:gd name="connsiteX62" fmla="*/ 5917114 w 6127024"/>
              <a:gd name="connsiteY62" fmla="*/ 4213096 h 6858000"/>
              <a:gd name="connsiteX63" fmla="*/ 5924233 w 6127024"/>
              <a:gd name="connsiteY63" fmla="*/ 4242060 h 6858000"/>
              <a:gd name="connsiteX64" fmla="*/ 5928910 w 6127024"/>
              <a:gd name="connsiteY64" fmla="*/ 4300973 h 6858000"/>
              <a:gd name="connsiteX65" fmla="*/ 5939320 w 6127024"/>
              <a:gd name="connsiteY65" fmla="*/ 4340435 h 6858000"/>
              <a:gd name="connsiteX66" fmla="*/ 5946705 w 6127024"/>
              <a:gd name="connsiteY66" fmla="*/ 4428051 h 6858000"/>
              <a:gd name="connsiteX67" fmla="*/ 5949261 w 6127024"/>
              <a:gd name="connsiteY67" fmla="*/ 4449185 h 6858000"/>
              <a:gd name="connsiteX68" fmla="*/ 5968960 w 6127024"/>
              <a:gd name="connsiteY68" fmla="*/ 4482655 h 6858000"/>
              <a:gd name="connsiteX69" fmla="*/ 5980106 w 6127024"/>
              <a:gd name="connsiteY69" fmla="*/ 4585087 h 6858000"/>
              <a:gd name="connsiteX70" fmla="*/ 5998138 w 6127024"/>
              <a:gd name="connsiteY70" fmla="*/ 4697518 h 6858000"/>
              <a:gd name="connsiteX71" fmla="*/ 6007819 w 6127024"/>
              <a:gd name="connsiteY71" fmla="*/ 4858148 h 6858000"/>
              <a:gd name="connsiteX72" fmla="*/ 6007749 w 6127024"/>
              <a:gd name="connsiteY72" fmla="*/ 4964715 h 6858000"/>
              <a:gd name="connsiteX73" fmla="*/ 6005269 w 6127024"/>
              <a:gd name="connsiteY73" fmla="*/ 5150567 h 6858000"/>
              <a:gd name="connsiteX74" fmla="*/ 6001127 w 6127024"/>
              <a:gd name="connsiteY74" fmla="*/ 5164609 h 6858000"/>
              <a:gd name="connsiteX75" fmla="*/ 5998514 w 6127024"/>
              <a:gd name="connsiteY75" fmla="*/ 5189673 h 6858000"/>
              <a:gd name="connsiteX76" fmla="*/ 6018409 w 6127024"/>
              <a:gd name="connsiteY76" fmla="*/ 5227157 h 6858000"/>
              <a:gd name="connsiteX77" fmla="*/ 6036748 w 6127024"/>
              <a:gd name="connsiteY77" fmla="*/ 5322752 h 6858000"/>
              <a:gd name="connsiteX78" fmla="*/ 6036943 w 6127024"/>
              <a:gd name="connsiteY78" fmla="*/ 5329480 h 6858000"/>
              <a:gd name="connsiteX79" fmla="*/ 6037677 w 6127024"/>
              <a:gd name="connsiteY79" fmla="*/ 5354807 h 6858000"/>
              <a:gd name="connsiteX80" fmla="*/ 6039728 w 6127024"/>
              <a:gd name="connsiteY80" fmla="*/ 5359416 h 6858000"/>
              <a:gd name="connsiteX81" fmla="*/ 6053435 w 6127024"/>
              <a:gd name="connsiteY81" fmla="*/ 5387547 h 6858000"/>
              <a:gd name="connsiteX82" fmla="*/ 6065933 w 6127024"/>
              <a:gd name="connsiteY82" fmla="*/ 5443002 h 6858000"/>
              <a:gd name="connsiteX83" fmla="*/ 6068640 w 6127024"/>
              <a:gd name="connsiteY83" fmla="*/ 5474503 h 6858000"/>
              <a:gd name="connsiteX84" fmla="*/ 6080922 w 6127024"/>
              <a:gd name="connsiteY84" fmla="*/ 5561070 h 6858000"/>
              <a:gd name="connsiteX85" fmla="*/ 6096949 w 6127024"/>
              <a:gd name="connsiteY85" fmla="*/ 5648179 h 6858000"/>
              <a:gd name="connsiteX86" fmla="*/ 6121353 w 6127024"/>
              <a:gd name="connsiteY86" fmla="*/ 5721725 h 6858000"/>
              <a:gd name="connsiteX87" fmla="*/ 6109884 w 6127024"/>
              <a:gd name="connsiteY87" fmla="*/ 5721959 h 6858000"/>
              <a:gd name="connsiteX88" fmla="*/ 6127024 w 6127024"/>
              <a:gd name="connsiteY88" fmla="*/ 5786902 h 6858000"/>
              <a:gd name="connsiteX89" fmla="*/ 6115796 w 6127024"/>
              <a:gd name="connsiteY89" fmla="*/ 5862844 h 6858000"/>
              <a:gd name="connsiteX90" fmla="*/ 6102493 w 6127024"/>
              <a:gd name="connsiteY90" fmla="*/ 5928602 h 6858000"/>
              <a:gd name="connsiteX91" fmla="*/ 6056863 w 6127024"/>
              <a:gd name="connsiteY91" fmla="*/ 6000643 h 6858000"/>
              <a:gd name="connsiteX92" fmla="*/ 6045436 w 6127024"/>
              <a:gd name="connsiteY92" fmla="*/ 6124480 h 6858000"/>
              <a:gd name="connsiteX93" fmla="*/ 6030489 w 6127024"/>
              <a:gd name="connsiteY93" fmla="*/ 6317666 h 6858000"/>
              <a:gd name="connsiteX94" fmla="*/ 6007492 w 6127024"/>
              <a:gd name="connsiteY94" fmla="*/ 6440818 h 6858000"/>
              <a:gd name="connsiteX95" fmla="*/ 6009467 w 6127024"/>
              <a:gd name="connsiteY95" fmla="*/ 6487076 h 6858000"/>
              <a:gd name="connsiteX96" fmla="*/ 5995064 w 6127024"/>
              <a:gd name="connsiteY96" fmla="*/ 6540791 h 6858000"/>
              <a:gd name="connsiteX97" fmla="*/ 6004510 w 6127024"/>
              <a:gd name="connsiteY97" fmla="*/ 6599256 h 6858000"/>
              <a:gd name="connsiteX98" fmla="*/ 5986207 w 6127024"/>
              <a:gd name="connsiteY98" fmla="*/ 6695855 h 6858000"/>
              <a:gd name="connsiteX99" fmla="*/ 5979428 w 6127024"/>
              <a:gd name="connsiteY99" fmla="*/ 6754678 h 6858000"/>
              <a:gd name="connsiteX100" fmla="*/ 5983398 w 6127024"/>
              <a:gd name="connsiteY100" fmla="*/ 6778641 h 6858000"/>
              <a:gd name="connsiteX101" fmla="*/ 5984543 w 6127024"/>
              <a:gd name="connsiteY101" fmla="*/ 6811016 h 6858000"/>
              <a:gd name="connsiteX102" fmla="*/ 5979671 w 6127024"/>
              <a:gd name="connsiteY102" fmla="*/ 6858000 h 6858000"/>
              <a:gd name="connsiteX103" fmla="*/ 0 w 6127024"/>
              <a:gd name="connsiteY103" fmla="*/ 6858000 h 6858000"/>
              <a:gd name="connsiteX104" fmla="*/ 0 w 6127024"/>
              <a:gd name="connsiteY10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30982 w 6127024"/>
              <a:gd name="connsiteY8" fmla="*/ 412030 h 6858000"/>
              <a:gd name="connsiteX9" fmla="*/ 5153000 w 6127024"/>
              <a:gd name="connsiteY9" fmla="*/ 507134 h 6858000"/>
              <a:gd name="connsiteX10" fmla="*/ 5171282 w 6127024"/>
              <a:gd name="connsiteY10" fmla="*/ 602071 h 6858000"/>
              <a:gd name="connsiteX11" fmla="*/ 5176196 w 6127024"/>
              <a:gd name="connsiteY11" fmla="*/ 636822 h 6858000"/>
              <a:gd name="connsiteX12" fmla="*/ 5189051 w 6127024"/>
              <a:gd name="connsiteY12" fmla="*/ 782518 h 6858000"/>
              <a:gd name="connsiteX13" fmla="*/ 5221088 w 6127024"/>
              <a:gd name="connsiteY13" fmla="*/ 860193 h 6858000"/>
              <a:gd name="connsiteX14" fmla="*/ 5230806 w 6127024"/>
              <a:gd name="connsiteY14" fmla="*/ 961354 h 6858000"/>
              <a:gd name="connsiteX15" fmla="*/ 5201018 w 6127024"/>
              <a:gd name="connsiteY15" fmla="*/ 1095027 h 6858000"/>
              <a:gd name="connsiteX16" fmla="*/ 5202153 w 6127024"/>
              <a:gd name="connsiteY16" fmla="*/ 1133224 h 6858000"/>
              <a:gd name="connsiteX17" fmla="*/ 5189234 w 6127024"/>
              <a:gd name="connsiteY17" fmla="*/ 1193495 h 6858000"/>
              <a:gd name="connsiteX18" fmla="*/ 5202769 w 6127024"/>
              <a:gd name="connsiteY18" fmla="*/ 1269450 h 6858000"/>
              <a:gd name="connsiteX19" fmla="*/ 5225968 w 6127024"/>
              <a:gd name="connsiteY19" fmla="*/ 1357994 h 6858000"/>
              <a:gd name="connsiteX20" fmla="*/ 5233819 w 6127024"/>
              <a:gd name="connsiteY20" fmla="*/ 1380922 h 6858000"/>
              <a:gd name="connsiteX21" fmla="*/ 5237226 w 6127024"/>
              <a:gd name="connsiteY21" fmla="*/ 1441327 h 6858000"/>
              <a:gd name="connsiteX22" fmla="*/ 5255653 w 6127024"/>
              <a:gd name="connsiteY22" fmla="*/ 1524712 h 6858000"/>
              <a:gd name="connsiteX23" fmla="*/ 5263491 w 6127024"/>
              <a:gd name="connsiteY23" fmla="*/ 1642938 h 6858000"/>
              <a:gd name="connsiteX24" fmla="*/ 5261314 w 6127024"/>
              <a:gd name="connsiteY24" fmla="*/ 1689177 h 6858000"/>
              <a:gd name="connsiteX25" fmla="*/ 5259788 w 6127024"/>
              <a:gd name="connsiteY25" fmla="*/ 1768516 h 6858000"/>
              <a:gd name="connsiteX26" fmla="*/ 5255696 w 6127024"/>
              <a:gd name="connsiteY26" fmla="*/ 1953770 h 6858000"/>
              <a:gd name="connsiteX27" fmla="*/ 5252592 w 6127024"/>
              <a:gd name="connsiteY27" fmla="*/ 2092210 h 6858000"/>
              <a:gd name="connsiteX28" fmla="*/ 5250104 w 6127024"/>
              <a:gd name="connsiteY28" fmla="*/ 2249166 h 6858000"/>
              <a:gd name="connsiteX29" fmla="*/ 5251214 w 6127024"/>
              <a:gd name="connsiteY29" fmla="*/ 2250944 h 6858000"/>
              <a:gd name="connsiteX30" fmla="*/ 5250644 w 6127024"/>
              <a:gd name="connsiteY30" fmla="*/ 2266619 h 6858000"/>
              <a:gd name="connsiteX31" fmla="*/ 5293877 w 6127024"/>
              <a:gd name="connsiteY31" fmla="*/ 2368649 h 6858000"/>
              <a:gd name="connsiteX32" fmla="*/ 5311338 w 6127024"/>
              <a:gd name="connsiteY32" fmla="*/ 2404034 h 6858000"/>
              <a:gd name="connsiteX33" fmla="*/ 5338366 w 6127024"/>
              <a:gd name="connsiteY33" fmla="*/ 2465052 h 6858000"/>
              <a:gd name="connsiteX34" fmla="*/ 5371263 w 6127024"/>
              <a:gd name="connsiteY34" fmla="*/ 2586413 h 6858000"/>
              <a:gd name="connsiteX35" fmla="*/ 5407503 w 6127024"/>
              <a:gd name="connsiteY35" fmla="*/ 2786290 h 6858000"/>
              <a:gd name="connsiteX36" fmla="*/ 5407356 w 6127024"/>
              <a:gd name="connsiteY36" fmla="*/ 2787545 h 6858000"/>
              <a:gd name="connsiteX37" fmla="*/ 5457023 w 6127024"/>
              <a:gd name="connsiteY37" fmla="*/ 2858292 h 6858000"/>
              <a:gd name="connsiteX38" fmla="*/ 5479298 w 6127024"/>
              <a:gd name="connsiteY38" fmla="*/ 2947791 h 6858000"/>
              <a:gd name="connsiteX39" fmla="*/ 5481770 w 6127024"/>
              <a:gd name="connsiteY39" fmla="*/ 2951352 h 6858000"/>
              <a:gd name="connsiteX40" fmla="*/ 5482415 w 6127024"/>
              <a:gd name="connsiteY40" fmla="*/ 3004079 h 6858000"/>
              <a:gd name="connsiteX41" fmla="*/ 5503944 w 6127024"/>
              <a:gd name="connsiteY41" fmla="*/ 3123335 h 6858000"/>
              <a:gd name="connsiteX42" fmla="*/ 5516007 w 6127024"/>
              <a:gd name="connsiteY42" fmla="*/ 3258473 h 6858000"/>
              <a:gd name="connsiteX43" fmla="*/ 5589758 w 6127024"/>
              <a:gd name="connsiteY43" fmla="*/ 3453699 h 6858000"/>
              <a:gd name="connsiteX44" fmla="*/ 5596144 w 6127024"/>
              <a:gd name="connsiteY44" fmla="*/ 3534624 h 6858000"/>
              <a:gd name="connsiteX45" fmla="*/ 5597750 w 6127024"/>
              <a:gd name="connsiteY45" fmla="*/ 3534129 h 6858000"/>
              <a:gd name="connsiteX46" fmla="*/ 5599700 w 6127024"/>
              <a:gd name="connsiteY46" fmla="*/ 3547221 h 6858000"/>
              <a:gd name="connsiteX47" fmla="*/ 5618377 w 6127024"/>
              <a:gd name="connsiteY47" fmla="*/ 3588431 h 6858000"/>
              <a:gd name="connsiteX48" fmla="*/ 5612155 w 6127024"/>
              <a:gd name="connsiteY48" fmla="*/ 3589869 h 6858000"/>
              <a:gd name="connsiteX49" fmla="*/ 5620843 w 6127024"/>
              <a:gd name="connsiteY49" fmla="*/ 3606745 h 6858000"/>
              <a:gd name="connsiteX50" fmla="*/ 5655472 w 6127024"/>
              <a:gd name="connsiteY50" fmla="*/ 3678877 h 6858000"/>
              <a:gd name="connsiteX51" fmla="*/ 5683015 w 6127024"/>
              <a:gd name="connsiteY51" fmla="*/ 3762025 h 6858000"/>
              <a:gd name="connsiteX52" fmla="*/ 5696643 w 6127024"/>
              <a:gd name="connsiteY52" fmla="*/ 3773888 h 6858000"/>
              <a:gd name="connsiteX53" fmla="*/ 5768491 w 6127024"/>
              <a:gd name="connsiteY53" fmla="*/ 3914399 h 6858000"/>
              <a:gd name="connsiteX54" fmla="*/ 5793123 w 6127024"/>
              <a:gd name="connsiteY54" fmla="*/ 3969952 h 6858000"/>
              <a:gd name="connsiteX55" fmla="*/ 5808321 w 6127024"/>
              <a:gd name="connsiteY55" fmla="*/ 3988153 h 6858000"/>
              <a:gd name="connsiteX56" fmla="*/ 5825621 w 6127024"/>
              <a:gd name="connsiteY56" fmla="*/ 4015525 h 6858000"/>
              <a:gd name="connsiteX57" fmla="*/ 5860672 w 6127024"/>
              <a:gd name="connsiteY57" fmla="*/ 4061579 h 6858000"/>
              <a:gd name="connsiteX58" fmla="*/ 5872173 w 6127024"/>
              <a:gd name="connsiteY58" fmla="*/ 4088497 h 6858000"/>
              <a:gd name="connsiteX59" fmla="*/ 5894095 w 6127024"/>
              <a:gd name="connsiteY59" fmla="*/ 4128857 h 6858000"/>
              <a:gd name="connsiteX60" fmla="*/ 5903513 w 6127024"/>
              <a:gd name="connsiteY60" fmla="*/ 4187661 h 6858000"/>
              <a:gd name="connsiteX61" fmla="*/ 5917114 w 6127024"/>
              <a:gd name="connsiteY61" fmla="*/ 4213096 h 6858000"/>
              <a:gd name="connsiteX62" fmla="*/ 5924233 w 6127024"/>
              <a:gd name="connsiteY62" fmla="*/ 4242060 h 6858000"/>
              <a:gd name="connsiteX63" fmla="*/ 5928910 w 6127024"/>
              <a:gd name="connsiteY63" fmla="*/ 4300973 h 6858000"/>
              <a:gd name="connsiteX64" fmla="*/ 5939320 w 6127024"/>
              <a:gd name="connsiteY64" fmla="*/ 4340435 h 6858000"/>
              <a:gd name="connsiteX65" fmla="*/ 5946705 w 6127024"/>
              <a:gd name="connsiteY65" fmla="*/ 4428051 h 6858000"/>
              <a:gd name="connsiteX66" fmla="*/ 5949261 w 6127024"/>
              <a:gd name="connsiteY66" fmla="*/ 4449185 h 6858000"/>
              <a:gd name="connsiteX67" fmla="*/ 5968960 w 6127024"/>
              <a:gd name="connsiteY67" fmla="*/ 4482655 h 6858000"/>
              <a:gd name="connsiteX68" fmla="*/ 5980106 w 6127024"/>
              <a:gd name="connsiteY68" fmla="*/ 4585087 h 6858000"/>
              <a:gd name="connsiteX69" fmla="*/ 5998138 w 6127024"/>
              <a:gd name="connsiteY69" fmla="*/ 4697518 h 6858000"/>
              <a:gd name="connsiteX70" fmla="*/ 6007819 w 6127024"/>
              <a:gd name="connsiteY70" fmla="*/ 4858148 h 6858000"/>
              <a:gd name="connsiteX71" fmla="*/ 6007749 w 6127024"/>
              <a:gd name="connsiteY71" fmla="*/ 4964715 h 6858000"/>
              <a:gd name="connsiteX72" fmla="*/ 6005269 w 6127024"/>
              <a:gd name="connsiteY72" fmla="*/ 5150567 h 6858000"/>
              <a:gd name="connsiteX73" fmla="*/ 6001127 w 6127024"/>
              <a:gd name="connsiteY73" fmla="*/ 5164609 h 6858000"/>
              <a:gd name="connsiteX74" fmla="*/ 5998514 w 6127024"/>
              <a:gd name="connsiteY74" fmla="*/ 5189673 h 6858000"/>
              <a:gd name="connsiteX75" fmla="*/ 6018409 w 6127024"/>
              <a:gd name="connsiteY75" fmla="*/ 5227157 h 6858000"/>
              <a:gd name="connsiteX76" fmla="*/ 6036748 w 6127024"/>
              <a:gd name="connsiteY76" fmla="*/ 5322752 h 6858000"/>
              <a:gd name="connsiteX77" fmla="*/ 6036943 w 6127024"/>
              <a:gd name="connsiteY77" fmla="*/ 5329480 h 6858000"/>
              <a:gd name="connsiteX78" fmla="*/ 6037677 w 6127024"/>
              <a:gd name="connsiteY78" fmla="*/ 5354807 h 6858000"/>
              <a:gd name="connsiteX79" fmla="*/ 6039728 w 6127024"/>
              <a:gd name="connsiteY79" fmla="*/ 5359416 h 6858000"/>
              <a:gd name="connsiteX80" fmla="*/ 6053435 w 6127024"/>
              <a:gd name="connsiteY80" fmla="*/ 5387547 h 6858000"/>
              <a:gd name="connsiteX81" fmla="*/ 6065933 w 6127024"/>
              <a:gd name="connsiteY81" fmla="*/ 5443002 h 6858000"/>
              <a:gd name="connsiteX82" fmla="*/ 6068640 w 6127024"/>
              <a:gd name="connsiteY82" fmla="*/ 5474503 h 6858000"/>
              <a:gd name="connsiteX83" fmla="*/ 6080922 w 6127024"/>
              <a:gd name="connsiteY83" fmla="*/ 5561070 h 6858000"/>
              <a:gd name="connsiteX84" fmla="*/ 6096949 w 6127024"/>
              <a:gd name="connsiteY84" fmla="*/ 5648179 h 6858000"/>
              <a:gd name="connsiteX85" fmla="*/ 6121353 w 6127024"/>
              <a:gd name="connsiteY85" fmla="*/ 5721725 h 6858000"/>
              <a:gd name="connsiteX86" fmla="*/ 6109884 w 6127024"/>
              <a:gd name="connsiteY86" fmla="*/ 5721959 h 6858000"/>
              <a:gd name="connsiteX87" fmla="*/ 6127024 w 6127024"/>
              <a:gd name="connsiteY87" fmla="*/ 5786902 h 6858000"/>
              <a:gd name="connsiteX88" fmla="*/ 6115796 w 6127024"/>
              <a:gd name="connsiteY88" fmla="*/ 5862844 h 6858000"/>
              <a:gd name="connsiteX89" fmla="*/ 6102493 w 6127024"/>
              <a:gd name="connsiteY89" fmla="*/ 5928602 h 6858000"/>
              <a:gd name="connsiteX90" fmla="*/ 6056863 w 6127024"/>
              <a:gd name="connsiteY90" fmla="*/ 6000643 h 6858000"/>
              <a:gd name="connsiteX91" fmla="*/ 6045436 w 6127024"/>
              <a:gd name="connsiteY91" fmla="*/ 6124480 h 6858000"/>
              <a:gd name="connsiteX92" fmla="*/ 6030489 w 6127024"/>
              <a:gd name="connsiteY92" fmla="*/ 6317666 h 6858000"/>
              <a:gd name="connsiteX93" fmla="*/ 6007492 w 6127024"/>
              <a:gd name="connsiteY93" fmla="*/ 6440818 h 6858000"/>
              <a:gd name="connsiteX94" fmla="*/ 6009467 w 6127024"/>
              <a:gd name="connsiteY94" fmla="*/ 6487076 h 6858000"/>
              <a:gd name="connsiteX95" fmla="*/ 5995064 w 6127024"/>
              <a:gd name="connsiteY95" fmla="*/ 6540791 h 6858000"/>
              <a:gd name="connsiteX96" fmla="*/ 6004510 w 6127024"/>
              <a:gd name="connsiteY96" fmla="*/ 6599256 h 6858000"/>
              <a:gd name="connsiteX97" fmla="*/ 5986207 w 6127024"/>
              <a:gd name="connsiteY97" fmla="*/ 6695855 h 6858000"/>
              <a:gd name="connsiteX98" fmla="*/ 5979428 w 6127024"/>
              <a:gd name="connsiteY98" fmla="*/ 6754678 h 6858000"/>
              <a:gd name="connsiteX99" fmla="*/ 5983398 w 6127024"/>
              <a:gd name="connsiteY99" fmla="*/ 6778641 h 6858000"/>
              <a:gd name="connsiteX100" fmla="*/ 5984543 w 6127024"/>
              <a:gd name="connsiteY100" fmla="*/ 6811016 h 6858000"/>
              <a:gd name="connsiteX101" fmla="*/ 5979671 w 6127024"/>
              <a:gd name="connsiteY101" fmla="*/ 6858000 h 6858000"/>
              <a:gd name="connsiteX102" fmla="*/ 0 w 6127024"/>
              <a:gd name="connsiteY102" fmla="*/ 6858000 h 6858000"/>
              <a:gd name="connsiteX103" fmla="*/ 0 w 6127024"/>
              <a:gd name="connsiteY10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30806 w 6127024"/>
              <a:gd name="connsiteY13" fmla="*/ 961354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61314 w 6127024"/>
              <a:gd name="connsiteY23" fmla="*/ 1689177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59788 w 6127024"/>
              <a:gd name="connsiteY24" fmla="*/ 1768516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21088 w 6127024"/>
              <a:gd name="connsiteY12" fmla="*/ 860193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202153 w 6127024"/>
              <a:gd name="connsiteY15" fmla="*/ 1133224 h 6858000"/>
              <a:gd name="connsiteX16" fmla="*/ 5189234 w 6127024"/>
              <a:gd name="connsiteY16" fmla="*/ 1193495 h 6858000"/>
              <a:gd name="connsiteX17" fmla="*/ 5202769 w 6127024"/>
              <a:gd name="connsiteY17" fmla="*/ 1269450 h 6858000"/>
              <a:gd name="connsiteX18" fmla="*/ 5225968 w 6127024"/>
              <a:gd name="connsiteY18" fmla="*/ 1357994 h 6858000"/>
              <a:gd name="connsiteX19" fmla="*/ 5233819 w 6127024"/>
              <a:gd name="connsiteY19" fmla="*/ 1380922 h 6858000"/>
              <a:gd name="connsiteX20" fmla="*/ 5237226 w 6127024"/>
              <a:gd name="connsiteY20" fmla="*/ 1441327 h 6858000"/>
              <a:gd name="connsiteX21" fmla="*/ 5255653 w 6127024"/>
              <a:gd name="connsiteY21" fmla="*/ 1524712 h 6858000"/>
              <a:gd name="connsiteX22" fmla="*/ 5263491 w 6127024"/>
              <a:gd name="connsiteY22" fmla="*/ 1642938 h 6858000"/>
              <a:gd name="connsiteX23" fmla="*/ 5256552 w 6127024"/>
              <a:gd name="connsiteY23" fmla="*/ 1672509 h 6858000"/>
              <a:gd name="connsiteX24" fmla="*/ 5266931 w 6127024"/>
              <a:gd name="connsiteY24" fmla="*/ 1866147 h 6858000"/>
              <a:gd name="connsiteX25" fmla="*/ 5255696 w 6127024"/>
              <a:gd name="connsiteY25" fmla="*/ 1953770 h 6858000"/>
              <a:gd name="connsiteX26" fmla="*/ 5252592 w 6127024"/>
              <a:gd name="connsiteY26" fmla="*/ 2092210 h 6858000"/>
              <a:gd name="connsiteX27" fmla="*/ 5250104 w 6127024"/>
              <a:gd name="connsiteY27" fmla="*/ 2249166 h 6858000"/>
              <a:gd name="connsiteX28" fmla="*/ 5251214 w 6127024"/>
              <a:gd name="connsiteY28" fmla="*/ 2250944 h 6858000"/>
              <a:gd name="connsiteX29" fmla="*/ 5250644 w 6127024"/>
              <a:gd name="connsiteY29" fmla="*/ 2266619 h 6858000"/>
              <a:gd name="connsiteX30" fmla="*/ 5293877 w 6127024"/>
              <a:gd name="connsiteY30" fmla="*/ 2368649 h 6858000"/>
              <a:gd name="connsiteX31" fmla="*/ 5311338 w 6127024"/>
              <a:gd name="connsiteY31" fmla="*/ 2404034 h 6858000"/>
              <a:gd name="connsiteX32" fmla="*/ 5338366 w 6127024"/>
              <a:gd name="connsiteY32" fmla="*/ 2465052 h 6858000"/>
              <a:gd name="connsiteX33" fmla="*/ 5371263 w 6127024"/>
              <a:gd name="connsiteY33" fmla="*/ 2586413 h 6858000"/>
              <a:gd name="connsiteX34" fmla="*/ 5407503 w 6127024"/>
              <a:gd name="connsiteY34" fmla="*/ 2786290 h 6858000"/>
              <a:gd name="connsiteX35" fmla="*/ 5407356 w 6127024"/>
              <a:gd name="connsiteY35" fmla="*/ 2787545 h 6858000"/>
              <a:gd name="connsiteX36" fmla="*/ 5457023 w 6127024"/>
              <a:gd name="connsiteY36" fmla="*/ 2858292 h 6858000"/>
              <a:gd name="connsiteX37" fmla="*/ 5479298 w 6127024"/>
              <a:gd name="connsiteY37" fmla="*/ 2947791 h 6858000"/>
              <a:gd name="connsiteX38" fmla="*/ 5481770 w 6127024"/>
              <a:gd name="connsiteY38" fmla="*/ 2951352 h 6858000"/>
              <a:gd name="connsiteX39" fmla="*/ 5482415 w 6127024"/>
              <a:gd name="connsiteY39" fmla="*/ 3004079 h 6858000"/>
              <a:gd name="connsiteX40" fmla="*/ 5503944 w 6127024"/>
              <a:gd name="connsiteY40" fmla="*/ 3123335 h 6858000"/>
              <a:gd name="connsiteX41" fmla="*/ 5516007 w 6127024"/>
              <a:gd name="connsiteY41" fmla="*/ 3258473 h 6858000"/>
              <a:gd name="connsiteX42" fmla="*/ 5589758 w 6127024"/>
              <a:gd name="connsiteY42" fmla="*/ 3453699 h 6858000"/>
              <a:gd name="connsiteX43" fmla="*/ 5596144 w 6127024"/>
              <a:gd name="connsiteY43" fmla="*/ 3534624 h 6858000"/>
              <a:gd name="connsiteX44" fmla="*/ 5597750 w 6127024"/>
              <a:gd name="connsiteY44" fmla="*/ 3534129 h 6858000"/>
              <a:gd name="connsiteX45" fmla="*/ 5599700 w 6127024"/>
              <a:gd name="connsiteY45" fmla="*/ 3547221 h 6858000"/>
              <a:gd name="connsiteX46" fmla="*/ 5618377 w 6127024"/>
              <a:gd name="connsiteY46" fmla="*/ 3588431 h 6858000"/>
              <a:gd name="connsiteX47" fmla="*/ 5612155 w 6127024"/>
              <a:gd name="connsiteY47" fmla="*/ 3589869 h 6858000"/>
              <a:gd name="connsiteX48" fmla="*/ 5620843 w 6127024"/>
              <a:gd name="connsiteY48" fmla="*/ 3606745 h 6858000"/>
              <a:gd name="connsiteX49" fmla="*/ 5655472 w 6127024"/>
              <a:gd name="connsiteY49" fmla="*/ 3678877 h 6858000"/>
              <a:gd name="connsiteX50" fmla="*/ 5683015 w 6127024"/>
              <a:gd name="connsiteY50" fmla="*/ 3762025 h 6858000"/>
              <a:gd name="connsiteX51" fmla="*/ 5696643 w 6127024"/>
              <a:gd name="connsiteY51" fmla="*/ 3773888 h 6858000"/>
              <a:gd name="connsiteX52" fmla="*/ 5768491 w 6127024"/>
              <a:gd name="connsiteY52" fmla="*/ 3914399 h 6858000"/>
              <a:gd name="connsiteX53" fmla="*/ 5793123 w 6127024"/>
              <a:gd name="connsiteY53" fmla="*/ 3969952 h 6858000"/>
              <a:gd name="connsiteX54" fmla="*/ 5808321 w 6127024"/>
              <a:gd name="connsiteY54" fmla="*/ 3988153 h 6858000"/>
              <a:gd name="connsiteX55" fmla="*/ 5825621 w 6127024"/>
              <a:gd name="connsiteY55" fmla="*/ 4015525 h 6858000"/>
              <a:gd name="connsiteX56" fmla="*/ 5860672 w 6127024"/>
              <a:gd name="connsiteY56" fmla="*/ 4061579 h 6858000"/>
              <a:gd name="connsiteX57" fmla="*/ 5872173 w 6127024"/>
              <a:gd name="connsiteY57" fmla="*/ 4088497 h 6858000"/>
              <a:gd name="connsiteX58" fmla="*/ 5894095 w 6127024"/>
              <a:gd name="connsiteY58" fmla="*/ 4128857 h 6858000"/>
              <a:gd name="connsiteX59" fmla="*/ 5903513 w 6127024"/>
              <a:gd name="connsiteY59" fmla="*/ 4187661 h 6858000"/>
              <a:gd name="connsiteX60" fmla="*/ 5917114 w 6127024"/>
              <a:gd name="connsiteY60" fmla="*/ 4213096 h 6858000"/>
              <a:gd name="connsiteX61" fmla="*/ 5924233 w 6127024"/>
              <a:gd name="connsiteY61" fmla="*/ 4242060 h 6858000"/>
              <a:gd name="connsiteX62" fmla="*/ 5928910 w 6127024"/>
              <a:gd name="connsiteY62" fmla="*/ 4300973 h 6858000"/>
              <a:gd name="connsiteX63" fmla="*/ 5939320 w 6127024"/>
              <a:gd name="connsiteY63" fmla="*/ 4340435 h 6858000"/>
              <a:gd name="connsiteX64" fmla="*/ 5946705 w 6127024"/>
              <a:gd name="connsiteY64" fmla="*/ 4428051 h 6858000"/>
              <a:gd name="connsiteX65" fmla="*/ 5949261 w 6127024"/>
              <a:gd name="connsiteY65" fmla="*/ 4449185 h 6858000"/>
              <a:gd name="connsiteX66" fmla="*/ 5968960 w 6127024"/>
              <a:gd name="connsiteY66" fmla="*/ 4482655 h 6858000"/>
              <a:gd name="connsiteX67" fmla="*/ 5980106 w 6127024"/>
              <a:gd name="connsiteY67" fmla="*/ 4585087 h 6858000"/>
              <a:gd name="connsiteX68" fmla="*/ 5998138 w 6127024"/>
              <a:gd name="connsiteY68" fmla="*/ 4697518 h 6858000"/>
              <a:gd name="connsiteX69" fmla="*/ 6007819 w 6127024"/>
              <a:gd name="connsiteY69" fmla="*/ 4858148 h 6858000"/>
              <a:gd name="connsiteX70" fmla="*/ 6007749 w 6127024"/>
              <a:gd name="connsiteY70" fmla="*/ 4964715 h 6858000"/>
              <a:gd name="connsiteX71" fmla="*/ 6005269 w 6127024"/>
              <a:gd name="connsiteY71" fmla="*/ 5150567 h 6858000"/>
              <a:gd name="connsiteX72" fmla="*/ 6001127 w 6127024"/>
              <a:gd name="connsiteY72" fmla="*/ 5164609 h 6858000"/>
              <a:gd name="connsiteX73" fmla="*/ 5998514 w 6127024"/>
              <a:gd name="connsiteY73" fmla="*/ 5189673 h 6858000"/>
              <a:gd name="connsiteX74" fmla="*/ 6018409 w 6127024"/>
              <a:gd name="connsiteY74" fmla="*/ 5227157 h 6858000"/>
              <a:gd name="connsiteX75" fmla="*/ 6036748 w 6127024"/>
              <a:gd name="connsiteY75" fmla="*/ 5322752 h 6858000"/>
              <a:gd name="connsiteX76" fmla="*/ 6036943 w 6127024"/>
              <a:gd name="connsiteY76" fmla="*/ 5329480 h 6858000"/>
              <a:gd name="connsiteX77" fmla="*/ 6037677 w 6127024"/>
              <a:gd name="connsiteY77" fmla="*/ 5354807 h 6858000"/>
              <a:gd name="connsiteX78" fmla="*/ 6039728 w 6127024"/>
              <a:gd name="connsiteY78" fmla="*/ 5359416 h 6858000"/>
              <a:gd name="connsiteX79" fmla="*/ 6053435 w 6127024"/>
              <a:gd name="connsiteY79" fmla="*/ 5387547 h 6858000"/>
              <a:gd name="connsiteX80" fmla="*/ 6065933 w 6127024"/>
              <a:gd name="connsiteY80" fmla="*/ 5443002 h 6858000"/>
              <a:gd name="connsiteX81" fmla="*/ 6068640 w 6127024"/>
              <a:gd name="connsiteY81" fmla="*/ 5474503 h 6858000"/>
              <a:gd name="connsiteX82" fmla="*/ 6080922 w 6127024"/>
              <a:gd name="connsiteY82" fmla="*/ 5561070 h 6858000"/>
              <a:gd name="connsiteX83" fmla="*/ 6096949 w 6127024"/>
              <a:gd name="connsiteY83" fmla="*/ 5648179 h 6858000"/>
              <a:gd name="connsiteX84" fmla="*/ 6121353 w 6127024"/>
              <a:gd name="connsiteY84" fmla="*/ 5721725 h 6858000"/>
              <a:gd name="connsiteX85" fmla="*/ 6109884 w 6127024"/>
              <a:gd name="connsiteY85" fmla="*/ 5721959 h 6858000"/>
              <a:gd name="connsiteX86" fmla="*/ 6127024 w 6127024"/>
              <a:gd name="connsiteY86" fmla="*/ 5786902 h 6858000"/>
              <a:gd name="connsiteX87" fmla="*/ 6115796 w 6127024"/>
              <a:gd name="connsiteY87" fmla="*/ 5862844 h 6858000"/>
              <a:gd name="connsiteX88" fmla="*/ 6102493 w 6127024"/>
              <a:gd name="connsiteY88" fmla="*/ 5928602 h 6858000"/>
              <a:gd name="connsiteX89" fmla="*/ 6056863 w 6127024"/>
              <a:gd name="connsiteY89" fmla="*/ 6000643 h 6858000"/>
              <a:gd name="connsiteX90" fmla="*/ 6045436 w 6127024"/>
              <a:gd name="connsiteY90" fmla="*/ 6124480 h 6858000"/>
              <a:gd name="connsiteX91" fmla="*/ 6030489 w 6127024"/>
              <a:gd name="connsiteY91" fmla="*/ 6317666 h 6858000"/>
              <a:gd name="connsiteX92" fmla="*/ 6007492 w 6127024"/>
              <a:gd name="connsiteY92" fmla="*/ 6440818 h 6858000"/>
              <a:gd name="connsiteX93" fmla="*/ 6009467 w 6127024"/>
              <a:gd name="connsiteY93" fmla="*/ 6487076 h 6858000"/>
              <a:gd name="connsiteX94" fmla="*/ 5995064 w 6127024"/>
              <a:gd name="connsiteY94" fmla="*/ 6540791 h 6858000"/>
              <a:gd name="connsiteX95" fmla="*/ 6004510 w 6127024"/>
              <a:gd name="connsiteY95" fmla="*/ 6599256 h 6858000"/>
              <a:gd name="connsiteX96" fmla="*/ 5986207 w 6127024"/>
              <a:gd name="connsiteY96" fmla="*/ 6695855 h 6858000"/>
              <a:gd name="connsiteX97" fmla="*/ 5979428 w 6127024"/>
              <a:gd name="connsiteY97" fmla="*/ 6754678 h 6858000"/>
              <a:gd name="connsiteX98" fmla="*/ 5983398 w 6127024"/>
              <a:gd name="connsiteY98" fmla="*/ 6778641 h 6858000"/>
              <a:gd name="connsiteX99" fmla="*/ 5984543 w 6127024"/>
              <a:gd name="connsiteY99" fmla="*/ 6811016 h 6858000"/>
              <a:gd name="connsiteX100" fmla="*/ 5979671 w 6127024"/>
              <a:gd name="connsiteY100" fmla="*/ 6858000 h 6858000"/>
              <a:gd name="connsiteX101" fmla="*/ 0 w 6127024"/>
              <a:gd name="connsiteY101" fmla="*/ 6858000 h 6858000"/>
              <a:gd name="connsiteX102" fmla="*/ 0 w 6127024"/>
              <a:gd name="connsiteY10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193495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3819 w 6127024"/>
              <a:gd name="connsiteY18" fmla="*/ 1380922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80106 w 6127024"/>
              <a:gd name="connsiteY66" fmla="*/ 4585087 h 6858000"/>
              <a:gd name="connsiteX67" fmla="*/ 5998138 w 6127024"/>
              <a:gd name="connsiteY67" fmla="*/ 4697518 h 6858000"/>
              <a:gd name="connsiteX68" fmla="*/ 6007819 w 6127024"/>
              <a:gd name="connsiteY68" fmla="*/ 4858148 h 6858000"/>
              <a:gd name="connsiteX69" fmla="*/ 6007749 w 6127024"/>
              <a:gd name="connsiteY69" fmla="*/ 4964715 h 6858000"/>
              <a:gd name="connsiteX70" fmla="*/ 6005269 w 6127024"/>
              <a:gd name="connsiteY70" fmla="*/ 5150567 h 6858000"/>
              <a:gd name="connsiteX71" fmla="*/ 6001127 w 6127024"/>
              <a:gd name="connsiteY71" fmla="*/ 5164609 h 6858000"/>
              <a:gd name="connsiteX72" fmla="*/ 5998514 w 6127024"/>
              <a:gd name="connsiteY72" fmla="*/ 5189673 h 6858000"/>
              <a:gd name="connsiteX73" fmla="*/ 6018409 w 6127024"/>
              <a:gd name="connsiteY73" fmla="*/ 5227157 h 6858000"/>
              <a:gd name="connsiteX74" fmla="*/ 6036748 w 6127024"/>
              <a:gd name="connsiteY74" fmla="*/ 5322752 h 6858000"/>
              <a:gd name="connsiteX75" fmla="*/ 6036943 w 6127024"/>
              <a:gd name="connsiteY75" fmla="*/ 5329480 h 6858000"/>
              <a:gd name="connsiteX76" fmla="*/ 6037677 w 6127024"/>
              <a:gd name="connsiteY76" fmla="*/ 5354807 h 6858000"/>
              <a:gd name="connsiteX77" fmla="*/ 6039728 w 6127024"/>
              <a:gd name="connsiteY77" fmla="*/ 5359416 h 6858000"/>
              <a:gd name="connsiteX78" fmla="*/ 6053435 w 6127024"/>
              <a:gd name="connsiteY78" fmla="*/ 5387547 h 6858000"/>
              <a:gd name="connsiteX79" fmla="*/ 6065933 w 6127024"/>
              <a:gd name="connsiteY79" fmla="*/ 5443002 h 6858000"/>
              <a:gd name="connsiteX80" fmla="*/ 6068640 w 6127024"/>
              <a:gd name="connsiteY80" fmla="*/ 5474503 h 6858000"/>
              <a:gd name="connsiteX81" fmla="*/ 6080922 w 6127024"/>
              <a:gd name="connsiteY81" fmla="*/ 5561070 h 6858000"/>
              <a:gd name="connsiteX82" fmla="*/ 6096949 w 6127024"/>
              <a:gd name="connsiteY82" fmla="*/ 5648179 h 6858000"/>
              <a:gd name="connsiteX83" fmla="*/ 6121353 w 6127024"/>
              <a:gd name="connsiteY83" fmla="*/ 5721725 h 6858000"/>
              <a:gd name="connsiteX84" fmla="*/ 6109884 w 6127024"/>
              <a:gd name="connsiteY84" fmla="*/ 5721959 h 6858000"/>
              <a:gd name="connsiteX85" fmla="*/ 6127024 w 6127024"/>
              <a:gd name="connsiteY85" fmla="*/ 5786902 h 6858000"/>
              <a:gd name="connsiteX86" fmla="*/ 6115796 w 6127024"/>
              <a:gd name="connsiteY86" fmla="*/ 5862844 h 6858000"/>
              <a:gd name="connsiteX87" fmla="*/ 6102493 w 6127024"/>
              <a:gd name="connsiteY87" fmla="*/ 5928602 h 6858000"/>
              <a:gd name="connsiteX88" fmla="*/ 6056863 w 6127024"/>
              <a:gd name="connsiteY88" fmla="*/ 6000643 h 6858000"/>
              <a:gd name="connsiteX89" fmla="*/ 6045436 w 6127024"/>
              <a:gd name="connsiteY89" fmla="*/ 6124480 h 6858000"/>
              <a:gd name="connsiteX90" fmla="*/ 6030489 w 6127024"/>
              <a:gd name="connsiteY90" fmla="*/ 6317666 h 6858000"/>
              <a:gd name="connsiteX91" fmla="*/ 6007492 w 6127024"/>
              <a:gd name="connsiteY91" fmla="*/ 6440818 h 6858000"/>
              <a:gd name="connsiteX92" fmla="*/ 6009467 w 6127024"/>
              <a:gd name="connsiteY92" fmla="*/ 6487076 h 6858000"/>
              <a:gd name="connsiteX93" fmla="*/ 5995064 w 6127024"/>
              <a:gd name="connsiteY93" fmla="*/ 6540791 h 6858000"/>
              <a:gd name="connsiteX94" fmla="*/ 6004510 w 6127024"/>
              <a:gd name="connsiteY94" fmla="*/ 6599256 h 6858000"/>
              <a:gd name="connsiteX95" fmla="*/ 5986207 w 6127024"/>
              <a:gd name="connsiteY95" fmla="*/ 6695855 h 6858000"/>
              <a:gd name="connsiteX96" fmla="*/ 5979428 w 6127024"/>
              <a:gd name="connsiteY96" fmla="*/ 6754678 h 6858000"/>
              <a:gd name="connsiteX97" fmla="*/ 5983398 w 6127024"/>
              <a:gd name="connsiteY97" fmla="*/ 6778641 h 6858000"/>
              <a:gd name="connsiteX98" fmla="*/ 5984543 w 6127024"/>
              <a:gd name="connsiteY98" fmla="*/ 6811016 h 6858000"/>
              <a:gd name="connsiteX99" fmla="*/ 5979671 w 6127024"/>
              <a:gd name="connsiteY99" fmla="*/ 6858000 h 6858000"/>
              <a:gd name="connsiteX100" fmla="*/ 0 w 6127024"/>
              <a:gd name="connsiteY100" fmla="*/ 6858000 h 6858000"/>
              <a:gd name="connsiteX101" fmla="*/ 0 w 6127024"/>
              <a:gd name="connsiteY10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12155 w 6127024"/>
              <a:gd name="connsiteY46" fmla="*/ 3589869 h 6858000"/>
              <a:gd name="connsiteX47" fmla="*/ 5620843 w 6127024"/>
              <a:gd name="connsiteY47" fmla="*/ 3606745 h 6858000"/>
              <a:gd name="connsiteX48" fmla="*/ 5655472 w 6127024"/>
              <a:gd name="connsiteY48" fmla="*/ 3678877 h 6858000"/>
              <a:gd name="connsiteX49" fmla="*/ 5683015 w 6127024"/>
              <a:gd name="connsiteY49" fmla="*/ 3762025 h 6858000"/>
              <a:gd name="connsiteX50" fmla="*/ 5696643 w 6127024"/>
              <a:gd name="connsiteY50" fmla="*/ 3773888 h 6858000"/>
              <a:gd name="connsiteX51" fmla="*/ 5768491 w 6127024"/>
              <a:gd name="connsiteY51" fmla="*/ 3914399 h 6858000"/>
              <a:gd name="connsiteX52" fmla="*/ 5793123 w 6127024"/>
              <a:gd name="connsiteY52" fmla="*/ 3969952 h 6858000"/>
              <a:gd name="connsiteX53" fmla="*/ 5808321 w 6127024"/>
              <a:gd name="connsiteY53" fmla="*/ 3988153 h 6858000"/>
              <a:gd name="connsiteX54" fmla="*/ 5825621 w 6127024"/>
              <a:gd name="connsiteY54" fmla="*/ 4015525 h 6858000"/>
              <a:gd name="connsiteX55" fmla="*/ 5860672 w 6127024"/>
              <a:gd name="connsiteY55" fmla="*/ 4061579 h 6858000"/>
              <a:gd name="connsiteX56" fmla="*/ 5872173 w 6127024"/>
              <a:gd name="connsiteY56" fmla="*/ 4088497 h 6858000"/>
              <a:gd name="connsiteX57" fmla="*/ 5894095 w 6127024"/>
              <a:gd name="connsiteY57" fmla="*/ 4128857 h 6858000"/>
              <a:gd name="connsiteX58" fmla="*/ 5903513 w 6127024"/>
              <a:gd name="connsiteY58" fmla="*/ 4187661 h 6858000"/>
              <a:gd name="connsiteX59" fmla="*/ 5917114 w 6127024"/>
              <a:gd name="connsiteY59" fmla="*/ 4213096 h 6858000"/>
              <a:gd name="connsiteX60" fmla="*/ 5924233 w 6127024"/>
              <a:gd name="connsiteY60" fmla="*/ 4242060 h 6858000"/>
              <a:gd name="connsiteX61" fmla="*/ 5928910 w 6127024"/>
              <a:gd name="connsiteY61" fmla="*/ 4300973 h 6858000"/>
              <a:gd name="connsiteX62" fmla="*/ 5939320 w 6127024"/>
              <a:gd name="connsiteY62" fmla="*/ 4340435 h 6858000"/>
              <a:gd name="connsiteX63" fmla="*/ 5946705 w 6127024"/>
              <a:gd name="connsiteY63" fmla="*/ 4428051 h 6858000"/>
              <a:gd name="connsiteX64" fmla="*/ 5949261 w 6127024"/>
              <a:gd name="connsiteY64" fmla="*/ 4449185 h 6858000"/>
              <a:gd name="connsiteX65" fmla="*/ 5968960 w 6127024"/>
              <a:gd name="connsiteY65" fmla="*/ 4482655 h 6858000"/>
              <a:gd name="connsiteX66" fmla="*/ 5998138 w 6127024"/>
              <a:gd name="connsiteY66" fmla="*/ 4697518 h 6858000"/>
              <a:gd name="connsiteX67" fmla="*/ 6007819 w 6127024"/>
              <a:gd name="connsiteY67" fmla="*/ 4858148 h 6858000"/>
              <a:gd name="connsiteX68" fmla="*/ 6007749 w 6127024"/>
              <a:gd name="connsiteY68" fmla="*/ 4964715 h 6858000"/>
              <a:gd name="connsiteX69" fmla="*/ 6005269 w 6127024"/>
              <a:gd name="connsiteY69" fmla="*/ 5150567 h 6858000"/>
              <a:gd name="connsiteX70" fmla="*/ 6001127 w 6127024"/>
              <a:gd name="connsiteY70" fmla="*/ 5164609 h 6858000"/>
              <a:gd name="connsiteX71" fmla="*/ 5998514 w 6127024"/>
              <a:gd name="connsiteY71" fmla="*/ 5189673 h 6858000"/>
              <a:gd name="connsiteX72" fmla="*/ 6018409 w 6127024"/>
              <a:gd name="connsiteY72" fmla="*/ 5227157 h 6858000"/>
              <a:gd name="connsiteX73" fmla="*/ 6036748 w 6127024"/>
              <a:gd name="connsiteY73" fmla="*/ 5322752 h 6858000"/>
              <a:gd name="connsiteX74" fmla="*/ 6036943 w 6127024"/>
              <a:gd name="connsiteY74" fmla="*/ 5329480 h 6858000"/>
              <a:gd name="connsiteX75" fmla="*/ 6037677 w 6127024"/>
              <a:gd name="connsiteY75" fmla="*/ 5354807 h 6858000"/>
              <a:gd name="connsiteX76" fmla="*/ 6039728 w 6127024"/>
              <a:gd name="connsiteY76" fmla="*/ 5359416 h 6858000"/>
              <a:gd name="connsiteX77" fmla="*/ 6053435 w 6127024"/>
              <a:gd name="connsiteY77" fmla="*/ 5387547 h 6858000"/>
              <a:gd name="connsiteX78" fmla="*/ 6065933 w 6127024"/>
              <a:gd name="connsiteY78" fmla="*/ 5443002 h 6858000"/>
              <a:gd name="connsiteX79" fmla="*/ 6068640 w 6127024"/>
              <a:gd name="connsiteY79" fmla="*/ 5474503 h 6858000"/>
              <a:gd name="connsiteX80" fmla="*/ 6080922 w 6127024"/>
              <a:gd name="connsiteY80" fmla="*/ 5561070 h 6858000"/>
              <a:gd name="connsiteX81" fmla="*/ 6096949 w 6127024"/>
              <a:gd name="connsiteY81" fmla="*/ 5648179 h 6858000"/>
              <a:gd name="connsiteX82" fmla="*/ 6121353 w 6127024"/>
              <a:gd name="connsiteY82" fmla="*/ 5721725 h 6858000"/>
              <a:gd name="connsiteX83" fmla="*/ 6109884 w 6127024"/>
              <a:gd name="connsiteY83" fmla="*/ 5721959 h 6858000"/>
              <a:gd name="connsiteX84" fmla="*/ 6127024 w 6127024"/>
              <a:gd name="connsiteY84" fmla="*/ 5786902 h 6858000"/>
              <a:gd name="connsiteX85" fmla="*/ 6115796 w 6127024"/>
              <a:gd name="connsiteY85" fmla="*/ 5862844 h 6858000"/>
              <a:gd name="connsiteX86" fmla="*/ 6102493 w 6127024"/>
              <a:gd name="connsiteY86" fmla="*/ 5928602 h 6858000"/>
              <a:gd name="connsiteX87" fmla="*/ 6056863 w 6127024"/>
              <a:gd name="connsiteY87" fmla="*/ 6000643 h 6858000"/>
              <a:gd name="connsiteX88" fmla="*/ 6045436 w 6127024"/>
              <a:gd name="connsiteY88" fmla="*/ 6124480 h 6858000"/>
              <a:gd name="connsiteX89" fmla="*/ 6030489 w 6127024"/>
              <a:gd name="connsiteY89" fmla="*/ 6317666 h 6858000"/>
              <a:gd name="connsiteX90" fmla="*/ 6007492 w 6127024"/>
              <a:gd name="connsiteY90" fmla="*/ 6440818 h 6858000"/>
              <a:gd name="connsiteX91" fmla="*/ 6009467 w 6127024"/>
              <a:gd name="connsiteY91" fmla="*/ 6487076 h 6858000"/>
              <a:gd name="connsiteX92" fmla="*/ 5995064 w 6127024"/>
              <a:gd name="connsiteY92" fmla="*/ 6540791 h 6858000"/>
              <a:gd name="connsiteX93" fmla="*/ 6004510 w 6127024"/>
              <a:gd name="connsiteY93" fmla="*/ 6599256 h 6858000"/>
              <a:gd name="connsiteX94" fmla="*/ 5986207 w 6127024"/>
              <a:gd name="connsiteY94" fmla="*/ 6695855 h 6858000"/>
              <a:gd name="connsiteX95" fmla="*/ 5979428 w 6127024"/>
              <a:gd name="connsiteY95" fmla="*/ 6754678 h 6858000"/>
              <a:gd name="connsiteX96" fmla="*/ 5983398 w 6127024"/>
              <a:gd name="connsiteY96" fmla="*/ 6778641 h 6858000"/>
              <a:gd name="connsiteX97" fmla="*/ 5984543 w 6127024"/>
              <a:gd name="connsiteY97" fmla="*/ 6811016 h 6858000"/>
              <a:gd name="connsiteX98" fmla="*/ 5979671 w 6127024"/>
              <a:gd name="connsiteY98" fmla="*/ 6858000 h 6858000"/>
              <a:gd name="connsiteX99" fmla="*/ 0 w 6127024"/>
              <a:gd name="connsiteY99" fmla="*/ 6858000 h 6858000"/>
              <a:gd name="connsiteX100" fmla="*/ 0 w 6127024"/>
              <a:gd name="connsiteY10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20843 w 6127024"/>
              <a:gd name="connsiteY46" fmla="*/ 3606745 h 6858000"/>
              <a:gd name="connsiteX47" fmla="*/ 5655472 w 6127024"/>
              <a:gd name="connsiteY47" fmla="*/ 3678877 h 6858000"/>
              <a:gd name="connsiteX48" fmla="*/ 5683015 w 6127024"/>
              <a:gd name="connsiteY48" fmla="*/ 3762025 h 6858000"/>
              <a:gd name="connsiteX49" fmla="*/ 5696643 w 6127024"/>
              <a:gd name="connsiteY49" fmla="*/ 3773888 h 6858000"/>
              <a:gd name="connsiteX50" fmla="*/ 5768491 w 6127024"/>
              <a:gd name="connsiteY50" fmla="*/ 3914399 h 6858000"/>
              <a:gd name="connsiteX51" fmla="*/ 5793123 w 6127024"/>
              <a:gd name="connsiteY51" fmla="*/ 3969952 h 6858000"/>
              <a:gd name="connsiteX52" fmla="*/ 5808321 w 6127024"/>
              <a:gd name="connsiteY52" fmla="*/ 3988153 h 6858000"/>
              <a:gd name="connsiteX53" fmla="*/ 5825621 w 6127024"/>
              <a:gd name="connsiteY53" fmla="*/ 4015525 h 6858000"/>
              <a:gd name="connsiteX54" fmla="*/ 5860672 w 6127024"/>
              <a:gd name="connsiteY54" fmla="*/ 4061579 h 6858000"/>
              <a:gd name="connsiteX55" fmla="*/ 5872173 w 6127024"/>
              <a:gd name="connsiteY55" fmla="*/ 4088497 h 6858000"/>
              <a:gd name="connsiteX56" fmla="*/ 5894095 w 6127024"/>
              <a:gd name="connsiteY56" fmla="*/ 4128857 h 6858000"/>
              <a:gd name="connsiteX57" fmla="*/ 5903513 w 6127024"/>
              <a:gd name="connsiteY57" fmla="*/ 4187661 h 6858000"/>
              <a:gd name="connsiteX58" fmla="*/ 5917114 w 6127024"/>
              <a:gd name="connsiteY58" fmla="*/ 4213096 h 6858000"/>
              <a:gd name="connsiteX59" fmla="*/ 5924233 w 6127024"/>
              <a:gd name="connsiteY59" fmla="*/ 4242060 h 6858000"/>
              <a:gd name="connsiteX60" fmla="*/ 5928910 w 6127024"/>
              <a:gd name="connsiteY60" fmla="*/ 4300973 h 6858000"/>
              <a:gd name="connsiteX61" fmla="*/ 5939320 w 6127024"/>
              <a:gd name="connsiteY61" fmla="*/ 4340435 h 6858000"/>
              <a:gd name="connsiteX62" fmla="*/ 5946705 w 6127024"/>
              <a:gd name="connsiteY62" fmla="*/ 4428051 h 6858000"/>
              <a:gd name="connsiteX63" fmla="*/ 5949261 w 6127024"/>
              <a:gd name="connsiteY63" fmla="*/ 4449185 h 6858000"/>
              <a:gd name="connsiteX64" fmla="*/ 5968960 w 6127024"/>
              <a:gd name="connsiteY64" fmla="*/ 4482655 h 6858000"/>
              <a:gd name="connsiteX65" fmla="*/ 5998138 w 6127024"/>
              <a:gd name="connsiteY65" fmla="*/ 4697518 h 6858000"/>
              <a:gd name="connsiteX66" fmla="*/ 6007819 w 6127024"/>
              <a:gd name="connsiteY66" fmla="*/ 4858148 h 6858000"/>
              <a:gd name="connsiteX67" fmla="*/ 6007749 w 6127024"/>
              <a:gd name="connsiteY67" fmla="*/ 4964715 h 6858000"/>
              <a:gd name="connsiteX68" fmla="*/ 6005269 w 6127024"/>
              <a:gd name="connsiteY68" fmla="*/ 5150567 h 6858000"/>
              <a:gd name="connsiteX69" fmla="*/ 6001127 w 6127024"/>
              <a:gd name="connsiteY69" fmla="*/ 5164609 h 6858000"/>
              <a:gd name="connsiteX70" fmla="*/ 5998514 w 6127024"/>
              <a:gd name="connsiteY70" fmla="*/ 5189673 h 6858000"/>
              <a:gd name="connsiteX71" fmla="*/ 6018409 w 6127024"/>
              <a:gd name="connsiteY71" fmla="*/ 5227157 h 6858000"/>
              <a:gd name="connsiteX72" fmla="*/ 6036748 w 6127024"/>
              <a:gd name="connsiteY72" fmla="*/ 5322752 h 6858000"/>
              <a:gd name="connsiteX73" fmla="*/ 6036943 w 6127024"/>
              <a:gd name="connsiteY73" fmla="*/ 5329480 h 6858000"/>
              <a:gd name="connsiteX74" fmla="*/ 6037677 w 6127024"/>
              <a:gd name="connsiteY74" fmla="*/ 5354807 h 6858000"/>
              <a:gd name="connsiteX75" fmla="*/ 6039728 w 6127024"/>
              <a:gd name="connsiteY75" fmla="*/ 5359416 h 6858000"/>
              <a:gd name="connsiteX76" fmla="*/ 6053435 w 6127024"/>
              <a:gd name="connsiteY76" fmla="*/ 5387547 h 6858000"/>
              <a:gd name="connsiteX77" fmla="*/ 6065933 w 6127024"/>
              <a:gd name="connsiteY77" fmla="*/ 5443002 h 6858000"/>
              <a:gd name="connsiteX78" fmla="*/ 6068640 w 6127024"/>
              <a:gd name="connsiteY78" fmla="*/ 5474503 h 6858000"/>
              <a:gd name="connsiteX79" fmla="*/ 6080922 w 6127024"/>
              <a:gd name="connsiteY79" fmla="*/ 5561070 h 6858000"/>
              <a:gd name="connsiteX80" fmla="*/ 6096949 w 6127024"/>
              <a:gd name="connsiteY80" fmla="*/ 5648179 h 6858000"/>
              <a:gd name="connsiteX81" fmla="*/ 6121353 w 6127024"/>
              <a:gd name="connsiteY81" fmla="*/ 5721725 h 6858000"/>
              <a:gd name="connsiteX82" fmla="*/ 6109884 w 6127024"/>
              <a:gd name="connsiteY82" fmla="*/ 5721959 h 6858000"/>
              <a:gd name="connsiteX83" fmla="*/ 6127024 w 6127024"/>
              <a:gd name="connsiteY83" fmla="*/ 5786902 h 6858000"/>
              <a:gd name="connsiteX84" fmla="*/ 6115796 w 6127024"/>
              <a:gd name="connsiteY84" fmla="*/ 5862844 h 6858000"/>
              <a:gd name="connsiteX85" fmla="*/ 6102493 w 6127024"/>
              <a:gd name="connsiteY85" fmla="*/ 5928602 h 6858000"/>
              <a:gd name="connsiteX86" fmla="*/ 6056863 w 6127024"/>
              <a:gd name="connsiteY86" fmla="*/ 6000643 h 6858000"/>
              <a:gd name="connsiteX87" fmla="*/ 6045436 w 6127024"/>
              <a:gd name="connsiteY87" fmla="*/ 6124480 h 6858000"/>
              <a:gd name="connsiteX88" fmla="*/ 6030489 w 6127024"/>
              <a:gd name="connsiteY88" fmla="*/ 6317666 h 6858000"/>
              <a:gd name="connsiteX89" fmla="*/ 6007492 w 6127024"/>
              <a:gd name="connsiteY89" fmla="*/ 6440818 h 6858000"/>
              <a:gd name="connsiteX90" fmla="*/ 6009467 w 6127024"/>
              <a:gd name="connsiteY90" fmla="*/ 6487076 h 6858000"/>
              <a:gd name="connsiteX91" fmla="*/ 5995064 w 6127024"/>
              <a:gd name="connsiteY91" fmla="*/ 6540791 h 6858000"/>
              <a:gd name="connsiteX92" fmla="*/ 6004510 w 6127024"/>
              <a:gd name="connsiteY92" fmla="*/ 6599256 h 6858000"/>
              <a:gd name="connsiteX93" fmla="*/ 5986207 w 6127024"/>
              <a:gd name="connsiteY93" fmla="*/ 6695855 h 6858000"/>
              <a:gd name="connsiteX94" fmla="*/ 5979428 w 6127024"/>
              <a:gd name="connsiteY94" fmla="*/ 6754678 h 6858000"/>
              <a:gd name="connsiteX95" fmla="*/ 5983398 w 6127024"/>
              <a:gd name="connsiteY95" fmla="*/ 6778641 h 6858000"/>
              <a:gd name="connsiteX96" fmla="*/ 5984543 w 6127024"/>
              <a:gd name="connsiteY96" fmla="*/ 6811016 h 6858000"/>
              <a:gd name="connsiteX97" fmla="*/ 5979671 w 6127024"/>
              <a:gd name="connsiteY97" fmla="*/ 6858000 h 6858000"/>
              <a:gd name="connsiteX98" fmla="*/ 0 w 6127024"/>
              <a:gd name="connsiteY98" fmla="*/ 6858000 h 6858000"/>
              <a:gd name="connsiteX99" fmla="*/ 0 w 6127024"/>
              <a:gd name="connsiteY9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599700 w 6127024"/>
              <a:gd name="connsiteY44" fmla="*/ 3547221 h 6858000"/>
              <a:gd name="connsiteX45" fmla="*/ 5618377 w 6127024"/>
              <a:gd name="connsiteY45" fmla="*/ 3588431 h 6858000"/>
              <a:gd name="connsiteX46" fmla="*/ 5655472 w 6127024"/>
              <a:gd name="connsiteY46" fmla="*/ 3678877 h 6858000"/>
              <a:gd name="connsiteX47" fmla="*/ 5683015 w 6127024"/>
              <a:gd name="connsiteY47" fmla="*/ 3762025 h 6858000"/>
              <a:gd name="connsiteX48" fmla="*/ 5696643 w 6127024"/>
              <a:gd name="connsiteY48" fmla="*/ 3773888 h 6858000"/>
              <a:gd name="connsiteX49" fmla="*/ 5768491 w 6127024"/>
              <a:gd name="connsiteY49" fmla="*/ 3914399 h 6858000"/>
              <a:gd name="connsiteX50" fmla="*/ 5793123 w 6127024"/>
              <a:gd name="connsiteY50" fmla="*/ 3969952 h 6858000"/>
              <a:gd name="connsiteX51" fmla="*/ 5808321 w 6127024"/>
              <a:gd name="connsiteY51" fmla="*/ 3988153 h 6858000"/>
              <a:gd name="connsiteX52" fmla="*/ 5825621 w 6127024"/>
              <a:gd name="connsiteY52" fmla="*/ 4015525 h 6858000"/>
              <a:gd name="connsiteX53" fmla="*/ 5860672 w 6127024"/>
              <a:gd name="connsiteY53" fmla="*/ 4061579 h 6858000"/>
              <a:gd name="connsiteX54" fmla="*/ 5872173 w 6127024"/>
              <a:gd name="connsiteY54" fmla="*/ 4088497 h 6858000"/>
              <a:gd name="connsiteX55" fmla="*/ 5894095 w 6127024"/>
              <a:gd name="connsiteY55" fmla="*/ 4128857 h 6858000"/>
              <a:gd name="connsiteX56" fmla="*/ 5903513 w 6127024"/>
              <a:gd name="connsiteY56" fmla="*/ 4187661 h 6858000"/>
              <a:gd name="connsiteX57" fmla="*/ 5917114 w 6127024"/>
              <a:gd name="connsiteY57" fmla="*/ 4213096 h 6858000"/>
              <a:gd name="connsiteX58" fmla="*/ 5924233 w 6127024"/>
              <a:gd name="connsiteY58" fmla="*/ 4242060 h 6858000"/>
              <a:gd name="connsiteX59" fmla="*/ 5928910 w 6127024"/>
              <a:gd name="connsiteY59" fmla="*/ 4300973 h 6858000"/>
              <a:gd name="connsiteX60" fmla="*/ 5939320 w 6127024"/>
              <a:gd name="connsiteY60" fmla="*/ 4340435 h 6858000"/>
              <a:gd name="connsiteX61" fmla="*/ 5946705 w 6127024"/>
              <a:gd name="connsiteY61" fmla="*/ 4428051 h 6858000"/>
              <a:gd name="connsiteX62" fmla="*/ 5949261 w 6127024"/>
              <a:gd name="connsiteY62" fmla="*/ 4449185 h 6858000"/>
              <a:gd name="connsiteX63" fmla="*/ 5968960 w 6127024"/>
              <a:gd name="connsiteY63" fmla="*/ 4482655 h 6858000"/>
              <a:gd name="connsiteX64" fmla="*/ 5998138 w 6127024"/>
              <a:gd name="connsiteY64" fmla="*/ 4697518 h 6858000"/>
              <a:gd name="connsiteX65" fmla="*/ 6007819 w 6127024"/>
              <a:gd name="connsiteY65" fmla="*/ 4858148 h 6858000"/>
              <a:gd name="connsiteX66" fmla="*/ 6007749 w 6127024"/>
              <a:gd name="connsiteY66" fmla="*/ 4964715 h 6858000"/>
              <a:gd name="connsiteX67" fmla="*/ 6005269 w 6127024"/>
              <a:gd name="connsiteY67" fmla="*/ 5150567 h 6858000"/>
              <a:gd name="connsiteX68" fmla="*/ 6001127 w 6127024"/>
              <a:gd name="connsiteY68" fmla="*/ 5164609 h 6858000"/>
              <a:gd name="connsiteX69" fmla="*/ 5998514 w 6127024"/>
              <a:gd name="connsiteY69" fmla="*/ 5189673 h 6858000"/>
              <a:gd name="connsiteX70" fmla="*/ 6018409 w 6127024"/>
              <a:gd name="connsiteY70" fmla="*/ 5227157 h 6858000"/>
              <a:gd name="connsiteX71" fmla="*/ 6036748 w 6127024"/>
              <a:gd name="connsiteY71" fmla="*/ 5322752 h 6858000"/>
              <a:gd name="connsiteX72" fmla="*/ 6036943 w 6127024"/>
              <a:gd name="connsiteY72" fmla="*/ 5329480 h 6858000"/>
              <a:gd name="connsiteX73" fmla="*/ 6037677 w 6127024"/>
              <a:gd name="connsiteY73" fmla="*/ 5354807 h 6858000"/>
              <a:gd name="connsiteX74" fmla="*/ 6039728 w 6127024"/>
              <a:gd name="connsiteY74" fmla="*/ 5359416 h 6858000"/>
              <a:gd name="connsiteX75" fmla="*/ 6053435 w 6127024"/>
              <a:gd name="connsiteY75" fmla="*/ 5387547 h 6858000"/>
              <a:gd name="connsiteX76" fmla="*/ 6065933 w 6127024"/>
              <a:gd name="connsiteY76" fmla="*/ 5443002 h 6858000"/>
              <a:gd name="connsiteX77" fmla="*/ 6068640 w 6127024"/>
              <a:gd name="connsiteY77" fmla="*/ 5474503 h 6858000"/>
              <a:gd name="connsiteX78" fmla="*/ 6080922 w 6127024"/>
              <a:gd name="connsiteY78" fmla="*/ 5561070 h 6858000"/>
              <a:gd name="connsiteX79" fmla="*/ 6096949 w 6127024"/>
              <a:gd name="connsiteY79" fmla="*/ 5648179 h 6858000"/>
              <a:gd name="connsiteX80" fmla="*/ 6121353 w 6127024"/>
              <a:gd name="connsiteY80" fmla="*/ 5721725 h 6858000"/>
              <a:gd name="connsiteX81" fmla="*/ 6109884 w 6127024"/>
              <a:gd name="connsiteY81" fmla="*/ 5721959 h 6858000"/>
              <a:gd name="connsiteX82" fmla="*/ 6127024 w 6127024"/>
              <a:gd name="connsiteY82" fmla="*/ 5786902 h 6858000"/>
              <a:gd name="connsiteX83" fmla="*/ 6115796 w 6127024"/>
              <a:gd name="connsiteY83" fmla="*/ 5862844 h 6858000"/>
              <a:gd name="connsiteX84" fmla="*/ 6102493 w 6127024"/>
              <a:gd name="connsiteY84" fmla="*/ 5928602 h 6858000"/>
              <a:gd name="connsiteX85" fmla="*/ 6056863 w 6127024"/>
              <a:gd name="connsiteY85" fmla="*/ 6000643 h 6858000"/>
              <a:gd name="connsiteX86" fmla="*/ 6045436 w 6127024"/>
              <a:gd name="connsiteY86" fmla="*/ 6124480 h 6858000"/>
              <a:gd name="connsiteX87" fmla="*/ 6030489 w 6127024"/>
              <a:gd name="connsiteY87" fmla="*/ 6317666 h 6858000"/>
              <a:gd name="connsiteX88" fmla="*/ 6007492 w 6127024"/>
              <a:gd name="connsiteY88" fmla="*/ 6440818 h 6858000"/>
              <a:gd name="connsiteX89" fmla="*/ 6009467 w 6127024"/>
              <a:gd name="connsiteY89" fmla="*/ 6487076 h 6858000"/>
              <a:gd name="connsiteX90" fmla="*/ 5995064 w 6127024"/>
              <a:gd name="connsiteY90" fmla="*/ 6540791 h 6858000"/>
              <a:gd name="connsiteX91" fmla="*/ 6004510 w 6127024"/>
              <a:gd name="connsiteY91" fmla="*/ 6599256 h 6858000"/>
              <a:gd name="connsiteX92" fmla="*/ 5986207 w 6127024"/>
              <a:gd name="connsiteY92" fmla="*/ 6695855 h 6858000"/>
              <a:gd name="connsiteX93" fmla="*/ 5979428 w 6127024"/>
              <a:gd name="connsiteY93" fmla="*/ 6754678 h 6858000"/>
              <a:gd name="connsiteX94" fmla="*/ 5983398 w 6127024"/>
              <a:gd name="connsiteY94" fmla="*/ 6778641 h 6858000"/>
              <a:gd name="connsiteX95" fmla="*/ 5984543 w 6127024"/>
              <a:gd name="connsiteY95" fmla="*/ 6811016 h 6858000"/>
              <a:gd name="connsiteX96" fmla="*/ 5979671 w 6127024"/>
              <a:gd name="connsiteY96" fmla="*/ 6858000 h 6858000"/>
              <a:gd name="connsiteX97" fmla="*/ 0 w 6127024"/>
              <a:gd name="connsiteY97" fmla="*/ 6858000 h 6858000"/>
              <a:gd name="connsiteX98" fmla="*/ 0 w 6127024"/>
              <a:gd name="connsiteY98"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39320 w 6127024"/>
              <a:gd name="connsiteY59" fmla="*/ 4340435 h 6858000"/>
              <a:gd name="connsiteX60" fmla="*/ 5946705 w 6127024"/>
              <a:gd name="connsiteY60" fmla="*/ 4428051 h 6858000"/>
              <a:gd name="connsiteX61" fmla="*/ 5949261 w 6127024"/>
              <a:gd name="connsiteY61" fmla="*/ 4449185 h 6858000"/>
              <a:gd name="connsiteX62" fmla="*/ 5968960 w 6127024"/>
              <a:gd name="connsiteY62" fmla="*/ 4482655 h 6858000"/>
              <a:gd name="connsiteX63" fmla="*/ 5998138 w 6127024"/>
              <a:gd name="connsiteY63" fmla="*/ 4697518 h 6858000"/>
              <a:gd name="connsiteX64" fmla="*/ 6007819 w 6127024"/>
              <a:gd name="connsiteY64" fmla="*/ 4858148 h 6858000"/>
              <a:gd name="connsiteX65" fmla="*/ 6007749 w 6127024"/>
              <a:gd name="connsiteY65" fmla="*/ 4964715 h 6858000"/>
              <a:gd name="connsiteX66" fmla="*/ 6005269 w 6127024"/>
              <a:gd name="connsiteY66" fmla="*/ 5150567 h 6858000"/>
              <a:gd name="connsiteX67" fmla="*/ 6001127 w 6127024"/>
              <a:gd name="connsiteY67" fmla="*/ 5164609 h 6858000"/>
              <a:gd name="connsiteX68" fmla="*/ 5998514 w 6127024"/>
              <a:gd name="connsiteY68" fmla="*/ 5189673 h 6858000"/>
              <a:gd name="connsiteX69" fmla="*/ 6018409 w 6127024"/>
              <a:gd name="connsiteY69" fmla="*/ 5227157 h 6858000"/>
              <a:gd name="connsiteX70" fmla="*/ 6036748 w 6127024"/>
              <a:gd name="connsiteY70" fmla="*/ 5322752 h 6858000"/>
              <a:gd name="connsiteX71" fmla="*/ 6036943 w 6127024"/>
              <a:gd name="connsiteY71" fmla="*/ 5329480 h 6858000"/>
              <a:gd name="connsiteX72" fmla="*/ 6037677 w 6127024"/>
              <a:gd name="connsiteY72" fmla="*/ 5354807 h 6858000"/>
              <a:gd name="connsiteX73" fmla="*/ 6039728 w 6127024"/>
              <a:gd name="connsiteY73" fmla="*/ 5359416 h 6858000"/>
              <a:gd name="connsiteX74" fmla="*/ 6053435 w 6127024"/>
              <a:gd name="connsiteY74" fmla="*/ 5387547 h 6858000"/>
              <a:gd name="connsiteX75" fmla="*/ 6065933 w 6127024"/>
              <a:gd name="connsiteY75" fmla="*/ 5443002 h 6858000"/>
              <a:gd name="connsiteX76" fmla="*/ 6068640 w 6127024"/>
              <a:gd name="connsiteY76" fmla="*/ 5474503 h 6858000"/>
              <a:gd name="connsiteX77" fmla="*/ 6080922 w 6127024"/>
              <a:gd name="connsiteY77" fmla="*/ 5561070 h 6858000"/>
              <a:gd name="connsiteX78" fmla="*/ 6096949 w 6127024"/>
              <a:gd name="connsiteY78" fmla="*/ 5648179 h 6858000"/>
              <a:gd name="connsiteX79" fmla="*/ 6121353 w 6127024"/>
              <a:gd name="connsiteY79" fmla="*/ 5721725 h 6858000"/>
              <a:gd name="connsiteX80" fmla="*/ 6109884 w 6127024"/>
              <a:gd name="connsiteY80" fmla="*/ 5721959 h 6858000"/>
              <a:gd name="connsiteX81" fmla="*/ 6127024 w 6127024"/>
              <a:gd name="connsiteY81" fmla="*/ 5786902 h 6858000"/>
              <a:gd name="connsiteX82" fmla="*/ 6115796 w 6127024"/>
              <a:gd name="connsiteY82" fmla="*/ 5862844 h 6858000"/>
              <a:gd name="connsiteX83" fmla="*/ 6102493 w 6127024"/>
              <a:gd name="connsiteY83" fmla="*/ 5928602 h 6858000"/>
              <a:gd name="connsiteX84" fmla="*/ 6056863 w 6127024"/>
              <a:gd name="connsiteY84" fmla="*/ 6000643 h 6858000"/>
              <a:gd name="connsiteX85" fmla="*/ 6045436 w 6127024"/>
              <a:gd name="connsiteY85" fmla="*/ 6124480 h 6858000"/>
              <a:gd name="connsiteX86" fmla="*/ 6030489 w 6127024"/>
              <a:gd name="connsiteY86" fmla="*/ 6317666 h 6858000"/>
              <a:gd name="connsiteX87" fmla="*/ 6007492 w 6127024"/>
              <a:gd name="connsiteY87" fmla="*/ 6440818 h 6858000"/>
              <a:gd name="connsiteX88" fmla="*/ 6009467 w 6127024"/>
              <a:gd name="connsiteY88" fmla="*/ 6487076 h 6858000"/>
              <a:gd name="connsiteX89" fmla="*/ 5995064 w 6127024"/>
              <a:gd name="connsiteY89" fmla="*/ 6540791 h 6858000"/>
              <a:gd name="connsiteX90" fmla="*/ 6004510 w 6127024"/>
              <a:gd name="connsiteY90" fmla="*/ 6599256 h 6858000"/>
              <a:gd name="connsiteX91" fmla="*/ 5986207 w 6127024"/>
              <a:gd name="connsiteY91" fmla="*/ 6695855 h 6858000"/>
              <a:gd name="connsiteX92" fmla="*/ 5979428 w 6127024"/>
              <a:gd name="connsiteY92" fmla="*/ 6754678 h 6858000"/>
              <a:gd name="connsiteX93" fmla="*/ 5983398 w 6127024"/>
              <a:gd name="connsiteY93" fmla="*/ 6778641 h 6858000"/>
              <a:gd name="connsiteX94" fmla="*/ 5984543 w 6127024"/>
              <a:gd name="connsiteY94" fmla="*/ 6811016 h 6858000"/>
              <a:gd name="connsiteX95" fmla="*/ 5979671 w 6127024"/>
              <a:gd name="connsiteY95" fmla="*/ 6858000 h 6858000"/>
              <a:gd name="connsiteX96" fmla="*/ 0 w 6127024"/>
              <a:gd name="connsiteY96" fmla="*/ 6858000 h 6858000"/>
              <a:gd name="connsiteX97" fmla="*/ 0 w 6127024"/>
              <a:gd name="connsiteY97"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17114 w 6127024"/>
              <a:gd name="connsiteY56" fmla="*/ 4213096 h 6858000"/>
              <a:gd name="connsiteX57" fmla="*/ 5924233 w 6127024"/>
              <a:gd name="connsiteY57" fmla="*/ 4242060 h 6858000"/>
              <a:gd name="connsiteX58" fmla="*/ 5928910 w 6127024"/>
              <a:gd name="connsiteY58" fmla="*/ 4300973 h 6858000"/>
              <a:gd name="connsiteX59" fmla="*/ 5946705 w 6127024"/>
              <a:gd name="connsiteY59" fmla="*/ 4428051 h 6858000"/>
              <a:gd name="connsiteX60" fmla="*/ 5949261 w 6127024"/>
              <a:gd name="connsiteY60" fmla="*/ 4449185 h 6858000"/>
              <a:gd name="connsiteX61" fmla="*/ 5968960 w 6127024"/>
              <a:gd name="connsiteY61" fmla="*/ 4482655 h 6858000"/>
              <a:gd name="connsiteX62" fmla="*/ 5998138 w 6127024"/>
              <a:gd name="connsiteY62" fmla="*/ 4697518 h 6858000"/>
              <a:gd name="connsiteX63" fmla="*/ 6007819 w 6127024"/>
              <a:gd name="connsiteY63" fmla="*/ 4858148 h 6858000"/>
              <a:gd name="connsiteX64" fmla="*/ 6007749 w 6127024"/>
              <a:gd name="connsiteY64" fmla="*/ 4964715 h 6858000"/>
              <a:gd name="connsiteX65" fmla="*/ 6005269 w 6127024"/>
              <a:gd name="connsiteY65" fmla="*/ 5150567 h 6858000"/>
              <a:gd name="connsiteX66" fmla="*/ 6001127 w 6127024"/>
              <a:gd name="connsiteY66" fmla="*/ 5164609 h 6858000"/>
              <a:gd name="connsiteX67" fmla="*/ 5998514 w 6127024"/>
              <a:gd name="connsiteY67" fmla="*/ 5189673 h 6858000"/>
              <a:gd name="connsiteX68" fmla="*/ 6018409 w 6127024"/>
              <a:gd name="connsiteY68" fmla="*/ 5227157 h 6858000"/>
              <a:gd name="connsiteX69" fmla="*/ 6036748 w 6127024"/>
              <a:gd name="connsiteY69" fmla="*/ 5322752 h 6858000"/>
              <a:gd name="connsiteX70" fmla="*/ 6036943 w 6127024"/>
              <a:gd name="connsiteY70" fmla="*/ 5329480 h 6858000"/>
              <a:gd name="connsiteX71" fmla="*/ 6037677 w 6127024"/>
              <a:gd name="connsiteY71" fmla="*/ 5354807 h 6858000"/>
              <a:gd name="connsiteX72" fmla="*/ 6039728 w 6127024"/>
              <a:gd name="connsiteY72" fmla="*/ 5359416 h 6858000"/>
              <a:gd name="connsiteX73" fmla="*/ 6053435 w 6127024"/>
              <a:gd name="connsiteY73" fmla="*/ 5387547 h 6858000"/>
              <a:gd name="connsiteX74" fmla="*/ 6065933 w 6127024"/>
              <a:gd name="connsiteY74" fmla="*/ 5443002 h 6858000"/>
              <a:gd name="connsiteX75" fmla="*/ 6068640 w 6127024"/>
              <a:gd name="connsiteY75" fmla="*/ 5474503 h 6858000"/>
              <a:gd name="connsiteX76" fmla="*/ 6080922 w 6127024"/>
              <a:gd name="connsiteY76" fmla="*/ 5561070 h 6858000"/>
              <a:gd name="connsiteX77" fmla="*/ 6096949 w 6127024"/>
              <a:gd name="connsiteY77" fmla="*/ 5648179 h 6858000"/>
              <a:gd name="connsiteX78" fmla="*/ 6121353 w 6127024"/>
              <a:gd name="connsiteY78" fmla="*/ 5721725 h 6858000"/>
              <a:gd name="connsiteX79" fmla="*/ 6109884 w 6127024"/>
              <a:gd name="connsiteY79" fmla="*/ 5721959 h 6858000"/>
              <a:gd name="connsiteX80" fmla="*/ 6127024 w 6127024"/>
              <a:gd name="connsiteY80" fmla="*/ 5786902 h 6858000"/>
              <a:gd name="connsiteX81" fmla="*/ 6115796 w 6127024"/>
              <a:gd name="connsiteY81" fmla="*/ 5862844 h 6858000"/>
              <a:gd name="connsiteX82" fmla="*/ 6102493 w 6127024"/>
              <a:gd name="connsiteY82" fmla="*/ 5928602 h 6858000"/>
              <a:gd name="connsiteX83" fmla="*/ 6056863 w 6127024"/>
              <a:gd name="connsiteY83" fmla="*/ 6000643 h 6858000"/>
              <a:gd name="connsiteX84" fmla="*/ 6045436 w 6127024"/>
              <a:gd name="connsiteY84" fmla="*/ 6124480 h 6858000"/>
              <a:gd name="connsiteX85" fmla="*/ 6030489 w 6127024"/>
              <a:gd name="connsiteY85" fmla="*/ 6317666 h 6858000"/>
              <a:gd name="connsiteX86" fmla="*/ 6007492 w 6127024"/>
              <a:gd name="connsiteY86" fmla="*/ 6440818 h 6858000"/>
              <a:gd name="connsiteX87" fmla="*/ 6009467 w 6127024"/>
              <a:gd name="connsiteY87" fmla="*/ 6487076 h 6858000"/>
              <a:gd name="connsiteX88" fmla="*/ 5995064 w 6127024"/>
              <a:gd name="connsiteY88" fmla="*/ 6540791 h 6858000"/>
              <a:gd name="connsiteX89" fmla="*/ 6004510 w 6127024"/>
              <a:gd name="connsiteY89" fmla="*/ 6599256 h 6858000"/>
              <a:gd name="connsiteX90" fmla="*/ 5986207 w 6127024"/>
              <a:gd name="connsiteY90" fmla="*/ 6695855 h 6858000"/>
              <a:gd name="connsiteX91" fmla="*/ 5979428 w 6127024"/>
              <a:gd name="connsiteY91" fmla="*/ 6754678 h 6858000"/>
              <a:gd name="connsiteX92" fmla="*/ 5983398 w 6127024"/>
              <a:gd name="connsiteY92" fmla="*/ 6778641 h 6858000"/>
              <a:gd name="connsiteX93" fmla="*/ 5984543 w 6127024"/>
              <a:gd name="connsiteY93" fmla="*/ 6811016 h 6858000"/>
              <a:gd name="connsiteX94" fmla="*/ 5979671 w 6127024"/>
              <a:gd name="connsiteY94" fmla="*/ 6858000 h 6858000"/>
              <a:gd name="connsiteX95" fmla="*/ 0 w 6127024"/>
              <a:gd name="connsiteY95" fmla="*/ 6858000 h 6858000"/>
              <a:gd name="connsiteX96" fmla="*/ 0 w 6127024"/>
              <a:gd name="connsiteY96"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4233 w 6127024"/>
              <a:gd name="connsiteY56" fmla="*/ 4242060 h 6858000"/>
              <a:gd name="connsiteX57" fmla="*/ 5928910 w 6127024"/>
              <a:gd name="connsiteY57" fmla="*/ 4300973 h 6858000"/>
              <a:gd name="connsiteX58" fmla="*/ 5946705 w 6127024"/>
              <a:gd name="connsiteY58" fmla="*/ 4428051 h 6858000"/>
              <a:gd name="connsiteX59" fmla="*/ 5949261 w 6127024"/>
              <a:gd name="connsiteY59" fmla="*/ 4449185 h 6858000"/>
              <a:gd name="connsiteX60" fmla="*/ 5968960 w 6127024"/>
              <a:gd name="connsiteY60" fmla="*/ 4482655 h 6858000"/>
              <a:gd name="connsiteX61" fmla="*/ 5998138 w 6127024"/>
              <a:gd name="connsiteY61" fmla="*/ 4697518 h 6858000"/>
              <a:gd name="connsiteX62" fmla="*/ 6007819 w 6127024"/>
              <a:gd name="connsiteY62" fmla="*/ 4858148 h 6858000"/>
              <a:gd name="connsiteX63" fmla="*/ 6007749 w 6127024"/>
              <a:gd name="connsiteY63" fmla="*/ 4964715 h 6858000"/>
              <a:gd name="connsiteX64" fmla="*/ 6005269 w 6127024"/>
              <a:gd name="connsiteY64" fmla="*/ 5150567 h 6858000"/>
              <a:gd name="connsiteX65" fmla="*/ 6001127 w 6127024"/>
              <a:gd name="connsiteY65" fmla="*/ 5164609 h 6858000"/>
              <a:gd name="connsiteX66" fmla="*/ 5998514 w 6127024"/>
              <a:gd name="connsiteY66" fmla="*/ 5189673 h 6858000"/>
              <a:gd name="connsiteX67" fmla="*/ 6018409 w 6127024"/>
              <a:gd name="connsiteY67" fmla="*/ 5227157 h 6858000"/>
              <a:gd name="connsiteX68" fmla="*/ 6036748 w 6127024"/>
              <a:gd name="connsiteY68" fmla="*/ 5322752 h 6858000"/>
              <a:gd name="connsiteX69" fmla="*/ 6036943 w 6127024"/>
              <a:gd name="connsiteY69" fmla="*/ 5329480 h 6858000"/>
              <a:gd name="connsiteX70" fmla="*/ 6037677 w 6127024"/>
              <a:gd name="connsiteY70" fmla="*/ 5354807 h 6858000"/>
              <a:gd name="connsiteX71" fmla="*/ 6039728 w 6127024"/>
              <a:gd name="connsiteY71" fmla="*/ 5359416 h 6858000"/>
              <a:gd name="connsiteX72" fmla="*/ 6053435 w 6127024"/>
              <a:gd name="connsiteY72" fmla="*/ 5387547 h 6858000"/>
              <a:gd name="connsiteX73" fmla="*/ 6065933 w 6127024"/>
              <a:gd name="connsiteY73" fmla="*/ 5443002 h 6858000"/>
              <a:gd name="connsiteX74" fmla="*/ 6068640 w 6127024"/>
              <a:gd name="connsiteY74" fmla="*/ 5474503 h 6858000"/>
              <a:gd name="connsiteX75" fmla="*/ 6080922 w 6127024"/>
              <a:gd name="connsiteY75" fmla="*/ 5561070 h 6858000"/>
              <a:gd name="connsiteX76" fmla="*/ 6096949 w 6127024"/>
              <a:gd name="connsiteY76" fmla="*/ 5648179 h 6858000"/>
              <a:gd name="connsiteX77" fmla="*/ 6121353 w 6127024"/>
              <a:gd name="connsiteY77" fmla="*/ 5721725 h 6858000"/>
              <a:gd name="connsiteX78" fmla="*/ 6109884 w 6127024"/>
              <a:gd name="connsiteY78" fmla="*/ 5721959 h 6858000"/>
              <a:gd name="connsiteX79" fmla="*/ 6127024 w 6127024"/>
              <a:gd name="connsiteY79" fmla="*/ 5786902 h 6858000"/>
              <a:gd name="connsiteX80" fmla="*/ 6115796 w 6127024"/>
              <a:gd name="connsiteY80" fmla="*/ 5862844 h 6858000"/>
              <a:gd name="connsiteX81" fmla="*/ 6102493 w 6127024"/>
              <a:gd name="connsiteY81" fmla="*/ 5928602 h 6858000"/>
              <a:gd name="connsiteX82" fmla="*/ 6056863 w 6127024"/>
              <a:gd name="connsiteY82" fmla="*/ 6000643 h 6858000"/>
              <a:gd name="connsiteX83" fmla="*/ 6045436 w 6127024"/>
              <a:gd name="connsiteY83" fmla="*/ 6124480 h 6858000"/>
              <a:gd name="connsiteX84" fmla="*/ 6030489 w 6127024"/>
              <a:gd name="connsiteY84" fmla="*/ 6317666 h 6858000"/>
              <a:gd name="connsiteX85" fmla="*/ 6007492 w 6127024"/>
              <a:gd name="connsiteY85" fmla="*/ 6440818 h 6858000"/>
              <a:gd name="connsiteX86" fmla="*/ 6009467 w 6127024"/>
              <a:gd name="connsiteY86" fmla="*/ 6487076 h 6858000"/>
              <a:gd name="connsiteX87" fmla="*/ 5995064 w 6127024"/>
              <a:gd name="connsiteY87" fmla="*/ 6540791 h 6858000"/>
              <a:gd name="connsiteX88" fmla="*/ 6004510 w 6127024"/>
              <a:gd name="connsiteY88" fmla="*/ 6599256 h 6858000"/>
              <a:gd name="connsiteX89" fmla="*/ 5986207 w 6127024"/>
              <a:gd name="connsiteY89" fmla="*/ 6695855 h 6858000"/>
              <a:gd name="connsiteX90" fmla="*/ 5979428 w 6127024"/>
              <a:gd name="connsiteY90" fmla="*/ 6754678 h 6858000"/>
              <a:gd name="connsiteX91" fmla="*/ 5983398 w 6127024"/>
              <a:gd name="connsiteY91" fmla="*/ 6778641 h 6858000"/>
              <a:gd name="connsiteX92" fmla="*/ 5984543 w 6127024"/>
              <a:gd name="connsiteY92" fmla="*/ 6811016 h 6858000"/>
              <a:gd name="connsiteX93" fmla="*/ 5979671 w 6127024"/>
              <a:gd name="connsiteY93" fmla="*/ 6858000 h 6858000"/>
              <a:gd name="connsiteX94" fmla="*/ 0 w 6127024"/>
              <a:gd name="connsiteY94" fmla="*/ 6858000 h 6858000"/>
              <a:gd name="connsiteX95" fmla="*/ 0 w 6127024"/>
              <a:gd name="connsiteY95"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28910 w 6127024"/>
              <a:gd name="connsiteY56" fmla="*/ 4300973 h 6858000"/>
              <a:gd name="connsiteX57" fmla="*/ 5946705 w 6127024"/>
              <a:gd name="connsiteY57" fmla="*/ 4428051 h 6858000"/>
              <a:gd name="connsiteX58" fmla="*/ 5949261 w 6127024"/>
              <a:gd name="connsiteY58" fmla="*/ 4449185 h 6858000"/>
              <a:gd name="connsiteX59" fmla="*/ 5968960 w 6127024"/>
              <a:gd name="connsiteY59" fmla="*/ 4482655 h 6858000"/>
              <a:gd name="connsiteX60" fmla="*/ 5998138 w 6127024"/>
              <a:gd name="connsiteY60" fmla="*/ 4697518 h 6858000"/>
              <a:gd name="connsiteX61" fmla="*/ 6007819 w 6127024"/>
              <a:gd name="connsiteY61" fmla="*/ 4858148 h 6858000"/>
              <a:gd name="connsiteX62" fmla="*/ 6007749 w 6127024"/>
              <a:gd name="connsiteY62" fmla="*/ 4964715 h 6858000"/>
              <a:gd name="connsiteX63" fmla="*/ 6005269 w 6127024"/>
              <a:gd name="connsiteY63" fmla="*/ 5150567 h 6858000"/>
              <a:gd name="connsiteX64" fmla="*/ 6001127 w 6127024"/>
              <a:gd name="connsiteY64" fmla="*/ 5164609 h 6858000"/>
              <a:gd name="connsiteX65" fmla="*/ 5998514 w 6127024"/>
              <a:gd name="connsiteY65" fmla="*/ 5189673 h 6858000"/>
              <a:gd name="connsiteX66" fmla="*/ 6018409 w 6127024"/>
              <a:gd name="connsiteY66" fmla="*/ 5227157 h 6858000"/>
              <a:gd name="connsiteX67" fmla="*/ 6036748 w 6127024"/>
              <a:gd name="connsiteY67" fmla="*/ 5322752 h 6858000"/>
              <a:gd name="connsiteX68" fmla="*/ 6036943 w 6127024"/>
              <a:gd name="connsiteY68" fmla="*/ 5329480 h 6858000"/>
              <a:gd name="connsiteX69" fmla="*/ 6037677 w 6127024"/>
              <a:gd name="connsiteY69" fmla="*/ 5354807 h 6858000"/>
              <a:gd name="connsiteX70" fmla="*/ 6039728 w 6127024"/>
              <a:gd name="connsiteY70" fmla="*/ 5359416 h 6858000"/>
              <a:gd name="connsiteX71" fmla="*/ 6053435 w 6127024"/>
              <a:gd name="connsiteY71" fmla="*/ 5387547 h 6858000"/>
              <a:gd name="connsiteX72" fmla="*/ 6065933 w 6127024"/>
              <a:gd name="connsiteY72" fmla="*/ 5443002 h 6858000"/>
              <a:gd name="connsiteX73" fmla="*/ 6068640 w 6127024"/>
              <a:gd name="connsiteY73" fmla="*/ 5474503 h 6858000"/>
              <a:gd name="connsiteX74" fmla="*/ 6080922 w 6127024"/>
              <a:gd name="connsiteY74" fmla="*/ 5561070 h 6858000"/>
              <a:gd name="connsiteX75" fmla="*/ 6096949 w 6127024"/>
              <a:gd name="connsiteY75" fmla="*/ 5648179 h 6858000"/>
              <a:gd name="connsiteX76" fmla="*/ 6121353 w 6127024"/>
              <a:gd name="connsiteY76" fmla="*/ 5721725 h 6858000"/>
              <a:gd name="connsiteX77" fmla="*/ 6109884 w 6127024"/>
              <a:gd name="connsiteY77" fmla="*/ 5721959 h 6858000"/>
              <a:gd name="connsiteX78" fmla="*/ 6127024 w 6127024"/>
              <a:gd name="connsiteY78" fmla="*/ 5786902 h 6858000"/>
              <a:gd name="connsiteX79" fmla="*/ 6115796 w 6127024"/>
              <a:gd name="connsiteY79" fmla="*/ 5862844 h 6858000"/>
              <a:gd name="connsiteX80" fmla="*/ 6102493 w 6127024"/>
              <a:gd name="connsiteY80" fmla="*/ 5928602 h 6858000"/>
              <a:gd name="connsiteX81" fmla="*/ 6056863 w 6127024"/>
              <a:gd name="connsiteY81" fmla="*/ 6000643 h 6858000"/>
              <a:gd name="connsiteX82" fmla="*/ 6045436 w 6127024"/>
              <a:gd name="connsiteY82" fmla="*/ 6124480 h 6858000"/>
              <a:gd name="connsiteX83" fmla="*/ 6030489 w 6127024"/>
              <a:gd name="connsiteY83" fmla="*/ 6317666 h 6858000"/>
              <a:gd name="connsiteX84" fmla="*/ 6007492 w 6127024"/>
              <a:gd name="connsiteY84" fmla="*/ 6440818 h 6858000"/>
              <a:gd name="connsiteX85" fmla="*/ 6009467 w 6127024"/>
              <a:gd name="connsiteY85" fmla="*/ 6487076 h 6858000"/>
              <a:gd name="connsiteX86" fmla="*/ 5995064 w 6127024"/>
              <a:gd name="connsiteY86" fmla="*/ 6540791 h 6858000"/>
              <a:gd name="connsiteX87" fmla="*/ 6004510 w 6127024"/>
              <a:gd name="connsiteY87" fmla="*/ 6599256 h 6858000"/>
              <a:gd name="connsiteX88" fmla="*/ 5986207 w 6127024"/>
              <a:gd name="connsiteY88" fmla="*/ 6695855 h 6858000"/>
              <a:gd name="connsiteX89" fmla="*/ 5979428 w 6127024"/>
              <a:gd name="connsiteY89" fmla="*/ 6754678 h 6858000"/>
              <a:gd name="connsiteX90" fmla="*/ 5983398 w 6127024"/>
              <a:gd name="connsiteY90" fmla="*/ 6778641 h 6858000"/>
              <a:gd name="connsiteX91" fmla="*/ 5984543 w 6127024"/>
              <a:gd name="connsiteY91" fmla="*/ 6811016 h 6858000"/>
              <a:gd name="connsiteX92" fmla="*/ 5979671 w 6127024"/>
              <a:gd name="connsiteY92" fmla="*/ 6858000 h 6858000"/>
              <a:gd name="connsiteX93" fmla="*/ 0 w 6127024"/>
              <a:gd name="connsiteY93" fmla="*/ 6858000 h 6858000"/>
              <a:gd name="connsiteX94" fmla="*/ 0 w 6127024"/>
              <a:gd name="connsiteY94"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72173 w 6127024"/>
              <a:gd name="connsiteY53" fmla="*/ 4088497 h 6858000"/>
              <a:gd name="connsiteX54" fmla="*/ 5894095 w 6127024"/>
              <a:gd name="connsiteY54" fmla="*/ 4128857 h 6858000"/>
              <a:gd name="connsiteX55" fmla="*/ 5903513 w 6127024"/>
              <a:gd name="connsiteY55" fmla="*/ 4187661 h 6858000"/>
              <a:gd name="connsiteX56" fmla="*/ 5946705 w 6127024"/>
              <a:gd name="connsiteY56" fmla="*/ 4428051 h 6858000"/>
              <a:gd name="connsiteX57" fmla="*/ 5949261 w 6127024"/>
              <a:gd name="connsiteY57" fmla="*/ 4449185 h 6858000"/>
              <a:gd name="connsiteX58" fmla="*/ 5968960 w 6127024"/>
              <a:gd name="connsiteY58" fmla="*/ 4482655 h 6858000"/>
              <a:gd name="connsiteX59" fmla="*/ 5998138 w 6127024"/>
              <a:gd name="connsiteY59" fmla="*/ 4697518 h 6858000"/>
              <a:gd name="connsiteX60" fmla="*/ 6007819 w 6127024"/>
              <a:gd name="connsiteY60" fmla="*/ 4858148 h 6858000"/>
              <a:gd name="connsiteX61" fmla="*/ 6007749 w 6127024"/>
              <a:gd name="connsiteY61" fmla="*/ 4964715 h 6858000"/>
              <a:gd name="connsiteX62" fmla="*/ 6005269 w 6127024"/>
              <a:gd name="connsiteY62" fmla="*/ 5150567 h 6858000"/>
              <a:gd name="connsiteX63" fmla="*/ 6001127 w 6127024"/>
              <a:gd name="connsiteY63" fmla="*/ 5164609 h 6858000"/>
              <a:gd name="connsiteX64" fmla="*/ 5998514 w 6127024"/>
              <a:gd name="connsiteY64" fmla="*/ 5189673 h 6858000"/>
              <a:gd name="connsiteX65" fmla="*/ 6018409 w 6127024"/>
              <a:gd name="connsiteY65" fmla="*/ 5227157 h 6858000"/>
              <a:gd name="connsiteX66" fmla="*/ 6036748 w 6127024"/>
              <a:gd name="connsiteY66" fmla="*/ 5322752 h 6858000"/>
              <a:gd name="connsiteX67" fmla="*/ 6036943 w 6127024"/>
              <a:gd name="connsiteY67" fmla="*/ 5329480 h 6858000"/>
              <a:gd name="connsiteX68" fmla="*/ 6037677 w 6127024"/>
              <a:gd name="connsiteY68" fmla="*/ 5354807 h 6858000"/>
              <a:gd name="connsiteX69" fmla="*/ 6039728 w 6127024"/>
              <a:gd name="connsiteY69" fmla="*/ 5359416 h 6858000"/>
              <a:gd name="connsiteX70" fmla="*/ 6053435 w 6127024"/>
              <a:gd name="connsiteY70" fmla="*/ 5387547 h 6858000"/>
              <a:gd name="connsiteX71" fmla="*/ 6065933 w 6127024"/>
              <a:gd name="connsiteY71" fmla="*/ 5443002 h 6858000"/>
              <a:gd name="connsiteX72" fmla="*/ 6068640 w 6127024"/>
              <a:gd name="connsiteY72" fmla="*/ 5474503 h 6858000"/>
              <a:gd name="connsiteX73" fmla="*/ 6080922 w 6127024"/>
              <a:gd name="connsiteY73" fmla="*/ 5561070 h 6858000"/>
              <a:gd name="connsiteX74" fmla="*/ 6096949 w 6127024"/>
              <a:gd name="connsiteY74" fmla="*/ 5648179 h 6858000"/>
              <a:gd name="connsiteX75" fmla="*/ 6121353 w 6127024"/>
              <a:gd name="connsiteY75" fmla="*/ 5721725 h 6858000"/>
              <a:gd name="connsiteX76" fmla="*/ 6109884 w 6127024"/>
              <a:gd name="connsiteY76" fmla="*/ 5721959 h 6858000"/>
              <a:gd name="connsiteX77" fmla="*/ 6127024 w 6127024"/>
              <a:gd name="connsiteY77" fmla="*/ 5786902 h 6858000"/>
              <a:gd name="connsiteX78" fmla="*/ 6115796 w 6127024"/>
              <a:gd name="connsiteY78" fmla="*/ 5862844 h 6858000"/>
              <a:gd name="connsiteX79" fmla="*/ 6102493 w 6127024"/>
              <a:gd name="connsiteY79" fmla="*/ 5928602 h 6858000"/>
              <a:gd name="connsiteX80" fmla="*/ 6056863 w 6127024"/>
              <a:gd name="connsiteY80" fmla="*/ 6000643 h 6858000"/>
              <a:gd name="connsiteX81" fmla="*/ 6045436 w 6127024"/>
              <a:gd name="connsiteY81" fmla="*/ 6124480 h 6858000"/>
              <a:gd name="connsiteX82" fmla="*/ 6030489 w 6127024"/>
              <a:gd name="connsiteY82" fmla="*/ 6317666 h 6858000"/>
              <a:gd name="connsiteX83" fmla="*/ 6007492 w 6127024"/>
              <a:gd name="connsiteY83" fmla="*/ 6440818 h 6858000"/>
              <a:gd name="connsiteX84" fmla="*/ 6009467 w 6127024"/>
              <a:gd name="connsiteY84" fmla="*/ 6487076 h 6858000"/>
              <a:gd name="connsiteX85" fmla="*/ 5995064 w 6127024"/>
              <a:gd name="connsiteY85" fmla="*/ 6540791 h 6858000"/>
              <a:gd name="connsiteX86" fmla="*/ 6004510 w 6127024"/>
              <a:gd name="connsiteY86" fmla="*/ 6599256 h 6858000"/>
              <a:gd name="connsiteX87" fmla="*/ 5986207 w 6127024"/>
              <a:gd name="connsiteY87" fmla="*/ 6695855 h 6858000"/>
              <a:gd name="connsiteX88" fmla="*/ 5979428 w 6127024"/>
              <a:gd name="connsiteY88" fmla="*/ 6754678 h 6858000"/>
              <a:gd name="connsiteX89" fmla="*/ 5983398 w 6127024"/>
              <a:gd name="connsiteY89" fmla="*/ 6778641 h 6858000"/>
              <a:gd name="connsiteX90" fmla="*/ 5984543 w 6127024"/>
              <a:gd name="connsiteY90" fmla="*/ 6811016 h 6858000"/>
              <a:gd name="connsiteX91" fmla="*/ 5979671 w 6127024"/>
              <a:gd name="connsiteY91" fmla="*/ 6858000 h 6858000"/>
              <a:gd name="connsiteX92" fmla="*/ 0 w 6127024"/>
              <a:gd name="connsiteY92" fmla="*/ 6858000 h 6858000"/>
              <a:gd name="connsiteX93" fmla="*/ 0 w 6127024"/>
              <a:gd name="connsiteY93"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39728 w 6127024"/>
              <a:gd name="connsiteY68" fmla="*/ 5359416 h 6858000"/>
              <a:gd name="connsiteX69" fmla="*/ 6053435 w 6127024"/>
              <a:gd name="connsiteY69" fmla="*/ 5387547 h 6858000"/>
              <a:gd name="connsiteX70" fmla="*/ 6065933 w 6127024"/>
              <a:gd name="connsiteY70" fmla="*/ 5443002 h 6858000"/>
              <a:gd name="connsiteX71" fmla="*/ 6068640 w 6127024"/>
              <a:gd name="connsiteY71" fmla="*/ 5474503 h 6858000"/>
              <a:gd name="connsiteX72" fmla="*/ 6080922 w 6127024"/>
              <a:gd name="connsiteY72" fmla="*/ 5561070 h 6858000"/>
              <a:gd name="connsiteX73" fmla="*/ 6096949 w 6127024"/>
              <a:gd name="connsiteY73" fmla="*/ 5648179 h 6858000"/>
              <a:gd name="connsiteX74" fmla="*/ 6121353 w 6127024"/>
              <a:gd name="connsiteY74" fmla="*/ 5721725 h 6858000"/>
              <a:gd name="connsiteX75" fmla="*/ 6109884 w 6127024"/>
              <a:gd name="connsiteY75" fmla="*/ 5721959 h 6858000"/>
              <a:gd name="connsiteX76" fmla="*/ 6127024 w 6127024"/>
              <a:gd name="connsiteY76" fmla="*/ 5786902 h 6858000"/>
              <a:gd name="connsiteX77" fmla="*/ 6115796 w 6127024"/>
              <a:gd name="connsiteY77" fmla="*/ 5862844 h 6858000"/>
              <a:gd name="connsiteX78" fmla="*/ 6102493 w 6127024"/>
              <a:gd name="connsiteY78" fmla="*/ 5928602 h 6858000"/>
              <a:gd name="connsiteX79" fmla="*/ 6056863 w 6127024"/>
              <a:gd name="connsiteY79" fmla="*/ 6000643 h 6858000"/>
              <a:gd name="connsiteX80" fmla="*/ 6045436 w 6127024"/>
              <a:gd name="connsiteY80" fmla="*/ 6124480 h 6858000"/>
              <a:gd name="connsiteX81" fmla="*/ 6030489 w 6127024"/>
              <a:gd name="connsiteY81" fmla="*/ 6317666 h 6858000"/>
              <a:gd name="connsiteX82" fmla="*/ 6007492 w 6127024"/>
              <a:gd name="connsiteY82" fmla="*/ 6440818 h 6858000"/>
              <a:gd name="connsiteX83" fmla="*/ 6009467 w 6127024"/>
              <a:gd name="connsiteY83" fmla="*/ 6487076 h 6858000"/>
              <a:gd name="connsiteX84" fmla="*/ 5995064 w 6127024"/>
              <a:gd name="connsiteY84" fmla="*/ 6540791 h 6858000"/>
              <a:gd name="connsiteX85" fmla="*/ 6004510 w 6127024"/>
              <a:gd name="connsiteY85" fmla="*/ 6599256 h 6858000"/>
              <a:gd name="connsiteX86" fmla="*/ 5986207 w 6127024"/>
              <a:gd name="connsiteY86" fmla="*/ 6695855 h 6858000"/>
              <a:gd name="connsiteX87" fmla="*/ 5979428 w 6127024"/>
              <a:gd name="connsiteY87" fmla="*/ 6754678 h 6858000"/>
              <a:gd name="connsiteX88" fmla="*/ 5983398 w 6127024"/>
              <a:gd name="connsiteY88" fmla="*/ 6778641 h 6858000"/>
              <a:gd name="connsiteX89" fmla="*/ 5984543 w 6127024"/>
              <a:gd name="connsiteY89" fmla="*/ 6811016 h 6858000"/>
              <a:gd name="connsiteX90" fmla="*/ 5979671 w 6127024"/>
              <a:gd name="connsiteY90" fmla="*/ 6858000 h 6858000"/>
              <a:gd name="connsiteX91" fmla="*/ 0 w 6127024"/>
              <a:gd name="connsiteY91" fmla="*/ 6858000 h 6858000"/>
              <a:gd name="connsiteX92" fmla="*/ 0 w 6127024"/>
              <a:gd name="connsiteY92"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6943 w 6127024"/>
              <a:gd name="connsiteY66" fmla="*/ 5329480 h 6858000"/>
              <a:gd name="connsiteX67" fmla="*/ 6037677 w 6127024"/>
              <a:gd name="connsiteY67" fmla="*/ 5354807 h 6858000"/>
              <a:gd name="connsiteX68" fmla="*/ 6053435 w 6127024"/>
              <a:gd name="connsiteY68" fmla="*/ 5387547 h 6858000"/>
              <a:gd name="connsiteX69" fmla="*/ 6065933 w 6127024"/>
              <a:gd name="connsiteY69" fmla="*/ 5443002 h 6858000"/>
              <a:gd name="connsiteX70" fmla="*/ 6068640 w 6127024"/>
              <a:gd name="connsiteY70" fmla="*/ 5474503 h 6858000"/>
              <a:gd name="connsiteX71" fmla="*/ 6080922 w 6127024"/>
              <a:gd name="connsiteY71" fmla="*/ 5561070 h 6858000"/>
              <a:gd name="connsiteX72" fmla="*/ 6096949 w 6127024"/>
              <a:gd name="connsiteY72" fmla="*/ 5648179 h 6858000"/>
              <a:gd name="connsiteX73" fmla="*/ 6121353 w 6127024"/>
              <a:gd name="connsiteY73" fmla="*/ 5721725 h 6858000"/>
              <a:gd name="connsiteX74" fmla="*/ 6109884 w 6127024"/>
              <a:gd name="connsiteY74" fmla="*/ 5721959 h 6858000"/>
              <a:gd name="connsiteX75" fmla="*/ 6127024 w 6127024"/>
              <a:gd name="connsiteY75" fmla="*/ 5786902 h 6858000"/>
              <a:gd name="connsiteX76" fmla="*/ 6115796 w 6127024"/>
              <a:gd name="connsiteY76" fmla="*/ 5862844 h 6858000"/>
              <a:gd name="connsiteX77" fmla="*/ 6102493 w 6127024"/>
              <a:gd name="connsiteY77" fmla="*/ 5928602 h 6858000"/>
              <a:gd name="connsiteX78" fmla="*/ 6056863 w 6127024"/>
              <a:gd name="connsiteY78" fmla="*/ 6000643 h 6858000"/>
              <a:gd name="connsiteX79" fmla="*/ 6045436 w 6127024"/>
              <a:gd name="connsiteY79" fmla="*/ 6124480 h 6858000"/>
              <a:gd name="connsiteX80" fmla="*/ 6030489 w 6127024"/>
              <a:gd name="connsiteY80" fmla="*/ 6317666 h 6858000"/>
              <a:gd name="connsiteX81" fmla="*/ 6007492 w 6127024"/>
              <a:gd name="connsiteY81" fmla="*/ 6440818 h 6858000"/>
              <a:gd name="connsiteX82" fmla="*/ 6009467 w 6127024"/>
              <a:gd name="connsiteY82" fmla="*/ 6487076 h 6858000"/>
              <a:gd name="connsiteX83" fmla="*/ 5995064 w 6127024"/>
              <a:gd name="connsiteY83" fmla="*/ 6540791 h 6858000"/>
              <a:gd name="connsiteX84" fmla="*/ 6004510 w 6127024"/>
              <a:gd name="connsiteY84" fmla="*/ 6599256 h 6858000"/>
              <a:gd name="connsiteX85" fmla="*/ 5986207 w 6127024"/>
              <a:gd name="connsiteY85" fmla="*/ 6695855 h 6858000"/>
              <a:gd name="connsiteX86" fmla="*/ 5979428 w 6127024"/>
              <a:gd name="connsiteY86" fmla="*/ 6754678 h 6858000"/>
              <a:gd name="connsiteX87" fmla="*/ 5983398 w 6127024"/>
              <a:gd name="connsiteY87" fmla="*/ 6778641 h 6858000"/>
              <a:gd name="connsiteX88" fmla="*/ 5984543 w 6127024"/>
              <a:gd name="connsiteY88" fmla="*/ 6811016 h 6858000"/>
              <a:gd name="connsiteX89" fmla="*/ 5979671 w 6127024"/>
              <a:gd name="connsiteY89" fmla="*/ 6858000 h 6858000"/>
              <a:gd name="connsiteX90" fmla="*/ 0 w 6127024"/>
              <a:gd name="connsiteY90" fmla="*/ 6858000 h 6858000"/>
              <a:gd name="connsiteX91" fmla="*/ 0 w 6127024"/>
              <a:gd name="connsiteY91"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21353 w 6127024"/>
              <a:gd name="connsiteY72" fmla="*/ 5721725 h 6858000"/>
              <a:gd name="connsiteX73" fmla="*/ 6109884 w 6127024"/>
              <a:gd name="connsiteY73" fmla="*/ 5721959 h 6858000"/>
              <a:gd name="connsiteX74" fmla="*/ 6127024 w 6127024"/>
              <a:gd name="connsiteY74" fmla="*/ 5786902 h 6858000"/>
              <a:gd name="connsiteX75" fmla="*/ 6115796 w 6127024"/>
              <a:gd name="connsiteY75" fmla="*/ 5862844 h 6858000"/>
              <a:gd name="connsiteX76" fmla="*/ 6102493 w 6127024"/>
              <a:gd name="connsiteY76" fmla="*/ 5928602 h 6858000"/>
              <a:gd name="connsiteX77" fmla="*/ 6056863 w 6127024"/>
              <a:gd name="connsiteY77" fmla="*/ 6000643 h 6858000"/>
              <a:gd name="connsiteX78" fmla="*/ 6045436 w 6127024"/>
              <a:gd name="connsiteY78" fmla="*/ 6124480 h 6858000"/>
              <a:gd name="connsiteX79" fmla="*/ 6030489 w 6127024"/>
              <a:gd name="connsiteY79" fmla="*/ 6317666 h 6858000"/>
              <a:gd name="connsiteX80" fmla="*/ 6007492 w 6127024"/>
              <a:gd name="connsiteY80" fmla="*/ 6440818 h 6858000"/>
              <a:gd name="connsiteX81" fmla="*/ 6009467 w 6127024"/>
              <a:gd name="connsiteY81" fmla="*/ 6487076 h 6858000"/>
              <a:gd name="connsiteX82" fmla="*/ 5995064 w 6127024"/>
              <a:gd name="connsiteY82" fmla="*/ 6540791 h 6858000"/>
              <a:gd name="connsiteX83" fmla="*/ 6004510 w 6127024"/>
              <a:gd name="connsiteY83" fmla="*/ 6599256 h 6858000"/>
              <a:gd name="connsiteX84" fmla="*/ 5986207 w 6127024"/>
              <a:gd name="connsiteY84" fmla="*/ 6695855 h 6858000"/>
              <a:gd name="connsiteX85" fmla="*/ 5979428 w 6127024"/>
              <a:gd name="connsiteY85" fmla="*/ 6754678 h 6858000"/>
              <a:gd name="connsiteX86" fmla="*/ 5983398 w 6127024"/>
              <a:gd name="connsiteY86" fmla="*/ 6778641 h 6858000"/>
              <a:gd name="connsiteX87" fmla="*/ 5984543 w 6127024"/>
              <a:gd name="connsiteY87" fmla="*/ 6811016 h 6858000"/>
              <a:gd name="connsiteX88" fmla="*/ 5979671 w 6127024"/>
              <a:gd name="connsiteY88" fmla="*/ 6858000 h 6858000"/>
              <a:gd name="connsiteX89" fmla="*/ 0 w 6127024"/>
              <a:gd name="connsiteY89" fmla="*/ 6858000 h 6858000"/>
              <a:gd name="connsiteX90" fmla="*/ 0 w 6127024"/>
              <a:gd name="connsiteY90"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5933 w 6127024"/>
              <a:gd name="connsiteY68" fmla="*/ 5443002 h 6858000"/>
              <a:gd name="connsiteX69" fmla="*/ 6068640 w 6127024"/>
              <a:gd name="connsiteY69" fmla="*/ 5474503 h 6858000"/>
              <a:gd name="connsiteX70" fmla="*/ 6080922 w 6127024"/>
              <a:gd name="connsiteY70" fmla="*/ 5561070 h 6858000"/>
              <a:gd name="connsiteX71" fmla="*/ 6096949 w 6127024"/>
              <a:gd name="connsiteY71" fmla="*/ 5648179 h 6858000"/>
              <a:gd name="connsiteX72" fmla="*/ 6109884 w 6127024"/>
              <a:gd name="connsiteY72" fmla="*/ 5721959 h 6858000"/>
              <a:gd name="connsiteX73" fmla="*/ 6127024 w 6127024"/>
              <a:gd name="connsiteY73" fmla="*/ 5786902 h 6858000"/>
              <a:gd name="connsiteX74" fmla="*/ 6115796 w 6127024"/>
              <a:gd name="connsiteY74" fmla="*/ 5862844 h 6858000"/>
              <a:gd name="connsiteX75" fmla="*/ 6102493 w 6127024"/>
              <a:gd name="connsiteY75" fmla="*/ 5928602 h 6858000"/>
              <a:gd name="connsiteX76" fmla="*/ 6056863 w 6127024"/>
              <a:gd name="connsiteY76" fmla="*/ 6000643 h 6858000"/>
              <a:gd name="connsiteX77" fmla="*/ 6045436 w 6127024"/>
              <a:gd name="connsiteY77" fmla="*/ 6124480 h 6858000"/>
              <a:gd name="connsiteX78" fmla="*/ 6030489 w 6127024"/>
              <a:gd name="connsiteY78" fmla="*/ 6317666 h 6858000"/>
              <a:gd name="connsiteX79" fmla="*/ 6007492 w 6127024"/>
              <a:gd name="connsiteY79" fmla="*/ 6440818 h 6858000"/>
              <a:gd name="connsiteX80" fmla="*/ 6009467 w 6127024"/>
              <a:gd name="connsiteY80" fmla="*/ 6487076 h 6858000"/>
              <a:gd name="connsiteX81" fmla="*/ 5995064 w 6127024"/>
              <a:gd name="connsiteY81" fmla="*/ 6540791 h 6858000"/>
              <a:gd name="connsiteX82" fmla="*/ 6004510 w 6127024"/>
              <a:gd name="connsiteY82" fmla="*/ 6599256 h 6858000"/>
              <a:gd name="connsiteX83" fmla="*/ 5986207 w 6127024"/>
              <a:gd name="connsiteY83" fmla="*/ 6695855 h 6858000"/>
              <a:gd name="connsiteX84" fmla="*/ 5979428 w 6127024"/>
              <a:gd name="connsiteY84" fmla="*/ 6754678 h 6858000"/>
              <a:gd name="connsiteX85" fmla="*/ 5983398 w 6127024"/>
              <a:gd name="connsiteY85" fmla="*/ 6778641 h 6858000"/>
              <a:gd name="connsiteX86" fmla="*/ 5984543 w 6127024"/>
              <a:gd name="connsiteY86" fmla="*/ 6811016 h 6858000"/>
              <a:gd name="connsiteX87" fmla="*/ 5979671 w 6127024"/>
              <a:gd name="connsiteY87" fmla="*/ 6858000 h 6858000"/>
              <a:gd name="connsiteX88" fmla="*/ 0 w 6127024"/>
              <a:gd name="connsiteY88" fmla="*/ 6858000 h 6858000"/>
              <a:gd name="connsiteX89" fmla="*/ 0 w 6127024"/>
              <a:gd name="connsiteY89" fmla="*/ 0 h 6858000"/>
              <a:gd name="connsiteX0" fmla="*/ 0 w 6127024"/>
              <a:gd name="connsiteY0" fmla="*/ 0 h 6858000"/>
              <a:gd name="connsiteX1" fmla="*/ 4965888 w 6127024"/>
              <a:gd name="connsiteY1" fmla="*/ 0 h 6858000"/>
              <a:gd name="connsiteX2" fmla="*/ 4967767 w 6127024"/>
              <a:gd name="connsiteY2" fmla="*/ 7930 h 6858000"/>
              <a:gd name="connsiteX3" fmla="*/ 4979444 w 6127024"/>
              <a:gd name="connsiteY3" fmla="*/ 43921 h 6858000"/>
              <a:gd name="connsiteX4" fmla="*/ 5021173 w 6127024"/>
              <a:gd name="connsiteY4" fmla="*/ 123738 h 6858000"/>
              <a:gd name="connsiteX5" fmla="*/ 5075458 w 6127024"/>
              <a:gd name="connsiteY5" fmla="*/ 264355 h 6858000"/>
              <a:gd name="connsiteX6" fmla="*/ 5081175 w 6127024"/>
              <a:gd name="connsiteY6" fmla="*/ 277448 h 6858000"/>
              <a:gd name="connsiteX7" fmla="*/ 5097011 w 6127024"/>
              <a:gd name="connsiteY7" fmla="*/ 355616 h 6858000"/>
              <a:gd name="connsiteX8" fmla="*/ 5153000 w 6127024"/>
              <a:gd name="connsiteY8" fmla="*/ 507134 h 6858000"/>
              <a:gd name="connsiteX9" fmla="*/ 5171282 w 6127024"/>
              <a:gd name="connsiteY9" fmla="*/ 602071 h 6858000"/>
              <a:gd name="connsiteX10" fmla="*/ 5176196 w 6127024"/>
              <a:gd name="connsiteY10" fmla="*/ 636822 h 6858000"/>
              <a:gd name="connsiteX11" fmla="*/ 5189051 w 6127024"/>
              <a:gd name="connsiteY11" fmla="*/ 782518 h 6858000"/>
              <a:gd name="connsiteX12" fmla="*/ 5218707 w 6127024"/>
              <a:gd name="connsiteY12" fmla="*/ 886387 h 6858000"/>
              <a:gd name="connsiteX13" fmla="*/ 5221281 w 6127024"/>
              <a:gd name="connsiteY13" fmla="*/ 920873 h 6858000"/>
              <a:gd name="connsiteX14" fmla="*/ 5201018 w 6127024"/>
              <a:gd name="connsiteY14" fmla="*/ 1095027 h 6858000"/>
              <a:gd name="connsiteX15" fmla="*/ 5189234 w 6127024"/>
              <a:gd name="connsiteY15" fmla="*/ 1217308 h 6858000"/>
              <a:gd name="connsiteX16" fmla="*/ 5202769 w 6127024"/>
              <a:gd name="connsiteY16" fmla="*/ 1269450 h 6858000"/>
              <a:gd name="connsiteX17" fmla="*/ 5225968 w 6127024"/>
              <a:gd name="connsiteY17" fmla="*/ 1357994 h 6858000"/>
              <a:gd name="connsiteX18" fmla="*/ 5231437 w 6127024"/>
              <a:gd name="connsiteY18" fmla="*/ 1373779 h 6858000"/>
              <a:gd name="connsiteX19" fmla="*/ 5237226 w 6127024"/>
              <a:gd name="connsiteY19" fmla="*/ 1441327 h 6858000"/>
              <a:gd name="connsiteX20" fmla="*/ 5255653 w 6127024"/>
              <a:gd name="connsiteY20" fmla="*/ 1524712 h 6858000"/>
              <a:gd name="connsiteX21" fmla="*/ 5263491 w 6127024"/>
              <a:gd name="connsiteY21" fmla="*/ 1642938 h 6858000"/>
              <a:gd name="connsiteX22" fmla="*/ 5256552 w 6127024"/>
              <a:gd name="connsiteY22" fmla="*/ 1672509 h 6858000"/>
              <a:gd name="connsiteX23" fmla="*/ 5266931 w 6127024"/>
              <a:gd name="connsiteY23" fmla="*/ 1866147 h 6858000"/>
              <a:gd name="connsiteX24" fmla="*/ 5255696 w 6127024"/>
              <a:gd name="connsiteY24" fmla="*/ 1953770 h 6858000"/>
              <a:gd name="connsiteX25" fmla="*/ 5252592 w 6127024"/>
              <a:gd name="connsiteY25" fmla="*/ 2092210 h 6858000"/>
              <a:gd name="connsiteX26" fmla="*/ 5250104 w 6127024"/>
              <a:gd name="connsiteY26" fmla="*/ 2249166 h 6858000"/>
              <a:gd name="connsiteX27" fmla="*/ 5251214 w 6127024"/>
              <a:gd name="connsiteY27" fmla="*/ 2250944 h 6858000"/>
              <a:gd name="connsiteX28" fmla="*/ 5250644 w 6127024"/>
              <a:gd name="connsiteY28" fmla="*/ 2266619 h 6858000"/>
              <a:gd name="connsiteX29" fmla="*/ 5293877 w 6127024"/>
              <a:gd name="connsiteY29" fmla="*/ 2368649 h 6858000"/>
              <a:gd name="connsiteX30" fmla="*/ 5311338 w 6127024"/>
              <a:gd name="connsiteY30" fmla="*/ 2404034 h 6858000"/>
              <a:gd name="connsiteX31" fmla="*/ 5338366 w 6127024"/>
              <a:gd name="connsiteY31" fmla="*/ 2465052 h 6858000"/>
              <a:gd name="connsiteX32" fmla="*/ 5371263 w 6127024"/>
              <a:gd name="connsiteY32" fmla="*/ 2586413 h 6858000"/>
              <a:gd name="connsiteX33" fmla="*/ 5407503 w 6127024"/>
              <a:gd name="connsiteY33" fmla="*/ 2786290 h 6858000"/>
              <a:gd name="connsiteX34" fmla="*/ 5407356 w 6127024"/>
              <a:gd name="connsiteY34" fmla="*/ 2787545 h 6858000"/>
              <a:gd name="connsiteX35" fmla="*/ 5457023 w 6127024"/>
              <a:gd name="connsiteY35" fmla="*/ 2858292 h 6858000"/>
              <a:gd name="connsiteX36" fmla="*/ 5479298 w 6127024"/>
              <a:gd name="connsiteY36" fmla="*/ 2947791 h 6858000"/>
              <a:gd name="connsiteX37" fmla="*/ 5481770 w 6127024"/>
              <a:gd name="connsiteY37" fmla="*/ 2951352 h 6858000"/>
              <a:gd name="connsiteX38" fmla="*/ 5482415 w 6127024"/>
              <a:gd name="connsiteY38" fmla="*/ 3004079 h 6858000"/>
              <a:gd name="connsiteX39" fmla="*/ 5503944 w 6127024"/>
              <a:gd name="connsiteY39" fmla="*/ 3123335 h 6858000"/>
              <a:gd name="connsiteX40" fmla="*/ 5516007 w 6127024"/>
              <a:gd name="connsiteY40" fmla="*/ 3258473 h 6858000"/>
              <a:gd name="connsiteX41" fmla="*/ 5589758 w 6127024"/>
              <a:gd name="connsiteY41" fmla="*/ 3453699 h 6858000"/>
              <a:gd name="connsiteX42" fmla="*/ 5596144 w 6127024"/>
              <a:gd name="connsiteY42" fmla="*/ 3534624 h 6858000"/>
              <a:gd name="connsiteX43" fmla="*/ 5597750 w 6127024"/>
              <a:gd name="connsiteY43" fmla="*/ 3534129 h 6858000"/>
              <a:gd name="connsiteX44" fmla="*/ 5618377 w 6127024"/>
              <a:gd name="connsiteY44" fmla="*/ 3588431 h 6858000"/>
              <a:gd name="connsiteX45" fmla="*/ 5655472 w 6127024"/>
              <a:gd name="connsiteY45" fmla="*/ 3678877 h 6858000"/>
              <a:gd name="connsiteX46" fmla="*/ 5683015 w 6127024"/>
              <a:gd name="connsiteY46" fmla="*/ 3762025 h 6858000"/>
              <a:gd name="connsiteX47" fmla="*/ 5696643 w 6127024"/>
              <a:gd name="connsiteY47" fmla="*/ 3773888 h 6858000"/>
              <a:gd name="connsiteX48" fmla="*/ 5768491 w 6127024"/>
              <a:gd name="connsiteY48" fmla="*/ 3914399 h 6858000"/>
              <a:gd name="connsiteX49" fmla="*/ 5793123 w 6127024"/>
              <a:gd name="connsiteY49" fmla="*/ 3969952 h 6858000"/>
              <a:gd name="connsiteX50" fmla="*/ 5808321 w 6127024"/>
              <a:gd name="connsiteY50" fmla="*/ 3988153 h 6858000"/>
              <a:gd name="connsiteX51" fmla="*/ 5825621 w 6127024"/>
              <a:gd name="connsiteY51" fmla="*/ 4015525 h 6858000"/>
              <a:gd name="connsiteX52" fmla="*/ 5860672 w 6127024"/>
              <a:gd name="connsiteY52" fmla="*/ 4061579 h 6858000"/>
              <a:gd name="connsiteX53" fmla="*/ 5894095 w 6127024"/>
              <a:gd name="connsiteY53" fmla="*/ 4128857 h 6858000"/>
              <a:gd name="connsiteX54" fmla="*/ 5903513 w 6127024"/>
              <a:gd name="connsiteY54" fmla="*/ 4187661 h 6858000"/>
              <a:gd name="connsiteX55" fmla="*/ 5946705 w 6127024"/>
              <a:gd name="connsiteY55" fmla="*/ 4428051 h 6858000"/>
              <a:gd name="connsiteX56" fmla="*/ 5949261 w 6127024"/>
              <a:gd name="connsiteY56" fmla="*/ 4449185 h 6858000"/>
              <a:gd name="connsiteX57" fmla="*/ 5968960 w 6127024"/>
              <a:gd name="connsiteY57" fmla="*/ 4482655 h 6858000"/>
              <a:gd name="connsiteX58" fmla="*/ 5998138 w 6127024"/>
              <a:gd name="connsiteY58" fmla="*/ 4697518 h 6858000"/>
              <a:gd name="connsiteX59" fmla="*/ 6007819 w 6127024"/>
              <a:gd name="connsiteY59" fmla="*/ 4858148 h 6858000"/>
              <a:gd name="connsiteX60" fmla="*/ 6007749 w 6127024"/>
              <a:gd name="connsiteY60" fmla="*/ 4964715 h 6858000"/>
              <a:gd name="connsiteX61" fmla="*/ 6005269 w 6127024"/>
              <a:gd name="connsiteY61" fmla="*/ 5150567 h 6858000"/>
              <a:gd name="connsiteX62" fmla="*/ 6001127 w 6127024"/>
              <a:gd name="connsiteY62" fmla="*/ 5164609 h 6858000"/>
              <a:gd name="connsiteX63" fmla="*/ 5998514 w 6127024"/>
              <a:gd name="connsiteY63" fmla="*/ 5189673 h 6858000"/>
              <a:gd name="connsiteX64" fmla="*/ 6018409 w 6127024"/>
              <a:gd name="connsiteY64" fmla="*/ 5227157 h 6858000"/>
              <a:gd name="connsiteX65" fmla="*/ 6036748 w 6127024"/>
              <a:gd name="connsiteY65" fmla="*/ 5322752 h 6858000"/>
              <a:gd name="connsiteX66" fmla="*/ 6037677 w 6127024"/>
              <a:gd name="connsiteY66" fmla="*/ 5354807 h 6858000"/>
              <a:gd name="connsiteX67" fmla="*/ 6053435 w 6127024"/>
              <a:gd name="connsiteY67" fmla="*/ 5387547 h 6858000"/>
              <a:gd name="connsiteX68" fmla="*/ 6068640 w 6127024"/>
              <a:gd name="connsiteY68" fmla="*/ 5474503 h 6858000"/>
              <a:gd name="connsiteX69" fmla="*/ 6080922 w 6127024"/>
              <a:gd name="connsiteY69" fmla="*/ 5561070 h 6858000"/>
              <a:gd name="connsiteX70" fmla="*/ 6096949 w 6127024"/>
              <a:gd name="connsiteY70" fmla="*/ 5648179 h 6858000"/>
              <a:gd name="connsiteX71" fmla="*/ 6109884 w 6127024"/>
              <a:gd name="connsiteY71" fmla="*/ 5721959 h 6858000"/>
              <a:gd name="connsiteX72" fmla="*/ 6127024 w 6127024"/>
              <a:gd name="connsiteY72" fmla="*/ 5786902 h 6858000"/>
              <a:gd name="connsiteX73" fmla="*/ 6115796 w 6127024"/>
              <a:gd name="connsiteY73" fmla="*/ 5862844 h 6858000"/>
              <a:gd name="connsiteX74" fmla="*/ 6102493 w 6127024"/>
              <a:gd name="connsiteY74" fmla="*/ 5928602 h 6858000"/>
              <a:gd name="connsiteX75" fmla="*/ 6056863 w 6127024"/>
              <a:gd name="connsiteY75" fmla="*/ 6000643 h 6858000"/>
              <a:gd name="connsiteX76" fmla="*/ 6045436 w 6127024"/>
              <a:gd name="connsiteY76" fmla="*/ 6124480 h 6858000"/>
              <a:gd name="connsiteX77" fmla="*/ 6030489 w 6127024"/>
              <a:gd name="connsiteY77" fmla="*/ 6317666 h 6858000"/>
              <a:gd name="connsiteX78" fmla="*/ 6007492 w 6127024"/>
              <a:gd name="connsiteY78" fmla="*/ 6440818 h 6858000"/>
              <a:gd name="connsiteX79" fmla="*/ 6009467 w 6127024"/>
              <a:gd name="connsiteY79" fmla="*/ 6487076 h 6858000"/>
              <a:gd name="connsiteX80" fmla="*/ 5995064 w 6127024"/>
              <a:gd name="connsiteY80" fmla="*/ 6540791 h 6858000"/>
              <a:gd name="connsiteX81" fmla="*/ 6004510 w 6127024"/>
              <a:gd name="connsiteY81" fmla="*/ 6599256 h 6858000"/>
              <a:gd name="connsiteX82" fmla="*/ 5986207 w 6127024"/>
              <a:gd name="connsiteY82" fmla="*/ 6695855 h 6858000"/>
              <a:gd name="connsiteX83" fmla="*/ 5979428 w 6127024"/>
              <a:gd name="connsiteY83" fmla="*/ 6754678 h 6858000"/>
              <a:gd name="connsiteX84" fmla="*/ 5983398 w 6127024"/>
              <a:gd name="connsiteY84" fmla="*/ 6778641 h 6858000"/>
              <a:gd name="connsiteX85" fmla="*/ 5984543 w 6127024"/>
              <a:gd name="connsiteY85" fmla="*/ 6811016 h 6858000"/>
              <a:gd name="connsiteX86" fmla="*/ 5979671 w 6127024"/>
              <a:gd name="connsiteY86" fmla="*/ 6858000 h 6858000"/>
              <a:gd name="connsiteX87" fmla="*/ 0 w 6127024"/>
              <a:gd name="connsiteY87" fmla="*/ 6858000 h 6858000"/>
              <a:gd name="connsiteX88" fmla="*/ 0 w 6127024"/>
              <a:gd name="connsiteY8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09884 w 6115796"/>
              <a:gd name="connsiteY71" fmla="*/ 5721959 h 6858000"/>
              <a:gd name="connsiteX72" fmla="*/ 6115796 w 6115796"/>
              <a:gd name="connsiteY72" fmla="*/ 5862844 h 6858000"/>
              <a:gd name="connsiteX73" fmla="*/ 6102493 w 6115796"/>
              <a:gd name="connsiteY73" fmla="*/ 5928602 h 6858000"/>
              <a:gd name="connsiteX74" fmla="*/ 6056863 w 6115796"/>
              <a:gd name="connsiteY74" fmla="*/ 6000643 h 6858000"/>
              <a:gd name="connsiteX75" fmla="*/ 6045436 w 6115796"/>
              <a:gd name="connsiteY75" fmla="*/ 6124480 h 6858000"/>
              <a:gd name="connsiteX76" fmla="*/ 6030489 w 6115796"/>
              <a:gd name="connsiteY76" fmla="*/ 6317666 h 6858000"/>
              <a:gd name="connsiteX77" fmla="*/ 6007492 w 6115796"/>
              <a:gd name="connsiteY77" fmla="*/ 6440818 h 6858000"/>
              <a:gd name="connsiteX78" fmla="*/ 6009467 w 6115796"/>
              <a:gd name="connsiteY78" fmla="*/ 6487076 h 6858000"/>
              <a:gd name="connsiteX79" fmla="*/ 5995064 w 6115796"/>
              <a:gd name="connsiteY79" fmla="*/ 6540791 h 6858000"/>
              <a:gd name="connsiteX80" fmla="*/ 6004510 w 6115796"/>
              <a:gd name="connsiteY80" fmla="*/ 6599256 h 6858000"/>
              <a:gd name="connsiteX81" fmla="*/ 5986207 w 6115796"/>
              <a:gd name="connsiteY81" fmla="*/ 6695855 h 6858000"/>
              <a:gd name="connsiteX82" fmla="*/ 5979428 w 6115796"/>
              <a:gd name="connsiteY82" fmla="*/ 6754678 h 6858000"/>
              <a:gd name="connsiteX83" fmla="*/ 5983398 w 6115796"/>
              <a:gd name="connsiteY83" fmla="*/ 6778641 h 6858000"/>
              <a:gd name="connsiteX84" fmla="*/ 5984543 w 6115796"/>
              <a:gd name="connsiteY84" fmla="*/ 6811016 h 6858000"/>
              <a:gd name="connsiteX85" fmla="*/ 5979671 w 6115796"/>
              <a:gd name="connsiteY85" fmla="*/ 6858000 h 6858000"/>
              <a:gd name="connsiteX86" fmla="*/ 0 w 6115796"/>
              <a:gd name="connsiteY86" fmla="*/ 6858000 h 6858000"/>
              <a:gd name="connsiteX87" fmla="*/ 0 w 6115796"/>
              <a:gd name="connsiteY87"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6025"/>
              <a:gd name="connsiteY0" fmla="*/ 0 h 6858000"/>
              <a:gd name="connsiteX1" fmla="*/ 4965888 w 6116025"/>
              <a:gd name="connsiteY1" fmla="*/ 0 h 6858000"/>
              <a:gd name="connsiteX2" fmla="*/ 4967767 w 6116025"/>
              <a:gd name="connsiteY2" fmla="*/ 7930 h 6858000"/>
              <a:gd name="connsiteX3" fmla="*/ 4979444 w 6116025"/>
              <a:gd name="connsiteY3" fmla="*/ 43921 h 6858000"/>
              <a:gd name="connsiteX4" fmla="*/ 5021173 w 6116025"/>
              <a:gd name="connsiteY4" fmla="*/ 123738 h 6858000"/>
              <a:gd name="connsiteX5" fmla="*/ 5075458 w 6116025"/>
              <a:gd name="connsiteY5" fmla="*/ 264355 h 6858000"/>
              <a:gd name="connsiteX6" fmla="*/ 5081175 w 6116025"/>
              <a:gd name="connsiteY6" fmla="*/ 277448 h 6858000"/>
              <a:gd name="connsiteX7" fmla="*/ 5097011 w 6116025"/>
              <a:gd name="connsiteY7" fmla="*/ 355616 h 6858000"/>
              <a:gd name="connsiteX8" fmla="*/ 5153000 w 6116025"/>
              <a:gd name="connsiteY8" fmla="*/ 507134 h 6858000"/>
              <a:gd name="connsiteX9" fmla="*/ 5171282 w 6116025"/>
              <a:gd name="connsiteY9" fmla="*/ 602071 h 6858000"/>
              <a:gd name="connsiteX10" fmla="*/ 5176196 w 6116025"/>
              <a:gd name="connsiteY10" fmla="*/ 636822 h 6858000"/>
              <a:gd name="connsiteX11" fmla="*/ 5189051 w 6116025"/>
              <a:gd name="connsiteY11" fmla="*/ 782518 h 6858000"/>
              <a:gd name="connsiteX12" fmla="*/ 5218707 w 6116025"/>
              <a:gd name="connsiteY12" fmla="*/ 886387 h 6858000"/>
              <a:gd name="connsiteX13" fmla="*/ 5221281 w 6116025"/>
              <a:gd name="connsiteY13" fmla="*/ 920873 h 6858000"/>
              <a:gd name="connsiteX14" fmla="*/ 5201018 w 6116025"/>
              <a:gd name="connsiteY14" fmla="*/ 1095027 h 6858000"/>
              <a:gd name="connsiteX15" fmla="*/ 5189234 w 6116025"/>
              <a:gd name="connsiteY15" fmla="*/ 1217308 h 6858000"/>
              <a:gd name="connsiteX16" fmla="*/ 5202769 w 6116025"/>
              <a:gd name="connsiteY16" fmla="*/ 1269450 h 6858000"/>
              <a:gd name="connsiteX17" fmla="*/ 5225968 w 6116025"/>
              <a:gd name="connsiteY17" fmla="*/ 1357994 h 6858000"/>
              <a:gd name="connsiteX18" fmla="*/ 5231437 w 6116025"/>
              <a:gd name="connsiteY18" fmla="*/ 1373779 h 6858000"/>
              <a:gd name="connsiteX19" fmla="*/ 5237226 w 6116025"/>
              <a:gd name="connsiteY19" fmla="*/ 1441327 h 6858000"/>
              <a:gd name="connsiteX20" fmla="*/ 5255653 w 6116025"/>
              <a:gd name="connsiteY20" fmla="*/ 1524712 h 6858000"/>
              <a:gd name="connsiteX21" fmla="*/ 5263491 w 6116025"/>
              <a:gd name="connsiteY21" fmla="*/ 1642938 h 6858000"/>
              <a:gd name="connsiteX22" fmla="*/ 5256552 w 6116025"/>
              <a:gd name="connsiteY22" fmla="*/ 1672509 h 6858000"/>
              <a:gd name="connsiteX23" fmla="*/ 5266931 w 6116025"/>
              <a:gd name="connsiteY23" fmla="*/ 1866147 h 6858000"/>
              <a:gd name="connsiteX24" fmla="*/ 5255696 w 6116025"/>
              <a:gd name="connsiteY24" fmla="*/ 1953770 h 6858000"/>
              <a:gd name="connsiteX25" fmla="*/ 5252592 w 6116025"/>
              <a:gd name="connsiteY25" fmla="*/ 2092210 h 6858000"/>
              <a:gd name="connsiteX26" fmla="*/ 5250104 w 6116025"/>
              <a:gd name="connsiteY26" fmla="*/ 2249166 h 6858000"/>
              <a:gd name="connsiteX27" fmla="*/ 5251214 w 6116025"/>
              <a:gd name="connsiteY27" fmla="*/ 2250944 h 6858000"/>
              <a:gd name="connsiteX28" fmla="*/ 5250644 w 6116025"/>
              <a:gd name="connsiteY28" fmla="*/ 2266619 h 6858000"/>
              <a:gd name="connsiteX29" fmla="*/ 5293877 w 6116025"/>
              <a:gd name="connsiteY29" fmla="*/ 2368649 h 6858000"/>
              <a:gd name="connsiteX30" fmla="*/ 5311338 w 6116025"/>
              <a:gd name="connsiteY30" fmla="*/ 2404034 h 6858000"/>
              <a:gd name="connsiteX31" fmla="*/ 5338366 w 6116025"/>
              <a:gd name="connsiteY31" fmla="*/ 2465052 h 6858000"/>
              <a:gd name="connsiteX32" fmla="*/ 5371263 w 6116025"/>
              <a:gd name="connsiteY32" fmla="*/ 2586413 h 6858000"/>
              <a:gd name="connsiteX33" fmla="*/ 5407503 w 6116025"/>
              <a:gd name="connsiteY33" fmla="*/ 2786290 h 6858000"/>
              <a:gd name="connsiteX34" fmla="*/ 5407356 w 6116025"/>
              <a:gd name="connsiteY34" fmla="*/ 2787545 h 6858000"/>
              <a:gd name="connsiteX35" fmla="*/ 5457023 w 6116025"/>
              <a:gd name="connsiteY35" fmla="*/ 2858292 h 6858000"/>
              <a:gd name="connsiteX36" fmla="*/ 5479298 w 6116025"/>
              <a:gd name="connsiteY36" fmla="*/ 2947791 h 6858000"/>
              <a:gd name="connsiteX37" fmla="*/ 5481770 w 6116025"/>
              <a:gd name="connsiteY37" fmla="*/ 2951352 h 6858000"/>
              <a:gd name="connsiteX38" fmla="*/ 5482415 w 6116025"/>
              <a:gd name="connsiteY38" fmla="*/ 3004079 h 6858000"/>
              <a:gd name="connsiteX39" fmla="*/ 5503944 w 6116025"/>
              <a:gd name="connsiteY39" fmla="*/ 3123335 h 6858000"/>
              <a:gd name="connsiteX40" fmla="*/ 5516007 w 6116025"/>
              <a:gd name="connsiteY40" fmla="*/ 3258473 h 6858000"/>
              <a:gd name="connsiteX41" fmla="*/ 5589758 w 6116025"/>
              <a:gd name="connsiteY41" fmla="*/ 3453699 h 6858000"/>
              <a:gd name="connsiteX42" fmla="*/ 5596144 w 6116025"/>
              <a:gd name="connsiteY42" fmla="*/ 3534624 h 6858000"/>
              <a:gd name="connsiteX43" fmla="*/ 5597750 w 6116025"/>
              <a:gd name="connsiteY43" fmla="*/ 3534129 h 6858000"/>
              <a:gd name="connsiteX44" fmla="*/ 5618377 w 6116025"/>
              <a:gd name="connsiteY44" fmla="*/ 3588431 h 6858000"/>
              <a:gd name="connsiteX45" fmla="*/ 5655472 w 6116025"/>
              <a:gd name="connsiteY45" fmla="*/ 3678877 h 6858000"/>
              <a:gd name="connsiteX46" fmla="*/ 5683015 w 6116025"/>
              <a:gd name="connsiteY46" fmla="*/ 3762025 h 6858000"/>
              <a:gd name="connsiteX47" fmla="*/ 5696643 w 6116025"/>
              <a:gd name="connsiteY47" fmla="*/ 3773888 h 6858000"/>
              <a:gd name="connsiteX48" fmla="*/ 5768491 w 6116025"/>
              <a:gd name="connsiteY48" fmla="*/ 3914399 h 6858000"/>
              <a:gd name="connsiteX49" fmla="*/ 5793123 w 6116025"/>
              <a:gd name="connsiteY49" fmla="*/ 3969952 h 6858000"/>
              <a:gd name="connsiteX50" fmla="*/ 5808321 w 6116025"/>
              <a:gd name="connsiteY50" fmla="*/ 3988153 h 6858000"/>
              <a:gd name="connsiteX51" fmla="*/ 5825621 w 6116025"/>
              <a:gd name="connsiteY51" fmla="*/ 4015525 h 6858000"/>
              <a:gd name="connsiteX52" fmla="*/ 5860672 w 6116025"/>
              <a:gd name="connsiteY52" fmla="*/ 4061579 h 6858000"/>
              <a:gd name="connsiteX53" fmla="*/ 5894095 w 6116025"/>
              <a:gd name="connsiteY53" fmla="*/ 4128857 h 6858000"/>
              <a:gd name="connsiteX54" fmla="*/ 5903513 w 6116025"/>
              <a:gd name="connsiteY54" fmla="*/ 4187661 h 6858000"/>
              <a:gd name="connsiteX55" fmla="*/ 5946705 w 6116025"/>
              <a:gd name="connsiteY55" fmla="*/ 4428051 h 6858000"/>
              <a:gd name="connsiteX56" fmla="*/ 5949261 w 6116025"/>
              <a:gd name="connsiteY56" fmla="*/ 4449185 h 6858000"/>
              <a:gd name="connsiteX57" fmla="*/ 5968960 w 6116025"/>
              <a:gd name="connsiteY57" fmla="*/ 4482655 h 6858000"/>
              <a:gd name="connsiteX58" fmla="*/ 5998138 w 6116025"/>
              <a:gd name="connsiteY58" fmla="*/ 4697518 h 6858000"/>
              <a:gd name="connsiteX59" fmla="*/ 6007819 w 6116025"/>
              <a:gd name="connsiteY59" fmla="*/ 4858148 h 6858000"/>
              <a:gd name="connsiteX60" fmla="*/ 6007749 w 6116025"/>
              <a:gd name="connsiteY60" fmla="*/ 4964715 h 6858000"/>
              <a:gd name="connsiteX61" fmla="*/ 6005269 w 6116025"/>
              <a:gd name="connsiteY61" fmla="*/ 5150567 h 6858000"/>
              <a:gd name="connsiteX62" fmla="*/ 6001127 w 6116025"/>
              <a:gd name="connsiteY62" fmla="*/ 5164609 h 6858000"/>
              <a:gd name="connsiteX63" fmla="*/ 5998514 w 6116025"/>
              <a:gd name="connsiteY63" fmla="*/ 5189673 h 6858000"/>
              <a:gd name="connsiteX64" fmla="*/ 6018409 w 6116025"/>
              <a:gd name="connsiteY64" fmla="*/ 5227157 h 6858000"/>
              <a:gd name="connsiteX65" fmla="*/ 6036748 w 6116025"/>
              <a:gd name="connsiteY65" fmla="*/ 5322752 h 6858000"/>
              <a:gd name="connsiteX66" fmla="*/ 6037677 w 6116025"/>
              <a:gd name="connsiteY66" fmla="*/ 5354807 h 6858000"/>
              <a:gd name="connsiteX67" fmla="*/ 6053435 w 6116025"/>
              <a:gd name="connsiteY67" fmla="*/ 5387547 h 6858000"/>
              <a:gd name="connsiteX68" fmla="*/ 6068640 w 6116025"/>
              <a:gd name="connsiteY68" fmla="*/ 5474503 h 6858000"/>
              <a:gd name="connsiteX69" fmla="*/ 6080922 w 6116025"/>
              <a:gd name="connsiteY69" fmla="*/ 5561070 h 6858000"/>
              <a:gd name="connsiteX70" fmla="*/ 6096949 w 6116025"/>
              <a:gd name="connsiteY70" fmla="*/ 5648179 h 6858000"/>
              <a:gd name="connsiteX71" fmla="*/ 6115796 w 6116025"/>
              <a:gd name="connsiteY71" fmla="*/ 5862844 h 6858000"/>
              <a:gd name="connsiteX72" fmla="*/ 6102493 w 6116025"/>
              <a:gd name="connsiteY72" fmla="*/ 5928602 h 6858000"/>
              <a:gd name="connsiteX73" fmla="*/ 6056863 w 6116025"/>
              <a:gd name="connsiteY73" fmla="*/ 6000643 h 6858000"/>
              <a:gd name="connsiteX74" fmla="*/ 6045436 w 6116025"/>
              <a:gd name="connsiteY74" fmla="*/ 6124480 h 6858000"/>
              <a:gd name="connsiteX75" fmla="*/ 6030489 w 6116025"/>
              <a:gd name="connsiteY75" fmla="*/ 6317666 h 6858000"/>
              <a:gd name="connsiteX76" fmla="*/ 6007492 w 6116025"/>
              <a:gd name="connsiteY76" fmla="*/ 6440818 h 6858000"/>
              <a:gd name="connsiteX77" fmla="*/ 6009467 w 6116025"/>
              <a:gd name="connsiteY77" fmla="*/ 6487076 h 6858000"/>
              <a:gd name="connsiteX78" fmla="*/ 5995064 w 6116025"/>
              <a:gd name="connsiteY78" fmla="*/ 6540791 h 6858000"/>
              <a:gd name="connsiteX79" fmla="*/ 6004510 w 6116025"/>
              <a:gd name="connsiteY79" fmla="*/ 6599256 h 6858000"/>
              <a:gd name="connsiteX80" fmla="*/ 5986207 w 6116025"/>
              <a:gd name="connsiteY80" fmla="*/ 6695855 h 6858000"/>
              <a:gd name="connsiteX81" fmla="*/ 5979428 w 6116025"/>
              <a:gd name="connsiteY81" fmla="*/ 6754678 h 6858000"/>
              <a:gd name="connsiteX82" fmla="*/ 5983398 w 6116025"/>
              <a:gd name="connsiteY82" fmla="*/ 6778641 h 6858000"/>
              <a:gd name="connsiteX83" fmla="*/ 5984543 w 6116025"/>
              <a:gd name="connsiteY83" fmla="*/ 6811016 h 6858000"/>
              <a:gd name="connsiteX84" fmla="*/ 5979671 w 6116025"/>
              <a:gd name="connsiteY84" fmla="*/ 6858000 h 6858000"/>
              <a:gd name="connsiteX85" fmla="*/ 0 w 6116025"/>
              <a:gd name="connsiteY85" fmla="*/ 6858000 h 6858000"/>
              <a:gd name="connsiteX86" fmla="*/ 0 w 6116025"/>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102493 w 6115796"/>
              <a:gd name="connsiteY72" fmla="*/ 5928602 h 6858000"/>
              <a:gd name="connsiteX73" fmla="*/ 6056863 w 6115796"/>
              <a:gd name="connsiteY73" fmla="*/ 6000643 h 6858000"/>
              <a:gd name="connsiteX74" fmla="*/ 6045436 w 6115796"/>
              <a:gd name="connsiteY74" fmla="*/ 6124480 h 6858000"/>
              <a:gd name="connsiteX75" fmla="*/ 6030489 w 6115796"/>
              <a:gd name="connsiteY75" fmla="*/ 6317666 h 6858000"/>
              <a:gd name="connsiteX76" fmla="*/ 6007492 w 6115796"/>
              <a:gd name="connsiteY76" fmla="*/ 6440818 h 6858000"/>
              <a:gd name="connsiteX77" fmla="*/ 6009467 w 6115796"/>
              <a:gd name="connsiteY77" fmla="*/ 6487076 h 6858000"/>
              <a:gd name="connsiteX78" fmla="*/ 5995064 w 6115796"/>
              <a:gd name="connsiteY78" fmla="*/ 6540791 h 6858000"/>
              <a:gd name="connsiteX79" fmla="*/ 6004510 w 6115796"/>
              <a:gd name="connsiteY79" fmla="*/ 6599256 h 6858000"/>
              <a:gd name="connsiteX80" fmla="*/ 5986207 w 6115796"/>
              <a:gd name="connsiteY80" fmla="*/ 6695855 h 6858000"/>
              <a:gd name="connsiteX81" fmla="*/ 5979428 w 6115796"/>
              <a:gd name="connsiteY81" fmla="*/ 6754678 h 6858000"/>
              <a:gd name="connsiteX82" fmla="*/ 5983398 w 6115796"/>
              <a:gd name="connsiteY82" fmla="*/ 6778641 h 6858000"/>
              <a:gd name="connsiteX83" fmla="*/ 5984543 w 6115796"/>
              <a:gd name="connsiteY83" fmla="*/ 6811016 h 6858000"/>
              <a:gd name="connsiteX84" fmla="*/ 5979671 w 6115796"/>
              <a:gd name="connsiteY84" fmla="*/ 6858000 h 6858000"/>
              <a:gd name="connsiteX85" fmla="*/ 0 w 6115796"/>
              <a:gd name="connsiteY85" fmla="*/ 6858000 h 6858000"/>
              <a:gd name="connsiteX86" fmla="*/ 0 w 6115796"/>
              <a:gd name="connsiteY86"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6004510 w 6115796"/>
              <a:gd name="connsiteY78" fmla="*/ 6599256 h 6858000"/>
              <a:gd name="connsiteX79" fmla="*/ 5986207 w 6115796"/>
              <a:gd name="connsiteY79" fmla="*/ 6695855 h 6858000"/>
              <a:gd name="connsiteX80" fmla="*/ 5979428 w 6115796"/>
              <a:gd name="connsiteY80" fmla="*/ 6754678 h 6858000"/>
              <a:gd name="connsiteX81" fmla="*/ 5983398 w 6115796"/>
              <a:gd name="connsiteY81" fmla="*/ 6778641 h 6858000"/>
              <a:gd name="connsiteX82" fmla="*/ 5984543 w 6115796"/>
              <a:gd name="connsiteY82" fmla="*/ 6811016 h 6858000"/>
              <a:gd name="connsiteX83" fmla="*/ 5979671 w 6115796"/>
              <a:gd name="connsiteY83" fmla="*/ 6858000 h 6858000"/>
              <a:gd name="connsiteX84" fmla="*/ 0 w 6115796"/>
              <a:gd name="connsiteY84" fmla="*/ 6858000 h 6858000"/>
              <a:gd name="connsiteX85" fmla="*/ 0 w 6115796"/>
              <a:gd name="connsiteY85"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3398 w 6115796"/>
              <a:gd name="connsiteY80" fmla="*/ 6778641 h 6858000"/>
              <a:gd name="connsiteX81" fmla="*/ 5984543 w 6115796"/>
              <a:gd name="connsiteY81" fmla="*/ 6811016 h 6858000"/>
              <a:gd name="connsiteX82" fmla="*/ 5979671 w 6115796"/>
              <a:gd name="connsiteY82" fmla="*/ 6858000 h 6858000"/>
              <a:gd name="connsiteX83" fmla="*/ 0 w 6115796"/>
              <a:gd name="connsiteY83" fmla="*/ 6858000 h 6858000"/>
              <a:gd name="connsiteX84" fmla="*/ 0 w 6115796"/>
              <a:gd name="connsiteY84"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56863 w 6115796"/>
              <a:gd name="connsiteY72" fmla="*/ 6000643 h 6858000"/>
              <a:gd name="connsiteX73" fmla="*/ 6045436 w 6115796"/>
              <a:gd name="connsiteY73" fmla="*/ 6124480 h 6858000"/>
              <a:gd name="connsiteX74" fmla="*/ 6030489 w 6115796"/>
              <a:gd name="connsiteY74" fmla="*/ 6317666 h 6858000"/>
              <a:gd name="connsiteX75" fmla="*/ 6007492 w 6115796"/>
              <a:gd name="connsiteY75" fmla="*/ 6440818 h 6858000"/>
              <a:gd name="connsiteX76" fmla="*/ 6009467 w 6115796"/>
              <a:gd name="connsiteY76" fmla="*/ 6487076 h 6858000"/>
              <a:gd name="connsiteX77" fmla="*/ 5995064 w 6115796"/>
              <a:gd name="connsiteY77" fmla="*/ 6540791 h 6858000"/>
              <a:gd name="connsiteX78" fmla="*/ 5986207 w 6115796"/>
              <a:gd name="connsiteY78" fmla="*/ 6695855 h 6858000"/>
              <a:gd name="connsiteX79" fmla="*/ 5979428 w 6115796"/>
              <a:gd name="connsiteY79" fmla="*/ 6754678 h 6858000"/>
              <a:gd name="connsiteX80" fmla="*/ 5984543 w 6115796"/>
              <a:gd name="connsiteY80" fmla="*/ 6811016 h 6858000"/>
              <a:gd name="connsiteX81" fmla="*/ 5979671 w 6115796"/>
              <a:gd name="connsiteY81" fmla="*/ 6858000 h 6858000"/>
              <a:gd name="connsiteX82" fmla="*/ 0 w 6115796"/>
              <a:gd name="connsiteY82" fmla="*/ 6858000 h 6858000"/>
              <a:gd name="connsiteX83" fmla="*/ 0 w 6115796"/>
              <a:gd name="connsiteY83"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1770 w 6115796"/>
              <a:gd name="connsiteY37" fmla="*/ 2951352 h 6858000"/>
              <a:gd name="connsiteX38" fmla="*/ 5482415 w 6115796"/>
              <a:gd name="connsiteY38" fmla="*/ 3004079 h 6858000"/>
              <a:gd name="connsiteX39" fmla="*/ 5503944 w 6115796"/>
              <a:gd name="connsiteY39" fmla="*/ 3123335 h 6858000"/>
              <a:gd name="connsiteX40" fmla="*/ 5516007 w 6115796"/>
              <a:gd name="connsiteY40" fmla="*/ 3258473 h 6858000"/>
              <a:gd name="connsiteX41" fmla="*/ 5589758 w 6115796"/>
              <a:gd name="connsiteY41" fmla="*/ 3453699 h 6858000"/>
              <a:gd name="connsiteX42" fmla="*/ 5596144 w 6115796"/>
              <a:gd name="connsiteY42" fmla="*/ 3534624 h 6858000"/>
              <a:gd name="connsiteX43" fmla="*/ 5597750 w 6115796"/>
              <a:gd name="connsiteY43" fmla="*/ 3534129 h 6858000"/>
              <a:gd name="connsiteX44" fmla="*/ 5618377 w 6115796"/>
              <a:gd name="connsiteY44" fmla="*/ 3588431 h 6858000"/>
              <a:gd name="connsiteX45" fmla="*/ 5655472 w 6115796"/>
              <a:gd name="connsiteY45" fmla="*/ 3678877 h 6858000"/>
              <a:gd name="connsiteX46" fmla="*/ 5683015 w 6115796"/>
              <a:gd name="connsiteY46" fmla="*/ 3762025 h 6858000"/>
              <a:gd name="connsiteX47" fmla="*/ 5696643 w 6115796"/>
              <a:gd name="connsiteY47" fmla="*/ 3773888 h 6858000"/>
              <a:gd name="connsiteX48" fmla="*/ 5768491 w 6115796"/>
              <a:gd name="connsiteY48" fmla="*/ 3914399 h 6858000"/>
              <a:gd name="connsiteX49" fmla="*/ 5793123 w 6115796"/>
              <a:gd name="connsiteY49" fmla="*/ 3969952 h 6858000"/>
              <a:gd name="connsiteX50" fmla="*/ 5808321 w 6115796"/>
              <a:gd name="connsiteY50" fmla="*/ 3988153 h 6858000"/>
              <a:gd name="connsiteX51" fmla="*/ 5825621 w 6115796"/>
              <a:gd name="connsiteY51" fmla="*/ 4015525 h 6858000"/>
              <a:gd name="connsiteX52" fmla="*/ 5860672 w 6115796"/>
              <a:gd name="connsiteY52" fmla="*/ 4061579 h 6858000"/>
              <a:gd name="connsiteX53" fmla="*/ 5894095 w 6115796"/>
              <a:gd name="connsiteY53" fmla="*/ 4128857 h 6858000"/>
              <a:gd name="connsiteX54" fmla="*/ 5903513 w 6115796"/>
              <a:gd name="connsiteY54" fmla="*/ 4187661 h 6858000"/>
              <a:gd name="connsiteX55" fmla="*/ 5946705 w 6115796"/>
              <a:gd name="connsiteY55" fmla="*/ 4428051 h 6858000"/>
              <a:gd name="connsiteX56" fmla="*/ 5949261 w 6115796"/>
              <a:gd name="connsiteY56" fmla="*/ 4449185 h 6858000"/>
              <a:gd name="connsiteX57" fmla="*/ 5968960 w 6115796"/>
              <a:gd name="connsiteY57" fmla="*/ 4482655 h 6858000"/>
              <a:gd name="connsiteX58" fmla="*/ 5998138 w 6115796"/>
              <a:gd name="connsiteY58" fmla="*/ 4697518 h 6858000"/>
              <a:gd name="connsiteX59" fmla="*/ 6007819 w 6115796"/>
              <a:gd name="connsiteY59" fmla="*/ 4858148 h 6858000"/>
              <a:gd name="connsiteX60" fmla="*/ 6007749 w 6115796"/>
              <a:gd name="connsiteY60" fmla="*/ 4964715 h 6858000"/>
              <a:gd name="connsiteX61" fmla="*/ 6005269 w 6115796"/>
              <a:gd name="connsiteY61" fmla="*/ 5150567 h 6858000"/>
              <a:gd name="connsiteX62" fmla="*/ 6001127 w 6115796"/>
              <a:gd name="connsiteY62" fmla="*/ 5164609 h 6858000"/>
              <a:gd name="connsiteX63" fmla="*/ 5998514 w 6115796"/>
              <a:gd name="connsiteY63" fmla="*/ 5189673 h 6858000"/>
              <a:gd name="connsiteX64" fmla="*/ 6018409 w 6115796"/>
              <a:gd name="connsiteY64" fmla="*/ 5227157 h 6858000"/>
              <a:gd name="connsiteX65" fmla="*/ 6036748 w 6115796"/>
              <a:gd name="connsiteY65" fmla="*/ 5322752 h 6858000"/>
              <a:gd name="connsiteX66" fmla="*/ 6037677 w 6115796"/>
              <a:gd name="connsiteY66" fmla="*/ 5354807 h 6858000"/>
              <a:gd name="connsiteX67" fmla="*/ 6053435 w 6115796"/>
              <a:gd name="connsiteY67" fmla="*/ 5387547 h 6858000"/>
              <a:gd name="connsiteX68" fmla="*/ 6068640 w 6115796"/>
              <a:gd name="connsiteY68" fmla="*/ 5474503 h 6858000"/>
              <a:gd name="connsiteX69" fmla="*/ 6080922 w 6115796"/>
              <a:gd name="connsiteY69" fmla="*/ 5561070 h 6858000"/>
              <a:gd name="connsiteX70" fmla="*/ 6096949 w 6115796"/>
              <a:gd name="connsiteY70" fmla="*/ 5648179 h 6858000"/>
              <a:gd name="connsiteX71" fmla="*/ 6115796 w 6115796"/>
              <a:gd name="connsiteY71" fmla="*/ 5862844 h 6858000"/>
              <a:gd name="connsiteX72" fmla="*/ 6045436 w 6115796"/>
              <a:gd name="connsiteY72" fmla="*/ 6124480 h 6858000"/>
              <a:gd name="connsiteX73" fmla="*/ 6030489 w 6115796"/>
              <a:gd name="connsiteY73" fmla="*/ 6317666 h 6858000"/>
              <a:gd name="connsiteX74" fmla="*/ 6007492 w 6115796"/>
              <a:gd name="connsiteY74" fmla="*/ 6440818 h 6858000"/>
              <a:gd name="connsiteX75" fmla="*/ 6009467 w 6115796"/>
              <a:gd name="connsiteY75" fmla="*/ 6487076 h 6858000"/>
              <a:gd name="connsiteX76" fmla="*/ 5995064 w 6115796"/>
              <a:gd name="connsiteY76" fmla="*/ 6540791 h 6858000"/>
              <a:gd name="connsiteX77" fmla="*/ 5986207 w 6115796"/>
              <a:gd name="connsiteY77" fmla="*/ 6695855 h 6858000"/>
              <a:gd name="connsiteX78" fmla="*/ 5979428 w 6115796"/>
              <a:gd name="connsiteY78" fmla="*/ 6754678 h 6858000"/>
              <a:gd name="connsiteX79" fmla="*/ 5984543 w 6115796"/>
              <a:gd name="connsiteY79" fmla="*/ 6811016 h 6858000"/>
              <a:gd name="connsiteX80" fmla="*/ 5979671 w 6115796"/>
              <a:gd name="connsiteY80" fmla="*/ 6858000 h 6858000"/>
              <a:gd name="connsiteX81" fmla="*/ 0 w 6115796"/>
              <a:gd name="connsiteY81" fmla="*/ 6858000 h 6858000"/>
              <a:gd name="connsiteX82" fmla="*/ 0 w 6115796"/>
              <a:gd name="connsiteY82"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79298 w 6115796"/>
              <a:gd name="connsiteY36" fmla="*/ 2947791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82415 w 6115796"/>
              <a:gd name="connsiteY37" fmla="*/ 3004079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1214 w 6115796"/>
              <a:gd name="connsiteY27" fmla="*/ 2250944 h 6858000"/>
              <a:gd name="connsiteX28" fmla="*/ 5250644 w 6115796"/>
              <a:gd name="connsiteY28" fmla="*/ 2266619 h 6858000"/>
              <a:gd name="connsiteX29" fmla="*/ 5293877 w 6115796"/>
              <a:gd name="connsiteY29" fmla="*/ 2368649 h 6858000"/>
              <a:gd name="connsiteX30" fmla="*/ 5311338 w 6115796"/>
              <a:gd name="connsiteY30" fmla="*/ 2404034 h 6858000"/>
              <a:gd name="connsiteX31" fmla="*/ 5338366 w 6115796"/>
              <a:gd name="connsiteY31" fmla="*/ 2465052 h 6858000"/>
              <a:gd name="connsiteX32" fmla="*/ 5371263 w 6115796"/>
              <a:gd name="connsiteY32" fmla="*/ 2586413 h 6858000"/>
              <a:gd name="connsiteX33" fmla="*/ 5407503 w 6115796"/>
              <a:gd name="connsiteY33" fmla="*/ 2786290 h 6858000"/>
              <a:gd name="connsiteX34" fmla="*/ 5407356 w 6115796"/>
              <a:gd name="connsiteY34" fmla="*/ 2787545 h 6858000"/>
              <a:gd name="connsiteX35" fmla="*/ 5457023 w 6115796"/>
              <a:gd name="connsiteY35" fmla="*/ 2858292 h 6858000"/>
              <a:gd name="connsiteX36" fmla="*/ 5484061 w 6115796"/>
              <a:gd name="connsiteY36" fmla="*/ 2919216 h 6858000"/>
              <a:gd name="connsiteX37" fmla="*/ 5491940 w 6115796"/>
              <a:gd name="connsiteY37" fmla="*/ 3015985 h 6858000"/>
              <a:gd name="connsiteX38" fmla="*/ 5503944 w 6115796"/>
              <a:gd name="connsiteY38" fmla="*/ 3123335 h 6858000"/>
              <a:gd name="connsiteX39" fmla="*/ 5516007 w 6115796"/>
              <a:gd name="connsiteY39" fmla="*/ 3258473 h 6858000"/>
              <a:gd name="connsiteX40" fmla="*/ 5589758 w 6115796"/>
              <a:gd name="connsiteY40" fmla="*/ 3453699 h 6858000"/>
              <a:gd name="connsiteX41" fmla="*/ 5596144 w 6115796"/>
              <a:gd name="connsiteY41" fmla="*/ 3534624 h 6858000"/>
              <a:gd name="connsiteX42" fmla="*/ 5597750 w 6115796"/>
              <a:gd name="connsiteY42" fmla="*/ 3534129 h 6858000"/>
              <a:gd name="connsiteX43" fmla="*/ 5618377 w 6115796"/>
              <a:gd name="connsiteY43" fmla="*/ 3588431 h 6858000"/>
              <a:gd name="connsiteX44" fmla="*/ 5655472 w 6115796"/>
              <a:gd name="connsiteY44" fmla="*/ 3678877 h 6858000"/>
              <a:gd name="connsiteX45" fmla="*/ 5683015 w 6115796"/>
              <a:gd name="connsiteY45" fmla="*/ 3762025 h 6858000"/>
              <a:gd name="connsiteX46" fmla="*/ 5696643 w 6115796"/>
              <a:gd name="connsiteY46" fmla="*/ 3773888 h 6858000"/>
              <a:gd name="connsiteX47" fmla="*/ 5768491 w 6115796"/>
              <a:gd name="connsiteY47" fmla="*/ 3914399 h 6858000"/>
              <a:gd name="connsiteX48" fmla="*/ 5793123 w 6115796"/>
              <a:gd name="connsiteY48" fmla="*/ 3969952 h 6858000"/>
              <a:gd name="connsiteX49" fmla="*/ 5808321 w 6115796"/>
              <a:gd name="connsiteY49" fmla="*/ 3988153 h 6858000"/>
              <a:gd name="connsiteX50" fmla="*/ 5825621 w 6115796"/>
              <a:gd name="connsiteY50" fmla="*/ 4015525 h 6858000"/>
              <a:gd name="connsiteX51" fmla="*/ 5860672 w 6115796"/>
              <a:gd name="connsiteY51" fmla="*/ 4061579 h 6858000"/>
              <a:gd name="connsiteX52" fmla="*/ 5894095 w 6115796"/>
              <a:gd name="connsiteY52" fmla="*/ 4128857 h 6858000"/>
              <a:gd name="connsiteX53" fmla="*/ 5903513 w 6115796"/>
              <a:gd name="connsiteY53" fmla="*/ 4187661 h 6858000"/>
              <a:gd name="connsiteX54" fmla="*/ 5946705 w 6115796"/>
              <a:gd name="connsiteY54" fmla="*/ 4428051 h 6858000"/>
              <a:gd name="connsiteX55" fmla="*/ 5949261 w 6115796"/>
              <a:gd name="connsiteY55" fmla="*/ 4449185 h 6858000"/>
              <a:gd name="connsiteX56" fmla="*/ 5968960 w 6115796"/>
              <a:gd name="connsiteY56" fmla="*/ 4482655 h 6858000"/>
              <a:gd name="connsiteX57" fmla="*/ 5998138 w 6115796"/>
              <a:gd name="connsiteY57" fmla="*/ 4697518 h 6858000"/>
              <a:gd name="connsiteX58" fmla="*/ 6007819 w 6115796"/>
              <a:gd name="connsiteY58" fmla="*/ 4858148 h 6858000"/>
              <a:gd name="connsiteX59" fmla="*/ 6007749 w 6115796"/>
              <a:gd name="connsiteY59" fmla="*/ 4964715 h 6858000"/>
              <a:gd name="connsiteX60" fmla="*/ 6005269 w 6115796"/>
              <a:gd name="connsiteY60" fmla="*/ 5150567 h 6858000"/>
              <a:gd name="connsiteX61" fmla="*/ 6001127 w 6115796"/>
              <a:gd name="connsiteY61" fmla="*/ 5164609 h 6858000"/>
              <a:gd name="connsiteX62" fmla="*/ 5998514 w 6115796"/>
              <a:gd name="connsiteY62" fmla="*/ 5189673 h 6858000"/>
              <a:gd name="connsiteX63" fmla="*/ 6018409 w 6115796"/>
              <a:gd name="connsiteY63" fmla="*/ 5227157 h 6858000"/>
              <a:gd name="connsiteX64" fmla="*/ 6036748 w 6115796"/>
              <a:gd name="connsiteY64" fmla="*/ 5322752 h 6858000"/>
              <a:gd name="connsiteX65" fmla="*/ 6037677 w 6115796"/>
              <a:gd name="connsiteY65" fmla="*/ 5354807 h 6858000"/>
              <a:gd name="connsiteX66" fmla="*/ 6053435 w 6115796"/>
              <a:gd name="connsiteY66" fmla="*/ 5387547 h 6858000"/>
              <a:gd name="connsiteX67" fmla="*/ 6068640 w 6115796"/>
              <a:gd name="connsiteY67" fmla="*/ 5474503 h 6858000"/>
              <a:gd name="connsiteX68" fmla="*/ 6080922 w 6115796"/>
              <a:gd name="connsiteY68" fmla="*/ 5561070 h 6858000"/>
              <a:gd name="connsiteX69" fmla="*/ 6096949 w 6115796"/>
              <a:gd name="connsiteY69" fmla="*/ 5648179 h 6858000"/>
              <a:gd name="connsiteX70" fmla="*/ 6115796 w 6115796"/>
              <a:gd name="connsiteY70" fmla="*/ 5862844 h 6858000"/>
              <a:gd name="connsiteX71" fmla="*/ 6045436 w 6115796"/>
              <a:gd name="connsiteY71" fmla="*/ 6124480 h 6858000"/>
              <a:gd name="connsiteX72" fmla="*/ 6030489 w 6115796"/>
              <a:gd name="connsiteY72" fmla="*/ 6317666 h 6858000"/>
              <a:gd name="connsiteX73" fmla="*/ 6007492 w 6115796"/>
              <a:gd name="connsiteY73" fmla="*/ 6440818 h 6858000"/>
              <a:gd name="connsiteX74" fmla="*/ 6009467 w 6115796"/>
              <a:gd name="connsiteY74" fmla="*/ 6487076 h 6858000"/>
              <a:gd name="connsiteX75" fmla="*/ 5995064 w 6115796"/>
              <a:gd name="connsiteY75" fmla="*/ 6540791 h 6858000"/>
              <a:gd name="connsiteX76" fmla="*/ 5986207 w 6115796"/>
              <a:gd name="connsiteY76" fmla="*/ 6695855 h 6858000"/>
              <a:gd name="connsiteX77" fmla="*/ 5979428 w 6115796"/>
              <a:gd name="connsiteY77" fmla="*/ 6754678 h 6858000"/>
              <a:gd name="connsiteX78" fmla="*/ 5984543 w 6115796"/>
              <a:gd name="connsiteY78" fmla="*/ 6811016 h 6858000"/>
              <a:gd name="connsiteX79" fmla="*/ 5979671 w 6115796"/>
              <a:gd name="connsiteY79" fmla="*/ 6858000 h 6858000"/>
              <a:gd name="connsiteX80" fmla="*/ 0 w 6115796"/>
              <a:gd name="connsiteY80" fmla="*/ 6858000 h 6858000"/>
              <a:gd name="connsiteX81" fmla="*/ 0 w 6115796"/>
              <a:gd name="connsiteY81"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0104 w 6115796"/>
              <a:gd name="connsiteY26" fmla="*/ 2249166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50644 w 6115796"/>
              <a:gd name="connsiteY27" fmla="*/ 2266619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6931 w 6115796"/>
              <a:gd name="connsiteY23" fmla="*/ 1866147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31437 w 6115796"/>
              <a:gd name="connsiteY18" fmla="*/ 1373779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21173 w 6115796"/>
              <a:gd name="connsiteY4" fmla="*/ 123738 h 6858000"/>
              <a:gd name="connsiteX5" fmla="*/ 5075458 w 6115796"/>
              <a:gd name="connsiteY5" fmla="*/ 264355 h 6858000"/>
              <a:gd name="connsiteX6" fmla="*/ 5081175 w 6115796"/>
              <a:gd name="connsiteY6" fmla="*/ 277448 h 6858000"/>
              <a:gd name="connsiteX7" fmla="*/ 5097011 w 6115796"/>
              <a:gd name="connsiteY7" fmla="*/ 355616 h 6858000"/>
              <a:gd name="connsiteX8" fmla="*/ 5153000 w 6115796"/>
              <a:gd name="connsiteY8" fmla="*/ 507134 h 6858000"/>
              <a:gd name="connsiteX9" fmla="*/ 5171282 w 6115796"/>
              <a:gd name="connsiteY9" fmla="*/ 602071 h 6858000"/>
              <a:gd name="connsiteX10" fmla="*/ 5176196 w 6115796"/>
              <a:gd name="connsiteY10" fmla="*/ 636822 h 6858000"/>
              <a:gd name="connsiteX11" fmla="*/ 5189051 w 6115796"/>
              <a:gd name="connsiteY11" fmla="*/ 782518 h 6858000"/>
              <a:gd name="connsiteX12" fmla="*/ 5218707 w 6115796"/>
              <a:gd name="connsiteY12" fmla="*/ 886387 h 6858000"/>
              <a:gd name="connsiteX13" fmla="*/ 5221281 w 6115796"/>
              <a:gd name="connsiteY13" fmla="*/ 920873 h 6858000"/>
              <a:gd name="connsiteX14" fmla="*/ 5201018 w 6115796"/>
              <a:gd name="connsiteY14" fmla="*/ 1095027 h 6858000"/>
              <a:gd name="connsiteX15" fmla="*/ 5189234 w 6115796"/>
              <a:gd name="connsiteY15" fmla="*/ 1217308 h 6858000"/>
              <a:gd name="connsiteX16" fmla="*/ 5202769 w 6115796"/>
              <a:gd name="connsiteY16" fmla="*/ 1269450 h 6858000"/>
              <a:gd name="connsiteX17" fmla="*/ 5225968 w 6115796"/>
              <a:gd name="connsiteY17" fmla="*/ 1357994 h 6858000"/>
              <a:gd name="connsiteX18" fmla="*/ 5226675 w 6115796"/>
              <a:gd name="connsiteY18" fmla="*/ 1385685 h 6858000"/>
              <a:gd name="connsiteX19" fmla="*/ 5237226 w 6115796"/>
              <a:gd name="connsiteY19" fmla="*/ 1441327 h 6858000"/>
              <a:gd name="connsiteX20" fmla="*/ 5255653 w 6115796"/>
              <a:gd name="connsiteY20" fmla="*/ 1524712 h 6858000"/>
              <a:gd name="connsiteX21" fmla="*/ 5263491 w 6115796"/>
              <a:gd name="connsiteY21" fmla="*/ 1642938 h 6858000"/>
              <a:gd name="connsiteX22" fmla="*/ 5256552 w 6115796"/>
              <a:gd name="connsiteY22" fmla="*/ 1672509 h 6858000"/>
              <a:gd name="connsiteX23" fmla="*/ 5264549 w 6115796"/>
              <a:gd name="connsiteY23" fmla="*/ 1837572 h 6858000"/>
              <a:gd name="connsiteX24" fmla="*/ 5255696 w 6115796"/>
              <a:gd name="connsiteY24" fmla="*/ 1953770 h 6858000"/>
              <a:gd name="connsiteX25" fmla="*/ 5252592 w 6115796"/>
              <a:gd name="connsiteY25" fmla="*/ 2092210 h 6858000"/>
              <a:gd name="connsiteX26" fmla="*/ 5257248 w 6115796"/>
              <a:gd name="connsiteY26" fmla="*/ 2203922 h 6858000"/>
              <a:gd name="connsiteX27" fmla="*/ 5262551 w 6115796"/>
              <a:gd name="connsiteY27" fmla="*/ 2288050 h 6858000"/>
              <a:gd name="connsiteX28" fmla="*/ 5293877 w 6115796"/>
              <a:gd name="connsiteY28" fmla="*/ 2368649 h 6858000"/>
              <a:gd name="connsiteX29" fmla="*/ 5311338 w 6115796"/>
              <a:gd name="connsiteY29" fmla="*/ 2404034 h 6858000"/>
              <a:gd name="connsiteX30" fmla="*/ 5338366 w 6115796"/>
              <a:gd name="connsiteY30" fmla="*/ 2465052 h 6858000"/>
              <a:gd name="connsiteX31" fmla="*/ 5371263 w 6115796"/>
              <a:gd name="connsiteY31" fmla="*/ 2586413 h 6858000"/>
              <a:gd name="connsiteX32" fmla="*/ 5407503 w 6115796"/>
              <a:gd name="connsiteY32" fmla="*/ 2786290 h 6858000"/>
              <a:gd name="connsiteX33" fmla="*/ 5407356 w 6115796"/>
              <a:gd name="connsiteY33" fmla="*/ 2787545 h 6858000"/>
              <a:gd name="connsiteX34" fmla="*/ 5457023 w 6115796"/>
              <a:gd name="connsiteY34" fmla="*/ 2858292 h 6858000"/>
              <a:gd name="connsiteX35" fmla="*/ 5484061 w 6115796"/>
              <a:gd name="connsiteY35" fmla="*/ 2919216 h 6858000"/>
              <a:gd name="connsiteX36" fmla="*/ 5491940 w 6115796"/>
              <a:gd name="connsiteY36" fmla="*/ 3015985 h 6858000"/>
              <a:gd name="connsiteX37" fmla="*/ 5503944 w 6115796"/>
              <a:gd name="connsiteY37" fmla="*/ 3123335 h 6858000"/>
              <a:gd name="connsiteX38" fmla="*/ 5516007 w 6115796"/>
              <a:gd name="connsiteY38" fmla="*/ 3258473 h 6858000"/>
              <a:gd name="connsiteX39" fmla="*/ 5589758 w 6115796"/>
              <a:gd name="connsiteY39" fmla="*/ 3453699 h 6858000"/>
              <a:gd name="connsiteX40" fmla="*/ 5596144 w 6115796"/>
              <a:gd name="connsiteY40" fmla="*/ 3534624 h 6858000"/>
              <a:gd name="connsiteX41" fmla="*/ 5597750 w 6115796"/>
              <a:gd name="connsiteY41" fmla="*/ 3534129 h 6858000"/>
              <a:gd name="connsiteX42" fmla="*/ 5618377 w 6115796"/>
              <a:gd name="connsiteY42" fmla="*/ 3588431 h 6858000"/>
              <a:gd name="connsiteX43" fmla="*/ 5655472 w 6115796"/>
              <a:gd name="connsiteY43" fmla="*/ 3678877 h 6858000"/>
              <a:gd name="connsiteX44" fmla="*/ 5683015 w 6115796"/>
              <a:gd name="connsiteY44" fmla="*/ 3762025 h 6858000"/>
              <a:gd name="connsiteX45" fmla="*/ 5696643 w 6115796"/>
              <a:gd name="connsiteY45" fmla="*/ 3773888 h 6858000"/>
              <a:gd name="connsiteX46" fmla="*/ 5768491 w 6115796"/>
              <a:gd name="connsiteY46" fmla="*/ 3914399 h 6858000"/>
              <a:gd name="connsiteX47" fmla="*/ 5793123 w 6115796"/>
              <a:gd name="connsiteY47" fmla="*/ 3969952 h 6858000"/>
              <a:gd name="connsiteX48" fmla="*/ 5808321 w 6115796"/>
              <a:gd name="connsiteY48" fmla="*/ 3988153 h 6858000"/>
              <a:gd name="connsiteX49" fmla="*/ 5825621 w 6115796"/>
              <a:gd name="connsiteY49" fmla="*/ 4015525 h 6858000"/>
              <a:gd name="connsiteX50" fmla="*/ 5860672 w 6115796"/>
              <a:gd name="connsiteY50" fmla="*/ 4061579 h 6858000"/>
              <a:gd name="connsiteX51" fmla="*/ 5894095 w 6115796"/>
              <a:gd name="connsiteY51" fmla="*/ 4128857 h 6858000"/>
              <a:gd name="connsiteX52" fmla="*/ 5903513 w 6115796"/>
              <a:gd name="connsiteY52" fmla="*/ 4187661 h 6858000"/>
              <a:gd name="connsiteX53" fmla="*/ 5946705 w 6115796"/>
              <a:gd name="connsiteY53" fmla="*/ 4428051 h 6858000"/>
              <a:gd name="connsiteX54" fmla="*/ 5949261 w 6115796"/>
              <a:gd name="connsiteY54" fmla="*/ 4449185 h 6858000"/>
              <a:gd name="connsiteX55" fmla="*/ 5968960 w 6115796"/>
              <a:gd name="connsiteY55" fmla="*/ 4482655 h 6858000"/>
              <a:gd name="connsiteX56" fmla="*/ 5998138 w 6115796"/>
              <a:gd name="connsiteY56" fmla="*/ 4697518 h 6858000"/>
              <a:gd name="connsiteX57" fmla="*/ 6007819 w 6115796"/>
              <a:gd name="connsiteY57" fmla="*/ 4858148 h 6858000"/>
              <a:gd name="connsiteX58" fmla="*/ 6007749 w 6115796"/>
              <a:gd name="connsiteY58" fmla="*/ 4964715 h 6858000"/>
              <a:gd name="connsiteX59" fmla="*/ 6005269 w 6115796"/>
              <a:gd name="connsiteY59" fmla="*/ 5150567 h 6858000"/>
              <a:gd name="connsiteX60" fmla="*/ 6001127 w 6115796"/>
              <a:gd name="connsiteY60" fmla="*/ 5164609 h 6858000"/>
              <a:gd name="connsiteX61" fmla="*/ 5998514 w 6115796"/>
              <a:gd name="connsiteY61" fmla="*/ 5189673 h 6858000"/>
              <a:gd name="connsiteX62" fmla="*/ 6018409 w 6115796"/>
              <a:gd name="connsiteY62" fmla="*/ 5227157 h 6858000"/>
              <a:gd name="connsiteX63" fmla="*/ 6036748 w 6115796"/>
              <a:gd name="connsiteY63" fmla="*/ 5322752 h 6858000"/>
              <a:gd name="connsiteX64" fmla="*/ 6037677 w 6115796"/>
              <a:gd name="connsiteY64" fmla="*/ 5354807 h 6858000"/>
              <a:gd name="connsiteX65" fmla="*/ 6053435 w 6115796"/>
              <a:gd name="connsiteY65" fmla="*/ 5387547 h 6858000"/>
              <a:gd name="connsiteX66" fmla="*/ 6068640 w 6115796"/>
              <a:gd name="connsiteY66" fmla="*/ 5474503 h 6858000"/>
              <a:gd name="connsiteX67" fmla="*/ 6080922 w 6115796"/>
              <a:gd name="connsiteY67" fmla="*/ 5561070 h 6858000"/>
              <a:gd name="connsiteX68" fmla="*/ 6096949 w 6115796"/>
              <a:gd name="connsiteY68" fmla="*/ 5648179 h 6858000"/>
              <a:gd name="connsiteX69" fmla="*/ 6115796 w 6115796"/>
              <a:gd name="connsiteY69" fmla="*/ 5862844 h 6858000"/>
              <a:gd name="connsiteX70" fmla="*/ 6045436 w 6115796"/>
              <a:gd name="connsiteY70" fmla="*/ 6124480 h 6858000"/>
              <a:gd name="connsiteX71" fmla="*/ 6030489 w 6115796"/>
              <a:gd name="connsiteY71" fmla="*/ 6317666 h 6858000"/>
              <a:gd name="connsiteX72" fmla="*/ 6007492 w 6115796"/>
              <a:gd name="connsiteY72" fmla="*/ 6440818 h 6858000"/>
              <a:gd name="connsiteX73" fmla="*/ 6009467 w 6115796"/>
              <a:gd name="connsiteY73" fmla="*/ 6487076 h 6858000"/>
              <a:gd name="connsiteX74" fmla="*/ 5995064 w 6115796"/>
              <a:gd name="connsiteY74" fmla="*/ 6540791 h 6858000"/>
              <a:gd name="connsiteX75" fmla="*/ 5986207 w 6115796"/>
              <a:gd name="connsiteY75" fmla="*/ 6695855 h 6858000"/>
              <a:gd name="connsiteX76" fmla="*/ 5979428 w 6115796"/>
              <a:gd name="connsiteY76" fmla="*/ 6754678 h 6858000"/>
              <a:gd name="connsiteX77" fmla="*/ 5984543 w 6115796"/>
              <a:gd name="connsiteY77" fmla="*/ 6811016 h 6858000"/>
              <a:gd name="connsiteX78" fmla="*/ 5979671 w 6115796"/>
              <a:gd name="connsiteY78" fmla="*/ 6858000 h 6858000"/>
              <a:gd name="connsiteX79" fmla="*/ 0 w 6115796"/>
              <a:gd name="connsiteY79" fmla="*/ 6858000 h 6858000"/>
              <a:gd name="connsiteX80" fmla="*/ 0 w 6115796"/>
              <a:gd name="connsiteY80"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84061 w 6115796"/>
              <a:gd name="connsiteY34" fmla="*/ 2919216 h 6858000"/>
              <a:gd name="connsiteX35" fmla="*/ 5491940 w 6115796"/>
              <a:gd name="connsiteY35" fmla="*/ 3015985 h 6858000"/>
              <a:gd name="connsiteX36" fmla="*/ 5503944 w 6115796"/>
              <a:gd name="connsiteY36" fmla="*/ 3123335 h 6858000"/>
              <a:gd name="connsiteX37" fmla="*/ 5516007 w 6115796"/>
              <a:gd name="connsiteY37" fmla="*/ 3258473 h 6858000"/>
              <a:gd name="connsiteX38" fmla="*/ 5589758 w 6115796"/>
              <a:gd name="connsiteY38" fmla="*/ 3453699 h 6858000"/>
              <a:gd name="connsiteX39" fmla="*/ 5596144 w 6115796"/>
              <a:gd name="connsiteY39" fmla="*/ 3534624 h 6858000"/>
              <a:gd name="connsiteX40" fmla="*/ 5597750 w 6115796"/>
              <a:gd name="connsiteY40" fmla="*/ 3534129 h 6858000"/>
              <a:gd name="connsiteX41" fmla="*/ 5618377 w 6115796"/>
              <a:gd name="connsiteY41" fmla="*/ 3588431 h 6858000"/>
              <a:gd name="connsiteX42" fmla="*/ 5655472 w 6115796"/>
              <a:gd name="connsiteY42" fmla="*/ 3678877 h 6858000"/>
              <a:gd name="connsiteX43" fmla="*/ 5683015 w 6115796"/>
              <a:gd name="connsiteY43" fmla="*/ 3762025 h 6858000"/>
              <a:gd name="connsiteX44" fmla="*/ 5696643 w 6115796"/>
              <a:gd name="connsiteY44" fmla="*/ 3773888 h 6858000"/>
              <a:gd name="connsiteX45" fmla="*/ 5768491 w 6115796"/>
              <a:gd name="connsiteY45" fmla="*/ 3914399 h 6858000"/>
              <a:gd name="connsiteX46" fmla="*/ 5793123 w 6115796"/>
              <a:gd name="connsiteY46" fmla="*/ 3969952 h 6858000"/>
              <a:gd name="connsiteX47" fmla="*/ 5808321 w 6115796"/>
              <a:gd name="connsiteY47" fmla="*/ 3988153 h 6858000"/>
              <a:gd name="connsiteX48" fmla="*/ 5825621 w 6115796"/>
              <a:gd name="connsiteY48" fmla="*/ 4015525 h 6858000"/>
              <a:gd name="connsiteX49" fmla="*/ 5860672 w 6115796"/>
              <a:gd name="connsiteY49" fmla="*/ 4061579 h 6858000"/>
              <a:gd name="connsiteX50" fmla="*/ 5894095 w 6115796"/>
              <a:gd name="connsiteY50" fmla="*/ 4128857 h 6858000"/>
              <a:gd name="connsiteX51" fmla="*/ 5903513 w 6115796"/>
              <a:gd name="connsiteY51" fmla="*/ 4187661 h 6858000"/>
              <a:gd name="connsiteX52" fmla="*/ 5946705 w 6115796"/>
              <a:gd name="connsiteY52" fmla="*/ 4428051 h 6858000"/>
              <a:gd name="connsiteX53" fmla="*/ 5949261 w 6115796"/>
              <a:gd name="connsiteY53" fmla="*/ 4449185 h 6858000"/>
              <a:gd name="connsiteX54" fmla="*/ 5968960 w 6115796"/>
              <a:gd name="connsiteY54" fmla="*/ 4482655 h 6858000"/>
              <a:gd name="connsiteX55" fmla="*/ 5998138 w 6115796"/>
              <a:gd name="connsiteY55" fmla="*/ 4697518 h 6858000"/>
              <a:gd name="connsiteX56" fmla="*/ 6007819 w 6115796"/>
              <a:gd name="connsiteY56" fmla="*/ 4858148 h 6858000"/>
              <a:gd name="connsiteX57" fmla="*/ 6007749 w 6115796"/>
              <a:gd name="connsiteY57" fmla="*/ 4964715 h 6858000"/>
              <a:gd name="connsiteX58" fmla="*/ 6005269 w 6115796"/>
              <a:gd name="connsiteY58" fmla="*/ 5150567 h 6858000"/>
              <a:gd name="connsiteX59" fmla="*/ 6001127 w 6115796"/>
              <a:gd name="connsiteY59" fmla="*/ 5164609 h 6858000"/>
              <a:gd name="connsiteX60" fmla="*/ 5998514 w 6115796"/>
              <a:gd name="connsiteY60" fmla="*/ 5189673 h 6858000"/>
              <a:gd name="connsiteX61" fmla="*/ 6018409 w 6115796"/>
              <a:gd name="connsiteY61" fmla="*/ 5227157 h 6858000"/>
              <a:gd name="connsiteX62" fmla="*/ 6036748 w 6115796"/>
              <a:gd name="connsiteY62" fmla="*/ 5322752 h 6858000"/>
              <a:gd name="connsiteX63" fmla="*/ 6037677 w 6115796"/>
              <a:gd name="connsiteY63" fmla="*/ 5354807 h 6858000"/>
              <a:gd name="connsiteX64" fmla="*/ 6053435 w 6115796"/>
              <a:gd name="connsiteY64" fmla="*/ 5387547 h 6858000"/>
              <a:gd name="connsiteX65" fmla="*/ 6068640 w 6115796"/>
              <a:gd name="connsiteY65" fmla="*/ 5474503 h 6858000"/>
              <a:gd name="connsiteX66" fmla="*/ 6080922 w 6115796"/>
              <a:gd name="connsiteY66" fmla="*/ 5561070 h 6858000"/>
              <a:gd name="connsiteX67" fmla="*/ 6096949 w 6115796"/>
              <a:gd name="connsiteY67" fmla="*/ 5648179 h 6858000"/>
              <a:gd name="connsiteX68" fmla="*/ 6115796 w 6115796"/>
              <a:gd name="connsiteY68" fmla="*/ 5862844 h 6858000"/>
              <a:gd name="connsiteX69" fmla="*/ 6045436 w 6115796"/>
              <a:gd name="connsiteY69" fmla="*/ 6124480 h 6858000"/>
              <a:gd name="connsiteX70" fmla="*/ 6030489 w 6115796"/>
              <a:gd name="connsiteY70" fmla="*/ 6317666 h 6858000"/>
              <a:gd name="connsiteX71" fmla="*/ 6007492 w 6115796"/>
              <a:gd name="connsiteY71" fmla="*/ 6440818 h 6858000"/>
              <a:gd name="connsiteX72" fmla="*/ 6009467 w 6115796"/>
              <a:gd name="connsiteY72" fmla="*/ 6487076 h 6858000"/>
              <a:gd name="connsiteX73" fmla="*/ 5995064 w 6115796"/>
              <a:gd name="connsiteY73" fmla="*/ 6540791 h 6858000"/>
              <a:gd name="connsiteX74" fmla="*/ 5986207 w 6115796"/>
              <a:gd name="connsiteY74" fmla="*/ 6695855 h 6858000"/>
              <a:gd name="connsiteX75" fmla="*/ 5979428 w 6115796"/>
              <a:gd name="connsiteY75" fmla="*/ 6754678 h 6858000"/>
              <a:gd name="connsiteX76" fmla="*/ 5984543 w 6115796"/>
              <a:gd name="connsiteY76" fmla="*/ 6811016 h 6858000"/>
              <a:gd name="connsiteX77" fmla="*/ 5979671 w 6115796"/>
              <a:gd name="connsiteY77" fmla="*/ 6858000 h 6858000"/>
              <a:gd name="connsiteX78" fmla="*/ 0 w 6115796"/>
              <a:gd name="connsiteY78" fmla="*/ 6858000 h 6858000"/>
              <a:gd name="connsiteX79" fmla="*/ 0 w 6115796"/>
              <a:gd name="connsiteY79"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16007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8960 w 6115796"/>
              <a:gd name="connsiteY53" fmla="*/ 4482655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6705 w 6115796"/>
              <a:gd name="connsiteY51" fmla="*/ 4428051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15796"/>
              <a:gd name="connsiteY0" fmla="*/ 0 h 6858000"/>
              <a:gd name="connsiteX1" fmla="*/ 4965888 w 6115796"/>
              <a:gd name="connsiteY1" fmla="*/ 0 h 6858000"/>
              <a:gd name="connsiteX2" fmla="*/ 4967767 w 6115796"/>
              <a:gd name="connsiteY2" fmla="*/ 7930 h 6858000"/>
              <a:gd name="connsiteX3" fmla="*/ 4979444 w 6115796"/>
              <a:gd name="connsiteY3" fmla="*/ 43921 h 6858000"/>
              <a:gd name="connsiteX4" fmla="*/ 5075458 w 6115796"/>
              <a:gd name="connsiteY4" fmla="*/ 264355 h 6858000"/>
              <a:gd name="connsiteX5" fmla="*/ 5081175 w 6115796"/>
              <a:gd name="connsiteY5" fmla="*/ 277448 h 6858000"/>
              <a:gd name="connsiteX6" fmla="*/ 5097011 w 6115796"/>
              <a:gd name="connsiteY6" fmla="*/ 355616 h 6858000"/>
              <a:gd name="connsiteX7" fmla="*/ 5153000 w 6115796"/>
              <a:gd name="connsiteY7" fmla="*/ 507134 h 6858000"/>
              <a:gd name="connsiteX8" fmla="*/ 5171282 w 6115796"/>
              <a:gd name="connsiteY8" fmla="*/ 602071 h 6858000"/>
              <a:gd name="connsiteX9" fmla="*/ 5176196 w 6115796"/>
              <a:gd name="connsiteY9" fmla="*/ 636822 h 6858000"/>
              <a:gd name="connsiteX10" fmla="*/ 5189051 w 6115796"/>
              <a:gd name="connsiteY10" fmla="*/ 782518 h 6858000"/>
              <a:gd name="connsiteX11" fmla="*/ 5218707 w 6115796"/>
              <a:gd name="connsiteY11" fmla="*/ 886387 h 6858000"/>
              <a:gd name="connsiteX12" fmla="*/ 5221281 w 6115796"/>
              <a:gd name="connsiteY12" fmla="*/ 920873 h 6858000"/>
              <a:gd name="connsiteX13" fmla="*/ 5201018 w 6115796"/>
              <a:gd name="connsiteY13" fmla="*/ 1095027 h 6858000"/>
              <a:gd name="connsiteX14" fmla="*/ 5189234 w 6115796"/>
              <a:gd name="connsiteY14" fmla="*/ 1217308 h 6858000"/>
              <a:gd name="connsiteX15" fmla="*/ 5202769 w 6115796"/>
              <a:gd name="connsiteY15" fmla="*/ 1269450 h 6858000"/>
              <a:gd name="connsiteX16" fmla="*/ 5225968 w 6115796"/>
              <a:gd name="connsiteY16" fmla="*/ 1357994 h 6858000"/>
              <a:gd name="connsiteX17" fmla="*/ 5226675 w 6115796"/>
              <a:gd name="connsiteY17" fmla="*/ 1385685 h 6858000"/>
              <a:gd name="connsiteX18" fmla="*/ 5237226 w 6115796"/>
              <a:gd name="connsiteY18" fmla="*/ 1441327 h 6858000"/>
              <a:gd name="connsiteX19" fmla="*/ 5255653 w 6115796"/>
              <a:gd name="connsiteY19" fmla="*/ 1524712 h 6858000"/>
              <a:gd name="connsiteX20" fmla="*/ 5263491 w 6115796"/>
              <a:gd name="connsiteY20" fmla="*/ 1642938 h 6858000"/>
              <a:gd name="connsiteX21" fmla="*/ 5256552 w 6115796"/>
              <a:gd name="connsiteY21" fmla="*/ 1672509 h 6858000"/>
              <a:gd name="connsiteX22" fmla="*/ 5264549 w 6115796"/>
              <a:gd name="connsiteY22" fmla="*/ 1837572 h 6858000"/>
              <a:gd name="connsiteX23" fmla="*/ 5255696 w 6115796"/>
              <a:gd name="connsiteY23" fmla="*/ 1953770 h 6858000"/>
              <a:gd name="connsiteX24" fmla="*/ 5252592 w 6115796"/>
              <a:gd name="connsiteY24" fmla="*/ 2092210 h 6858000"/>
              <a:gd name="connsiteX25" fmla="*/ 5257248 w 6115796"/>
              <a:gd name="connsiteY25" fmla="*/ 2203922 h 6858000"/>
              <a:gd name="connsiteX26" fmla="*/ 5262551 w 6115796"/>
              <a:gd name="connsiteY26" fmla="*/ 2288050 h 6858000"/>
              <a:gd name="connsiteX27" fmla="*/ 5293877 w 6115796"/>
              <a:gd name="connsiteY27" fmla="*/ 2368649 h 6858000"/>
              <a:gd name="connsiteX28" fmla="*/ 5311338 w 6115796"/>
              <a:gd name="connsiteY28" fmla="*/ 2404034 h 6858000"/>
              <a:gd name="connsiteX29" fmla="*/ 5338366 w 6115796"/>
              <a:gd name="connsiteY29" fmla="*/ 2465052 h 6858000"/>
              <a:gd name="connsiteX30" fmla="*/ 5371263 w 6115796"/>
              <a:gd name="connsiteY30" fmla="*/ 2586413 h 6858000"/>
              <a:gd name="connsiteX31" fmla="*/ 5407503 w 6115796"/>
              <a:gd name="connsiteY31" fmla="*/ 2786290 h 6858000"/>
              <a:gd name="connsiteX32" fmla="*/ 5407356 w 6115796"/>
              <a:gd name="connsiteY32" fmla="*/ 2787545 h 6858000"/>
              <a:gd name="connsiteX33" fmla="*/ 5457023 w 6115796"/>
              <a:gd name="connsiteY33" fmla="*/ 2858292 h 6858000"/>
              <a:gd name="connsiteX34" fmla="*/ 5491940 w 6115796"/>
              <a:gd name="connsiteY34" fmla="*/ 3015985 h 6858000"/>
              <a:gd name="connsiteX35" fmla="*/ 5503944 w 6115796"/>
              <a:gd name="connsiteY35" fmla="*/ 3123335 h 6858000"/>
              <a:gd name="connsiteX36" fmla="*/ 5525532 w 6115796"/>
              <a:gd name="connsiteY36" fmla="*/ 3258473 h 6858000"/>
              <a:gd name="connsiteX37" fmla="*/ 5589758 w 6115796"/>
              <a:gd name="connsiteY37" fmla="*/ 3453699 h 6858000"/>
              <a:gd name="connsiteX38" fmla="*/ 5596144 w 6115796"/>
              <a:gd name="connsiteY38" fmla="*/ 3534624 h 6858000"/>
              <a:gd name="connsiteX39" fmla="*/ 5597750 w 6115796"/>
              <a:gd name="connsiteY39" fmla="*/ 3534129 h 6858000"/>
              <a:gd name="connsiteX40" fmla="*/ 5618377 w 6115796"/>
              <a:gd name="connsiteY40" fmla="*/ 3588431 h 6858000"/>
              <a:gd name="connsiteX41" fmla="*/ 5655472 w 6115796"/>
              <a:gd name="connsiteY41" fmla="*/ 3678877 h 6858000"/>
              <a:gd name="connsiteX42" fmla="*/ 5683015 w 6115796"/>
              <a:gd name="connsiteY42" fmla="*/ 3762025 h 6858000"/>
              <a:gd name="connsiteX43" fmla="*/ 5696643 w 6115796"/>
              <a:gd name="connsiteY43" fmla="*/ 3773888 h 6858000"/>
              <a:gd name="connsiteX44" fmla="*/ 5768491 w 6115796"/>
              <a:gd name="connsiteY44" fmla="*/ 3914399 h 6858000"/>
              <a:gd name="connsiteX45" fmla="*/ 5793123 w 6115796"/>
              <a:gd name="connsiteY45" fmla="*/ 3969952 h 6858000"/>
              <a:gd name="connsiteX46" fmla="*/ 5808321 w 6115796"/>
              <a:gd name="connsiteY46" fmla="*/ 3988153 h 6858000"/>
              <a:gd name="connsiteX47" fmla="*/ 5825621 w 6115796"/>
              <a:gd name="connsiteY47" fmla="*/ 4015525 h 6858000"/>
              <a:gd name="connsiteX48" fmla="*/ 5860672 w 6115796"/>
              <a:gd name="connsiteY48" fmla="*/ 4061579 h 6858000"/>
              <a:gd name="connsiteX49" fmla="*/ 5894095 w 6115796"/>
              <a:gd name="connsiteY49" fmla="*/ 4128857 h 6858000"/>
              <a:gd name="connsiteX50" fmla="*/ 5903513 w 6115796"/>
              <a:gd name="connsiteY50" fmla="*/ 4187661 h 6858000"/>
              <a:gd name="connsiteX51" fmla="*/ 5949086 w 6115796"/>
              <a:gd name="connsiteY51" fmla="*/ 4366139 h 6858000"/>
              <a:gd name="connsiteX52" fmla="*/ 5949261 w 6115796"/>
              <a:gd name="connsiteY52" fmla="*/ 4449185 h 6858000"/>
              <a:gd name="connsiteX53" fmla="*/ 5961816 w 6115796"/>
              <a:gd name="connsiteY53" fmla="*/ 4494562 h 6858000"/>
              <a:gd name="connsiteX54" fmla="*/ 5998138 w 6115796"/>
              <a:gd name="connsiteY54" fmla="*/ 4697518 h 6858000"/>
              <a:gd name="connsiteX55" fmla="*/ 6007819 w 6115796"/>
              <a:gd name="connsiteY55" fmla="*/ 4858148 h 6858000"/>
              <a:gd name="connsiteX56" fmla="*/ 6007749 w 6115796"/>
              <a:gd name="connsiteY56" fmla="*/ 4964715 h 6858000"/>
              <a:gd name="connsiteX57" fmla="*/ 6005269 w 6115796"/>
              <a:gd name="connsiteY57" fmla="*/ 5150567 h 6858000"/>
              <a:gd name="connsiteX58" fmla="*/ 6001127 w 6115796"/>
              <a:gd name="connsiteY58" fmla="*/ 5164609 h 6858000"/>
              <a:gd name="connsiteX59" fmla="*/ 5998514 w 6115796"/>
              <a:gd name="connsiteY59" fmla="*/ 5189673 h 6858000"/>
              <a:gd name="connsiteX60" fmla="*/ 6018409 w 6115796"/>
              <a:gd name="connsiteY60" fmla="*/ 5227157 h 6858000"/>
              <a:gd name="connsiteX61" fmla="*/ 6036748 w 6115796"/>
              <a:gd name="connsiteY61" fmla="*/ 5322752 h 6858000"/>
              <a:gd name="connsiteX62" fmla="*/ 6037677 w 6115796"/>
              <a:gd name="connsiteY62" fmla="*/ 5354807 h 6858000"/>
              <a:gd name="connsiteX63" fmla="*/ 6053435 w 6115796"/>
              <a:gd name="connsiteY63" fmla="*/ 5387547 h 6858000"/>
              <a:gd name="connsiteX64" fmla="*/ 6068640 w 6115796"/>
              <a:gd name="connsiteY64" fmla="*/ 5474503 h 6858000"/>
              <a:gd name="connsiteX65" fmla="*/ 6080922 w 6115796"/>
              <a:gd name="connsiteY65" fmla="*/ 5561070 h 6858000"/>
              <a:gd name="connsiteX66" fmla="*/ 6096949 w 6115796"/>
              <a:gd name="connsiteY66" fmla="*/ 5648179 h 6858000"/>
              <a:gd name="connsiteX67" fmla="*/ 6115796 w 6115796"/>
              <a:gd name="connsiteY67" fmla="*/ 5862844 h 6858000"/>
              <a:gd name="connsiteX68" fmla="*/ 6045436 w 6115796"/>
              <a:gd name="connsiteY68" fmla="*/ 6124480 h 6858000"/>
              <a:gd name="connsiteX69" fmla="*/ 6030489 w 6115796"/>
              <a:gd name="connsiteY69" fmla="*/ 6317666 h 6858000"/>
              <a:gd name="connsiteX70" fmla="*/ 6007492 w 6115796"/>
              <a:gd name="connsiteY70" fmla="*/ 6440818 h 6858000"/>
              <a:gd name="connsiteX71" fmla="*/ 6009467 w 6115796"/>
              <a:gd name="connsiteY71" fmla="*/ 6487076 h 6858000"/>
              <a:gd name="connsiteX72" fmla="*/ 5995064 w 6115796"/>
              <a:gd name="connsiteY72" fmla="*/ 6540791 h 6858000"/>
              <a:gd name="connsiteX73" fmla="*/ 5986207 w 6115796"/>
              <a:gd name="connsiteY73" fmla="*/ 6695855 h 6858000"/>
              <a:gd name="connsiteX74" fmla="*/ 5979428 w 6115796"/>
              <a:gd name="connsiteY74" fmla="*/ 6754678 h 6858000"/>
              <a:gd name="connsiteX75" fmla="*/ 5984543 w 6115796"/>
              <a:gd name="connsiteY75" fmla="*/ 6811016 h 6858000"/>
              <a:gd name="connsiteX76" fmla="*/ 5979671 w 6115796"/>
              <a:gd name="connsiteY76" fmla="*/ 6858000 h 6858000"/>
              <a:gd name="connsiteX77" fmla="*/ 0 w 6115796"/>
              <a:gd name="connsiteY77" fmla="*/ 6858000 h 6858000"/>
              <a:gd name="connsiteX78" fmla="*/ 0 w 6115796"/>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76196 w 6105267"/>
              <a:gd name="connsiteY9" fmla="*/ 636822 h 6858000"/>
              <a:gd name="connsiteX10" fmla="*/ 5189051 w 6105267"/>
              <a:gd name="connsiteY10" fmla="*/ 782518 h 6858000"/>
              <a:gd name="connsiteX11" fmla="*/ 5218707 w 6105267"/>
              <a:gd name="connsiteY11" fmla="*/ 886387 h 6858000"/>
              <a:gd name="connsiteX12" fmla="*/ 5221281 w 6105267"/>
              <a:gd name="connsiteY12" fmla="*/ 920873 h 6858000"/>
              <a:gd name="connsiteX13" fmla="*/ 5201018 w 6105267"/>
              <a:gd name="connsiteY13" fmla="*/ 1095027 h 6858000"/>
              <a:gd name="connsiteX14" fmla="*/ 5189234 w 6105267"/>
              <a:gd name="connsiteY14" fmla="*/ 1217308 h 6858000"/>
              <a:gd name="connsiteX15" fmla="*/ 5202769 w 6105267"/>
              <a:gd name="connsiteY15" fmla="*/ 1269450 h 6858000"/>
              <a:gd name="connsiteX16" fmla="*/ 5225968 w 6105267"/>
              <a:gd name="connsiteY16" fmla="*/ 1357994 h 6858000"/>
              <a:gd name="connsiteX17" fmla="*/ 5226675 w 6105267"/>
              <a:gd name="connsiteY17" fmla="*/ 1385685 h 6858000"/>
              <a:gd name="connsiteX18" fmla="*/ 5237226 w 6105267"/>
              <a:gd name="connsiteY18" fmla="*/ 1441327 h 6858000"/>
              <a:gd name="connsiteX19" fmla="*/ 5255653 w 6105267"/>
              <a:gd name="connsiteY19" fmla="*/ 1524712 h 6858000"/>
              <a:gd name="connsiteX20" fmla="*/ 5263491 w 6105267"/>
              <a:gd name="connsiteY20" fmla="*/ 1642938 h 6858000"/>
              <a:gd name="connsiteX21" fmla="*/ 5256552 w 6105267"/>
              <a:gd name="connsiteY21" fmla="*/ 1672509 h 6858000"/>
              <a:gd name="connsiteX22" fmla="*/ 5264549 w 6105267"/>
              <a:gd name="connsiteY22" fmla="*/ 1837572 h 6858000"/>
              <a:gd name="connsiteX23" fmla="*/ 5255696 w 6105267"/>
              <a:gd name="connsiteY23" fmla="*/ 1953770 h 6858000"/>
              <a:gd name="connsiteX24" fmla="*/ 5252592 w 6105267"/>
              <a:gd name="connsiteY24" fmla="*/ 2092210 h 6858000"/>
              <a:gd name="connsiteX25" fmla="*/ 5257248 w 6105267"/>
              <a:gd name="connsiteY25" fmla="*/ 2203922 h 6858000"/>
              <a:gd name="connsiteX26" fmla="*/ 5262551 w 6105267"/>
              <a:gd name="connsiteY26" fmla="*/ 2288050 h 6858000"/>
              <a:gd name="connsiteX27" fmla="*/ 5293877 w 6105267"/>
              <a:gd name="connsiteY27" fmla="*/ 2368649 h 6858000"/>
              <a:gd name="connsiteX28" fmla="*/ 5311338 w 6105267"/>
              <a:gd name="connsiteY28" fmla="*/ 2404034 h 6858000"/>
              <a:gd name="connsiteX29" fmla="*/ 5338366 w 6105267"/>
              <a:gd name="connsiteY29" fmla="*/ 2465052 h 6858000"/>
              <a:gd name="connsiteX30" fmla="*/ 5371263 w 6105267"/>
              <a:gd name="connsiteY30" fmla="*/ 2586413 h 6858000"/>
              <a:gd name="connsiteX31" fmla="*/ 5407503 w 6105267"/>
              <a:gd name="connsiteY31" fmla="*/ 2786290 h 6858000"/>
              <a:gd name="connsiteX32" fmla="*/ 5407356 w 6105267"/>
              <a:gd name="connsiteY32" fmla="*/ 2787545 h 6858000"/>
              <a:gd name="connsiteX33" fmla="*/ 5457023 w 6105267"/>
              <a:gd name="connsiteY33" fmla="*/ 2858292 h 6858000"/>
              <a:gd name="connsiteX34" fmla="*/ 5491940 w 6105267"/>
              <a:gd name="connsiteY34" fmla="*/ 3015985 h 6858000"/>
              <a:gd name="connsiteX35" fmla="*/ 5503944 w 6105267"/>
              <a:gd name="connsiteY35" fmla="*/ 3123335 h 6858000"/>
              <a:gd name="connsiteX36" fmla="*/ 5525532 w 6105267"/>
              <a:gd name="connsiteY36" fmla="*/ 3258473 h 6858000"/>
              <a:gd name="connsiteX37" fmla="*/ 5589758 w 6105267"/>
              <a:gd name="connsiteY37" fmla="*/ 3453699 h 6858000"/>
              <a:gd name="connsiteX38" fmla="*/ 5596144 w 6105267"/>
              <a:gd name="connsiteY38" fmla="*/ 3534624 h 6858000"/>
              <a:gd name="connsiteX39" fmla="*/ 5597750 w 6105267"/>
              <a:gd name="connsiteY39" fmla="*/ 3534129 h 6858000"/>
              <a:gd name="connsiteX40" fmla="*/ 5618377 w 6105267"/>
              <a:gd name="connsiteY40" fmla="*/ 3588431 h 6858000"/>
              <a:gd name="connsiteX41" fmla="*/ 5655472 w 6105267"/>
              <a:gd name="connsiteY41" fmla="*/ 3678877 h 6858000"/>
              <a:gd name="connsiteX42" fmla="*/ 5683015 w 6105267"/>
              <a:gd name="connsiteY42" fmla="*/ 3762025 h 6858000"/>
              <a:gd name="connsiteX43" fmla="*/ 5696643 w 6105267"/>
              <a:gd name="connsiteY43" fmla="*/ 3773888 h 6858000"/>
              <a:gd name="connsiteX44" fmla="*/ 5768491 w 6105267"/>
              <a:gd name="connsiteY44" fmla="*/ 3914399 h 6858000"/>
              <a:gd name="connsiteX45" fmla="*/ 5793123 w 6105267"/>
              <a:gd name="connsiteY45" fmla="*/ 3969952 h 6858000"/>
              <a:gd name="connsiteX46" fmla="*/ 5808321 w 6105267"/>
              <a:gd name="connsiteY46" fmla="*/ 3988153 h 6858000"/>
              <a:gd name="connsiteX47" fmla="*/ 5825621 w 6105267"/>
              <a:gd name="connsiteY47" fmla="*/ 4015525 h 6858000"/>
              <a:gd name="connsiteX48" fmla="*/ 5860672 w 6105267"/>
              <a:gd name="connsiteY48" fmla="*/ 4061579 h 6858000"/>
              <a:gd name="connsiteX49" fmla="*/ 5894095 w 6105267"/>
              <a:gd name="connsiteY49" fmla="*/ 4128857 h 6858000"/>
              <a:gd name="connsiteX50" fmla="*/ 5903513 w 6105267"/>
              <a:gd name="connsiteY50" fmla="*/ 4187661 h 6858000"/>
              <a:gd name="connsiteX51" fmla="*/ 5949086 w 6105267"/>
              <a:gd name="connsiteY51" fmla="*/ 4366139 h 6858000"/>
              <a:gd name="connsiteX52" fmla="*/ 5949261 w 6105267"/>
              <a:gd name="connsiteY52" fmla="*/ 4449185 h 6858000"/>
              <a:gd name="connsiteX53" fmla="*/ 5961816 w 6105267"/>
              <a:gd name="connsiteY53" fmla="*/ 4494562 h 6858000"/>
              <a:gd name="connsiteX54" fmla="*/ 5998138 w 6105267"/>
              <a:gd name="connsiteY54" fmla="*/ 4697518 h 6858000"/>
              <a:gd name="connsiteX55" fmla="*/ 6007819 w 6105267"/>
              <a:gd name="connsiteY55" fmla="*/ 4858148 h 6858000"/>
              <a:gd name="connsiteX56" fmla="*/ 6007749 w 6105267"/>
              <a:gd name="connsiteY56" fmla="*/ 4964715 h 6858000"/>
              <a:gd name="connsiteX57" fmla="*/ 6005269 w 6105267"/>
              <a:gd name="connsiteY57" fmla="*/ 5150567 h 6858000"/>
              <a:gd name="connsiteX58" fmla="*/ 6001127 w 6105267"/>
              <a:gd name="connsiteY58" fmla="*/ 5164609 h 6858000"/>
              <a:gd name="connsiteX59" fmla="*/ 5998514 w 6105267"/>
              <a:gd name="connsiteY59" fmla="*/ 5189673 h 6858000"/>
              <a:gd name="connsiteX60" fmla="*/ 6018409 w 6105267"/>
              <a:gd name="connsiteY60" fmla="*/ 5227157 h 6858000"/>
              <a:gd name="connsiteX61" fmla="*/ 6036748 w 6105267"/>
              <a:gd name="connsiteY61" fmla="*/ 5322752 h 6858000"/>
              <a:gd name="connsiteX62" fmla="*/ 6037677 w 6105267"/>
              <a:gd name="connsiteY62" fmla="*/ 5354807 h 6858000"/>
              <a:gd name="connsiteX63" fmla="*/ 6053435 w 6105267"/>
              <a:gd name="connsiteY63" fmla="*/ 5387547 h 6858000"/>
              <a:gd name="connsiteX64" fmla="*/ 6068640 w 6105267"/>
              <a:gd name="connsiteY64" fmla="*/ 5474503 h 6858000"/>
              <a:gd name="connsiteX65" fmla="*/ 6080922 w 6105267"/>
              <a:gd name="connsiteY65" fmla="*/ 5561070 h 6858000"/>
              <a:gd name="connsiteX66" fmla="*/ 6096949 w 6105267"/>
              <a:gd name="connsiteY66" fmla="*/ 5648179 h 6858000"/>
              <a:gd name="connsiteX67" fmla="*/ 6096746 w 6105267"/>
              <a:gd name="connsiteY67" fmla="*/ 5862844 h 6858000"/>
              <a:gd name="connsiteX68" fmla="*/ 6045436 w 6105267"/>
              <a:gd name="connsiteY68" fmla="*/ 6124480 h 6858000"/>
              <a:gd name="connsiteX69" fmla="*/ 6030489 w 6105267"/>
              <a:gd name="connsiteY69" fmla="*/ 6317666 h 6858000"/>
              <a:gd name="connsiteX70" fmla="*/ 6007492 w 6105267"/>
              <a:gd name="connsiteY70" fmla="*/ 6440818 h 6858000"/>
              <a:gd name="connsiteX71" fmla="*/ 6009467 w 6105267"/>
              <a:gd name="connsiteY71" fmla="*/ 6487076 h 6858000"/>
              <a:gd name="connsiteX72" fmla="*/ 5995064 w 6105267"/>
              <a:gd name="connsiteY72" fmla="*/ 6540791 h 6858000"/>
              <a:gd name="connsiteX73" fmla="*/ 5986207 w 6105267"/>
              <a:gd name="connsiteY73" fmla="*/ 6695855 h 6858000"/>
              <a:gd name="connsiteX74" fmla="*/ 5979428 w 6105267"/>
              <a:gd name="connsiteY74" fmla="*/ 6754678 h 6858000"/>
              <a:gd name="connsiteX75" fmla="*/ 5984543 w 6105267"/>
              <a:gd name="connsiteY75" fmla="*/ 6811016 h 6858000"/>
              <a:gd name="connsiteX76" fmla="*/ 5979671 w 6105267"/>
              <a:gd name="connsiteY76" fmla="*/ 6858000 h 6858000"/>
              <a:gd name="connsiteX77" fmla="*/ 0 w 6105267"/>
              <a:gd name="connsiteY77" fmla="*/ 6858000 h 6858000"/>
              <a:gd name="connsiteX78" fmla="*/ 0 w 6105267"/>
              <a:gd name="connsiteY78"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491940 w 6105267"/>
              <a:gd name="connsiteY33" fmla="*/ 3015985 h 6858000"/>
              <a:gd name="connsiteX34" fmla="*/ 5503944 w 6105267"/>
              <a:gd name="connsiteY34" fmla="*/ 3123335 h 6858000"/>
              <a:gd name="connsiteX35" fmla="*/ 5525532 w 6105267"/>
              <a:gd name="connsiteY35" fmla="*/ 3258473 h 6858000"/>
              <a:gd name="connsiteX36" fmla="*/ 5589758 w 6105267"/>
              <a:gd name="connsiteY36" fmla="*/ 3453699 h 6858000"/>
              <a:gd name="connsiteX37" fmla="*/ 5596144 w 6105267"/>
              <a:gd name="connsiteY37" fmla="*/ 3534624 h 6858000"/>
              <a:gd name="connsiteX38" fmla="*/ 5597750 w 6105267"/>
              <a:gd name="connsiteY38" fmla="*/ 3534129 h 6858000"/>
              <a:gd name="connsiteX39" fmla="*/ 5618377 w 6105267"/>
              <a:gd name="connsiteY39" fmla="*/ 3588431 h 6858000"/>
              <a:gd name="connsiteX40" fmla="*/ 5655472 w 6105267"/>
              <a:gd name="connsiteY40" fmla="*/ 3678877 h 6858000"/>
              <a:gd name="connsiteX41" fmla="*/ 5683015 w 6105267"/>
              <a:gd name="connsiteY41" fmla="*/ 3762025 h 6858000"/>
              <a:gd name="connsiteX42" fmla="*/ 5696643 w 6105267"/>
              <a:gd name="connsiteY42" fmla="*/ 3773888 h 6858000"/>
              <a:gd name="connsiteX43" fmla="*/ 5768491 w 6105267"/>
              <a:gd name="connsiteY43" fmla="*/ 3914399 h 6858000"/>
              <a:gd name="connsiteX44" fmla="*/ 5793123 w 6105267"/>
              <a:gd name="connsiteY44" fmla="*/ 3969952 h 6858000"/>
              <a:gd name="connsiteX45" fmla="*/ 5808321 w 6105267"/>
              <a:gd name="connsiteY45" fmla="*/ 3988153 h 6858000"/>
              <a:gd name="connsiteX46" fmla="*/ 5825621 w 6105267"/>
              <a:gd name="connsiteY46" fmla="*/ 4015525 h 6858000"/>
              <a:gd name="connsiteX47" fmla="*/ 5860672 w 6105267"/>
              <a:gd name="connsiteY47" fmla="*/ 4061579 h 6858000"/>
              <a:gd name="connsiteX48" fmla="*/ 5894095 w 6105267"/>
              <a:gd name="connsiteY48" fmla="*/ 4128857 h 6858000"/>
              <a:gd name="connsiteX49" fmla="*/ 5903513 w 6105267"/>
              <a:gd name="connsiteY49" fmla="*/ 4187661 h 6858000"/>
              <a:gd name="connsiteX50" fmla="*/ 5949086 w 6105267"/>
              <a:gd name="connsiteY50" fmla="*/ 4366139 h 6858000"/>
              <a:gd name="connsiteX51" fmla="*/ 5949261 w 6105267"/>
              <a:gd name="connsiteY51" fmla="*/ 4449185 h 6858000"/>
              <a:gd name="connsiteX52" fmla="*/ 5961816 w 6105267"/>
              <a:gd name="connsiteY52" fmla="*/ 4494562 h 6858000"/>
              <a:gd name="connsiteX53" fmla="*/ 5998138 w 6105267"/>
              <a:gd name="connsiteY53" fmla="*/ 4697518 h 6858000"/>
              <a:gd name="connsiteX54" fmla="*/ 6007819 w 6105267"/>
              <a:gd name="connsiteY54" fmla="*/ 4858148 h 6858000"/>
              <a:gd name="connsiteX55" fmla="*/ 6007749 w 6105267"/>
              <a:gd name="connsiteY55" fmla="*/ 4964715 h 6858000"/>
              <a:gd name="connsiteX56" fmla="*/ 6005269 w 6105267"/>
              <a:gd name="connsiteY56" fmla="*/ 5150567 h 6858000"/>
              <a:gd name="connsiteX57" fmla="*/ 6001127 w 6105267"/>
              <a:gd name="connsiteY57" fmla="*/ 5164609 h 6858000"/>
              <a:gd name="connsiteX58" fmla="*/ 5998514 w 6105267"/>
              <a:gd name="connsiteY58" fmla="*/ 5189673 h 6858000"/>
              <a:gd name="connsiteX59" fmla="*/ 6018409 w 6105267"/>
              <a:gd name="connsiteY59" fmla="*/ 5227157 h 6858000"/>
              <a:gd name="connsiteX60" fmla="*/ 6036748 w 6105267"/>
              <a:gd name="connsiteY60" fmla="*/ 5322752 h 6858000"/>
              <a:gd name="connsiteX61" fmla="*/ 6037677 w 6105267"/>
              <a:gd name="connsiteY61" fmla="*/ 5354807 h 6858000"/>
              <a:gd name="connsiteX62" fmla="*/ 6053435 w 6105267"/>
              <a:gd name="connsiteY62" fmla="*/ 5387547 h 6858000"/>
              <a:gd name="connsiteX63" fmla="*/ 6068640 w 6105267"/>
              <a:gd name="connsiteY63" fmla="*/ 5474503 h 6858000"/>
              <a:gd name="connsiteX64" fmla="*/ 6080922 w 6105267"/>
              <a:gd name="connsiteY64" fmla="*/ 5561070 h 6858000"/>
              <a:gd name="connsiteX65" fmla="*/ 6096949 w 6105267"/>
              <a:gd name="connsiteY65" fmla="*/ 5648179 h 6858000"/>
              <a:gd name="connsiteX66" fmla="*/ 6096746 w 6105267"/>
              <a:gd name="connsiteY66" fmla="*/ 5862844 h 6858000"/>
              <a:gd name="connsiteX67" fmla="*/ 6045436 w 6105267"/>
              <a:gd name="connsiteY67" fmla="*/ 6124480 h 6858000"/>
              <a:gd name="connsiteX68" fmla="*/ 6030489 w 6105267"/>
              <a:gd name="connsiteY68" fmla="*/ 6317666 h 6858000"/>
              <a:gd name="connsiteX69" fmla="*/ 6007492 w 6105267"/>
              <a:gd name="connsiteY69" fmla="*/ 6440818 h 6858000"/>
              <a:gd name="connsiteX70" fmla="*/ 6009467 w 6105267"/>
              <a:gd name="connsiteY70" fmla="*/ 6487076 h 6858000"/>
              <a:gd name="connsiteX71" fmla="*/ 5995064 w 6105267"/>
              <a:gd name="connsiteY71" fmla="*/ 6540791 h 6858000"/>
              <a:gd name="connsiteX72" fmla="*/ 5986207 w 6105267"/>
              <a:gd name="connsiteY72" fmla="*/ 6695855 h 6858000"/>
              <a:gd name="connsiteX73" fmla="*/ 5979428 w 6105267"/>
              <a:gd name="connsiteY73" fmla="*/ 6754678 h 6858000"/>
              <a:gd name="connsiteX74" fmla="*/ 5984543 w 6105267"/>
              <a:gd name="connsiteY74" fmla="*/ 6811016 h 6858000"/>
              <a:gd name="connsiteX75" fmla="*/ 5979671 w 6105267"/>
              <a:gd name="connsiteY75" fmla="*/ 6858000 h 6858000"/>
              <a:gd name="connsiteX76" fmla="*/ 0 w 6105267"/>
              <a:gd name="connsiteY76" fmla="*/ 6858000 h 6858000"/>
              <a:gd name="connsiteX77" fmla="*/ 0 w 6105267"/>
              <a:gd name="connsiteY77"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25621 w 6105267"/>
              <a:gd name="connsiteY45" fmla="*/ 4015525 h 6858000"/>
              <a:gd name="connsiteX46" fmla="*/ 5860672 w 6105267"/>
              <a:gd name="connsiteY46" fmla="*/ 4061579 h 6858000"/>
              <a:gd name="connsiteX47" fmla="*/ 5894095 w 6105267"/>
              <a:gd name="connsiteY47" fmla="*/ 4128857 h 6858000"/>
              <a:gd name="connsiteX48" fmla="*/ 5903513 w 6105267"/>
              <a:gd name="connsiteY48" fmla="*/ 4187661 h 6858000"/>
              <a:gd name="connsiteX49" fmla="*/ 5949086 w 6105267"/>
              <a:gd name="connsiteY49" fmla="*/ 4366139 h 6858000"/>
              <a:gd name="connsiteX50" fmla="*/ 5949261 w 6105267"/>
              <a:gd name="connsiteY50" fmla="*/ 4449185 h 6858000"/>
              <a:gd name="connsiteX51" fmla="*/ 5961816 w 6105267"/>
              <a:gd name="connsiteY51" fmla="*/ 4494562 h 6858000"/>
              <a:gd name="connsiteX52" fmla="*/ 5998138 w 6105267"/>
              <a:gd name="connsiteY52" fmla="*/ 4697518 h 6858000"/>
              <a:gd name="connsiteX53" fmla="*/ 6007819 w 6105267"/>
              <a:gd name="connsiteY53" fmla="*/ 4858148 h 6858000"/>
              <a:gd name="connsiteX54" fmla="*/ 6007749 w 6105267"/>
              <a:gd name="connsiteY54" fmla="*/ 4964715 h 6858000"/>
              <a:gd name="connsiteX55" fmla="*/ 6005269 w 6105267"/>
              <a:gd name="connsiteY55" fmla="*/ 5150567 h 6858000"/>
              <a:gd name="connsiteX56" fmla="*/ 6001127 w 6105267"/>
              <a:gd name="connsiteY56" fmla="*/ 5164609 h 6858000"/>
              <a:gd name="connsiteX57" fmla="*/ 5998514 w 6105267"/>
              <a:gd name="connsiteY57" fmla="*/ 5189673 h 6858000"/>
              <a:gd name="connsiteX58" fmla="*/ 6018409 w 6105267"/>
              <a:gd name="connsiteY58" fmla="*/ 5227157 h 6858000"/>
              <a:gd name="connsiteX59" fmla="*/ 6036748 w 6105267"/>
              <a:gd name="connsiteY59" fmla="*/ 5322752 h 6858000"/>
              <a:gd name="connsiteX60" fmla="*/ 6037677 w 6105267"/>
              <a:gd name="connsiteY60" fmla="*/ 5354807 h 6858000"/>
              <a:gd name="connsiteX61" fmla="*/ 6053435 w 6105267"/>
              <a:gd name="connsiteY61" fmla="*/ 5387547 h 6858000"/>
              <a:gd name="connsiteX62" fmla="*/ 6068640 w 6105267"/>
              <a:gd name="connsiteY62" fmla="*/ 5474503 h 6858000"/>
              <a:gd name="connsiteX63" fmla="*/ 6080922 w 6105267"/>
              <a:gd name="connsiteY63" fmla="*/ 5561070 h 6858000"/>
              <a:gd name="connsiteX64" fmla="*/ 6096949 w 6105267"/>
              <a:gd name="connsiteY64" fmla="*/ 5648179 h 6858000"/>
              <a:gd name="connsiteX65" fmla="*/ 6096746 w 6105267"/>
              <a:gd name="connsiteY65" fmla="*/ 5862844 h 6858000"/>
              <a:gd name="connsiteX66" fmla="*/ 6045436 w 6105267"/>
              <a:gd name="connsiteY66" fmla="*/ 6124480 h 6858000"/>
              <a:gd name="connsiteX67" fmla="*/ 6030489 w 6105267"/>
              <a:gd name="connsiteY67" fmla="*/ 6317666 h 6858000"/>
              <a:gd name="connsiteX68" fmla="*/ 6007492 w 6105267"/>
              <a:gd name="connsiteY68" fmla="*/ 6440818 h 6858000"/>
              <a:gd name="connsiteX69" fmla="*/ 6009467 w 6105267"/>
              <a:gd name="connsiteY69" fmla="*/ 6487076 h 6858000"/>
              <a:gd name="connsiteX70" fmla="*/ 5995064 w 6105267"/>
              <a:gd name="connsiteY70" fmla="*/ 6540791 h 6858000"/>
              <a:gd name="connsiteX71" fmla="*/ 5986207 w 6105267"/>
              <a:gd name="connsiteY71" fmla="*/ 6695855 h 6858000"/>
              <a:gd name="connsiteX72" fmla="*/ 5979428 w 6105267"/>
              <a:gd name="connsiteY72" fmla="*/ 6754678 h 6858000"/>
              <a:gd name="connsiteX73" fmla="*/ 5984543 w 6105267"/>
              <a:gd name="connsiteY73" fmla="*/ 6811016 h 6858000"/>
              <a:gd name="connsiteX74" fmla="*/ 5979671 w 6105267"/>
              <a:gd name="connsiteY74" fmla="*/ 6858000 h 6858000"/>
              <a:gd name="connsiteX75" fmla="*/ 0 w 6105267"/>
              <a:gd name="connsiteY75" fmla="*/ 6858000 h 6858000"/>
              <a:gd name="connsiteX76" fmla="*/ 0 w 6105267"/>
              <a:gd name="connsiteY76"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18409 w 6105267"/>
              <a:gd name="connsiteY57" fmla="*/ 5227157 h 6858000"/>
              <a:gd name="connsiteX58" fmla="*/ 6036748 w 6105267"/>
              <a:gd name="connsiteY58" fmla="*/ 5322752 h 6858000"/>
              <a:gd name="connsiteX59" fmla="*/ 6037677 w 6105267"/>
              <a:gd name="connsiteY59" fmla="*/ 5354807 h 6858000"/>
              <a:gd name="connsiteX60" fmla="*/ 6053435 w 6105267"/>
              <a:gd name="connsiteY60" fmla="*/ 5387547 h 6858000"/>
              <a:gd name="connsiteX61" fmla="*/ 6068640 w 6105267"/>
              <a:gd name="connsiteY61" fmla="*/ 5474503 h 6858000"/>
              <a:gd name="connsiteX62" fmla="*/ 6080922 w 6105267"/>
              <a:gd name="connsiteY62" fmla="*/ 5561070 h 6858000"/>
              <a:gd name="connsiteX63" fmla="*/ 6096949 w 6105267"/>
              <a:gd name="connsiteY63" fmla="*/ 5648179 h 6858000"/>
              <a:gd name="connsiteX64" fmla="*/ 6096746 w 6105267"/>
              <a:gd name="connsiteY64" fmla="*/ 5862844 h 6858000"/>
              <a:gd name="connsiteX65" fmla="*/ 6045436 w 6105267"/>
              <a:gd name="connsiteY65" fmla="*/ 6124480 h 6858000"/>
              <a:gd name="connsiteX66" fmla="*/ 6030489 w 6105267"/>
              <a:gd name="connsiteY66" fmla="*/ 6317666 h 6858000"/>
              <a:gd name="connsiteX67" fmla="*/ 6007492 w 6105267"/>
              <a:gd name="connsiteY67" fmla="*/ 6440818 h 6858000"/>
              <a:gd name="connsiteX68" fmla="*/ 6009467 w 6105267"/>
              <a:gd name="connsiteY68" fmla="*/ 6487076 h 6858000"/>
              <a:gd name="connsiteX69" fmla="*/ 5995064 w 6105267"/>
              <a:gd name="connsiteY69" fmla="*/ 6540791 h 6858000"/>
              <a:gd name="connsiteX70" fmla="*/ 5986207 w 6105267"/>
              <a:gd name="connsiteY70" fmla="*/ 6695855 h 6858000"/>
              <a:gd name="connsiteX71" fmla="*/ 5979428 w 6105267"/>
              <a:gd name="connsiteY71" fmla="*/ 6754678 h 6858000"/>
              <a:gd name="connsiteX72" fmla="*/ 5984543 w 6105267"/>
              <a:gd name="connsiteY72" fmla="*/ 6811016 h 6858000"/>
              <a:gd name="connsiteX73" fmla="*/ 5979671 w 6105267"/>
              <a:gd name="connsiteY73" fmla="*/ 6858000 h 6858000"/>
              <a:gd name="connsiteX74" fmla="*/ 0 w 6105267"/>
              <a:gd name="connsiteY74" fmla="*/ 6858000 h 6858000"/>
              <a:gd name="connsiteX75" fmla="*/ 0 w 6105267"/>
              <a:gd name="connsiteY75"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217308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2769 w 6105267"/>
              <a:gd name="connsiteY14" fmla="*/ 1269450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189234 w 6105267"/>
              <a:gd name="connsiteY13" fmla="*/ 1186352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696643 w 6105267"/>
              <a:gd name="connsiteY41" fmla="*/ 3773888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06168 w 6105267"/>
              <a:gd name="connsiteY41" fmla="*/ 3797701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57023 w 6105267"/>
              <a:gd name="connsiteY32" fmla="*/ 2858292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18377 w 6105267"/>
              <a:gd name="connsiteY38" fmla="*/ 3588431 h 6858000"/>
              <a:gd name="connsiteX39" fmla="*/ 5655472 w 6105267"/>
              <a:gd name="connsiteY39" fmla="*/ 3678877 h 6858000"/>
              <a:gd name="connsiteX40" fmla="*/ 5683015 w 6105267"/>
              <a:gd name="connsiteY40" fmla="*/ 3762025 h 6858000"/>
              <a:gd name="connsiteX41" fmla="*/ 5722836 w 6105267"/>
              <a:gd name="connsiteY41" fmla="*/ 3814370 h 6858000"/>
              <a:gd name="connsiteX42" fmla="*/ 5768491 w 6105267"/>
              <a:gd name="connsiteY42" fmla="*/ 3914399 h 6858000"/>
              <a:gd name="connsiteX43" fmla="*/ 5793123 w 6105267"/>
              <a:gd name="connsiteY43" fmla="*/ 3969952 h 6858000"/>
              <a:gd name="connsiteX44" fmla="*/ 5808321 w 6105267"/>
              <a:gd name="connsiteY44" fmla="*/ 3988153 h 6858000"/>
              <a:gd name="connsiteX45" fmla="*/ 5860672 w 6105267"/>
              <a:gd name="connsiteY45" fmla="*/ 4061579 h 6858000"/>
              <a:gd name="connsiteX46" fmla="*/ 5894095 w 6105267"/>
              <a:gd name="connsiteY46" fmla="*/ 4128857 h 6858000"/>
              <a:gd name="connsiteX47" fmla="*/ 5903513 w 6105267"/>
              <a:gd name="connsiteY47" fmla="*/ 4187661 h 6858000"/>
              <a:gd name="connsiteX48" fmla="*/ 5949086 w 6105267"/>
              <a:gd name="connsiteY48" fmla="*/ 4366139 h 6858000"/>
              <a:gd name="connsiteX49" fmla="*/ 5949261 w 6105267"/>
              <a:gd name="connsiteY49" fmla="*/ 4449185 h 6858000"/>
              <a:gd name="connsiteX50" fmla="*/ 5961816 w 6105267"/>
              <a:gd name="connsiteY50" fmla="*/ 4494562 h 6858000"/>
              <a:gd name="connsiteX51" fmla="*/ 5998138 w 6105267"/>
              <a:gd name="connsiteY51" fmla="*/ 4697518 h 6858000"/>
              <a:gd name="connsiteX52" fmla="*/ 6007819 w 6105267"/>
              <a:gd name="connsiteY52" fmla="*/ 4858148 h 6858000"/>
              <a:gd name="connsiteX53" fmla="*/ 6007749 w 6105267"/>
              <a:gd name="connsiteY53" fmla="*/ 4964715 h 6858000"/>
              <a:gd name="connsiteX54" fmla="*/ 6005269 w 6105267"/>
              <a:gd name="connsiteY54" fmla="*/ 5150567 h 6858000"/>
              <a:gd name="connsiteX55" fmla="*/ 6001127 w 6105267"/>
              <a:gd name="connsiteY55" fmla="*/ 5164609 h 6858000"/>
              <a:gd name="connsiteX56" fmla="*/ 5998514 w 6105267"/>
              <a:gd name="connsiteY56" fmla="*/ 5189673 h 6858000"/>
              <a:gd name="connsiteX57" fmla="*/ 6036748 w 6105267"/>
              <a:gd name="connsiteY57" fmla="*/ 5322752 h 6858000"/>
              <a:gd name="connsiteX58" fmla="*/ 6037677 w 6105267"/>
              <a:gd name="connsiteY58" fmla="*/ 5354807 h 6858000"/>
              <a:gd name="connsiteX59" fmla="*/ 6053435 w 6105267"/>
              <a:gd name="connsiteY59" fmla="*/ 5387547 h 6858000"/>
              <a:gd name="connsiteX60" fmla="*/ 6068640 w 6105267"/>
              <a:gd name="connsiteY60" fmla="*/ 5474503 h 6858000"/>
              <a:gd name="connsiteX61" fmla="*/ 6080922 w 6105267"/>
              <a:gd name="connsiteY61" fmla="*/ 5561070 h 6858000"/>
              <a:gd name="connsiteX62" fmla="*/ 6096949 w 6105267"/>
              <a:gd name="connsiteY62" fmla="*/ 5648179 h 6858000"/>
              <a:gd name="connsiteX63" fmla="*/ 6096746 w 6105267"/>
              <a:gd name="connsiteY63" fmla="*/ 5862844 h 6858000"/>
              <a:gd name="connsiteX64" fmla="*/ 6045436 w 6105267"/>
              <a:gd name="connsiteY64" fmla="*/ 6124480 h 6858000"/>
              <a:gd name="connsiteX65" fmla="*/ 6030489 w 6105267"/>
              <a:gd name="connsiteY65" fmla="*/ 6317666 h 6858000"/>
              <a:gd name="connsiteX66" fmla="*/ 6007492 w 6105267"/>
              <a:gd name="connsiteY66" fmla="*/ 6440818 h 6858000"/>
              <a:gd name="connsiteX67" fmla="*/ 6009467 w 6105267"/>
              <a:gd name="connsiteY67" fmla="*/ 6487076 h 6858000"/>
              <a:gd name="connsiteX68" fmla="*/ 5995064 w 6105267"/>
              <a:gd name="connsiteY68" fmla="*/ 6540791 h 6858000"/>
              <a:gd name="connsiteX69" fmla="*/ 5986207 w 6105267"/>
              <a:gd name="connsiteY69" fmla="*/ 6695855 h 6858000"/>
              <a:gd name="connsiteX70" fmla="*/ 5979428 w 6105267"/>
              <a:gd name="connsiteY70" fmla="*/ 6754678 h 6858000"/>
              <a:gd name="connsiteX71" fmla="*/ 5984543 w 6105267"/>
              <a:gd name="connsiteY71" fmla="*/ 6811016 h 6858000"/>
              <a:gd name="connsiteX72" fmla="*/ 5979671 w 6105267"/>
              <a:gd name="connsiteY72" fmla="*/ 6858000 h 6858000"/>
              <a:gd name="connsiteX73" fmla="*/ 0 w 6105267"/>
              <a:gd name="connsiteY73" fmla="*/ 6858000 h 6858000"/>
              <a:gd name="connsiteX74" fmla="*/ 0 w 6105267"/>
              <a:gd name="connsiteY74"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55472 w 6105267"/>
              <a:gd name="connsiteY38" fmla="*/ 3678877 h 6858000"/>
              <a:gd name="connsiteX39" fmla="*/ 5683015 w 6105267"/>
              <a:gd name="connsiteY39" fmla="*/ 3762025 h 6858000"/>
              <a:gd name="connsiteX40" fmla="*/ 5722836 w 6105267"/>
              <a:gd name="connsiteY40" fmla="*/ 3814370 h 6858000"/>
              <a:gd name="connsiteX41" fmla="*/ 5768491 w 6105267"/>
              <a:gd name="connsiteY41" fmla="*/ 3914399 h 6858000"/>
              <a:gd name="connsiteX42" fmla="*/ 5793123 w 6105267"/>
              <a:gd name="connsiteY42" fmla="*/ 3969952 h 6858000"/>
              <a:gd name="connsiteX43" fmla="*/ 5808321 w 6105267"/>
              <a:gd name="connsiteY43" fmla="*/ 3988153 h 6858000"/>
              <a:gd name="connsiteX44" fmla="*/ 5860672 w 6105267"/>
              <a:gd name="connsiteY44" fmla="*/ 4061579 h 6858000"/>
              <a:gd name="connsiteX45" fmla="*/ 5894095 w 6105267"/>
              <a:gd name="connsiteY45" fmla="*/ 4128857 h 6858000"/>
              <a:gd name="connsiteX46" fmla="*/ 5903513 w 6105267"/>
              <a:gd name="connsiteY46" fmla="*/ 4187661 h 6858000"/>
              <a:gd name="connsiteX47" fmla="*/ 5949086 w 6105267"/>
              <a:gd name="connsiteY47" fmla="*/ 4366139 h 6858000"/>
              <a:gd name="connsiteX48" fmla="*/ 5949261 w 6105267"/>
              <a:gd name="connsiteY48" fmla="*/ 4449185 h 6858000"/>
              <a:gd name="connsiteX49" fmla="*/ 5961816 w 6105267"/>
              <a:gd name="connsiteY49" fmla="*/ 4494562 h 6858000"/>
              <a:gd name="connsiteX50" fmla="*/ 5998138 w 6105267"/>
              <a:gd name="connsiteY50" fmla="*/ 4697518 h 6858000"/>
              <a:gd name="connsiteX51" fmla="*/ 6007819 w 6105267"/>
              <a:gd name="connsiteY51" fmla="*/ 4858148 h 6858000"/>
              <a:gd name="connsiteX52" fmla="*/ 6007749 w 6105267"/>
              <a:gd name="connsiteY52" fmla="*/ 4964715 h 6858000"/>
              <a:gd name="connsiteX53" fmla="*/ 6005269 w 6105267"/>
              <a:gd name="connsiteY53" fmla="*/ 5150567 h 6858000"/>
              <a:gd name="connsiteX54" fmla="*/ 6001127 w 6105267"/>
              <a:gd name="connsiteY54" fmla="*/ 5164609 h 6858000"/>
              <a:gd name="connsiteX55" fmla="*/ 5998514 w 6105267"/>
              <a:gd name="connsiteY55" fmla="*/ 5189673 h 6858000"/>
              <a:gd name="connsiteX56" fmla="*/ 6036748 w 6105267"/>
              <a:gd name="connsiteY56" fmla="*/ 5322752 h 6858000"/>
              <a:gd name="connsiteX57" fmla="*/ 6037677 w 6105267"/>
              <a:gd name="connsiteY57" fmla="*/ 5354807 h 6858000"/>
              <a:gd name="connsiteX58" fmla="*/ 6053435 w 6105267"/>
              <a:gd name="connsiteY58" fmla="*/ 5387547 h 6858000"/>
              <a:gd name="connsiteX59" fmla="*/ 6068640 w 6105267"/>
              <a:gd name="connsiteY59" fmla="*/ 5474503 h 6858000"/>
              <a:gd name="connsiteX60" fmla="*/ 6080922 w 6105267"/>
              <a:gd name="connsiteY60" fmla="*/ 5561070 h 6858000"/>
              <a:gd name="connsiteX61" fmla="*/ 6096949 w 6105267"/>
              <a:gd name="connsiteY61" fmla="*/ 5648179 h 6858000"/>
              <a:gd name="connsiteX62" fmla="*/ 6096746 w 6105267"/>
              <a:gd name="connsiteY62" fmla="*/ 5862844 h 6858000"/>
              <a:gd name="connsiteX63" fmla="*/ 6045436 w 6105267"/>
              <a:gd name="connsiteY63" fmla="*/ 6124480 h 6858000"/>
              <a:gd name="connsiteX64" fmla="*/ 6030489 w 6105267"/>
              <a:gd name="connsiteY64" fmla="*/ 6317666 h 6858000"/>
              <a:gd name="connsiteX65" fmla="*/ 6007492 w 6105267"/>
              <a:gd name="connsiteY65" fmla="*/ 6440818 h 6858000"/>
              <a:gd name="connsiteX66" fmla="*/ 6009467 w 6105267"/>
              <a:gd name="connsiteY66" fmla="*/ 6487076 h 6858000"/>
              <a:gd name="connsiteX67" fmla="*/ 5995064 w 6105267"/>
              <a:gd name="connsiteY67" fmla="*/ 6540791 h 6858000"/>
              <a:gd name="connsiteX68" fmla="*/ 5986207 w 6105267"/>
              <a:gd name="connsiteY68" fmla="*/ 6695855 h 6858000"/>
              <a:gd name="connsiteX69" fmla="*/ 5979428 w 6105267"/>
              <a:gd name="connsiteY69" fmla="*/ 6754678 h 6858000"/>
              <a:gd name="connsiteX70" fmla="*/ 5984543 w 6105267"/>
              <a:gd name="connsiteY70" fmla="*/ 6811016 h 6858000"/>
              <a:gd name="connsiteX71" fmla="*/ 5979671 w 6105267"/>
              <a:gd name="connsiteY71" fmla="*/ 6858000 h 6858000"/>
              <a:gd name="connsiteX72" fmla="*/ 0 w 6105267"/>
              <a:gd name="connsiteY72" fmla="*/ 6858000 h 6858000"/>
              <a:gd name="connsiteX73" fmla="*/ 0 w 6105267"/>
              <a:gd name="connsiteY73"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3412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6144 w 6105267"/>
              <a:gd name="connsiteY36" fmla="*/ 3534624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597750 w 6105267"/>
              <a:gd name="connsiteY37" fmla="*/ 3520805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30926 w 6105267"/>
              <a:gd name="connsiteY36" fmla="*/ 3564605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 name="connsiteX0" fmla="*/ 0 w 6105267"/>
              <a:gd name="connsiteY0" fmla="*/ 0 h 6858000"/>
              <a:gd name="connsiteX1" fmla="*/ 4965888 w 6105267"/>
              <a:gd name="connsiteY1" fmla="*/ 0 h 6858000"/>
              <a:gd name="connsiteX2" fmla="*/ 4967767 w 6105267"/>
              <a:gd name="connsiteY2" fmla="*/ 7930 h 6858000"/>
              <a:gd name="connsiteX3" fmla="*/ 4979444 w 6105267"/>
              <a:gd name="connsiteY3" fmla="*/ 43921 h 6858000"/>
              <a:gd name="connsiteX4" fmla="*/ 5075458 w 6105267"/>
              <a:gd name="connsiteY4" fmla="*/ 264355 h 6858000"/>
              <a:gd name="connsiteX5" fmla="*/ 5081175 w 6105267"/>
              <a:gd name="connsiteY5" fmla="*/ 277448 h 6858000"/>
              <a:gd name="connsiteX6" fmla="*/ 5097011 w 6105267"/>
              <a:gd name="connsiteY6" fmla="*/ 355616 h 6858000"/>
              <a:gd name="connsiteX7" fmla="*/ 5153000 w 6105267"/>
              <a:gd name="connsiteY7" fmla="*/ 507134 h 6858000"/>
              <a:gd name="connsiteX8" fmla="*/ 5171282 w 6105267"/>
              <a:gd name="connsiteY8" fmla="*/ 602071 h 6858000"/>
              <a:gd name="connsiteX9" fmla="*/ 5189051 w 6105267"/>
              <a:gd name="connsiteY9" fmla="*/ 782518 h 6858000"/>
              <a:gd name="connsiteX10" fmla="*/ 5218707 w 6105267"/>
              <a:gd name="connsiteY10" fmla="*/ 886387 h 6858000"/>
              <a:gd name="connsiteX11" fmla="*/ 5221281 w 6105267"/>
              <a:gd name="connsiteY11" fmla="*/ 920873 h 6858000"/>
              <a:gd name="connsiteX12" fmla="*/ 5201018 w 6105267"/>
              <a:gd name="connsiteY12" fmla="*/ 1095027 h 6858000"/>
              <a:gd name="connsiteX13" fmla="*/ 5205902 w 6105267"/>
              <a:gd name="connsiteY13" fmla="*/ 1203021 h 6858000"/>
              <a:gd name="connsiteX14" fmla="*/ 5207532 w 6105267"/>
              <a:gd name="connsiteY14" fmla="*/ 1278975 h 6858000"/>
              <a:gd name="connsiteX15" fmla="*/ 5225968 w 6105267"/>
              <a:gd name="connsiteY15" fmla="*/ 1357994 h 6858000"/>
              <a:gd name="connsiteX16" fmla="*/ 5226675 w 6105267"/>
              <a:gd name="connsiteY16" fmla="*/ 1385685 h 6858000"/>
              <a:gd name="connsiteX17" fmla="*/ 5237226 w 6105267"/>
              <a:gd name="connsiteY17" fmla="*/ 1441327 h 6858000"/>
              <a:gd name="connsiteX18" fmla="*/ 5255653 w 6105267"/>
              <a:gd name="connsiteY18" fmla="*/ 1524712 h 6858000"/>
              <a:gd name="connsiteX19" fmla="*/ 5263491 w 6105267"/>
              <a:gd name="connsiteY19" fmla="*/ 1642938 h 6858000"/>
              <a:gd name="connsiteX20" fmla="*/ 5256552 w 6105267"/>
              <a:gd name="connsiteY20" fmla="*/ 1672509 h 6858000"/>
              <a:gd name="connsiteX21" fmla="*/ 5264549 w 6105267"/>
              <a:gd name="connsiteY21" fmla="*/ 1837572 h 6858000"/>
              <a:gd name="connsiteX22" fmla="*/ 5255696 w 6105267"/>
              <a:gd name="connsiteY22" fmla="*/ 1953770 h 6858000"/>
              <a:gd name="connsiteX23" fmla="*/ 5252592 w 6105267"/>
              <a:gd name="connsiteY23" fmla="*/ 2092210 h 6858000"/>
              <a:gd name="connsiteX24" fmla="*/ 5257248 w 6105267"/>
              <a:gd name="connsiteY24" fmla="*/ 2203922 h 6858000"/>
              <a:gd name="connsiteX25" fmla="*/ 5262551 w 6105267"/>
              <a:gd name="connsiteY25" fmla="*/ 2288050 h 6858000"/>
              <a:gd name="connsiteX26" fmla="*/ 5293877 w 6105267"/>
              <a:gd name="connsiteY26" fmla="*/ 2368649 h 6858000"/>
              <a:gd name="connsiteX27" fmla="*/ 5311338 w 6105267"/>
              <a:gd name="connsiteY27" fmla="*/ 2404034 h 6858000"/>
              <a:gd name="connsiteX28" fmla="*/ 5338366 w 6105267"/>
              <a:gd name="connsiteY28" fmla="*/ 2465052 h 6858000"/>
              <a:gd name="connsiteX29" fmla="*/ 5371263 w 6105267"/>
              <a:gd name="connsiteY29" fmla="*/ 2586413 h 6858000"/>
              <a:gd name="connsiteX30" fmla="*/ 5407503 w 6105267"/>
              <a:gd name="connsiteY30" fmla="*/ 2786290 h 6858000"/>
              <a:gd name="connsiteX31" fmla="*/ 5407356 w 6105267"/>
              <a:gd name="connsiteY31" fmla="*/ 2787545 h 6858000"/>
              <a:gd name="connsiteX32" fmla="*/ 5448870 w 6105267"/>
              <a:gd name="connsiteY32" fmla="*/ 2838305 h 6858000"/>
              <a:gd name="connsiteX33" fmla="*/ 5503944 w 6105267"/>
              <a:gd name="connsiteY33" fmla="*/ 3123335 h 6858000"/>
              <a:gd name="connsiteX34" fmla="*/ 5525532 w 6105267"/>
              <a:gd name="connsiteY34" fmla="*/ 3258473 h 6858000"/>
              <a:gd name="connsiteX35" fmla="*/ 5589758 w 6105267"/>
              <a:gd name="connsiteY35" fmla="*/ 3453699 h 6858000"/>
              <a:gd name="connsiteX36" fmla="*/ 5592069 w 6105267"/>
              <a:gd name="connsiteY36" fmla="*/ 3514638 h 6858000"/>
              <a:gd name="connsiteX37" fmla="*/ 5614055 w 6105267"/>
              <a:gd name="connsiteY37" fmla="*/ 3560779 h 6858000"/>
              <a:gd name="connsiteX38" fmla="*/ 5683015 w 6105267"/>
              <a:gd name="connsiteY38" fmla="*/ 3762025 h 6858000"/>
              <a:gd name="connsiteX39" fmla="*/ 5722836 w 6105267"/>
              <a:gd name="connsiteY39" fmla="*/ 3814370 h 6858000"/>
              <a:gd name="connsiteX40" fmla="*/ 5768491 w 6105267"/>
              <a:gd name="connsiteY40" fmla="*/ 3914399 h 6858000"/>
              <a:gd name="connsiteX41" fmla="*/ 5793123 w 6105267"/>
              <a:gd name="connsiteY41" fmla="*/ 3969952 h 6858000"/>
              <a:gd name="connsiteX42" fmla="*/ 5808321 w 6105267"/>
              <a:gd name="connsiteY42" fmla="*/ 3988153 h 6858000"/>
              <a:gd name="connsiteX43" fmla="*/ 5860672 w 6105267"/>
              <a:gd name="connsiteY43" fmla="*/ 4061579 h 6858000"/>
              <a:gd name="connsiteX44" fmla="*/ 5894095 w 6105267"/>
              <a:gd name="connsiteY44" fmla="*/ 4128857 h 6858000"/>
              <a:gd name="connsiteX45" fmla="*/ 5903513 w 6105267"/>
              <a:gd name="connsiteY45" fmla="*/ 4187661 h 6858000"/>
              <a:gd name="connsiteX46" fmla="*/ 5949086 w 6105267"/>
              <a:gd name="connsiteY46" fmla="*/ 4366139 h 6858000"/>
              <a:gd name="connsiteX47" fmla="*/ 5949261 w 6105267"/>
              <a:gd name="connsiteY47" fmla="*/ 4449185 h 6858000"/>
              <a:gd name="connsiteX48" fmla="*/ 5961816 w 6105267"/>
              <a:gd name="connsiteY48" fmla="*/ 4494562 h 6858000"/>
              <a:gd name="connsiteX49" fmla="*/ 5998138 w 6105267"/>
              <a:gd name="connsiteY49" fmla="*/ 4697518 h 6858000"/>
              <a:gd name="connsiteX50" fmla="*/ 6007819 w 6105267"/>
              <a:gd name="connsiteY50" fmla="*/ 4858148 h 6858000"/>
              <a:gd name="connsiteX51" fmla="*/ 6007749 w 6105267"/>
              <a:gd name="connsiteY51" fmla="*/ 4964715 h 6858000"/>
              <a:gd name="connsiteX52" fmla="*/ 6005269 w 6105267"/>
              <a:gd name="connsiteY52" fmla="*/ 5150567 h 6858000"/>
              <a:gd name="connsiteX53" fmla="*/ 6001127 w 6105267"/>
              <a:gd name="connsiteY53" fmla="*/ 5164609 h 6858000"/>
              <a:gd name="connsiteX54" fmla="*/ 5998514 w 6105267"/>
              <a:gd name="connsiteY54" fmla="*/ 5189673 h 6858000"/>
              <a:gd name="connsiteX55" fmla="*/ 6036748 w 6105267"/>
              <a:gd name="connsiteY55" fmla="*/ 5322752 h 6858000"/>
              <a:gd name="connsiteX56" fmla="*/ 6037677 w 6105267"/>
              <a:gd name="connsiteY56" fmla="*/ 5354807 h 6858000"/>
              <a:gd name="connsiteX57" fmla="*/ 6053435 w 6105267"/>
              <a:gd name="connsiteY57" fmla="*/ 5387547 h 6858000"/>
              <a:gd name="connsiteX58" fmla="*/ 6068640 w 6105267"/>
              <a:gd name="connsiteY58" fmla="*/ 5474503 h 6858000"/>
              <a:gd name="connsiteX59" fmla="*/ 6080922 w 6105267"/>
              <a:gd name="connsiteY59" fmla="*/ 5561070 h 6858000"/>
              <a:gd name="connsiteX60" fmla="*/ 6096949 w 6105267"/>
              <a:gd name="connsiteY60" fmla="*/ 5648179 h 6858000"/>
              <a:gd name="connsiteX61" fmla="*/ 6096746 w 6105267"/>
              <a:gd name="connsiteY61" fmla="*/ 5862844 h 6858000"/>
              <a:gd name="connsiteX62" fmla="*/ 6045436 w 6105267"/>
              <a:gd name="connsiteY62" fmla="*/ 6124480 h 6858000"/>
              <a:gd name="connsiteX63" fmla="*/ 6030489 w 6105267"/>
              <a:gd name="connsiteY63" fmla="*/ 6317666 h 6858000"/>
              <a:gd name="connsiteX64" fmla="*/ 6007492 w 6105267"/>
              <a:gd name="connsiteY64" fmla="*/ 6440818 h 6858000"/>
              <a:gd name="connsiteX65" fmla="*/ 6009467 w 6105267"/>
              <a:gd name="connsiteY65" fmla="*/ 6487076 h 6858000"/>
              <a:gd name="connsiteX66" fmla="*/ 5995064 w 6105267"/>
              <a:gd name="connsiteY66" fmla="*/ 6540791 h 6858000"/>
              <a:gd name="connsiteX67" fmla="*/ 5986207 w 6105267"/>
              <a:gd name="connsiteY67" fmla="*/ 6695855 h 6858000"/>
              <a:gd name="connsiteX68" fmla="*/ 5979428 w 6105267"/>
              <a:gd name="connsiteY68" fmla="*/ 6754678 h 6858000"/>
              <a:gd name="connsiteX69" fmla="*/ 5984543 w 6105267"/>
              <a:gd name="connsiteY69" fmla="*/ 6811016 h 6858000"/>
              <a:gd name="connsiteX70" fmla="*/ 5979671 w 6105267"/>
              <a:gd name="connsiteY70" fmla="*/ 6858000 h 6858000"/>
              <a:gd name="connsiteX71" fmla="*/ 0 w 6105267"/>
              <a:gd name="connsiteY71" fmla="*/ 6858000 h 6858000"/>
              <a:gd name="connsiteX72" fmla="*/ 0 w 6105267"/>
              <a:gd name="connsiteY7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05267" h="6858000">
                <a:moveTo>
                  <a:pt x="0" y="0"/>
                </a:moveTo>
                <a:lnTo>
                  <a:pt x="4965888" y="0"/>
                </a:lnTo>
                <a:lnTo>
                  <a:pt x="4967767" y="7930"/>
                </a:lnTo>
                <a:cubicBezTo>
                  <a:pt x="4971201" y="21562"/>
                  <a:pt x="4974810" y="33728"/>
                  <a:pt x="4979444" y="43921"/>
                </a:cubicBezTo>
                <a:cubicBezTo>
                  <a:pt x="5002155" y="108089"/>
                  <a:pt x="5039453" y="125421"/>
                  <a:pt x="5075458" y="264355"/>
                </a:cubicBezTo>
                <a:cubicBezTo>
                  <a:pt x="5080172" y="263373"/>
                  <a:pt x="5084375" y="273006"/>
                  <a:pt x="5081175" y="277448"/>
                </a:cubicBezTo>
                <a:cubicBezTo>
                  <a:pt x="5078869" y="356637"/>
                  <a:pt x="5109899" y="337879"/>
                  <a:pt x="5097011" y="355616"/>
                </a:cubicBezTo>
                <a:cubicBezTo>
                  <a:pt x="5108982" y="393897"/>
                  <a:pt x="5123954" y="442245"/>
                  <a:pt x="5153000" y="507134"/>
                </a:cubicBezTo>
                <a:cubicBezTo>
                  <a:pt x="5159130" y="542272"/>
                  <a:pt x="5172528" y="570912"/>
                  <a:pt x="5171282" y="602071"/>
                </a:cubicBezTo>
                <a:cubicBezTo>
                  <a:pt x="5177290" y="647968"/>
                  <a:pt x="5183528" y="639882"/>
                  <a:pt x="5189051" y="782518"/>
                </a:cubicBezTo>
                <a:cubicBezTo>
                  <a:pt x="5196533" y="819747"/>
                  <a:pt x="5211748" y="856581"/>
                  <a:pt x="5218707" y="886387"/>
                </a:cubicBezTo>
                <a:cubicBezTo>
                  <a:pt x="5222103" y="910651"/>
                  <a:pt x="5224626" y="881734"/>
                  <a:pt x="5221281" y="920873"/>
                </a:cubicBezTo>
                <a:cubicBezTo>
                  <a:pt x="5216226" y="962348"/>
                  <a:pt x="5227328" y="1047212"/>
                  <a:pt x="5201018" y="1095027"/>
                </a:cubicBezTo>
                <a:cubicBezTo>
                  <a:pt x="5195677" y="1140464"/>
                  <a:pt x="5205610" y="1173951"/>
                  <a:pt x="5205902" y="1203021"/>
                </a:cubicBezTo>
                <a:cubicBezTo>
                  <a:pt x="5207939" y="1240877"/>
                  <a:pt x="5220231" y="1264849"/>
                  <a:pt x="5207532" y="1278975"/>
                </a:cubicBezTo>
                <a:cubicBezTo>
                  <a:pt x="5213654" y="1306391"/>
                  <a:pt x="5220794" y="1339415"/>
                  <a:pt x="5225968" y="1357994"/>
                </a:cubicBezTo>
                <a:cubicBezTo>
                  <a:pt x="5235560" y="1363307"/>
                  <a:pt x="5224941" y="1377158"/>
                  <a:pt x="5226675" y="1385685"/>
                </a:cubicBezTo>
                <a:cubicBezTo>
                  <a:pt x="5235522" y="1394562"/>
                  <a:pt x="5242140" y="1429309"/>
                  <a:pt x="5237226" y="1441327"/>
                </a:cubicBezTo>
                <a:lnTo>
                  <a:pt x="5255653" y="1524712"/>
                </a:lnTo>
                <a:lnTo>
                  <a:pt x="5263491" y="1642938"/>
                </a:lnTo>
                <a:cubicBezTo>
                  <a:pt x="5233312" y="1645260"/>
                  <a:pt x="5283758" y="1680689"/>
                  <a:pt x="5256552" y="1672509"/>
                </a:cubicBezTo>
                <a:cubicBezTo>
                  <a:pt x="5263439" y="1704194"/>
                  <a:pt x="5241186" y="1762238"/>
                  <a:pt x="5264549" y="1837572"/>
                </a:cubicBezTo>
                <a:cubicBezTo>
                  <a:pt x="5255047" y="1894025"/>
                  <a:pt x="5279958" y="1903508"/>
                  <a:pt x="5255696" y="1953770"/>
                </a:cubicBezTo>
                <a:cubicBezTo>
                  <a:pt x="5254497" y="2018939"/>
                  <a:pt x="5251158" y="2034824"/>
                  <a:pt x="5252592" y="2092210"/>
                </a:cubicBezTo>
                <a:cubicBezTo>
                  <a:pt x="5251660" y="2141443"/>
                  <a:pt x="5257478" y="2177466"/>
                  <a:pt x="5257248" y="2203922"/>
                </a:cubicBezTo>
                <a:lnTo>
                  <a:pt x="5262551" y="2288050"/>
                </a:lnTo>
                <a:cubicBezTo>
                  <a:pt x="5267437" y="2336348"/>
                  <a:pt x="5279466" y="2334639"/>
                  <a:pt x="5293877" y="2368649"/>
                </a:cubicBezTo>
                <a:lnTo>
                  <a:pt x="5311338" y="2404034"/>
                </a:lnTo>
                <a:cubicBezTo>
                  <a:pt x="5310997" y="2405674"/>
                  <a:pt x="5338704" y="2463412"/>
                  <a:pt x="5338366" y="2465052"/>
                </a:cubicBezTo>
                <a:cubicBezTo>
                  <a:pt x="5342744" y="2497318"/>
                  <a:pt x="5359740" y="2532873"/>
                  <a:pt x="5371263" y="2586413"/>
                </a:cubicBezTo>
                <a:cubicBezTo>
                  <a:pt x="5361911" y="2605414"/>
                  <a:pt x="5395423" y="2719664"/>
                  <a:pt x="5407503" y="2786290"/>
                </a:cubicBezTo>
                <a:cubicBezTo>
                  <a:pt x="5407454" y="2786708"/>
                  <a:pt x="5407404" y="2787125"/>
                  <a:pt x="5407356" y="2787545"/>
                </a:cubicBezTo>
                <a:cubicBezTo>
                  <a:pt x="5433437" y="2813691"/>
                  <a:pt x="5432314" y="2814723"/>
                  <a:pt x="5448870" y="2838305"/>
                </a:cubicBezTo>
                <a:cubicBezTo>
                  <a:pt x="5464968" y="2894270"/>
                  <a:pt x="5454425" y="2918525"/>
                  <a:pt x="5503944" y="3123335"/>
                </a:cubicBezTo>
                <a:cubicBezTo>
                  <a:pt x="5512347" y="3181628"/>
                  <a:pt x="5512245" y="3208390"/>
                  <a:pt x="5525532" y="3258473"/>
                </a:cubicBezTo>
                <a:cubicBezTo>
                  <a:pt x="5539834" y="3322326"/>
                  <a:pt x="5576402" y="3407674"/>
                  <a:pt x="5589758" y="3453699"/>
                </a:cubicBezTo>
                <a:cubicBezTo>
                  <a:pt x="5570147" y="3490668"/>
                  <a:pt x="5591299" y="3454351"/>
                  <a:pt x="5592069" y="3514638"/>
                </a:cubicBezTo>
                <a:lnTo>
                  <a:pt x="5614055" y="3560779"/>
                </a:lnTo>
                <a:cubicBezTo>
                  <a:pt x="5642477" y="3636744"/>
                  <a:pt x="5634212" y="3552814"/>
                  <a:pt x="5683015" y="3762025"/>
                </a:cubicBezTo>
                <a:cubicBezTo>
                  <a:pt x="5687021" y="3766429"/>
                  <a:pt x="5717920" y="3810691"/>
                  <a:pt x="5722836" y="3814370"/>
                </a:cubicBezTo>
                <a:lnTo>
                  <a:pt x="5768491" y="3914399"/>
                </a:lnTo>
                <a:cubicBezTo>
                  <a:pt x="5768399" y="3927909"/>
                  <a:pt x="5782052" y="3965459"/>
                  <a:pt x="5793123" y="3969952"/>
                </a:cubicBezTo>
                <a:cubicBezTo>
                  <a:pt x="5797717" y="3977244"/>
                  <a:pt x="5797864" y="3987352"/>
                  <a:pt x="5808321" y="3988153"/>
                </a:cubicBezTo>
                <a:cubicBezTo>
                  <a:pt x="5819579" y="4003424"/>
                  <a:pt x="5841613" y="4014315"/>
                  <a:pt x="5860672" y="4061579"/>
                </a:cubicBezTo>
                <a:cubicBezTo>
                  <a:pt x="5872084" y="4080468"/>
                  <a:pt x="5865523" y="4095937"/>
                  <a:pt x="5894095" y="4128857"/>
                </a:cubicBezTo>
                <a:lnTo>
                  <a:pt x="5903513" y="4187661"/>
                </a:lnTo>
                <a:cubicBezTo>
                  <a:pt x="5912281" y="4237527"/>
                  <a:pt x="5929555" y="4191583"/>
                  <a:pt x="5949086" y="4366139"/>
                </a:cubicBezTo>
                <a:cubicBezTo>
                  <a:pt x="5948498" y="4373973"/>
                  <a:pt x="5947179" y="4442831"/>
                  <a:pt x="5949261" y="4449185"/>
                </a:cubicBezTo>
                <a:lnTo>
                  <a:pt x="5961816" y="4494562"/>
                </a:lnTo>
                <a:cubicBezTo>
                  <a:pt x="5969962" y="4535951"/>
                  <a:pt x="5978352" y="4666880"/>
                  <a:pt x="5998138" y="4697518"/>
                </a:cubicBezTo>
                <a:cubicBezTo>
                  <a:pt x="6005688" y="4743028"/>
                  <a:pt x="6006217" y="4813615"/>
                  <a:pt x="6007819" y="4858148"/>
                </a:cubicBezTo>
                <a:cubicBezTo>
                  <a:pt x="6006852" y="4913684"/>
                  <a:pt x="6011369" y="4918877"/>
                  <a:pt x="6007749" y="4964715"/>
                </a:cubicBezTo>
                <a:cubicBezTo>
                  <a:pt x="6006922" y="5026666"/>
                  <a:pt x="6006096" y="5088616"/>
                  <a:pt x="6005269" y="5150567"/>
                </a:cubicBezTo>
                <a:lnTo>
                  <a:pt x="6001127" y="5164609"/>
                </a:lnTo>
                <a:lnTo>
                  <a:pt x="5998514" y="5189673"/>
                </a:lnTo>
                <a:lnTo>
                  <a:pt x="6036748" y="5322752"/>
                </a:lnTo>
                <a:cubicBezTo>
                  <a:pt x="6037058" y="5333437"/>
                  <a:pt x="6037367" y="5344122"/>
                  <a:pt x="6037677" y="5354807"/>
                </a:cubicBezTo>
                <a:lnTo>
                  <a:pt x="6053435" y="5387547"/>
                </a:lnTo>
                <a:cubicBezTo>
                  <a:pt x="6058595" y="5407496"/>
                  <a:pt x="6064059" y="5445583"/>
                  <a:pt x="6068640" y="5474503"/>
                </a:cubicBezTo>
                <a:cubicBezTo>
                  <a:pt x="6065387" y="5502156"/>
                  <a:pt x="6077015" y="5529097"/>
                  <a:pt x="6080922" y="5561070"/>
                </a:cubicBezTo>
                <a:cubicBezTo>
                  <a:pt x="6069952" y="5593856"/>
                  <a:pt x="6092872" y="5614018"/>
                  <a:pt x="6096949" y="5648179"/>
                </a:cubicBezTo>
                <a:cubicBezTo>
                  <a:pt x="6121811" y="5715144"/>
                  <a:pt x="6081535" y="5799438"/>
                  <a:pt x="6096746" y="5862844"/>
                </a:cubicBezTo>
                <a:cubicBezTo>
                  <a:pt x="6088161" y="5942227"/>
                  <a:pt x="6066798" y="6084395"/>
                  <a:pt x="6045436" y="6124480"/>
                </a:cubicBezTo>
                <a:cubicBezTo>
                  <a:pt x="6035300" y="6187952"/>
                  <a:pt x="6042671" y="6255420"/>
                  <a:pt x="6030489" y="6317666"/>
                </a:cubicBezTo>
                <a:cubicBezTo>
                  <a:pt x="5997800" y="6359855"/>
                  <a:pt x="6026490" y="6389009"/>
                  <a:pt x="6007492" y="6440818"/>
                </a:cubicBezTo>
                <a:cubicBezTo>
                  <a:pt x="6032870" y="6477306"/>
                  <a:pt x="6007936" y="6454949"/>
                  <a:pt x="6009467" y="6487076"/>
                </a:cubicBezTo>
                <a:cubicBezTo>
                  <a:pt x="6007396" y="6503737"/>
                  <a:pt x="5997257" y="6531311"/>
                  <a:pt x="5995064" y="6540791"/>
                </a:cubicBezTo>
                <a:lnTo>
                  <a:pt x="5986207" y="6695855"/>
                </a:lnTo>
                <a:cubicBezTo>
                  <a:pt x="5979276" y="6706164"/>
                  <a:pt x="5972094" y="6743953"/>
                  <a:pt x="5979428" y="6754678"/>
                </a:cubicBezTo>
                <a:cubicBezTo>
                  <a:pt x="5979151" y="6773871"/>
                  <a:pt x="5984503" y="6793796"/>
                  <a:pt x="5984543" y="6811016"/>
                </a:cubicBezTo>
                <a:cubicBezTo>
                  <a:pt x="5983922" y="6824242"/>
                  <a:pt x="6007010" y="6838446"/>
                  <a:pt x="5979671" y="6858000"/>
                </a:cubicBezTo>
                <a:lnTo>
                  <a:pt x="0" y="6858000"/>
                </a:lnTo>
                <a:lnTo>
                  <a:pt x="0"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CF761F75-3D2B-68B8-3EDA-F751BC2C8FBE}"/>
              </a:ext>
            </a:extLst>
          </p:cNvPr>
          <p:cNvSpPr>
            <a:spLocks noGrp="1"/>
          </p:cNvSpPr>
          <p:nvPr>
            <p:ph type="title"/>
          </p:nvPr>
        </p:nvSpPr>
        <p:spPr>
          <a:xfrm>
            <a:off x="607843" y="154858"/>
            <a:ext cx="5410199" cy="2284816"/>
          </a:xfrm>
        </p:spPr>
        <p:txBody>
          <a:bodyPr anchor="b">
            <a:normAutofit/>
          </a:bodyPr>
          <a:lstStyle/>
          <a:p>
            <a:r>
              <a:rPr lang="en-US" sz="5400" i="0" dirty="0">
                <a:latin typeface="Franklin Gothic Heavy"/>
              </a:rPr>
              <a:t>Introduction to the book</a:t>
            </a:r>
            <a:endParaRPr lang="en-US" sz="5400" dirty="0">
              <a:latin typeface="Franklin Gothic Heavy"/>
            </a:endParaRPr>
          </a:p>
        </p:txBody>
      </p:sp>
      <p:sp>
        <p:nvSpPr>
          <p:cNvPr id="3" name="Content Placeholder 2">
            <a:extLst>
              <a:ext uri="{FF2B5EF4-FFF2-40B4-BE49-F238E27FC236}">
                <a16:creationId xmlns:a16="http://schemas.microsoft.com/office/drawing/2014/main" id="{3F8A6AB1-849E-C7B1-3A2E-F8749C7CF447}"/>
              </a:ext>
            </a:extLst>
          </p:cNvPr>
          <p:cNvSpPr>
            <a:spLocks noGrp="1"/>
          </p:cNvSpPr>
          <p:nvPr>
            <p:ph idx="1"/>
          </p:nvPr>
        </p:nvSpPr>
        <p:spPr>
          <a:xfrm>
            <a:off x="6750733" y="393290"/>
            <a:ext cx="4641167" cy="5778911"/>
          </a:xfrm>
        </p:spPr>
        <p:txBody>
          <a:bodyPr vert="horz" lIns="91440" tIns="45720" rIns="91440" bIns="45720" rtlCol="0" anchor="t">
            <a:normAutofit/>
          </a:bodyPr>
          <a:lstStyle/>
          <a:p>
            <a:r>
              <a:rPr lang="en-US" sz="2000" dirty="0">
                <a:ea typeface="+mn-lt"/>
                <a:cs typeface="+mn-lt"/>
              </a:rPr>
              <a:t> The Author &amp; the Book • Author: ‘Ali ibn Sultan Muhammad, also known as Mulla ‘Ali al-Qari </a:t>
            </a:r>
          </a:p>
          <a:p>
            <a:r>
              <a:rPr lang="en-US" sz="2000" dirty="0">
                <a:ea typeface="+mn-lt"/>
                <a:cs typeface="+mn-lt"/>
              </a:rPr>
              <a:t>• Made hijra to Makkah from Herat • His teacher: Ibn Hajar al-</a:t>
            </a:r>
            <a:r>
              <a:rPr lang="en-US" sz="2000" dirty="0" err="1">
                <a:ea typeface="+mn-lt"/>
                <a:cs typeface="+mn-lt"/>
              </a:rPr>
              <a:t>Haytami</a:t>
            </a:r>
            <a:r>
              <a:rPr lang="en-US" sz="2000" dirty="0">
                <a:ea typeface="+mn-lt"/>
                <a:cs typeface="+mn-lt"/>
              </a:rPr>
              <a:t> </a:t>
            </a:r>
          </a:p>
          <a:p>
            <a:r>
              <a:rPr lang="en-GB" sz="2000" dirty="0"/>
              <a:t>Famous works: </a:t>
            </a:r>
            <a:r>
              <a:rPr lang="en-GB" sz="2000" dirty="0" err="1"/>
              <a:t>Mirqat</a:t>
            </a:r>
            <a:r>
              <a:rPr lang="en-GB" sz="2000" dirty="0"/>
              <a:t> al-</a:t>
            </a:r>
            <a:r>
              <a:rPr lang="en-GB" sz="2000" dirty="0" err="1"/>
              <a:t>Mafatih</a:t>
            </a:r>
            <a:r>
              <a:rPr lang="en-GB" sz="2000" dirty="0"/>
              <a:t> </a:t>
            </a:r>
            <a:r>
              <a:rPr lang="en-GB" sz="2000" dirty="0" err="1"/>
              <a:t>Sharh</a:t>
            </a:r>
            <a:r>
              <a:rPr lang="en-GB" sz="2000" dirty="0"/>
              <a:t> </a:t>
            </a:r>
            <a:r>
              <a:rPr lang="en-GB" sz="2000" dirty="0" err="1"/>
              <a:t>Mishkat</a:t>
            </a:r>
            <a:r>
              <a:rPr lang="en-GB" sz="2000" dirty="0"/>
              <a:t> al-</a:t>
            </a:r>
            <a:r>
              <a:rPr lang="en-GB" sz="2000" dirty="0" err="1"/>
              <a:t>Masabih</a:t>
            </a:r>
            <a:r>
              <a:rPr lang="en-GB" sz="2000" dirty="0"/>
              <a:t> and many more! </a:t>
            </a:r>
          </a:p>
          <a:p>
            <a:r>
              <a:rPr lang="en-GB" sz="2000" dirty="0"/>
              <a:t>• Passed away in Shawwal of 1014AH, buried in Makkah</a:t>
            </a:r>
          </a:p>
        </p:txBody>
      </p:sp>
      <p:sp>
        <p:nvSpPr>
          <p:cNvPr id="4" name="TextBox 3">
            <a:extLst>
              <a:ext uri="{FF2B5EF4-FFF2-40B4-BE49-F238E27FC236}">
                <a16:creationId xmlns:a16="http://schemas.microsoft.com/office/drawing/2014/main" id="{2D510BCD-CFCA-BC1B-A498-7CD273F40F92}"/>
              </a:ext>
            </a:extLst>
          </p:cNvPr>
          <p:cNvSpPr txBox="1"/>
          <p:nvPr/>
        </p:nvSpPr>
        <p:spPr>
          <a:xfrm>
            <a:off x="481781" y="2772696"/>
            <a:ext cx="4641167" cy="38164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Why forty hadith?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Many hadith mention the excellence of compiling forty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Hadith included in Mulla ‘Ali al-Qari’s collection are concise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Profound meaning in few words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FFFFFF"/>
                </a:solidFill>
                <a:effectLst/>
                <a:uLnTx/>
                <a:uFillTx/>
                <a:latin typeface="Consolas"/>
                <a:ea typeface="+mn-lt"/>
                <a:cs typeface="+mn-lt"/>
              </a:rPr>
              <a:t>- Easy to memorize/snippets of Hadith</a:t>
            </a:r>
            <a:endParaRPr kumimoji="0" lang="en-US" sz="2200" b="0" i="0" u="none" strike="noStrike" kern="1200" cap="none" spc="0" normalizeH="0" baseline="0" noProof="0" dirty="0">
              <a:ln>
                <a:noFill/>
              </a:ln>
              <a:solidFill>
                <a:srgbClr val="FFFFFF"/>
              </a:solidFill>
              <a:effectLst/>
              <a:uLnTx/>
              <a:uFillTx/>
              <a:latin typeface="Consolas"/>
              <a:ea typeface="+mn-ea"/>
              <a:cs typeface="+mn-cs"/>
            </a:endParaRPr>
          </a:p>
        </p:txBody>
      </p:sp>
    </p:spTree>
    <p:extLst>
      <p:ext uri="{BB962C8B-B14F-4D97-AF65-F5344CB8AC3E}">
        <p14:creationId xmlns:p14="http://schemas.microsoft.com/office/powerpoint/2010/main" val="216116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71F2694-AE24-4893-BEF3-43FE324DF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6" name="Freeform: Shape 15">
            <a:extLst>
              <a:ext uri="{FF2B5EF4-FFF2-40B4-BE49-F238E27FC236}">
                <a16:creationId xmlns:a16="http://schemas.microsoft.com/office/drawing/2014/main" id="{6D69FA61-5492-4236-8378-D67E60D78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11046" y="500156"/>
            <a:ext cx="7480954" cy="6357844"/>
          </a:xfrm>
          <a:custGeom>
            <a:avLst/>
            <a:gdLst>
              <a:gd name="connsiteX0" fmla="*/ 278673 w 7480954"/>
              <a:gd name="connsiteY0" fmla="*/ 0 h 6357844"/>
              <a:gd name="connsiteX1" fmla="*/ 7480954 w 7480954"/>
              <a:gd name="connsiteY1" fmla="*/ 272747 h 6357844"/>
              <a:gd name="connsiteX2" fmla="*/ 7480954 w 7480954"/>
              <a:gd name="connsiteY2" fmla="*/ 6357844 h 6357844"/>
              <a:gd name="connsiteX3" fmla="*/ 3461131 w 7480954"/>
              <a:gd name="connsiteY3" fmla="*/ 6357844 h 6357844"/>
              <a:gd name="connsiteX4" fmla="*/ 0 w 7480954"/>
              <a:gd name="connsiteY4" fmla="*/ 6222887 h 6357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80954" h="6357844">
                <a:moveTo>
                  <a:pt x="278673" y="0"/>
                </a:moveTo>
                <a:lnTo>
                  <a:pt x="7480954" y="272747"/>
                </a:lnTo>
                <a:lnTo>
                  <a:pt x="7480954" y="6357844"/>
                </a:lnTo>
                <a:lnTo>
                  <a:pt x="3461131" y="6357844"/>
                </a:lnTo>
                <a:lnTo>
                  <a:pt x="0" y="6222887"/>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9" name="Picture 2">
            <a:extLst>
              <a:ext uri="{FF2B5EF4-FFF2-40B4-BE49-F238E27FC236}">
                <a16:creationId xmlns:a16="http://schemas.microsoft.com/office/drawing/2014/main" id="{50834CB6-CC71-9ABA-F629-4D34F40FA1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574" r="11989"/>
          <a:stretch/>
        </p:blipFill>
        <p:spPr bwMode="auto">
          <a:xfrm>
            <a:off x="4847442" y="607819"/>
            <a:ext cx="7344558" cy="6250183"/>
          </a:xfrm>
          <a:custGeom>
            <a:avLst/>
            <a:gdLst/>
            <a:ahLst/>
            <a:cxnLst/>
            <a:rect l="l" t="t" r="r" b="b"/>
            <a:pathLst>
              <a:path w="7344558" h="6250183">
                <a:moveTo>
                  <a:pt x="293255" y="12"/>
                </a:moveTo>
                <a:lnTo>
                  <a:pt x="5010383" y="178647"/>
                </a:lnTo>
                <a:lnTo>
                  <a:pt x="5011465" y="178437"/>
                </a:lnTo>
                <a:cubicBezTo>
                  <a:pt x="5054106" y="173641"/>
                  <a:pt x="5171573" y="176792"/>
                  <a:pt x="5165603" y="184356"/>
                </a:cubicBezTo>
                <a:lnTo>
                  <a:pt x="5190960" y="185486"/>
                </a:lnTo>
                <a:lnTo>
                  <a:pt x="5508389" y="197507"/>
                </a:lnTo>
                <a:lnTo>
                  <a:pt x="5990319" y="215757"/>
                </a:lnTo>
                <a:lnTo>
                  <a:pt x="6547813" y="236869"/>
                </a:lnTo>
                <a:lnTo>
                  <a:pt x="6561233" y="235680"/>
                </a:lnTo>
                <a:lnTo>
                  <a:pt x="6613675" y="227162"/>
                </a:lnTo>
                <a:lnTo>
                  <a:pt x="6625038" y="221701"/>
                </a:lnTo>
                <a:lnTo>
                  <a:pt x="6637769" y="227215"/>
                </a:lnTo>
                <a:cubicBezTo>
                  <a:pt x="6639297" y="228756"/>
                  <a:pt x="6640519" y="230467"/>
                  <a:pt x="6641402" y="232289"/>
                </a:cubicBezTo>
                <a:lnTo>
                  <a:pt x="6683183" y="224070"/>
                </a:lnTo>
                <a:lnTo>
                  <a:pt x="6688193" y="223985"/>
                </a:lnTo>
                <a:lnTo>
                  <a:pt x="6722595" y="226674"/>
                </a:lnTo>
                <a:lnTo>
                  <a:pt x="6773536" y="235765"/>
                </a:lnTo>
                <a:lnTo>
                  <a:pt x="6789561" y="246023"/>
                </a:lnTo>
                <a:lnTo>
                  <a:pt x="6981517" y="253293"/>
                </a:lnTo>
                <a:lnTo>
                  <a:pt x="6986824" y="252001"/>
                </a:lnTo>
                <a:cubicBezTo>
                  <a:pt x="6989470" y="250084"/>
                  <a:pt x="6990985" y="246869"/>
                  <a:pt x="6990588" y="241626"/>
                </a:cubicBezTo>
                <a:cubicBezTo>
                  <a:pt x="6996528" y="242374"/>
                  <a:pt x="7002348" y="243980"/>
                  <a:pt x="7008208" y="245802"/>
                </a:cubicBezTo>
                <a:lnTo>
                  <a:pt x="7011277" y="246742"/>
                </a:lnTo>
                <a:lnTo>
                  <a:pt x="7022893" y="245722"/>
                </a:lnTo>
                <a:lnTo>
                  <a:pt x="7027000" y="251414"/>
                </a:lnTo>
                <a:lnTo>
                  <a:pt x="7066230" y="250612"/>
                </a:lnTo>
                <a:cubicBezTo>
                  <a:pt x="7083618" y="236219"/>
                  <a:pt x="7114939" y="244302"/>
                  <a:pt x="7141458" y="238654"/>
                </a:cubicBezTo>
                <a:lnTo>
                  <a:pt x="7153218" y="233040"/>
                </a:lnTo>
                <a:lnTo>
                  <a:pt x="7229682" y="226260"/>
                </a:lnTo>
                <a:lnTo>
                  <a:pt x="7282126" y="217743"/>
                </a:lnTo>
                <a:lnTo>
                  <a:pt x="7293487" y="212281"/>
                </a:lnTo>
                <a:lnTo>
                  <a:pt x="7306220" y="217795"/>
                </a:lnTo>
                <a:cubicBezTo>
                  <a:pt x="7307744" y="219336"/>
                  <a:pt x="7308968" y="221046"/>
                  <a:pt x="7309853" y="222869"/>
                </a:cubicBezTo>
                <a:lnTo>
                  <a:pt x="7344558" y="216041"/>
                </a:lnTo>
                <a:lnTo>
                  <a:pt x="7344558" y="6250183"/>
                </a:lnTo>
                <a:lnTo>
                  <a:pt x="6299708" y="6250183"/>
                </a:lnTo>
                <a:lnTo>
                  <a:pt x="2946685" y="6119754"/>
                </a:lnTo>
                <a:lnTo>
                  <a:pt x="2890409" y="6126736"/>
                </a:lnTo>
                <a:cubicBezTo>
                  <a:pt x="2889464" y="6126757"/>
                  <a:pt x="2866647" y="6125338"/>
                  <a:pt x="2865459" y="6125958"/>
                </a:cubicBezTo>
                <a:lnTo>
                  <a:pt x="2849650" y="6124598"/>
                </a:lnTo>
                <a:lnTo>
                  <a:pt x="2844642" y="6115722"/>
                </a:lnTo>
                <a:cubicBezTo>
                  <a:pt x="2832228" y="6111709"/>
                  <a:pt x="2794354" y="6111126"/>
                  <a:pt x="2772543" y="6109760"/>
                </a:cubicBezTo>
                <a:lnTo>
                  <a:pt x="2706438" y="6111061"/>
                </a:lnTo>
                <a:lnTo>
                  <a:pt x="2696814" y="6106893"/>
                </a:lnTo>
                <a:lnTo>
                  <a:pt x="2629247" y="6107127"/>
                </a:lnTo>
                <a:lnTo>
                  <a:pt x="2609381" y="6103582"/>
                </a:lnTo>
                <a:lnTo>
                  <a:pt x="2338391" y="6093320"/>
                </a:lnTo>
                <a:lnTo>
                  <a:pt x="2330294" y="6095512"/>
                </a:lnTo>
                <a:lnTo>
                  <a:pt x="2288518" y="6102090"/>
                </a:lnTo>
                <a:lnTo>
                  <a:pt x="2228015" y="6107455"/>
                </a:lnTo>
                <a:lnTo>
                  <a:pt x="2186520" y="6114195"/>
                </a:lnTo>
                <a:cubicBezTo>
                  <a:pt x="2175947" y="6114641"/>
                  <a:pt x="2173747" y="6109730"/>
                  <a:pt x="2164581" y="6110137"/>
                </a:cubicBezTo>
                <a:lnTo>
                  <a:pt x="2131523" y="6116642"/>
                </a:lnTo>
                <a:lnTo>
                  <a:pt x="2100339" y="6114580"/>
                </a:lnTo>
                <a:lnTo>
                  <a:pt x="2060032" y="6107388"/>
                </a:lnTo>
                <a:cubicBezTo>
                  <a:pt x="2046810" y="6102506"/>
                  <a:pt x="2035495" y="6084148"/>
                  <a:pt x="2018526" y="6092674"/>
                </a:cubicBezTo>
                <a:lnTo>
                  <a:pt x="1977869" y="6079666"/>
                </a:lnTo>
                <a:lnTo>
                  <a:pt x="1904165" y="6076875"/>
                </a:lnTo>
                <a:lnTo>
                  <a:pt x="1348899" y="6055847"/>
                </a:lnTo>
                <a:cubicBezTo>
                  <a:pt x="1334850" y="6058902"/>
                  <a:pt x="1329510" y="6065400"/>
                  <a:pt x="1306752" y="6065012"/>
                </a:cubicBezTo>
                <a:lnTo>
                  <a:pt x="1266722" y="6052736"/>
                </a:lnTo>
                <a:lnTo>
                  <a:pt x="25653" y="6005737"/>
                </a:lnTo>
                <a:cubicBezTo>
                  <a:pt x="10621" y="6005112"/>
                  <a:pt x="-808" y="5987609"/>
                  <a:pt x="45" y="5966529"/>
                </a:cubicBezTo>
                <a:lnTo>
                  <a:pt x="264242" y="37262"/>
                </a:lnTo>
                <a:cubicBezTo>
                  <a:pt x="265220" y="16144"/>
                  <a:pt x="278186" y="-499"/>
                  <a:pt x="293255" y="12"/>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29C37ED-44CC-9CBA-D95F-881B81ECAE55}"/>
              </a:ext>
            </a:extLst>
          </p:cNvPr>
          <p:cNvSpPr>
            <a:spLocks noGrp="1"/>
          </p:cNvSpPr>
          <p:nvPr>
            <p:ph type="title"/>
          </p:nvPr>
        </p:nvSpPr>
        <p:spPr>
          <a:xfrm>
            <a:off x="683959" y="702566"/>
            <a:ext cx="5412041" cy="1725632"/>
          </a:xfrm>
        </p:spPr>
        <p:txBody>
          <a:bodyPr vert="horz" lIns="91440" tIns="45720" rIns="91440" bIns="45720" rtlCol="0" anchor="ctr">
            <a:normAutofit/>
          </a:bodyPr>
          <a:lstStyle/>
          <a:p>
            <a:r>
              <a:rPr lang="en-US" dirty="0"/>
              <a:t>Hadith 1: </a:t>
            </a:r>
          </a:p>
        </p:txBody>
      </p:sp>
      <p:sp>
        <p:nvSpPr>
          <p:cNvPr id="3" name="Content Placeholder 2">
            <a:extLst>
              <a:ext uri="{FF2B5EF4-FFF2-40B4-BE49-F238E27FC236}">
                <a16:creationId xmlns:a16="http://schemas.microsoft.com/office/drawing/2014/main" id="{5C09ED04-577A-188E-404F-C0C131383B64}"/>
              </a:ext>
            </a:extLst>
          </p:cNvPr>
          <p:cNvSpPr>
            <a:spLocks noGrp="1"/>
          </p:cNvSpPr>
          <p:nvPr>
            <p:ph sz="half" idx="1"/>
          </p:nvPr>
        </p:nvSpPr>
        <p:spPr>
          <a:xfrm>
            <a:off x="683959" y="1914861"/>
            <a:ext cx="3462874" cy="4409740"/>
          </a:xfrm>
        </p:spPr>
        <p:txBody>
          <a:bodyPr vert="horz" lIns="91440" tIns="45720" rIns="91440" bIns="45720" rtlCol="0" anchor="ctr">
            <a:normAutofit fontScale="92500" lnSpcReduction="10000"/>
          </a:bodyPr>
          <a:lstStyle/>
          <a:p>
            <a:pPr marL="0">
              <a:buNone/>
            </a:pPr>
            <a:r>
              <a:rPr lang="en-US" sz="2600" i="1" dirty="0"/>
              <a:t>“Pride and arrogance are characteristics of the rural Bedouins, while calmness is found amongst the owners of sheep. </a:t>
            </a:r>
            <a:r>
              <a:rPr lang="en-US" sz="2600" i="1" dirty="0">
                <a:solidFill>
                  <a:srgbClr val="FFFF00"/>
                </a:solidFill>
              </a:rPr>
              <a:t>Faith is Yemeni</a:t>
            </a:r>
            <a:r>
              <a:rPr lang="en-US" sz="2600" i="1" dirty="0"/>
              <a:t>, and Wisdom is also Yemeni”</a:t>
            </a:r>
          </a:p>
        </p:txBody>
      </p:sp>
    </p:spTree>
    <p:extLst>
      <p:ext uri="{BB962C8B-B14F-4D97-AF65-F5344CB8AC3E}">
        <p14:creationId xmlns:p14="http://schemas.microsoft.com/office/powerpoint/2010/main" val="2393713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68F9D89-54B8-41F8-8839-49992D6458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6" name="Freeform: Shape 25">
            <a:extLst>
              <a:ext uri="{FF2B5EF4-FFF2-40B4-BE49-F238E27FC236}">
                <a16:creationId xmlns:a16="http://schemas.microsoft.com/office/drawing/2014/main" id="{F2EB764E-4EF9-4AB3-9ACB-6FFF21C3E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4403">
            <a:off x="7195185" y="461639"/>
            <a:ext cx="4481220" cy="5592370"/>
          </a:xfrm>
          <a:custGeom>
            <a:avLst/>
            <a:gdLst>
              <a:gd name="connsiteX0" fmla="*/ 4431251 w 5224396"/>
              <a:gd name="connsiteY0" fmla="*/ 0 h 6519822"/>
              <a:gd name="connsiteX1" fmla="*/ 4540700 w 5224396"/>
              <a:gd name="connsiteY1" fmla="*/ 1003920 h 6519822"/>
              <a:gd name="connsiteX2" fmla="*/ 5224396 w 5224396"/>
              <a:gd name="connsiteY2" fmla="*/ 1003920 h 6519822"/>
              <a:gd name="connsiteX3" fmla="*/ 5224396 w 5224396"/>
              <a:gd name="connsiteY3" fmla="*/ 6519822 h 6519822"/>
              <a:gd name="connsiteX4" fmla="*/ 766889 w 5224396"/>
              <a:gd name="connsiteY4" fmla="*/ 6519822 h 6519822"/>
              <a:gd name="connsiteX5" fmla="*/ 766889 w 5224396"/>
              <a:gd name="connsiteY5" fmla="*/ 5948076 h 6519822"/>
              <a:gd name="connsiteX6" fmla="*/ 597805 w 5224396"/>
              <a:gd name="connsiteY6" fmla="*/ 5966510 h 6519822"/>
              <a:gd name="connsiteX7" fmla="*/ 0 w 5224396"/>
              <a:gd name="connsiteY7" fmla="*/ 483098 h 6519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24396" h="6519822">
                <a:moveTo>
                  <a:pt x="4431251" y="0"/>
                </a:moveTo>
                <a:lnTo>
                  <a:pt x="4540700" y="1003920"/>
                </a:lnTo>
                <a:lnTo>
                  <a:pt x="5224396" y="1003920"/>
                </a:lnTo>
                <a:lnTo>
                  <a:pt x="5224396" y="6519822"/>
                </a:lnTo>
                <a:lnTo>
                  <a:pt x="766889" y="6519822"/>
                </a:lnTo>
                <a:lnTo>
                  <a:pt x="766889" y="5948076"/>
                </a:lnTo>
                <a:lnTo>
                  <a:pt x="597805" y="5966510"/>
                </a:lnTo>
                <a:lnTo>
                  <a:pt x="0" y="483098"/>
                </a:lnTo>
                <a:close/>
              </a:path>
            </a:pathLst>
          </a:custGeom>
          <a:solidFill>
            <a:srgbClr val="EFEEE9"/>
          </a:solidFill>
          <a:ln>
            <a:noFill/>
          </a:ln>
          <a:effectLst>
            <a:outerShdw blurRad="762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8" name="Title 7">
            <a:extLst>
              <a:ext uri="{FF2B5EF4-FFF2-40B4-BE49-F238E27FC236}">
                <a16:creationId xmlns:a16="http://schemas.microsoft.com/office/drawing/2014/main" id="{F80E1B82-F7DA-8B98-BF15-BFD65D97CFAB}"/>
              </a:ext>
            </a:extLst>
          </p:cNvPr>
          <p:cNvSpPr>
            <a:spLocks noGrp="1"/>
          </p:cNvSpPr>
          <p:nvPr>
            <p:ph type="title"/>
          </p:nvPr>
        </p:nvSpPr>
        <p:spPr>
          <a:xfrm>
            <a:off x="1219201" y="119744"/>
            <a:ext cx="6001454" cy="1284513"/>
          </a:xfrm>
        </p:spPr>
        <p:txBody>
          <a:bodyPr anchor="ctr">
            <a:normAutofit fontScale="90000"/>
          </a:bodyPr>
          <a:lstStyle/>
          <a:p>
            <a:r>
              <a:rPr lang="en-US" i="0" dirty="0">
                <a:latin typeface="Consolas"/>
              </a:rPr>
              <a:t>Hadith 1: Faith is Yemeni </a:t>
            </a:r>
            <a:r>
              <a:rPr lang="ar-SA" b="0" i="0" dirty="0">
                <a:effectLst/>
                <a:latin typeface="KFGQPC Uthman Taha Naskh"/>
              </a:rPr>
              <a:t>الإِيمَانُ يَمَانٍ</a:t>
            </a:r>
            <a:endParaRPr lang="en-GB" dirty="0"/>
          </a:p>
        </p:txBody>
      </p:sp>
      <p:sp>
        <p:nvSpPr>
          <p:cNvPr id="9" name="Content Placeholder 8">
            <a:extLst>
              <a:ext uri="{FF2B5EF4-FFF2-40B4-BE49-F238E27FC236}">
                <a16:creationId xmlns:a16="http://schemas.microsoft.com/office/drawing/2014/main" id="{249A2F3E-02B2-9E65-CCE8-93C8AD171202}"/>
              </a:ext>
            </a:extLst>
          </p:cNvPr>
          <p:cNvSpPr>
            <a:spLocks noGrp="1"/>
          </p:cNvSpPr>
          <p:nvPr>
            <p:ph idx="1"/>
          </p:nvPr>
        </p:nvSpPr>
        <p:spPr>
          <a:xfrm>
            <a:off x="195604" y="2663588"/>
            <a:ext cx="7544139" cy="2589178"/>
          </a:xfrm>
        </p:spPr>
        <p:txBody>
          <a:bodyPr anchor="ctr">
            <a:noAutofit/>
          </a:bodyPr>
          <a:lstStyle/>
          <a:p>
            <a:pPr>
              <a:lnSpc>
                <a:spcPct val="110000"/>
              </a:lnSpc>
              <a:spcBef>
                <a:spcPts val="750"/>
              </a:spcBef>
              <a:spcAft>
                <a:spcPts val="600"/>
              </a:spcAft>
              <a:buFont typeface="Arial" panose="020B0604020202020204" pitchFamily="34" charset="0"/>
              <a:buChar char="•"/>
            </a:pPr>
            <a:r>
              <a:rPr lang="en-GB" b="1" i="0" dirty="0">
                <a:solidFill>
                  <a:srgbClr val="FFFF00"/>
                </a:solidFill>
                <a:effectLst/>
                <a:latin typeface="Consolas" panose="020B0609020204030204" pitchFamily="49" charset="0"/>
              </a:rPr>
              <a:t>The Prophet's words</a:t>
            </a:r>
            <a:endParaRPr lang="en-GB" b="0" i="0" dirty="0">
              <a:solidFill>
                <a:srgbClr val="FFFF00"/>
              </a:solidFill>
              <a:effectLst/>
              <a:latin typeface="Consolas" panose="020B0609020204030204" pitchFamily="49" charset="0"/>
            </a:endParaRPr>
          </a:p>
          <a:p>
            <a:pPr marL="0" indent="0">
              <a:lnSpc>
                <a:spcPct val="110000"/>
              </a:lnSpc>
              <a:spcBef>
                <a:spcPts val="750"/>
              </a:spcBef>
              <a:spcAft>
                <a:spcPts val="600"/>
              </a:spcAft>
              <a:buNone/>
            </a:pPr>
            <a:r>
              <a:rPr lang="en-GB" b="0" i="0" dirty="0">
                <a:solidFill>
                  <a:srgbClr val="FFFF00"/>
                </a:solidFill>
                <a:effectLst/>
                <a:latin typeface="Consolas" panose="020B0609020204030204" pitchFamily="49" charset="0"/>
              </a:rPr>
              <a:t>The Prophet (saw) said, "Faith (Iman) is Yemeni, understanding (Fiqh) is Yemeni and wisdom (Hikmah) is Yemeni".</a:t>
            </a:r>
          </a:p>
          <a:p>
            <a:pPr>
              <a:lnSpc>
                <a:spcPct val="110000"/>
              </a:lnSpc>
              <a:spcBef>
                <a:spcPts val="750"/>
              </a:spcBef>
              <a:spcAft>
                <a:spcPts val="1500"/>
              </a:spcAft>
              <a:buFont typeface="Arial" panose="020B0604020202020204" pitchFamily="34" charset="0"/>
              <a:buChar char="•"/>
            </a:pPr>
            <a:r>
              <a:rPr lang="en-GB" b="1" i="0" dirty="0">
                <a:solidFill>
                  <a:srgbClr val="FFFF00"/>
                </a:solidFill>
                <a:effectLst/>
                <a:latin typeface="Consolas" panose="020B0609020204030204" pitchFamily="49" charset="0"/>
              </a:rPr>
              <a:t>The Prophet's actions</a:t>
            </a:r>
            <a:endParaRPr lang="en-GB" b="0" i="0" dirty="0">
              <a:solidFill>
                <a:srgbClr val="FFFF00"/>
              </a:solidFill>
              <a:effectLst/>
              <a:latin typeface="Consolas" panose="020B0609020204030204" pitchFamily="49" charset="0"/>
            </a:endParaRPr>
          </a:p>
          <a:p>
            <a:pPr marL="0" indent="0" fontAlgn="ctr">
              <a:lnSpc>
                <a:spcPct val="110000"/>
              </a:lnSpc>
              <a:spcBef>
                <a:spcPts val="750"/>
              </a:spcBef>
              <a:spcAft>
                <a:spcPts val="1500"/>
              </a:spcAft>
              <a:buNone/>
            </a:pPr>
            <a:r>
              <a:rPr lang="en-GB" b="0" i="0" dirty="0">
                <a:solidFill>
                  <a:srgbClr val="FFFF00"/>
                </a:solidFill>
                <a:effectLst/>
                <a:latin typeface="Consolas" panose="020B0609020204030204" pitchFamily="49" charset="0"/>
              </a:rPr>
              <a:t>The Prophet (saw) also pointed towards Yemen and said, “Faith is there”. </a:t>
            </a:r>
          </a:p>
          <a:p>
            <a:pPr>
              <a:lnSpc>
                <a:spcPct val="110000"/>
              </a:lnSpc>
              <a:spcBef>
                <a:spcPts val="750"/>
              </a:spcBef>
              <a:spcAft>
                <a:spcPts val="1500"/>
              </a:spcAft>
            </a:pPr>
            <a:r>
              <a:rPr lang="en-GB" b="1" i="0" dirty="0">
                <a:solidFill>
                  <a:srgbClr val="FFFF00"/>
                </a:solidFill>
                <a:effectLst/>
                <a:latin typeface="Consolas" panose="020B0609020204030204" pitchFamily="49" charset="0"/>
              </a:rPr>
              <a:t>Brief History</a:t>
            </a:r>
          </a:p>
          <a:p>
            <a:pPr>
              <a:lnSpc>
                <a:spcPct val="110000"/>
              </a:lnSpc>
              <a:spcBef>
                <a:spcPts val="750"/>
              </a:spcBef>
              <a:spcAft>
                <a:spcPts val="1500"/>
              </a:spcAft>
            </a:pPr>
            <a:r>
              <a:rPr lang="en-GB" b="0" i="0" dirty="0">
                <a:solidFill>
                  <a:srgbClr val="FFFF00"/>
                </a:solidFill>
                <a:effectLst/>
                <a:latin typeface="Consolas" panose="020B0609020204030204" pitchFamily="49" charset="0"/>
              </a:rPr>
              <a:t>Yemen is significant in Islamic history because the Prophet (saw) descended from Yemen (Ancestry) and was sheltered by the descendants of Yemen. The Prophet's tribe, the Quraysh, are descendants of the Banu </a:t>
            </a:r>
            <a:r>
              <a:rPr lang="en-GB" b="0" i="0" dirty="0" err="1">
                <a:solidFill>
                  <a:srgbClr val="FFFF00"/>
                </a:solidFill>
                <a:effectLst/>
                <a:latin typeface="Consolas" panose="020B0609020204030204" pitchFamily="49" charset="0"/>
              </a:rPr>
              <a:t>Jurhum</a:t>
            </a:r>
            <a:r>
              <a:rPr lang="en-GB" b="0" i="0" dirty="0">
                <a:solidFill>
                  <a:srgbClr val="FFFF00"/>
                </a:solidFill>
                <a:effectLst/>
                <a:latin typeface="Consolas" panose="020B0609020204030204" pitchFamily="49" charset="0"/>
              </a:rPr>
              <a:t>, a pure Arab tribe from Yemen. The Ansar of Madinah, who took in the Prophet and </a:t>
            </a:r>
            <a:r>
              <a:rPr lang="en-GB" b="0" i="0" dirty="0" err="1">
                <a:solidFill>
                  <a:srgbClr val="FFFF00"/>
                </a:solidFill>
                <a:effectLst/>
                <a:latin typeface="Consolas" panose="020B0609020204030204" pitchFamily="49" charset="0"/>
              </a:rPr>
              <a:t>Muhajirun</a:t>
            </a:r>
            <a:r>
              <a:rPr lang="en-GB" b="0" i="0" dirty="0">
                <a:solidFill>
                  <a:srgbClr val="FFFF00"/>
                </a:solidFill>
                <a:effectLst/>
                <a:latin typeface="Consolas" panose="020B0609020204030204" pitchFamily="49" charset="0"/>
              </a:rPr>
              <a:t>, also have roots in Yemen.  </a:t>
            </a:r>
            <a:endParaRPr lang="en-GB" sz="200" b="0" i="0" dirty="0">
              <a:solidFill>
                <a:srgbClr val="FFFF00"/>
              </a:solidFill>
              <a:effectLst/>
              <a:latin typeface="Google Sans"/>
            </a:endParaRPr>
          </a:p>
          <a:p>
            <a:pPr>
              <a:lnSpc>
                <a:spcPct val="110000"/>
              </a:lnSpc>
            </a:pPr>
            <a:endParaRPr lang="en-GB" sz="200" dirty="0">
              <a:solidFill>
                <a:srgbClr val="FFFF00"/>
              </a:solidFill>
            </a:endParaRPr>
          </a:p>
        </p:txBody>
      </p:sp>
      <p:pic>
        <p:nvPicPr>
          <p:cNvPr id="11" name="Picture 10" descr="Lights from a city">
            <a:extLst>
              <a:ext uri="{FF2B5EF4-FFF2-40B4-BE49-F238E27FC236}">
                <a16:creationId xmlns:a16="http://schemas.microsoft.com/office/drawing/2014/main" id="{59DCB45D-EFBE-DC88-E5A4-13F1C3C25211}"/>
              </a:ext>
            </a:extLst>
          </p:cNvPr>
          <p:cNvPicPr>
            <a:picLocks noChangeAspect="1"/>
          </p:cNvPicPr>
          <p:nvPr/>
        </p:nvPicPr>
        <p:blipFill>
          <a:blip r:embed="rId2">
            <a:alphaModFix/>
          </a:blip>
          <a:srcRect l="21360" r="26286" b="1"/>
          <a:stretch/>
        </p:blipFill>
        <p:spPr>
          <a:xfrm rot="221627">
            <a:off x="7453801" y="674366"/>
            <a:ext cx="4231816" cy="5417709"/>
          </a:xfrm>
          <a:custGeom>
            <a:avLst/>
            <a:gdLst/>
            <a:ahLst/>
            <a:cxnLst/>
            <a:rect l="l" t="t" r="r" b="b"/>
            <a:pathLst>
              <a:path w="4957370" h="6320484">
                <a:moveTo>
                  <a:pt x="4188629" y="0"/>
                </a:moveTo>
                <a:lnTo>
                  <a:pt x="4218585" y="18617"/>
                </a:lnTo>
                <a:cubicBezTo>
                  <a:pt x="4219145" y="29178"/>
                  <a:pt x="4219703" y="39738"/>
                  <a:pt x="4220262" y="50299"/>
                </a:cubicBezTo>
                <a:lnTo>
                  <a:pt x="4223340" y="51687"/>
                </a:lnTo>
                <a:cubicBezTo>
                  <a:pt x="4233026" y="52344"/>
                  <a:pt x="4240723" y="38431"/>
                  <a:pt x="4243015" y="81229"/>
                </a:cubicBezTo>
                <a:cubicBezTo>
                  <a:pt x="4234697" y="102698"/>
                  <a:pt x="4229805" y="122275"/>
                  <a:pt x="4227211" y="140805"/>
                </a:cubicBezTo>
                <a:lnTo>
                  <a:pt x="4226312" y="164608"/>
                </a:lnTo>
                <a:lnTo>
                  <a:pt x="4231135" y="255748"/>
                </a:lnTo>
                <a:cubicBezTo>
                  <a:pt x="4232593" y="271116"/>
                  <a:pt x="4234052" y="286485"/>
                  <a:pt x="4235510" y="301854"/>
                </a:cubicBezTo>
                <a:cubicBezTo>
                  <a:pt x="4235774" y="306768"/>
                  <a:pt x="4235830" y="317328"/>
                  <a:pt x="4235520" y="330419"/>
                </a:cubicBezTo>
                <a:lnTo>
                  <a:pt x="4235310" y="334637"/>
                </a:lnTo>
                <a:lnTo>
                  <a:pt x="4247536" y="565646"/>
                </a:lnTo>
                <a:lnTo>
                  <a:pt x="4249754" y="570256"/>
                </a:lnTo>
                <a:cubicBezTo>
                  <a:pt x="4251067" y="577685"/>
                  <a:pt x="4250868" y="585797"/>
                  <a:pt x="4250202" y="594123"/>
                </a:cubicBezTo>
                <a:lnTo>
                  <a:pt x="4249459" y="602017"/>
                </a:lnTo>
                <a:lnTo>
                  <a:pt x="4255354" y="713404"/>
                </a:lnTo>
                <a:lnTo>
                  <a:pt x="4257508" y="714073"/>
                </a:lnTo>
                <a:cubicBezTo>
                  <a:pt x="4259622" y="720223"/>
                  <a:pt x="4263181" y="727234"/>
                  <a:pt x="4265497" y="749513"/>
                </a:cubicBezTo>
                <a:cubicBezTo>
                  <a:pt x="4257720" y="777760"/>
                  <a:pt x="4282009" y="812594"/>
                  <a:pt x="4271401" y="847749"/>
                </a:cubicBezTo>
                <a:cubicBezTo>
                  <a:pt x="4269058" y="860507"/>
                  <a:pt x="4271354" y="898948"/>
                  <a:pt x="4277600" y="905577"/>
                </a:cubicBezTo>
                <a:cubicBezTo>
                  <a:pt x="4279276" y="913460"/>
                  <a:pt x="4277660" y="923050"/>
                  <a:pt x="4284143" y="926055"/>
                </a:cubicBezTo>
                <a:cubicBezTo>
                  <a:pt x="4292030" y="931337"/>
                  <a:pt x="4281721" y="960641"/>
                  <a:pt x="4290465" y="955655"/>
                </a:cubicBezTo>
                <a:cubicBezTo>
                  <a:pt x="4286952" y="966045"/>
                  <a:pt x="4289362" y="974748"/>
                  <a:pt x="4293246" y="982888"/>
                </a:cubicBezTo>
                <a:lnTo>
                  <a:pt x="4298563" y="993803"/>
                </a:lnTo>
                <a:lnTo>
                  <a:pt x="4540105" y="1009893"/>
                </a:lnTo>
                <a:lnTo>
                  <a:pt x="4911733" y="1030269"/>
                </a:lnTo>
                <a:lnTo>
                  <a:pt x="4939495" y="1052023"/>
                </a:lnTo>
                <a:cubicBezTo>
                  <a:pt x="4938906" y="1062583"/>
                  <a:pt x="4938317" y="1073141"/>
                  <a:pt x="4937728" y="1083700"/>
                </a:cubicBezTo>
                <a:lnTo>
                  <a:pt x="4940638" y="1085413"/>
                </a:lnTo>
                <a:cubicBezTo>
                  <a:pt x="4950195" y="1087116"/>
                  <a:pt x="4959355" y="1074120"/>
                  <a:pt x="4956995" y="1116915"/>
                </a:cubicBezTo>
                <a:cubicBezTo>
                  <a:pt x="4946399" y="1137355"/>
                  <a:pt x="4939414" y="1156286"/>
                  <a:pt x="4934827" y="1174426"/>
                </a:cubicBezTo>
                <a:lnTo>
                  <a:pt x="4931354" y="1197992"/>
                </a:lnTo>
                <a:lnTo>
                  <a:pt x="4926270" y="1289117"/>
                </a:lnTo>
                <a:cubicBezTo>
                  <a:pt x="4926054" y="1304553"/>
                  <a:pt x="4925839" y="1319990"/>
                  <a:pt x="4925623" y="1335426"/>
                </a:cubicBezTo>
                <a:cubicBezTo>
                  <a:pt x="4925353" y="1340339"/>
                  <a:pt x="4924264" y="1350844"/>
                  <a:pt x="4922537" y="1363823"/>
                </a:cubicBezTo>
                <a:lnTo>
                  <a:pt x="4921871" y="1367995"/>
                </a:lnTo>
                <a:lnTo>
                  <a:pt x="4908988" y="1598968"/>
                </a:lnTo>
                <a:lnTo>
                  <a:pt x="4910694" y="1603791"/>
                </a:lnTo>
                <a:cubicBezTo>
                  <a:pt x="4911194" y="1611318"/>
                  <a:pt x="4910117" y="1619361"/>
                  <a:pt x="4908552" y="1627566"/>
                </a:cubicBezTo>
                <a:lnTo>
                  <a:pt x="4906959" y="1635333"/>
                </a:lnTo>
                <a:lnTo>
                  <a:pt x="4900747" y="1746703"/>
                </a:lnTo>
                <a:lnTo>
                  <a:pt x="4902815" y="1747601"/>
                </a:lnTo>
                <a:cubicBezTo>
                  <a:pt x="4904250" y="1753944"/>
                  <a:pt x="4907029" y="1761300"/>
                  <a:pt x="4906917" y="1783698"/>
                </a:cubicBezTo>
                <a:cubicBezTo>
                  <a:pt x="4896124" y="1810936"/>
                  <a:pt x="4916495" y="1848198"/>
                  <a:pt x="4902139" y="1881995"/>
                </a:cubicBezTo>
                <a:cubicBezTo>
                  <a:pt x="4898428" y="1894424"/>
                  <a:pt x="4896544" y="1932888"/>
                  <a:pt x="4902035" y="1940154"/>
                </a:cubicBezTo>
                <a:cubicBezTo>
                  <a:pt x="4902846" y="1948172"/>
                  <a:pt x="4900200" y="1957532"/>
                  <a:pt x="4906319" y="1961221"/>
                </a:cubicBezTo>
                <a:cubicBezTo>
                  <a:pt x="4913588" y="1967327"/>
                  <a:pt x="4900163" y="1995341"/>
                  <a:pt x="4909396" y="1991332"/>
                </a:cubicBezTo>
                <a:cubicBezTo>
                  <a:pt x="4900159" y="2011227"/>
                  <a:pt x="4915207" y="2026986"/>
                  <a:pt x="4918176" y="2043680"/>
                </a:cubicBezTo>
                <a:lnTo>
                  <a:pt x="4920444" y="2093780"/>
                </a:lnTo>
                <a:cubicBezTo>
                  <a:pt x="4920152" y="2104963"/>
                  <a:pt x="4919859" y="2116147"/>
                  <a:pt x="4919568" y="2127331"/>
                </a:cubicBezTo>
                <a:cubicBezTo>
                  <a:pt x="4919414" y="2128947"/>
                  <a:pt x="4919260" y="2130563"/>
                  <a:pt x="4919107" y="2132180"/>
                </a:cubicBezTo>
                <a:lnTo>
                  <a:pt x="4910026" y="2171984"/>
                </a:lnTo>
                <a:cubicBezTo>
                  <a:pt x="4911227" y="2172990"/>
                  <a:pt x="4912324" y="2174315"/>
                  <a:pt x="4913276" y="2175920"/>
                </a:cubicBezTo>
                <a:lnTo>
                  <a:pt x="4916106" y="2188707"/>
                </a:lnTo>
                <a:lnTo>
                  <a:pt x="4911385" y="2199268"/>
                </a:lnTo>
                <a:lnTo>
                  <a:pt x="4901244" y="2249378"/>
                </a:lnTo>
                <a:lnTo>
                  <a:pt x="4890393" y="2322907"/>
                </a:lnTo>
                <a:lnTo>
                  <a:pt x="4885532" y="2333841"/>
                </a:lnTo>
                <a:cubicBezTo>
                  <a:pt x="4879467" y="2359072"/>
                  <a:pt x="4882601" y="2390080"/>
                  <a:pt x="4871165" y="2405746"/>
                </a:cubicBezTo>
                <a:lnTo>
                  <a:pt x="4867465" y="2443689"/>
                </a:lnTo>
                <a:lnTo>
                  <a:pt x="4871110" y="2448134"/>
                </a:lnTo>
                <a:lnTo>
                  <a:pt x="4869467" y="2459306"/>
                </a:lnTo>
                <a:cubicBezTo>
                  <a:pt x="4869603" y="2460323"/>
                  <a:pt x="4869741" y="2461340"/>
                  <a:pt x="4869877" y="2462358"/>
                </a:cubicBezTo>
                <a:cubicBezTo>
                  <a:pt x="4870681" y="2468183"/>
                  <a:pt x="4871335" y="2473955"/>
                  <a:pt x="4871382" y="2479770"/>
                </a:cubicBezTo>
                <a:cubicBezTo>
                  <a:pt x="4856871" y="2476510"/>
                  <a:pt x="4862556" y="2505567"/>
                  <a:pt x="4859960" y="2514583"/>
                </a:cubicBezTo>
                <a:lnTo>
                  <a:pt x="4857909" y="2514709"/>
                </a:lnTo>
                <a:lnTo>
                  <a:pt x="4849446" y="2666439"/>
                </a:lnTo>
                <a:lnTo>
                  <a:pt x="4858101" y="2690544"/>
                </a:lnTo>
                <a:cubicBezTo>
                  <a:pt x="4858857" y="2707245"/>
                  <a:pt x="4859613" y="2723945"/>
                  <a:pt x="4860369" y="2740646"/>
                </a:cubicBezTo>
                <a:cubicBezTo>
                  <a:pt x="4860076" y="2751830"/>
                  <a:pt x="4859785" y="2763013"/>
                  <a:pt x="4859492" y="2774197"/>
                </a:cubicBezTo>
                <a:lnTo>
                  <a:pt x="4859032" y="2779045"/>
                </a:lnTo>
                <a:lnTo>
                  <a:pt x="4849950" y="2818850"/>
                </a:lnTo>
                <a:cubicBezTo>
                  <a:pt x="4851152" y="2819856"/>
                  <a:pt x="4852248" y="2821182"/>
                  <a:pt x="4853201" y="2822786"/>
                </a:cubicBezTo>
                <a:lnTo>
                  <a:pt x="4856030" y="2835573"/>
                </a:lnTo>
                <a:lnTo>
                  <a:pt x="4851309" y="2846133"/>
                </a:lnTo>
                <a:lnTo>
                  <a:pt x="4841168" y="2896246"/>
                </a:lnTo>
                <a:lnTo>
                  <a:pt x="4833868" y="2945711"/>
                </a:lnTo>
                <a:cubicBezTo>
                  <a:pt x="4815252" y="3297000"/>
                  <a:pt x="4781620" y="3653361"/>
                  <a:pt x="4778020" y="3999577"/>
                </a:cubicBezTo>
                <a:cubicBezTo>
                  <a:pt x="4775081" y="4078096"/>
                  <a:pt x="4768227" y="4174113"/>
                  <a:pt x="4765288" y="4252632"/>
                </a:cubicBezTo>
                <a:cubicBezTo>
                  <a:pt x="4771867" y="4246730"/>
                  <a:pt x="4761520" y="4396558"/>
                  <a:pt x="4754250" y="4414955"/>
                </a:cubicBezTo>
                <a:lnTo>
                  <a:pt x="4663870" y="6050064"/>
                </a:lnTo>
                <a:lnTo>
                  <a:pt x="4669145" y="6086684"/>
                </a:lnTo>
                <a:cubicBezTo>
                  <a:pt x="4674909" y="6094577"/>
                  <a:pt x="4671608" y="6098657"/>
                  <a:pt x="4672665" y="6121067"/>
                </a:cubicBezTo>
                <a:cubicBezTo>
                  <a:pt x="4673721" y="6143476"/>
                  <a:pt x="4657066" y="6177068"/>
                  <a:pt x="4675485" y="6221142"/>
                </a:cubicBezTo>
                <a:cubicBezTo>
                  <a:pt x="4675068" y="6228689"/>
                  <a:pt x="4665430" y="6246990"/>
                  <a:pt x="4657006" y="6255466"/>
                </a:cubicBezTo>
                <a:lnTo>
                  <a:pt x="4652373" y="6258160"/>
                </a:lnTo>
                <a:cubicBezTo>
                  <a:pt x="4651226" y="6278927"/>
                  <a:pt x="4653178" y="6296913"/>
                  <a:pt x="4648931" y="6320461"/>
                </a:cubicBezTo>
                <a:cubicBezTo>
                  <a:pt x="4542790" y="6322747"/>
                  <a:pt x="2133595" y="6155193"/>
                  <a:pt x="732080" y="6068362"/>
                </a:cubicBezTo>
                <a:lnTo>
                  <a:pt x="423039" y="6051307"/>
                </a:lnTo>
                <a:lnTo>
                  <a:pt x="427345" y="6011137"/>
                </a:lnTo>
                <a:lnTo>
                  <a:pt x="431547" y="6004548"/>
                </a:lnTo>
                <a:cubicBezTo>
                  <a:pt x="432075" y="6003448"/>
                  <a:pt x="431724" y="6002721"/>
                  <a:pt x="431815" y="6001808"/>
                </a:cubicBezTo>
                <a:lnTo>
                  <a:pt x="432084" y="5999067"/>
                </a:lnTo>
                <a:cubicBezTo>
                  <a:pt x="432261" y="5997240"/>
                  <a:pt x="432627" y="5995212"/>
                  <a:pt x="432619" y="5993584"/>
                </a:cubicBezTo>
                <a:cubicBezTo>
                  <a:pt x="432563" y="5983140"/>
                  <a:pt x="431486" y="5996073"/>
                  <a:pt x="432305" y="5987694"/>
                </a:cubicBezTo>
                <a:cubicBezTo>
                  <a:pt x="432112" y="5986644"/>
                  <a:pt x="431788" y="5985763"/>
                  <a:pt x="431724" y="5984546"/>
                </a:cubicBezTo>
                <a:cubicBezTo>
                  <a:pt x="431682" y="5983776"/>
                  <a:pt x="432031" y="5982573"/>
                  <a:pt x="431991" y="5981803"/>
                </a:cubicBezTo>
                <a:cubicBezTo>
                  <a:pt x="431612" y="5974675"/>
                  <a:pt x="431062" y="5982198"/>
                  <a:pt x="431677" y="5975914"/>
                </a:cubicBezTo>
                <a:lnTo>
                  <a:pt x="431096" y="5972765"/>
                </a:lnTo>
                <a:cubicBezTo>
                  <a:pt x="429687" y="5965140"/>
                  <a:pt x="429650" y="5969355"/>
                  <a:pt x="430469" y="5960984"/>
                </a:cubicBezTo>
                <a:cubicBezTo>
                  <a:pt x="430275" y="5959935"/>
                  <a:pt x="429953" y="5959052"/>
                  <a:pt x="429887" y="5957836"/>
                </a:cubicBezTo>
                <a:cubicBezTo>
                  <a:pt x="429845" y="5957067"/>
                  <a:pt x="430277" y="5955758"/>
                  <a:pt x="430154" y="5955094"/>
                </a:cubicBezTo>
                <a:cubicBezTo>
                  <a:pt x="429881" y="5953610"/>
                  <a:pt x="427716" y="5954033"/>
                  <a:pt x="428725" y="5951537"/>
                </a:cubicBezTo>
                <a:lnTo>
                  <a:pt x="434114" y="5888089"/>
                </a:lnTo>
                <a:lnTo>
                  <a:pt x="456311" y="5468000"/>
                </a:lnTo>
                <a:lnTo>
                  <a:pt x="270548" y="5477940"/>
                </a:lnTo>
                <a:lnTo>
                  <a:pt x="270475" y="5437540"/>
                </a:lnTo>
                <a:lnTo>
                  <a:pt x="273938" y="5430534"/>
                </a:lnTo>
                <a:cubicBezTo>
                  <a:pt x="274344" y="5429384"/>
                  <a:pt x="273916" y="5428699"/>
                  <a:pt x="273907" y="5427782"/>
                </a:cubicBezTo>
                <a:lnTo>
                  <a:pt x="273878" y="5425027"/>
                </a:lnTo>
                <a:cubicBezTo>
                  <a:pt x="273856" y="5423192"/>
                  <a:pt x="273999" y="5421136"/>
                  <a:pt x="273815" y="5419519"/>
                </a:cubicBezTo>
                <a:cubicBezTo>
                  <a:pt x="272628" y="5409143"/>
                  <a:pt x="272958" y="5422116"/>
                  <a:pt x="272865" y="5413698"/>
                </a:cubicBezTo>
                <a:cubicBezTo>
                  <a:pt x="272559" y="5412674"/>
                  <a:pt x="272142" y="5411834"/>
                  <a:pt x="271945" y="5410631"/>
                </a:cubicBezTo>
                <a:cubicBezTo>
                  <a:pt x="271820" y="5409870"/>
                  <a:pt x="272038" y="5408637"/>
                  <a:pt x="271914" y="5407876"/>
                </a:cubicBezTo>
                <a:cubicBezTo>
                  <a:pt x="270765" y="5400830"/>
                  <a:pt x="271034" y="5408369"/>
                  <a:pt x="270963" y="5402055"/>
                </a:cubicBezTo>
                <a:lnTo>
                  <a:pt x="270045" y="5398988"/>
                </a:lnTo>
                <a:cubicBezTo>
                  <a:pt x="267818" y="5391560"/>
                  <a:pt x="268238" y="5395755"/>
                  <a:pt x="268144" y="5387344"/>
                </a:cubicBezTo>
                <a:cubicBezTo>
                  <a:pt x="267838" y="5386322"/>
                  <a:pt x="267422" y="5385479"/>
                  <a:pt x="267225" y="5384278"/>
                </a:cubicBezTo>
                <a:cubicBezTo>
                  <a:pt x="267100" y="5383518"/>
                  <a:pt x="267387" y="5382170"/>
                  <a:pt x="267193" y="5381523"/>
                </a:cubicBezTo>
                <a:cubicBezTo>
                  <a:pt x="266761" y="5380077"/>
                  <a:pt x="264655" y="5380732"/>
                  <a:pt x="265387" y="5378142"/>
                </a:cubicBezTo>
                <a:lnTo>
                  <a:pt x="263868" y="5314483"/>
                </a:lnTo>
                <a:lnTo>
                  <a:pt x="192698" y="4040419"/>
                </a:lnTo>
                <a:lnTo>
                  <a:pt x="0" y="208389"/>
                </a:lnTo>
                <a:cubicBezTo>
                  <a:pt x="324855" y="204302"/>
                  <a:pt x="2354391" y="86208"/>
                  <a:pt x="2990554" y="54813"/>
                </a:cubicBezTo>
                <a:lnTo>
                  <a:pt x="3816982" y="20020"/>
                </a:lnTo>
                <a:close/>
              </a:path>
            </a:pathLst>
          </a:custGeom>
        </p:spPr>
      </p:pic>
      <p:sp>
        <p:nvSpPr>
          <p:cNvPr id="28" name="Freeform: Shape 27">
            <a:extLst>
              <a:ext uri="{FF2B5EF4-FFF2-40B4-BE49-F238E27FC236}">
                <a16:creationId xmlns:a16="http://schemas.microsoft.com/office/drawing/2014/main" id="{D3D27CB3-A194-4D33-8FF6-0B71CA5A34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 y="5860752"/>
            <a:ext cx="7955435" cy="1000958"/>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21659 w 9517857"/>
              <a:gd name="connsiteY21" fmla="*/ 71269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366876 w 9517857"/>
              <a:gd name="connsiteY86" fmla="*/ 248468 h 918356"/>
              <a:gd name="connsiteX87" fmla="*/ 7565449 w 9517857"/>
              <a:gd name="connsiteY87" fmla="*/ 258950 h 918356"/>
              <a:gd name="connsiteX88" fmla="*/ 7599285 w 9517857"/>
              <a:gd name="connsiteY88" fmla="*/ 266021 h 918356"/>
              <a:gd name="connsiteX89" fmla="*/ 7644411 w 9517857"/>
              <a:gd name="connsiteY89" fmla="*/ 258986 h 918356"/>
              <a:gd name="connsiteX90" fmla="*/ 7825110 w 9517857"/>
              <a:gd name="connsiteY90" fmla="*/ 229109 h 918356"/>
              <a:gd name="connsiteX91" fmla="*/ 7965804 w 9517857"/>
              <a:gd name="connsiteY91" fmla="*/ 190545 h 918356"/>
              <a:gd name="connsiteX92" fmla="*/ 8147401 w 9517857"/>
              <a:gd name="connsiteY92" fmla="*/ 205617 h 918356"/>
              <a:gd name="connsiteX93" fmla="*/ 8256033 w 9517857"/>
              <a:gd name="connsiteY93" fmla="*/ 193713 h 918356"/>
              <a:gd name="connsiteX94" fmla="*/ 8410677 w 9517857"/>
              <a:gd name="connsiteY94" fmla="*/ 172167 h 918356"/>
              <a:gd name="connsiteX95" fmla="*/ 8617841 w 9517857"/>
              <a:gd name="connsiteY95" fmla="*/ 155167 h 918356"/>
              <a:gd name="connsiteX96" fmla="*/ 8715976 w 9517857"/>
              <a:gd name="connsiteY96" fmla="*/ 178374 h 918356"/>
              <a:gd name="connsiteX97" fmla="*/ 8778827 w 9517857"/>
              <a:gd name="connsiteY97" fmla="*/ 172936 h 918356"/>
              <a:gd name="connsiteX98" fmla="*/ 8840778 w 9517857"/>
              <a:gd name="connsiteY98" fmla="*/ 143149 h 918356"/>
              <a:gd name="connsiteX99" fmla="*/ 9010380 w 9517857"/>
              <a:gd name="connsiteY99" fmla="*/ 91891 h 918356"/>
              <a:gd name="connsiteX100" fmla="*/ 9110856 w 9517857"/>
              <a:gd name="connsiteY100" fmla="*/ 70997 h 918356"/>
              <a:gd name="connsiteX101" fmla="*/ 9268817 w 9517857"/>
              <a:gd name="connsiteY101" fmla="*/ 53082 h 918356"/>
              <a:gd name="connsiteX102" fmla="*/ 9316667 w 9517857"/>
              <a:gd name="connsiteY102" fmla="*/ 45047 h 918356"/>
              <a:gd name="connsiteX103" fmla="*/ 9428209 w 9517857"/>
              <a:gd name="connsiteY103" fmla="*/ 29923 h 918356"/>
              <a:gd name="connsiteX104" fmla="*/ 9517856 w 9517857"/>
              <a:gd name="connsiteY104"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651826 w 9517857"/>
              <a:gd name="connsiteY17" fmla="*/ 738338 h 918356"/>
              <a:gd name="connsiteX18" fmla="*/ 727985 w 9517857"/>
              <a:gd name="connsiteY18" fmla="*/ 719826 h 918356"/>
              <a:gd name="connsiteX19" fmla="*/ 778982 w 9517857"/>
              <a:gd name="connsiteY19" fmla="*/ 710142 h 918356"/>
              <a:gd name="connsiteX20" fmla="*/ 849944 w 9517857"/>
              <a:gd name="connsiteY20" fmla="*/ 717987 h 918356"/>
              <a:gd name="connsiteX21" fmla="*/ 901402 w 9517857"/>
              <a:gd name="connsiteY21" fmla="*/ 729045 h 918356"/>
              <a:gd name="connsiteX22" fmla="*/ 930946 w 9517857"/>
              <a:gd name="connsiteY22" fmla="*/ 734046 h 918356"/>
              <a:gd name="connsiteX23" fmla="*/ 986250 w 9517857"/>
              <a:gd name="connsiteY23" fmla="*/ 713530 h 918356"/>
              <a:gd name="connsiteX24" fmla="*/ 1013752 w 9517857"/>
              <a:gd name="connsiteY24" fmla="*/ 713361 h 918356"/>
              <a:gd name="connsiteX25" fmla="*/ 1023734 w 9517857"/>
              <a:gd name="connsiteY25" fmla="*/ 718571 h 918356"/>
              <a:gd name="connsiteX26" fmla="*/ 1063207 w 9517857"/>
              <a:gd name="connsiteY26" fmla="*/ 715651 h 918356"/>
              <a:gd name="connsiteX27" fmla="*/ 1081980 w 9517857"/>
              <a:gd name="connsiteY27" fmla="*/ 738455 h 918356"/>
              <a:gd name="connsiteX28" fmla="*/ 1218120 w 9517857"/>
              <a:gd name="connsiteY28" fmla="*/ 713280 h 918356"/>
              <a:gd name="connsiteX29" fmla="*/ 1397459 w 9517857"/>
              <a:gd name="connsiteY29" fmla="*/ 691190 h 918356"/>
              <a:gd name="connsiteX30" fmla="*/ 1580688 w 9517857"/>
              <a:gd name="connsiteY30" fmla="*/ 693697 h 918356"/>
              <a:gd name="connsiteX31" fmla="*/ 1772334 w 9517857"/>
              <a:gd name="connsiteY31" fmla="*/ 710640 h 918356"/>
              <a:gd name="connsiteX32" fmla="*/ 2002561 w 9517857"/>
              <a:gd name="connsiteY32" fmla="*/ 659917 h 918356"/>
              <a:gd name="connsiteX33" fmla="*/ 2135144 w 9517857"/>
              <a:gd name="connsiteY33" fmla="*/ 636501 h 918356"/>
              <a:gd name="connsiteX34" fmla="*/ 2440292 w 9517857"/>
              <a:gd name="connsiteY34" fmla="*/ 593862 h 918356"/>
              <a:gd name="connsiteX35" fmla="*/ 2547829 w 9517857"/>
              <a:gd name="connsiteY35" fmla="*/ 566150 h 918356"/>
              <a:gd name="connsiteX36" fmla="*/ 2658055 w 9517857"/>
              <a:gd name="connsiteY36" fmla="*/ 578727 h 918356"/>
              <a:gd name="connsiteX37" fmla="*/ 2693698 w 9517857"/>
              <a:gd name="connsiteY37" fmla="*/ 560029 h 918356"/>
              <a:gd name="connsiteX38" fmla="*/ 2699673 w 9517857"/>
              <a:gd name="connsiteY38" fmla="*/ 556400 h 918356"/>
              <a:gd name="connsiteX39" fmla="*/ 2727306 w 9517857"/>
              <a:gd name="connsiteY39" fmla="*/ 550698 h 918356"/>
              <a:gd name="connsiteX40" fmla="*/ 2730451 w 9517857"/>
              <a:gd name="connsiteY40" fmla="*/ 538058 h 918356"/>
              <a:gd name="connsiteX41" fmla="*/ 2768713 w 9517857"/>
              <a:gd name="connsiteY41" fmla="*/ 521575 h 918356"/>
              <a:gd name="connsiteX42" fmla="*/ 2820868 w 9517857"/>
              <a:gd name="connsiteY42" fmla="*/ 514160 h 918356"/>
              <a:gd name="connsiteX43" fmla="*/ 3073635 w 9517857"/>
              <a:gd name="connsiteY43" fmla="*/ 491294 h 918356"/>
              <a:gd name="connsiteX44" fmla="*/ 3222071 w 9517857"/>
              <a:gd name="connsiteY44" fmla="*/ 470559 h 918356"/>
              <a:gd name="connsiteX45" fmla="*/ 3274069 w 9517857"/>
              <a:gd name="connsiteY45" fmla="*/ 451605 h 918356"/>
              <a:gd name="connsiteX46" fmla="*/ 3349632 w 9517857"/>
              <a:gd name="connsiteY46" fmla="*/ 432583 h 918356"/>
              <a:gd name="connsiteX47" fmla="*/ 3479593 w 9517857"/>
              <a:gd name="connsiteY47" fmla="*/ 390437 h 918356"/>
              <a:gd name="connsiteX48" fmla="*/ 3660110 w 9517857"/>
              <a:gd name="connsiteY48" fmla="*/ 348726 h 918356"/>
              <a:gd name="connsiteX49" fmla="*/ 3750023 w 9517857"/>
              <a:gd name="connsiteY49" fmla="*/ 370678 h 918356"/>
              <a:gd name="connsiteX50" fmla="*/ 3844133 w 9517857"/>
              <a:gd name="connsiteY50" fmla="*/ 360648 h 918356"/>
              <a:gd name="connsiteX51" fmla="*/ 3913545 w 9517857"/>
              <a:gd name="connsiteY51" fmla="*/ 344235 h 918356"/>
              <a:gd name="connsiteX52" fmla="*/ 4266740 w 9517857"/>
              <a:gd name="connsiteY52" fmla="*/ 361454 h 918356"/>
              <a:gd name="connsiteX53" fmla="*/ 4430770 w 9517857"/>
              <a:gd name="connsiteY53" fmla="*/ 342643 h 918356"/>
              <a:gd name="connsiteX54" fmla="*/ 4512664 w 9517857"/>
              <a:gd name="connsiteY54" fmla="*/ 319948 h 918356"/>
              <a:gd name="connsiteX55" fmla="*/ 4616423 w 9517857"/>
              <a:gd name="connsiteY55" fmla="*/ 290914 h 918356"/>
              <a:gd name="connsiteX56" fmla="*/ 4691675 w 9517857"/>
              <a:gd name="connsiteY56" fmla="*/ 254011 h 918356"/>
              <a:gd name="connsiteX57" fmla="*/ 4689051 w 9517857"/>
              <a:gd name="connsiteY57" fmla="*/ 250968 h 918356"/>
              <a:gd name="connsiteX58" fmla="*/ 4719994 w 9517857"/>
              <a:gd name="connsiteY58" fmla="*/ 245307 h 918356"/>
              <a:gd name="connsiteX59" fmla="*/ 4752894 w 9517857"/>
              <a:gd name="connsiteY59" fmla="*/ 239875 h 918356"/>
              <a:gd name="connsiteX60" fmla="*/ 4769329 w 9517857"/>
              <a:gd name="connsiteY60" fmla="*/ 233585 h 918356"/>
              <a:gd name="connsiteX61" fmla="*/ 4775634 w 9517857"/>
              <a:gd name="connsiteY61" fmla="*/ 234063 h 918356"/>
              <a:gd name="connsiteX62" fmla="*/ 4790452 w 9517857"/>
              <a:gd name="connsiteY62" fmla="*/ 233572 h 918356"/>
              <a:gd name="connsiteX63" fmla="*/ 4789062 w 9517857"/>
              <a:gd name="connsiteY63" fmla="*/ 241924 h 918356"/>
              <a:gd name="connsiteX64" fmla="*/ 4827826 w 9517857"/>
              <a:gd name="connsiteY64" fmla="*/ 246977 h 918356"/>
              <a:gd name="connsiteX65" fmla="*/ 4892569 w 9517857"/>
              <a:gd name="connsiteY65" fmla="*/ 249933 h 918356"/>
              <a:gd name="connsiteX66" fmla="*/ 4896611 w 9517857"/>
              <a:gd name="connsiteY66" fmla="*/ 240448 h 918356"/>
              <a:gd name="connsiteX67" fmla="*/ 4917286 w 9517857"/>
              <a:gd name="connsiteY67" fmla="*/ 243659 h 918356"/>
              <a:gd name="connsiteX68" fmla="*/ 4981173 w 9517857"/>
              <a:gd name="connsiteY68" fmla="*/ 247103 h 918356"/>
              <a:gd name="connsiteX69" fmla="*/ 5060397 w 9517857"/>
              <a:gd name="connsiteY69" fmla="*/ 263688 h 918356"/>
              <a:gd name="connsiteX70" fmla="*/ 5252996 w 9517857"/>
              <a:gd name="connsiteY70" fmla="*/ 270655 h 918356"/>
              <a:gd name="connsiteX71" fmla="*/ 5358056 w 9517857"/>
              <a:gd name="connsiteY71" fmla="*/ 247248 h 918356"/>
              <a:gd name="connsiteX72" fmla="*/ 5426496 w 9517857"/>
              <a:gd name="connsiteY72" fmla="*/ 235142 h 918356"/>
              <a:gd name="connsiteX73" fmla="*/ 5497161 w 9517857"/>
              <a:gd name="connsiteY73" fmla="*/ 228808 h 918356"/>
              <a:gd name="connsiteX74" fmla="*/ 5826043 w 9517857"/>
              <a:gd name="connsiteY74" fmla="*/ 148073 h 918356"/>
              <a:gd name="connsiteX75" fmla="*/ 6013415 w 9517857"/>
              <a:gd name="connsiteY75" fmla="*/ 137316 h 918356"/>
              <a:gd name="connsiteX76" fmla="*/ 6080994 w 9517857"/>
              <a:gd name="connsiteY76" fmla="*/ 142938 h 918356"/>
              <a:gd name="connsiteX77" fmla="*/ 6194152 w 9517857"/>
              <a:gd name="connsiteY77" fmla="*/ 151772 h 918356"/>
              <a:gd name="connsiteX78" fmla="*/ 6281379 w 9517857"/>
              <a:gd name="connsiteY78" fmla="*/ 181626 h 918356"/>
              <a:gd name="connsiteX79" fmla="*/ 6374947 w 9517857"/>
              <a:gd name="connsiteY79" fmla="*/ 179799 h 918356"/>
              <a:gd name="connsiteX80" fmla="*/ 6448518 w 9517857"/>
              <a:gd name="connsiteY80" fmla="*/ 164378 h 918356"/>
              <a:gd name="connsiteX81" fmla="*/ 6544700 w 9517857"/>
              <a:gd name="connsiteY81" fmla="*/ 167161 h 918356"/>
              <a:gd name="connsiteX82" fmla="*/ 6648353 w 9517857"/>
              <a:gd name="connsiteY82" fmla="*/ 172250 h 918356"/>
              <a:gd name="connsiteX83" fmla="*/ 6736227 w 9517857"/>
              <a:gd name="connsiteY83" fmla="*/ 173216 h 918356"/>
              <a:gd name="connsiteX84" fmla="*/ 6977218 w 9517857"/>
              <a:gd name="connsiteY84" fmla="*/ 184289 h 918356"/>
              <a:gd name="connsiteX85" fmla="*/ 7065221 w 9517857"/>
              <a:gd name="connsiteY85" fmla="*/ 227531 h 918356"/>
              <a:gd name="connsiteX86" fmla="*/ 7366876 w 9517857"/>
              <a:gd name="connsiteY86" fmla="*/ 248468 h 918356"/>
              <a:gd name="connsiteX87" fmla="*/ 7565449 w 9517857"/>
              <a:gd name="connsiteY87" fmla="*/ 258950 h 918356"/>
              <a:gd name="connsiteX88" fmla="*/ 7599285 w 9517857"/>
              <a:gd name="connsiteY88" fmla="*/ 266021 h 918356"/>
              <a:gd name="connsiteX89" fmla="*/ 7644411 w 9517857"/>
              <a:gd name="connsiteY89" fmla="*/ 258986 h 918356"/>
              <a:gd name="connsiteX90" fmla="*/ 7825110 w 9517857"/>
              <a:gd name="connsiteY90" fmla="*/ 229109 h 918356"/>
              <a:gd name="connsiteX91" fmla="*/ 7965804 w 9517857"/>
              <a:gd name="connsiteY91" fmla="*/ 190545 h 918356"/>
              <a:gd name="connsiteX92" fmla="*/ 8147401 w 9517857"/>
              <a:gd name="connsiteY92" fmla="*/ 205617 h 918356"/>
              <a:gd name="connsiteX93" fmla="*/ 8256033 w 9517857"/>
              <a:gd name="connsiteY93" fmla="*/ 193713 h 918356"/>
              <a:gd name="connsiteX94" fmla="*/ 8410677 w 9517857"/>
              <a:gd name="connsiteY94" fmla="*/ 172167 h 918356"/>
              <a:gd name="connsiteX95" fmla="*/ 8617841 w 9517857"/>
              <a:gd name="connsiteY95" fmla="*/ 155167 h 918356"/>
              <a:gd name="connsiteX96" fmla="*/ 8715976 w 9517857"/>
              <a:gd name="connsiteY96" fmla="*/ 178374 h 918356"/>
              <a:gd name="connsiteX97" fmla="*/ 8778827 w 9517857"/>
              <a:gd name="connsiteY97" fmla="*/ 172936 h 918356"/>
              <a:gd name="connsiteX98" fmla="*/ 8840778 w 9517857"/>
              <a:gd name="connsiteY98" fmla="*/ 143149 h 918356"/>
              <a:gd name="connsiteX99" fmla="*/ 9010380 w 9517857"/>
              <a:gd name="connsiteY99" fmla="*/ 91891 h 918356"/>
              <a:gd name="connsiteX100" fmla="*/ 9110856 w 9517857"/>
              <a:gd name="connsiteY100" fmla="*/ 70997 h 918356"/>
              <a:gd name="connsiteX101" fmla="*/ 9268817 w 9517857"/>
              <a:gd name="connsiteY101" fmla="*/ 53082 h 918356"/>
              <a:gd name="connsiteX102" fmla="*/ 9316667 w 9517857"/>
              <a:gd name="connsiteY102" fmla="*/ 45047 h 918356"/>
              <a:gd name="connsiteX103" fmla="*/ 9428209 w 9517857"/>
              <a:gd name="connsiteY103" fmla="*/ 29923 h 918356"/>
              <a:gd name="connsiteX104" fmla="*/ 9517856 w 9517857"/>
              <a:gd name="connsiteY104"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13545 w 9517857"/>
              <a:gd name="connsiteY50" fmla="*/ 34423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60110 w 9517857"/>
              <a:gd name="connsiteY47" fmla="*/ 348726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4 w 9517857"/>
              <a:gd name="connsiteY90" fmla="*/ 19054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66876 w 9517857"/>
              <a:gd name="connsiteY85" fmla="*/ 248468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51785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517856 w 9517857"/>
              <a:gd name="connsiteY103" fmla="*/ 0 h 918356"/>
              <a:gd name="connsiteX0" fmla="*/ 4686423 w 9517857"/>
              <a:gd name="connsiteY0" fmla="*/ 326401 h 996838"/>
              <a:gd name="connsiteX1" fmla="*/ 4689051 w 9517857"/>
              <a:gd name="connsiteY1" fmla="*/ 329450 h 996838"/>
              <a:gd name="connsiteX2" fmla="*/ 4687244 w 9517857"/>
              <a:gd name="connsiteY2" fmla="*/ 329780 h 996838"/>
              <a:gd name="connsiteX3" fmla="*/ 4686423 w 9517857"/>
              <a:gd name="connsiteY3" fmla="*/ 326401 h 996838"/>
              <a:gd name="connsiteX4" fmla="*/ 4685225 w 9517857"/>
              <a:gd name="connsiteY4" fmla="*/ 325012 h 996838"/>
              <a:gd name="connsiteX5" fmla="*/ 4686133 w 9517857"/>
              <a:gd name="connsiteY5" fmla="*/ 325209 h 996838"/>
              <a:gd name="connsiteX6" fmla="*/ 4686423 w 9517857"/>
              <a:gd name="connsiteY6" fmla="*/ 326401 h 996838"/>
              <a:gd name="connsiteX7" fmla="*/ 4685225 w 9517857"/>
              <a:gd name="connsiteY7" fmla="*/ 325012 h 996838"/>
              <a:gd name="connsiteX8" fmla="*/ 9517856 w 9517857"/>
              <a:gd name="connsiteY8" fmla="*/ 0 h 996838"/>
              <a:gd name="connsiteX9" fmla="*/ 9517857 w 9517857"/>
              <a:gd name="connsiteY9" fmla="*/ 78494 h 996838"/>
              <a:gd name="connsiteX10" fmla="*/ 9517857 w 9517857"/>
              <a:gd name="connsiteY10" fmla="*/ 996838 h 996838"/>
              <a:gd name="connsiteX11" fmla="*/ 14604 w 9517857"/>
              <a:gd name="connsiteY11" fmla="*/ 996838 h 996838"/>
              <a:gd name="connsiteX12" fmla="*/ 12841 w 9517857"/>
              <a:gd name="connsiteY12" fmla="*/ 996245 h 996838"/>
              <a:gd name="connsiteX13" fmla="*/ 93 w 9517857"/>
              <a:gd name="connsiteY13" fmla="*/ 990953 h 996838"/>
              <a:gd name="connsiteX14" fmla="*/ 58674 w 9517857"/>
              <a:gd name="connsiteY14" fmla="*/ 968804 h 996838"/>
              <a:gd name="connsiteX15" fmla="*/ 275005 w 9517857"/>
              <a:gd name="connsiteY15" fmla="*/ 885711 h 996838"/>
              <a:gd name="connsiteX16" fmla="*/ 587824 w 9517857"/>
              <a:gd name="connsiteY16" fmla="*/ 876677 h 996838"/>
              <a:gd name="connsiteX17" fmla="*/ 727985 w 9517857"/>
              <a:gd name="connsiteY17" fmla="*/ 798308 h 996838"/>
              <a:gd name="connsiteX18" fmla="*/ 778982 w 9517857"/>
              <a:gd name="connsiteY18" fmla="*/ 788624 h 996838"/>
              <a:gd name="connsiteX19" fmla="*/ 849944 w 9517857"/>
              <a:gd name="connsiteY19" fmla="*/ 796469 h 996838"/>
              <a:gd name="connsiteX20" fmla="*/ 901402 w 9517857"/>
              <a:gd name="connsiteY20" fmla="*/ 807527 h 996838"/>
              <a:gd name="connsiteX21" fmla="*/ 930946 w 9517857"/>
              <a:gd name="connsiteY21" fmla="*/ 812528 h 996838"/>
              <a:gd name="connsiteX22" fmla="*/ 986250 w 9517857"/>
              <a:gd name="connsiteY22" fmla="*/ 792012 h 996838"/>
              <a:gd name="connsiteX23" fmla="*/ 1013752 w 9517857"/>
              <a:gd name="connsiteY23" fmla="*/ 791843 h 996838"/>
              <a:gd name="connsiteX24" fmla="*/ 1023734 w 9517857"/>
              <a:gd name="connsiteY24" fmla="*/ 797053 h 996838"/>
              <a:gd name="connsiteX25" fmla="*/ 1063207 w 9517857"/>
              <a:gd name="connsiteY25" fmla="*/ 794133 h 996838"/>
              <a:gd name="connsiteX26" fmla="*/ 1081980 w 9517857"/>
              <a:gd name="connsiteY26" fmla="*/ 816937 h 996838"/>
              <a:gd name="connsiteX27" fmla="*/ 1218120 w 9517857"/>
              <a:gd name="connsiteY27" fmla="*/ 791762 h 996838"/>
              <a:gd name="connsiteX28" fmla="*/ 1397459 w 9517857"/>
              <a:gd name="connsiteY28" fmla="*/ 769672 h 996838"/>
              <a:gd name="connsiteX29" fmla="*/ 1580688 w 9517857"/>
              <a:gd name="connsiteY29" fmla="*/ 772179 h 996838"/>
              <a:gd name="connsiteX30" fmla="*/ 1772334 w 9517857"/>
              <a:gd name="connsiteY30" fmla="*/ 789122 h 996838"/>
              <a:gd name="connsiteX31" fmla="*/ 2002561 w 9517857"/>
              <a:gd name="connsiteY31" fmla="*/ 738399 h 996838"/>
              <a:gd name="connsiteX32" fmla="*/ 2135144 w 9517857"/>
              <a:gd name="connsiteY32" fmla="*/ 714983 h 996838"/>
              <a:gd name="connsiteX33" fmla="*/ 2440292 w 9517857"/>
              <a:gd name="connsiteY33" fmla="*/ 672344 h 996838"/>
              <a:gd name="connsiteX34" fmla="*/ 2547829 w 9517857"/>
              <a:gd name="connsiteY34" fmla="*/ 644632 h 996838"/>
              <a:gd name="connsiteX35" fmla="*/ 2658055 w 9517857"/>
              <a:gd name="connsiteY35" fmla="*/ 657209 h 996838"/>
              <a:gd name="connsiteX36" fmla="*/ 2693698 w 9517857"/>
              <a:gd name="connsiteY36" fmla="*/ 638511 h 996838"/>
              <a:gd name="connsiteX37" fmla="*/ 2699673 w 9517857"/>
              <a:gd name="connsiteY37" fmla="*/ 634882 h 996838"/>
              <a:gd name="connsiteX38" fmla="*/ 2727306 w 9517857"/>
              <a:gd name="connsiteY38" fmla="*/ 629180 h 996838"/>
              <a:gd name="connsiteX39" fmla="*/ 2730451 w 9517857"/>
              <a:gd name="connsiteY39" fmla="*/ 616540 h 996838"/>
              <a:gd name="connsiteX40" fmla="*/ 2768713 w 9517857"/>
              <a:gd name="connsiteY40" fmla="*/ 600057 h 996838"/>
              <a:gd name="connsiteX41" fmla="*/ 2820868 w 9517857"/>
              <a:gd name="connsiteY41" fmla="*/ 592642 h 996838"/>
              <a:gd name="connsiteX42" fmla="*/ 3073635 w 9517857"/>
              <a:gd name="connsiteY42" fmla="*/ 569776 h 996838"/>
              <a:gd name="connsiteX43" fmla="*/ 3222071 w 9517857"/>
              <a:gd name="connsiteY43" fmla="*/ 549041 h 996838"/>
              <a:gd name="connsiteX44" fmla="*/ 3274069 w 9517857"/>
              <a:gd name="connsiteY44" fmla="*/ 530087 h 996838"/>
              <a:gd name="connsiteX45" fmla="*/ 3349632 w 9517857"/>
              <a:gd name="connsiteY45" fmla="*/ 511065 h 996838"/>
              <a:gd name="connsiteX46" fmla="*/ 3479593 w 9517857"/>
              <a:gd name="connsiteY46" fmla="*/ 468919 h 996838"/>
              <a:gd name="connsiteX47" fmla="*/ 3651428 w 9517857"/>
              <a:gd name="connsiteY47" fmla="*/ 440289 h 996838"/>
              <a:gd name="connsiteX48" fmla="*/ 3750023 w 9517857"/>
              <a:gd name="connsiteY48" fmla="*/ 449160 h 996838"/>
              <a:gd name="connsiteX49" fmla="*/ 3844133 w 9517857"/>
              <a:gd name="connsiteY49" fmla="*/ 439130 h 996838"/>
              <a:gd name="connsiteX50" fmla="*/ 3933803 w 9517857"/>
              <a:gd name="connsiteY50" fmla="*/ 435797 h 996838"/>
              <a:gd name="connsiteX51" fmla="*/ 4266740 w 9517857"/>
              <a:gd name="connsiteY51" fmla="*/ 439936 h 996838"/>
              <a:gd name="connsiteX52" fmla="*/ 4430770 w 9517857"/>
              <a:gd name="connsiteY52" fmla="*/ 421125 h 996838"/>
              <a:gd name="connsiteX53" fmla="*/ 4512664 w 9517857"/>
              <a:gd name="connsiteY53" fmla="*/ 398430 h 996838"/>
              <a:gd name="connsiteX54" fmla="*/ 4616423 w 9517857"/>
              <a:gd name="connsiteY54" fmla="*/ 369396 h 996838"/>
              <a:gd name="connsiteX55" fmla="*/ 4691675 w 9517857"/>
              <a:gd name="connsiteY55" fmla="*/ 332493 h 996838"/>
              <a:gd name="connsiteX56" fmla="*/ 4689051 w 9517857"/>
              <a:gd name="connsiteY56" fmla="*/ 329450 h 996838"/>
              <a:gd name="connsiteX57" fmla="*/ 4719994 w 9517857"/>
              <a:gd name="connsiteY57" fmla="*/ 323789 h 996838"/>
              <a:gd name="connsiteX58" fmla="*/ 4752894 w 9517857"/>
              <a:gd name="connsiteY58" fmla="*/ 318357 h 996838"/>
              <a:gd name="connsiteX59" fmla="*/ 4769329 w 9517857"/>
              <a:gd name="connsiteY59" fmla="*/ 312067 h 996838"/>
              <a:gd name="connsiteX60" fmla="*/ 4775634 w 9517857"/>
              <a:gd name="connsiteY60" fmla="*/ 312545 h 996838"/>
              <a:gd name="connsiteX61" fmla="*/ 4790452 w 9517857"/>
              <a:gd name="connsiteY61" fmla="*/ 312054 h 996838"/>
              <a:gd name="connsiteX62" fmla="*/ 4789062 w 9517857"/>
              <a:gd name="connsiteY62" fmla="*/ 320406 h 996838"/>
              <a:gd name="connsiteX63" fmla="*/ 4827826 w 9517857"/>
              <a:gd name="connsiteY63" fmla="*/ 325459 h 996838"/>
              <a:gd name="connsiteX64" fmla="*/ 4892569 w 9517857"/>
              <a:gd name="connsiteY64" fmla="*/ 328415 h 996838"/>
              <a:gd name="connsiteX65" fmla="*/ 4896611 w 9517857"/>
              <a:gd name="connsiteY65" fmla="*/ 318930 h 996838"/>
              <a:gd name="connsiteX66" fmla="*/ 4917286 w 9517857"/>
              <a:gd name="connsiteY66" fmla="*/ 322141 h 996838"/>
              <a:gd name="connsiteX67" fmla="*/ 4981173 w 9517857"/>
              <a:gd name="connsiteY67" fmla="*/ 325585 h 996838"/>
              <a:gd name="connsiteX68" fmla="*/ 5060397 w 9517857"/>
              <a:gd name="connsiteY68" fmla="*/ 342170 h 996838"/>
              <a:gd name="connsiteX69" fmla="*/ 5252996 w 9517857"/>
              <a:gd name="connsiteY69" fmla="*/ 349137 h 996838"/>
              <a:gd name="connsiteX70" fmla="*/ 5358056 w 9517857"/>
              <a:gd name="connsiteY70" fmla="*/ 325730 h 996838"/>
              <a:gd name="connsiteX71" fmla="*/ 5426496 w 9517857"/>
              <a:gd name="connsiteY71" fmla="*/ 313624 h 996838"/>
              <a:gd name="connsiteX72" fmla="*/ 5497161 w 9517857"/>
              <a:gd name="connsiteY72" fmla="*/ 307290 h 996838"/>
              <a:gd name="connsiteX73" fmla="*/ 5826043 w 9517857"/>
              <a:gd name="connsiteY73" fmla="*/ 226555 h 996838"/>
              <a:gd name="connsiteX74" fmla="*/ 6013415 w 9517857"/>
              <a:gd name="connsiteY74" fmla="*/ 215798 h 996838"/>
              <a:gd name="connsiteX75" fmla="*/ 6080994 w 9517857"/>
              <a:gd name="connsiteY75" fmla="*/ 221420 h 996838"/>
              <a:gd name="connsiteX76" fmla="*/ 6194152 w 9517857"/>
              <a:gd name="connsiteY76" fmla="*/ 230254 h 996838"/>
              <a:gd name="connsiteX77" fmla="*/ 6281379 w 9517857"/>
              <a:gd name="connsiteY77" fmla="*/ 260108 h 996838"/>
              <a:gd name="connsiteX78" fmla="*/ 6374947 w 9517857"/>
              <a:gd name="connsiteY78" fmla="*/ 258281 h 996838"/>
              <a:gd name="connsiteX79" fmla="*/ 6448518 w 9517857"/>
              <a:gd name="connsiteY79" fmla="*/ 242860 h 996838"/>
              <a:gd name="connsiteX80" fmla="*/ 6544700 w 9517857"/>
              <a:gd name="connsiteY80" fmla="*/ 245643 h 996838"/>
              <a:gd name="connsiteX81" fmla="*/ 6648353 w 9517857"/>
              <a:gd name="connsiteY81" fmla="*/ 250732 h 996838"/>
              <a:gd name="connsiteX82" fmla="*/ 6736227 w 9517857"/>
              <a:gd name="connsiteY82" fmla="*/ 251698 h 996838"/>
              <a:gd name="connsiteX83" fmla="*/ 6977218 w 9517857"/>
              <a:gd name="connsiteY83" fmla="*/ 262771 h 996838"/>
              <a:gd name="connsiteX84" fmla="*/ 7065221 w 9517857"/>
              <a:gd name="connsiteY84" fmla="*/ 306013 h 996838"/>
              <a:gd name="connsiteX85" fmla="*/ 7358195 w 9517857"/>
              <a:gd name="connsiteY85" fmla="*/ 330222 h 996838"/>
              <a:gd name="connsiteX86" fmla="*/ 7565449 w 9517857"/>
              <a:gd name="connsiteY86" fmla="*/ 337432 h 996838"/>
              <a:gd name="connsiteX87" fmla="*/ 7599285 w 9517857"/>
              <a:gd name="connsiteY87" fmla="*/ 344503 h 996838"/>
              <a:gd name="connsiteX88" fmla="*/ 7644411 w 9517857"/>
              <a:gd name="connsiteY88" fmla="*/ 337468 h 996838"/>
              <a:gd name="connsiteX89" fmla="*/ 7825110 w 9517857"/>
              <a:gd name="connsiteY89" fmla="*/ 307591 h 996838"/>
              <a:gd name="connsiteX90" fmla="*/ 7965805 w 9517857"/>
              <a:gd name="connsiteY90" fmla="*/ 278837 h 996838"/>
              <a:gd name="connsiteX91" fmla="*/ 8147401 w 9517857"/>
              <a:gd name="connsiteY91" fmla="*/ 284099 h 996838"/>
              <a:gd name="connsiteX92" fmla="*/ 8256033 w 9517857"/>
              <a:gd name="connsiteY92" fmla="*/ 272195 h 996838"/>
              <a:gd name="connsiteX93" fmla="*/ 8410677 w 9517857"/>
              <a:gd name="connsiteY93" fmla="*/ 250649 h 996838"/>
              <a:gd name="connsiteX94" fmla="*/ 8617841 w 9517857"/>
              <a:gd name="connsiteY94" fmla="*/ 233649 h 996838"/>
              <a:gd name="connsiteX95" fmla="*/ 8715976 w 9517857"/>
              <a:gd name="connsiteY95" fmla="*/ 256856 h 996838"/>
              <a:gd name="connsiteX96" fmla="*/ 8778827 w 9517857"/>
              <a:gd name="connsiteY96" fmla="*/ 251418 h 996838"/>
              <a:gd name="connsiteX97" fmla="*/ 8840778 w 9517857"/>
              <a:gd name="connsiteY97" fmla="*/ 221631 h 996838"/>
              <a:gd name="connsiteX98" fmla="*/ 9010380 w 9517857"/>
              <a:gd name="connsiteY98" fmla="*/ 170373 h 996838"/>
              <a:gd name="connsiteX99" fmla="*/ 9110856 w 9517857"/>
              <a:gd name="connsiteY99" fmla="*/ 149479 h 996838"/>
              <a:gd name="connsiteX100" fmla="*/ 9268817 w 9517857"/>
              <a:gd name="connsiteY100" fmla="*/ 131564 h 996838"/>
              <a:gd name="connsiteX101" fmla="*/ 9316667 w 9517857"/>
              <a:gd name="connsiteY101" fmla="*/ 123529 h 996838"/>
              <a:gd name="connsiteX102" fmla="*/ 9428209 w 9517857"/>
              <a:gd name="connsiteY102" fmla="*/ 108405 h 996838"/>
              <a:gd name="connsiteX103" fmla="*/ 9517856 w 9517857"/>
              <a:gd name="connsiteY103" fmla="*/ 0 h 996838"/>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48891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789062 w 9517857"/>
              <a:gd name="connsiteY62" fmla="*/ 241924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488916 w 9517857"/>
              <a:gd name="connsiteY103" fmla="*/ 0 h 918356"/>
              <a:gd name="connsiteX0" fmla="*/ 4686423 w 9517857"/>
              <a:gd name="connsiteY0" fmla="*/ 247919 h 918356"/>
              <a:gd name="connsiteX1" fmla="*/ 4689051 w 9517857"/>
              <a:gd name="connsiteY1" fmla="*/ 250968 h 918356"/>
              <a:gd name="connsiteX2" fmla="*/ 4687244 w 9517857"/>
              <a:gd name="connsiteY2" fmla="*/ 251298 h 918356"/>
              <a:gd name="connsiteX3" fmla="*/ 4686423 w 9517857"/>
              <a:gd name="connsiteY3" fmla="*/ 247919 h 918356"/>
              <a:gd name="connsiteX4" fmla="*/ 4685225 w 9517857"/>
              <a:gd name="connsiteY4" fmla="*/ 246530 h 918356"/>
              <a:gd name="connsiteX5" fmla="*/ 4686133 w 9517857"/>
              <a:gd name="connsiteY5" fmla="*/ 246727 h 918356"/>
              <a:gd name="connsiteX6" fmla="*/ 4686423 w 9517857"/>
              <a:gd name="connsiteY6" fmla="*/ 247919 h 918356"/>
              <a:gd name="connsiteX7" fmla="*/ 4685225 w 9517857"/>
              <a:gd name="connsiteY7" fmla="*/ 246530 h 918356"/>
              <a:gd name="connsiteX8" fmla="*/ 9488916 w 9517857"/>
              <a:gd name="connsiteY8" fmla="*/ 0 h 918356"/>
              <a:gd name="connsiteX9" fmla="*/ 9517857 w 9517857"/>
              <a:gd name="connsiteY9" fmla="*/ 12 h 918356"/>
              <a:gd name="connsiteX10" fmla="*/ 9517857 w 9517857"/>
              <a:gd name="connsiteY10" fmla="*/ 918356 h 918356"/>
              <a:gd name="connsiteX11" fmla="*/ 14604 w 9517857"/>
              <a:gd name="connsiteY11" fmla="*/ 918356 h 918356"/>
              <a:gd name="connsiteX12" fmla="*/ 12841 w 9517857"/>
              <a:gd name="connsiteY12" fmla="*/ 917763 h 918356"/>
              <a:gd name="connsiteX13" fmla="*/ 93 w 9517857"/>
              <a:gd name="connsiteY13" fmla="*/ 912471 h 918356"/>
              <a:gd name="connsiteX14" fmla="*/ 58674 w 9517857"/>
              <a:gd name="connsiteY14" fmla="*/ 890322 h 918356"/>
              <a:gd name="connsiteX15" fmla="*/ 275005 w 9517857"/>
              <a:gd name="connsiteY15" fmla="*/ 807229 h 918356"/>
              <a:gd name="connsiteX16" fmla="*/ 587824 w 9517857"/>
              <a:gd name="connsiteY16" fmla="*/ 798195 h 918356"/>
              <a:gd name="connsiteX17" fmla="*/ 727985 w 9517857"/>
              <a:gd name="connsiteY17" fmla="*/ 719826 h 918356"/>
              <a:gd name="connsiteX18" fmla="*/ 778982 w 9517857"/>
              <a:gd name="connsiteY18" fmla="*/ 710142 h 918356"/>
              <a:gd name="connsiteX19" fmla="*/ 849944 w 9517857"/>
              <a:gd name="connsiteY19" fmla="*/ 717987 h 918356"/>
              <a:gd name="connsiteX20" fmla="*/ 901402 w 9517857"/>
              <a:gd name="connsiteY20" fmla="*/ 729045 h 918356"/>
              <a:gd name="connsiteX21" fmla="*/ 930946 w 9517857"/>
              <a:gd name="connsiteY21" fmla="*/ 734046 h 918356"/>
              <a:gd name="connsiteX22" fmla="*/ 986250 w 9517857"/>
              <a:gd name="connsiteY22" fmla="*/ 713530 h 918356"/>
              <a:gd name="connsiteX23" fmla="*/ 1013752 w 9517857"/>
              <a:gd name="connsiteY23" fmla="*/ 713361 h 918356"/>
              <a:gd name="connsiteX24" fmla="*/ 1023734 w 9517857"/>
              <a:gd name="connsiteY24" fmla="*/ 718571 h 918356"/>
              <a:gd name="connsiteX25" fmla="*/ 1063207 w 9517857"/>
              <a:gd name="connsiteY25" fmla="*/ 715651 h 918356"/>
              <a:gd name="connsiteX26" fmla="*/ 1081980 w 9517857"/>
              <a:gd name="connsiteY26" fmla="*/ 738455 h 918356"/>
              <a:gd name="connsiteX27" fmla="*/ 1218120 w 9517857"/>
              <a:gd name="connsiteY27" fmla="*/ 713280 h 918356"/>
              <a:gd name="connsiteX28" fmla="*/ 1397459 w 9517857"/>
              <a:gd name="connsiteY28" fmla="*/ 691190 h 918356"/>
              <a:gd name="connsiteX29" fmla="*/ 1580688 w 9517857"/>
              <a:gd name="connsiteY29" fmla="*/ 693697 h 918356"/>
              <a:gd name="connsiteX30" fmla="*/ 1772334 w 9517857"/>
              <a:gd name="connsiteY30" fmla="*/ 710640 h 918356"/>
              <a:gd name="connsiteX31" fmla="*/ 2002561 w 9517857"/>
              <a:gd name="connsiteY31" fmla="*/ 659917 h 918356"/>
              <a:gd name="connsiteX32" fmla="*/ 2135144 w 9517857"/>
              <a:gd name="connsiteY32" fmla="*/ 636501 h 918356"/>
              <a:gd name="connsiteX33" fmla="*/ 2440292 w 9517857"/>
              <a:gd name="connsiteY33" fmla="*/ 593862 h 918356"/>
              <a:gd name="connsiteX34" fmla="*/ 2547829 w 9517857"/>
              <a:gd name="connsiteY34" fmla="*/ 566150 h 918356"/>
              <a:gd name="connsiteX35" fmla="*/ 2658055 w 9517857"/>
              <a:gd name="connsiteY35" fmla="*/ 578727 h 918356"/>
              <a:gd name="connsiteX36" fmla="*/ 2693698 w 9517857"/>
              <a:gd name="connsiteY36" fmla="*/ 560029 h 918356"/>
              <a:gd name="connsiteX37" fmla="*/ 2699673 w 9517857"/>
              <a:gd name="connsiteY37" fmla="*/ 556400 h 918356"/>
              <a:gd name="connsiteX38" fmla="*/ 2727306 w 9517857"/>
              <a:gd name="connsiteY38" fmla="*/ 550698 h 918356"/>
              <a:gd name="connsiteX39" fmla="*/ 2730451 w 9517857"/>
              <a:gd name="connsiteY39" fmla="*/ 538058 h 918356"/>
              <a:gd name="connsiteX40" fmla="*/ 2768713 w 9517857"/>
              <a:gd name="connsiteY40" fmla="*/ 521575 h 918356"/>
              <a:gd name="connsiteX41" fmla="*/ 2820868 w 9517857"/>
              <a:gd name="connsiteY41" fmla="*/ 514160 h 918356"/>
              <a:gd name="connsiteX42" fmla="*/ 3073635 w 9517857"/>
              <a:gd name="connsiteY42" fmla="*/ 491294 h 918356"/>
              <a:gd name="connsiteX43" fmla="*/ 3222071 w 9517857"/>
              <a:gd name="connsiteY43" fmla="*/ 470559 h 918356"/>
              <a:gd name="connsiteX44" fmla="*/ 3274069 w 9517857"/>
              <a:gd name="connsiteY44" fmla="*/ 451605 h 918356"/>
              <a:gd name="connsiteX45" fmla="*/ 3349632 w 9517857"/>
              <a:gd name="connsiteY45" fmla="*/ 432583 h 918356"/>
              <a:gd name="connsiteX46" fmla="*/ 3479593 w 9517857"/>
              <a:gd name="connsiteY46" fmla="*/ 390437 h 918356"/>
              <a:gd name="connsiteX47" fmla="*/ 3651428 w 9517857"/>
              <a:gd name="connsiteY47" fmla="*/ 361807 h 918356"/>
              <a:gd name="connsiteX48" fmla="*/ 3750023 w 9517857"/>
              <a:gd name="connsiteY48" fmla="*/ 370678 h 918356"/>
              <a:gd name="connsiteX49" fmla="*/ 3844133 w 9517857"/>
              <a:gd name="connsiteY49" fmla="*/ 360648 h 918356"/>
              <a:gd name="connsiteX50" fmla="*/ 3933803 w 9517857"/>
              <a:gd name="connsiteY50" fmla="*/ 357315 h 918356"/>
              <a:gd name="connsiteX51" fmla="*/ 4266740 w 9517857"/>
              <a:gd name="connsiteY51" fmla="*/ 361454 h 918356"/>
              <a:gd name="connsiteX52" fmla="*/ 4430770 w 9517857"/>
              <a:gd name="connsiteY52" fmla="*/ 342643 h 918356"/>
              <a:gd name="connsiteX53" fmla="*/ 4512664 w 9517857"/>
              <a:gd name="connsiteY53" fmla="*/ 319948 h 918356"/>
              <a:gd name="connsiteX54" fmla="*/ 4616423 w 9517857"/>
              <a:gd name="connsiteY54" fmla="*/ 290914 h 918356"/>
              <a:gd name="connsiteX55" fmla="*/ 4691675 w 9517857"/>
              <a:gd name="connsiteY55" fmla="*/ 254011 h 918356"/>
              <a:gd name="connsiteX56" fmla="*/ 4689051 w 9517857"/>
              <a:gd name="connsiteY56" fmla="*/ 250968 h 918356"/>
              <a:gd name="connsiteX57" fmla="*/ 4719994 w 9517857"/>
              <a:gd name="connsiteY57" fmla="*/ 245307 h 918356"/>
              <a:gd name="connsiteX58" fmla="*/ 4752894 w 9517857"/>
              <a:gd name="connsiteY58" fmla="*/ 239875 h 918356"/>
              <a:gd name="connsiteX59" fmla="*/ 4769329 w 9517857"/>
              <a:gd name="connsiteY59" fmla="*/ 233585 h 918356"/>
              <a:gd name="connsiteX60" fmla="*/ 4775634 w 9517857"/>
              <a:gd name="connsiteY60" fmla="*/ 234063 h 918356"/>
              <a:gd name="connsiteX61" fmla="*/ 4790452 w 9517857"/>
              <a:gd name="connsiteY61" fmla="*/ 233572 h 918356"/>
              <a:gd name="connsiteX62" fmla="*/ 4826683 w 9517857"/>
              <a:gd name="connsiteY62" fmla="*/ 163442 h 918356"/>
              <a:gd name="connsiteX63" fmla="*/ 4827826 w 9517857"/>
              <a:gd name="connsiteY63" fmla="*/ 246977 h 918356"/>
              <a:gd name="connsiteX64" fmla="*/ 4892569 w 9517857"/>
              <a:gd name="connsiteY64" fmla="*/ 249933 h 918356"/>
              <a:gd name="connsiteX65" fmla="*/ 4896611 w 9517857"/>
              <a:gd name="connsiteY65" fmla="*/ 240448 h 918356"/>
              <a:gd name="connsiteX66" fmla="*/ 4917286 w 9517857"/>
              <a:gd name="connsiteY66" fmla="*/ 243659 h 918356"/>
              <a:gd name="connsiteX67" fmla="*/ 4981173 w 9517857"/>
              <a:gd name="connsiteY67" fmla="*/ 247103 h 918356"/>
              <a:gd name="connsiteX68" fmla="*/ 5060397 w 9517857"/>
              <a:gd name="connsiteY68" fmla="*/ 263688 h 918356"/>
              <a:gd name="connsiteX69" fmla="*/ 5252996 w 9517857"/>
              <a:gd name="connsiteY69" fmla="*/ 270655 h 918356"/>
              <a:gd name="connsiteX70" fmla="*/ 5358056 w 9517857"/>
              <a:gd name="connsiteY70" fmla="*/ 247248 h 918356"/>
              <a:gd name="connsiteX71" fmla="*/ 5426496 w 9517857"/>
              <a:gd name="connsiteY71" fmla="*/ 235142 h 918356"/>
              <a:gd name="connsiteX72" fmla="*/ 5497161 w 9517857"/>
              <a:gd name="connsiteY72" fmla="*/ 228808 h 918356"/>
              <a:gd name="connsiteX73" fmla="*/ 5826043 w 9517857"/>
              <a:gd name="connsiteY73" fmla="*/ 148073 h 918356"/>
              <a:gd name="connsiteX74" fmla="*/ 6013415 w 9517857"/>
              <a:gd name="connsiteY74" fmla="*/ 137316 h 918356"/>
              <a:gd name="connsiteX75" fmla="*/ 6080994 w 9517857"/>
              <a:gd name="connsiteY75" fmla="*/ 142938 h 918356"/>
              <a:gd name="connsiteX76" fmla="*/ 6194152 w 9517857"/>
              <a:gd name="connsiteY76" fmla="*/ 151772 h 918356"/>
              <a:gd name="connsiteX77" fmla="*/ 6281379 w 9517857"/>
              <a:gd name="connsiteY77" fmla="*/ 181626 h 918356"/>
              <a:gd name="connsiteX78" fmla="*/ 6374947 w 9517857"/>
              <a:gd name="connsiteY78" fmla="*/ 179799 h 918356"/>
              <a:gd name="connsiteX79" fmla="*/ 6448518 w 9517857"/>
              <a:gd name="connsiteY79" fmla="*/ 164378 h 918356"/>
              <a:gd name="connsiteX80" fmla="*/ 6544700 w 9517857"/>
              <a:gd name="connsiteY80" fmla="*/ 167161 h 918356"/>
              <a:gd name="connsiteX81" fmla="*/ 6648353 w 9517857"/>
              <a:gd name="connsiteY81" fmla="*/ 172250 h 918356"/>
              <a:gd name="connsiteX82" fmla="*/ 6736227 w 9517857"/>
              <a:gd name="connsiteY82" fmla="*/ 173216 h 918356"/>
              <a:gd name="connsiteX83" fmla="*/ 6977218 w 9517857"/>
              <a:gd name="connsiteY83" fmla="*/ 184289 h 918356"/>
              <a:gd name="connsiteX84" fmla="*/ 7065221 w 9517857"/>
              <a:gd name="connsiteY84" fmla="*/ 227531 h 918356"/>
              <a:gd name="connsiteX85" fmla="*/ 7358195 w 9517857"/>
              <a:gd name="connsiteY85" fmla="*/ 251740 h 918356"/>
              <a:gd name="connsiteX86" fmla="*/ 7565449 w 9517857"/>
              <a:gd name="connsiteY86" fmla="*/ 258950 h 918356"/>
              <a:gd name="connsiteX87" fmla="*/ 7599285 w 9517857"/>
              <a:gd name="connsiteY87" fmla="*/ 266021 h 918356"/>
              <a:gd name="connsiteX88" fmla="*/ 7644411 w 9517857"/>
              <a:gd name="connsiteY88" fmla="*/ 258986 h 918356"/>
              <a:gd name="connsiteX89" fmla="*/ 7825110 w 9517857"/>
              <a:gd name="connsiteY89" fmla="*/ 229109 h 918356"/>
              <a:gd name="connsiteX90" fmla="*/ 7965805 w 9517857"/>
              <a:gd name="connsiteY90" fmla="*/ 200355 h 918356"/>
              <a:gd name="connsiteX91" fmla="*/ 8147401 w 9517857"/>
              <a:gd name="connsiteY91" fmla="*/ 205617 h 918356"/>
              <a:gd name="connsiteX92" fmla="*/ 8256033 w 9517857"/>
              <a:gd name="connsiteY92" fmla="*/ 193713 h 918356"/>
              <a:gd name="connsiteX93" fmla="*/ 8410677 w 9517857"/>
              <a:gd name="connsiteY93" fmla="*/ 172167 h 918356"/>
              <a:gd name="connsiteX94" fmla="*/ 8617841 w 9517857"/>
              <a:gd name="connsiteY94" fmla="*/ 155167 h 918356"/>
              <a:gd name="connsiteX95" fmla="*/ 8715976 w 9517857"/>
              <a:gd name="connsiteY95" fmla="*/ 178374 h 918356"/>
              <a:gd name="connsiteX96" fmla="*/ 8778827 w 9517857"/>
              <a:gd name="connsiteY96" fmla="*/ 172936 h 918356"/>
              <a:gd name="connsiteX97" fmla="*/ 8840778 w 9517857"/>
              <a:gd name="connsiteY97" fmla="*/ 143149 h 918356"/>
              <a:gd name="connsiteX98" fmla="*/ 9010380 w 9517857"/>
              <a:gd name="connsiteY98" fmla="*/ 91891 h 918356"/>
              <a:gd name="connsiteX99" fmla="*/ 9110856 w 9517857"/>
              <a:gd name="connsiteY99" fmla="*/ 70997 h 918356"/>
              <a:gd name="connsiteX100" fmla="*/ 9268817 w 9517857"/>
              <a:gd name="connsiteY100" fmla="*/ 53082 h 918356"/>
              <a:gd name="connsiteX101" fmla="*/ 9316667 w 9517857"/>
              <a:gd name="connsiteY101" fmla="*/ 45047 h 918356"/>
              <a:gd name="connsiteX102" fmla="*/ 9428209 w 9517857"/>
              <a:gd name="connsiteY102" fmla="*/ 29923 h 918356"/>
              <a:gd name="connsiteX103" fmla="*/ 9488916 w 9517857"/>
              <a:gd name="connsiteY103" fmla="*/ 0 h 918356"/>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769329 w 9517857"/>
              <a:gd name="connsiteY59" fmla="*/ 235460 h 920231"/>
              <a:gd name="connsiteX60" fmla="*/ 4775634 w 9517857"/>
              <a:gd name="connsiteY60" fmla="*/ 235938 h 920231"/>
              <a:gd name="connsiteX61" fmla="*/ 4807816 w 9517857"/>
              <a:gd name="connsiteY61" fmla="*/ 0 h 920231"/>
              <a:gd name="connsiteX62" fmla="*/ 4826683 w 9517857"/>
              <a:gd name="connsiteY62" fmla="*/ 165317 h 920231"/>
              <a:gd name="connsiteX63" fmla="*/ 4827826 w 9517857"/>
              <a:gd name="connsiteY63" fmla="*/ 248852 h 920231"/>
              <a:gd name="connsiteX64" fmla="*/ 4892569 w 9517857"/>
              <a:gd name="connsiteY64" fmla="*/ 251808 h 920231"/>
              <a:gd name="connsiteX65" fmla="*/ 4896611 w 9517857"/>
              <a:gd name="connsiteY65" fmla="*/ 242323 h 920231"/>
              <a:gd name="connsiteX66" fmla="*/ 4917286 w 9517857"/>
              <a:gd name="connsiteY66" fmla="*/ 245534 h 920231"/>
              <a:gd name="connsiteX67" fmla="*/ 4981173 w 9517857"/>
              <a:gd name="connsiteY67" fmla="*/ 248978 h 920231"/>
              <a:gd name="connsiteX68" fmla="*/ 5060397 w 9517857"/>
              <a:gd name="connsiteY68" fmla="*/ 265563 h 920231"/>
              <a:gd name="connsiteX69" fmla="*/ 5252996 w 9517857"/>
              <a:gd name="connsiteY69" fmla="*/ 272530 h 920231"/>
              <a:gd name="connsiteX70" fmla="*/ 5358056 w 9517857"/>
              <a:gd name="connsiteY70" fmla="*/ 249123 h 920231"/>
              <a:gd name="connsiteX71" fmla="*/ 5426496 w 9517857"/>
              <a:gd name="connsiteY71" fmla="*/ 237017 h 920231"/>
              <a:gd name="connsiteX72" fmla="*/ 5497161 w 9517857"/>
              <a:gd name="connsiteY72" fmla="*/ 230683 h 920231"/>
              <a:gd name="connsiteX73" fmla="*/ 5826043 w 9517857"/>
              <a:gd name="connsiteY73" fmla="*/ 149948 h 920231"/>
              <a:gd name="connsiteX74" fmla="*/ 6013415 w 9517857"/>
              <a:gd name="connsiteY74" fmla="*/ 139191 h 920231"/>
              <a:gd name="connsiteX75" fmla="*/ 6080994 w 9517857"/>
              <a:gd name="connsiteY75" fmla="*/ 144813 h 920231"/>
              <a:gd name="connsiteX76" fmla="*/ 6194152 w 9517857"/>
              <a:gd name="connsiteY76" fmla="*/ 153647 h 920231"/>
              <a:gd name="connsiteX77" fmla="*/ 6281379 w 9517857"/>
              <a:gd name="connsiteY77" fmla="*/ 183501 h 920231"/>
              <a:gd name="connsiteX78" fmla="*/ 6374947 w 9517857"/>
              <a:gd name="connsiteY78" fmla="*/ 181674 h 920231"/>
              <a:gd name="connsiteX79" fmla="*/ 6448518 w 9517857"/>
              <a:gd name="connsiteY79" fmla="*/ 166253 h 920231"/>
              <a:gd name="connsiteX80" fmla="*/ 6544700 w 9517857"/>
              <a:gd name="connsiteY80" fmla="*/ 169036 h 920231"/>
              <a:gd name="connsiteX81" fmla="*/ 6648353 w 9517857"/>
              <a:gd name="connsiteY81" fmla="*/ 174125 h 920231"/>
              <a:gd name="connsiteX82" fmla="*/ 6736227 w 9517857"/>
              <a:gd name="connsiteY82" fmla="*/ 175091 h 920231"/>
              <a:gd name="connsiteX83" fmla="*/ 6977218 w 9517857"/>
              <a:gd name="connsiteY83" fmla="*/ 186164 h 920231"/>
              <a:gd name="connsiteX84" fmla="*/ 7065221 w 9517857"/>
              <a:gd name="connsiteY84" fmla="*/ 229406 h 920231"/>
              <a:gd name="connsiteX85" fmla="*/ 7358195 w 9517857"/>
              <a:gd name="connsiteY85" fmla="*/ 253615 h 920231"/>
              <a:gd name="connsiteX86" fmla="*/ 7565449 w 9517857"/>
              <a:gd name="connsiteY86" fmla="*/ 260825 h 920231"/>
              <a:gd name="connsiteX87" fmla="*/ 7599285 w 9517857"/>
              <a:gd name="connsiteY87" fmla="*/ 267896 h 920231"/>
              <a:gd name="connsiteX88" fmla="*/ 7644411 w 9517857"/>
              <a:gd name="connsiteY88" fmla="*/ 260861 h 920231"/>
              <a:gd name="connsiteX89" fmla="*/ 7825110 w 9517857"/>
              <a:gd name="connsiteY89" fmla="*/ 230984 h 920231"/>
              <a:gd name="connsiteX90" fmla="*/ 7965805 w 9517857"/>
              <a:gd name="connsiteY90" fmla="*/ 202230 h 920231"/>
              <a:gd name="connsiteX91" fmla="*/ 8147401 w 9517857"/>
              <a:gd name="connsiteY91" fmla="*/ 207492 h 920231"/>
              <a:gd name="connsiteX92" fmla="*/ 8256033 w 9517857"/>
              <a:gd name="connsiteY92" fmla="*/ 195588 h 920231"/>
              <a:gd name="connsiteX93" fmla="*/ 8410677 w 9517857"/>
              <a:gd name="connsiteY93" fmla="*/ 174042 h 920231"/>
              <a:gd name="connsiteX94" fmla="*/ 8617841 w 9517857"/>
              <a:gd name="connsiteY94" fmla="*/ 157042 h 920231"/>
              <a:gd name="connsiteX95" fmla="*/ 8715976 w 9517857"/>
              <a:gd name="connsiteY95" fmla="*/ 180249 h 920231"/>
              <a:gd name="connsiteX96" fmla="*/ 8778827 w 9517857"/>
              <a:gd name="connsiteY96" fmla="*/ 174811 h 920231"/>
              <a:gd name="connsiteX97" fmla="*/ 8840778 w 9517857"/>
              <a:gd name="connsiteY97" fmla="*/ 145024 h 920231"/>
              <a:gd name="connsiteX98" fmla="*/ 9010380 w 9517857"/>
              <a:gd name="connsiteY98" fmla="*/ 93766 h 920231"/>
              <a:gd name="connsiteX99" fmla="*/ 9110856 w 9517857"/>
              <a:gd name="connsiteY99" fmla="*/ 72872 h 920231"/>
              <a:gd name="connsiteX100" fmla="*/ 9268817 w 9517857"/>
              <a:gd name="connsiteY100" fmla="*/ 54957 h 920231"/>
              <a:gd name="connsiteX101" fmla="*/ 9316667 w 9517857"/>
              <a:gd name="connsiteY101" fmla="*/ 46922 h 920231"/>
              <a:gd name="connsiteX102" fmla="*/ 9428209 w 9517857"/>
              <a:gd name="connsiteY102" fmla="*/ 31798 h 920231"/>
              <a:gd name="connsiteX103" fmla="*/ 9488916 w 9517857"/>
              <a:gd name="connsiteY103"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769329 w 9517857"/>
              <a:gd name="connsiteY59" fmla="*/ 235460 h 920231"/>
              <a:gd name="connsiteX60" fmla="*/ 4807816 w 9517857"/>
              <a:gd name="connsiteY60" fmla="*/ 0 h 920231"/>
              <a:gd name="connsiteX61" fmla="*/ 4826683 w 9517857"/>
              <a:gd name="connsiteY61" fmla="*/ 165317 h 920231"/>
              <a:gd name="connsiteX62" fmla="*/ 4827826 w 9517857"/>
              <a:gd name="connsiteY62" fmla="*/ 248852 h 920231"/>
              <a:gd name="connsiteX63" fmla="*/ 4892569 w 9517857"/>
              <a:gd name="connsiteY63" fmla="*/ 251808 h 920231"/>
              <a:gd name="connsiteX64" fmla="*/ 4896611 w 9517857"/>
              <a:gd name="connsiteY64" fmla="*/ 242323 h 920231"/>
              <a:gd name="connsiteX65" fmla="*/ 4917286 w 9517857"/>
              <a:gd name="connsiteY65" fmla="*/ 245534 h 920231"/>
              <a:gd name="connsiteX66" fmla="*/ 4981173 w 9517857"/>
              <a:gd name="connsiteY66" fmla="*/ 248978 h 920231"/>
              <a:gd name="connsiteX67" fmla="*/ 5060397 w 9517857"/>
              <a:gd name="connsiteY67" fmla="*/ 265563 h 920231"/>
              <a:gd name="connsiteX68" fmla="*/ 5252996 w 9517857"/>
              <a:gd name="connsiteY68" fmla="*/ 272530 h 920231"/>
              <a:gd name="connsiteX69" fmla="*/ 5358056 w 9517857"/>
              <a:gd name="connsiteY69" fmla="*/ 249123 h 920231"/>
              <a:gd name="connsiteX70" fmla="*/ 5426496 w 9517857"/>
              <a:gd name="connsiteY70" fmla="*/ 237017 h 920231"/>
              <a:gd name="connsiteX71" fmla="*/ 5497161 w 9517857"/>
              <a:gd name="connsiteY71" fmla="*/ 230683 h 920231"/>
              <a:gd name="connsiteX72" fmla="*/ 5826043 w 9517857"/>
              <a:gd name="connsiteY72" fmla="*/ 149948 h 920231"/>
              <a:gd name="connsiteX73" fmla="*/ 6013415 w 9517857"/>
              <a:gd name="connsiteY73" fmla="*/ 139191 h 920231"/>
              <a:gd name="connsiteX74" fmla="*/ 6080994 w 9517857"/>
              <a:gd name="connsiteY74" fmla="*/ 144813 h 920231"/>
              <a:gd name="connsiteX75" fmla="*/ 6194152 w 9517857"/>
              <a:gd name="connsiteY75" fmla="*/ 153647 h 920231"/>
              <a:gd name="connsiteX76" fmla="*/ 6281379 w 9517857"/>
              <a:gd name="connsiteY76" fmla="*/ 183501 h 920231"/>
              <a:gd name="connsiteX77" fmla="*/ 6374947 w 9517857"/>
              <a:gd name="connsiteY77" fmla="*/ 181674 h 920231"/>
              <a:gd name="connsiteX78" fmla="*/ 6448518 w 9517857"/>
              <a:gd name="connsiteY78" fmla="*/ 166253 h 920231"/>
              <a:gd name="connsiteX79" fmla="*/ 6544700 w 9517857"/>
              <a:gd name="connsiteY79" fmla="*/ 169036 h 920231"/>
              <a:gd name="connsiteX80" fmla="*/ 6648353 w 9517857"/>
              <a:gd name="connsiteY80" fmla="*/ 174125 h 920231"/>
              <a:gd name="connsiteX81" fmla="*/ 6736227 w 9517857"/>
              <a:gd name="connsiteY81" fmla="*/ 175091 h 920231"/>
              <a:gd name="connsiteX82" fmla="*/ 6977218 w 9517857"/>
              <a:gd name="connsiteY82" fmla="*/ 186164 h 920231"/>
              <a:gd name="connsiteX83" fmla="*/ 7065221 w 9517857"/>
              <a:gd name="connsiteY83" fmla="*/ 229406 h 920231"/>
              <a:gd name="connsiteX84" fmla="*/ 7358195 w 9517857"/>
              <a:gd name="connsiteY84" fmla="*/ 253615 h 920231"/>
              <a:gd name="connsiteX85" fmla="*/ 7565449 w 9517857"/>
              <a:gd name="connsiteY85" fmla="*/ 260825 h 920231"/>
              <a:gd name="connsiteX86" fmla="*/ 7599285 w 9517857"/>
              <a:gd name="connsiteY86" fmla="*/ 267896 h 920231"/>
              <a:gd name="connsiteX87" fmla="*/ 7644411 w 9517857"/>
              <a:gd name="connsiteY87" fmla="*/ 260861 h 920231"/>
              <a:gd name="connsiteX88" fmla="*/ 7825110 w 9517857"/>
              <a:gd name="connsiteY88" fmla="*/ 230984 h 920231"/>
              <a:gd name="connsiteX89" fmla="*/ 7965805 w 9517857"/>
              <a:gd name="connsiteY89" fmla="*/ 202230 h 920231"/>
              <a:gd name="connsiteX90" fmla="*/ 8147401 w 9517857"/>
              <a:gd name="connsiteY90" fmla="*/ 207492 h 920231"/>
              <a:gd name="connsiteX91" fmla="*/ 8256033 w 9517857"/>
              <a:gd name="connsiteY91" fmla="*/ 195588 h 920231"/>
              <a:gd name="connsiteX92" fmla="*/ 8410677 w 9517857"/>
              <a:gd name="connsiteY92" fmla="*/ 174042 h 920231"/>
              <a:gd name="connsiteX93" fmla="*/ 8617841 w 9517857"/>
              <a:gd name="connsiteY93" fmla="*/ 157042 h 920231"/>
              <a:gd name="connsiteX94" fmla="*/ 8715976 w 9517857"/>
              <a:gd name="connsiteY94" fmla="*/ 180249 h 920231"/>
              <a:gd name="connsiteX95" fmla="*/ 8778827 w 9517857"/>
              <a:gd name="connsiteY95" fmla="*/ 174811 h 920231"/>
              <a:gd name="connsiteX96" fmla="*/ 8840778 w 9517857"/>
              <a:gd name="connsiteY96" fmla="*/ 145024 h 920231"/>
              <a:gd name="connsiteX97" fmla="*/ 9010380 w 9517857"/>
              <a:gd name="connsiteY97" fmla="*/ 93766 h 920231"/>
              <a:gd name="connsiteX98" fmla="*/ 9110856 w 9517857"/>
              <a:gd name="connsiteY98" fmla="*/ 72872 h 920231"/>
              <a:gd name="connsiteX99" fmla="*/ 9268817 w 9517857"/>
              <a:gd name="connsiteY99" fmla="*/ 54957 h 920231"/>
              <a:gd name="connsiteX100" fmla="*/ 9316667 w 9517857"/>
              <a:gd name="connsiteY100" fmla="*/ 46922 h 920231"/>
              <a:gd name="connsiteX101" fmla="*/ 9428209 w 9517857"/>
              <a:gd name="connsiteY101" fmla="*/ 31798 h 920231"/>
              <a:gd name="connsiteX102" fmla="*/ 9488916 w 9517857"/>
              <a:gd name="connsiteY102"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752894 w 9517857"/>
              <a:gd name="connsiteY58" fmla="*/ 241750 h 920231"/>
              <a:gd name="connsiteX59" fmla="*/ 4807816 w 9517857"/>
              <a:gd name="connsiteY59" fmla="*/ 0 h 920231"/>
              <a:gd name="connsiteX60" fmla="*/ 4826683 w 9517857"/>
              <a:gd name="connsiteY60" fmla="*/ 165317 h 920231"/>
              <a:gd name="connsiteX61" fmla="*/ 4827826 w 9517857"/>
              <a:gd name="connsiteY61" fmla="*/ 248852 h 920231"/>
              <a:gd name="connsiteX62" fmla="*/ 4892569 w 9517857"/>
              <a:gd name="connsiteY62" fmla="*/ 251808 h 920231"/>
              <a:gd name="connsiteX63" fmla="*/ 4896611 w 9517857"/>
              <a:gd name="connsiteY63" fmla="*/ 242323 h 920231"/>
              <a:gd name="connsiteX64" fmla="*/ 4917286 w 9517857"/>
              <a:gd name="connsiteY64" fmla="*/ 245534 h 920231"/>
              <a:gd name="connsiteX65" fmla="*/ 4981173 w 9517857"/>
              <a:gd name="connsiteY65" fmla="*/ 248978 h 920231"/>
              <a:gd name="connsiteX66" fmla="*/ 5060397 w 9517857"/>
              <a:gd name="connsiteY66" fmla="*/ 265563 h 920231"/>
              <a:gd name="connsiteX67" fmla="*/ 5252996 w 9517857"/>
              <a:gd name="connsiteY67" fmla="*/ 272530 h 920231"/>
              <a:gd name="connsiteX68" fmla="*/ 5358056 w 9517857"/>
              <a:gd name="connsiteY68" fmla="*/ 249123 h 920231"/>
              <a:gd name="connsiteX69" fmla="*/ 5426496 w 9517857"/>
              <a:gd name="connsiteY69" fmla="*/ 237017 h 920231"/>
              <a:gd name="connsiteX70" fmla="*/ 5497161 w 9517857"/>
              <a:gd name="connsiteY70" fmla="*/ 230683 h 920231"/>
              <a:gd name="connsiteX71" fmla="*/ 5826043 w 9517857"/>
              <a:gd name="connsiteY71" fmla="*/ 149948 h 920231"/>
              <a:gd name="connsiteX72" fmla="*/ 6013415 w 9517857"/>
              <a:gd name="connsiteY72" fmla="*/ 139191 h 920231"/>
              <a:gd name="connsiteX73" fmla="*/ 6080994 w 9517857"/>
              <a:gd name="connsiteY73" fmla="*/ 144813 h 920231"/>
              <a:gd name="connsiteX74" fmla="*/ 6194152 w 9517857"/>
              <a:gd name="connsiteY74" fmla="*/ 153647 h 920231"/>
              <a:gd name="connsiteX75" fmla="*/ 6281379 w 9517857"/>
              <a:gd name="connsiteY75" fmla="*/ 183501 h 920231"/>
              <a:gd name="connsiteX76" fmla="*/ 6374947 w 9517857"/>
              <a:gd name="connsiteY76" fmla="*/ 181674 h 920231"/>
              <a:gd name="connsiteX77" fmla="*/ 6448518 w 9517857"/>
              <a:gd name="connsiteY77" fmla="*/ 166253 h 920231"/>
              <a:gd name="connsiteX78" fmla="*/ 6544700 w 9517857"/>
              <a:gd name="connsiteY78" fmla="*/ 169036 h 920231"/>
              <a:gd name="connsiteX79" fmla="*/ 6648353 w 9517857"/>
              <a:gd name="connsiteY79" fmla="*/ 174125 h 920231"/>
              <a:gd name="connsiteX80" fmla="*/ 6736227 w 9517857"/>
              <a:gd name="connsiteY80" fmla="*/ 175091 h 920231"/>
              <a:gd name="connsiteX81" fmla="*/ 6977218 w 9517857"/>
              <a:gd name="connsiteY81" fmla="*/ 186164 h 920231"/>
              <a:gd name="connsiteX82" fmla="*/ 7065221 w 9517857"/>
              <a:gd name="connsiteY82" fmla="*/ 229406 h 920231"/>
              <a:gd name="connsiteX83" fmla="*/ 7358195 w 9517857"/>
              <a:gd name="connsiteY83" fmla="*/ 253615 h 920231"/>
              <a:gd name="connsiteX84" fmla="*/ 7565449 w 9517857"/>
              <a:gd name="connsiteY84" fmla="*/ 260825 h 920231"/>
              <a:gd name="connsiteX85" fmla="*/ 7599285 w 9517857"/>
              <a:gd name="connsiteY85" fmla="*/ 267896 h 920231"/>
              <a:gd name="connsiteX86" fmla="*/ 7644411 w 9517857"/>
              <a:gd name="connsiteY86" fmla="*/ 260861 h 920231"/>
              <a:gd name="connsiteX87" fmla="*/ 7825110 w 9517857"/>
              <a:gd name="connsiteY87" fmla="*/ 230984 h 920231"/>
              <a:gd name="connsiteX88" fmla="*/ 7965805 w 9517857"/>
              <a:gd name="connsiteY88" fmla="*/ 202230 h 920231"/>
              <a:gd name="connsiteX89" fmla="*/ 8147401 w 9517857"/>
              <a:gd name="connsiteY89" fmla="*/ 207492 h 920231"/>
              <a:gd name="connsiteX90" fmla="*/ 8256033 w 9517857"/>
              <a:gd name="connsiteY90" fmla="*/ 195588 h 920231"/>
              <a:gd name="connsiteX91" fmla="*/ 8410677 w 9517857"/>
              <a:gd name="connsiteY91" fmla="*/ 174042 h 920231"/>
              <a:gd name="connsiteX92" fmla="*/ 8617841 w 9517857"/>
              <a:gd name="connsiteY92" fmla="*/ 157042 h 920231"/>
              <a:gd name="connsiteX93" fmla="*/ 8715976 w 9517857"/>
              <a:gd name="connsiteY93" fmla="*/ 180249 h 920231"/>
              <a:gd name="connsiteX94" fmla="*/ 8778827 w 9517857"/>
              <a:gd name="connsiteY94" fmla="*/ 174811 h 920231"/>
              <a:gd name="connsiteX95" fmla="*/ 8840778 w 9517857"/>
              <a:gd name="connsiteY95" fmla="*/ 145024 h 920231"/>
              <a:gd name="connsiteX96" fmla="*/ 9010380 w 9517857"/>
              <a:gd name="connsiteY96" fmla="*/ 93766 h 920231"/>
              <a:gd name="connsiteX97" fmla="*/ 9110856 w 9517857"/>
              <a:gd name="connsiteY97" fmla="*/ 72872 h 920231"/>
              <a:gd name="connsiteX98" fmla="*/ 9268817 w 9517857"/>
              <a:gd name="connsiteY98" fmla="*/ 54957 h 920231"/>
              <a:gd name="connsiteX99" fmla="*/ 9316667 w 9517857"/>
              <a:gd name="connsiteY99" fmla="*/ 46922 h 920231"/>
              <a:gd name="connsiteX100" fmla="*/ 9428209 w 9517857"/>
              <a:gd name="connsiteY100" fmla="*/ 31798 h 920231"/>
              <a:gd name="connsiteX101" fmla="*/ 9488916 w 9517857"/>
              <a:gd name="connsiteY101"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719994 w 9517857"/>
              <a:gd name="connsiteY57" fmla="*/ 247182 h 920231"/>
              <a:gd name="connsiteX58" fmla="*/ 4807816 w 9517857"/>
              <a:gd name="connsiteY58" fmla="*/ 0 h 920231"/>
              <a:gd name="connsiteX59" fmla="*/ 4826683 w 9517857"/>
              <a:gd name="connsiteY59" fmla="*/ 165317 h 920231"/>
              <a:gd name="connsiteX60" fmla="*/ 4827826 w 9517857"/>
              <a:gd name="connsiteY60" fmla="*/ 248852 h 920231"/>
              <a:gd name="connsiteX61" fmla="*/ 4892569 w 9517857"/>
              <a:gd name="connsiteY61" fmla="*/ 251808 h 920231"/>
              <a:gd name="connsiteX62" fmla="*/ 4896611 w 9517857"/>
              <a:gd name="connsiteY62" fmla="*/ 242323 h 920231"/>
              <a:gd name="connsiteX63" fmla="*/ 4917286 w 9517857"/>
              <a:gd name="connsiteY63" fmla="*/ 245534 h 920231"/>
              <a:gd name="connsiteX64" fmla="*/ 4981173 w 9517857"/>
              <a:gd name="connsiteY64" fmla="*/ 248978 h 920231"/>
              <a:gd name="connsiteX65" fmla="*/ 5060397 w 9517857"/>
              <a:gd name="connsiteY65" fmla="*/ 265563 h 920231"/>
              <a:gd name="connsiteX66" fmla="*/ 5252996 w 9517857"/>
              <a:gd name="connsiteY66" fmla="*/ 272530 h 920231"/>
              <a:gd name="connsiteX67" fmla="*/ 5358056 w 9517857"/>
              <a:gd name="connsiteY67" fmla="*/ 249123 h 920231"/>
              <a:gd name="connsiteX68" fmla="*/ 5426496 w 9517857"/>
              <a:gd name="connsiteY68" fmla="*/ 237017 h 920231"/>
              <a:gd name="connsiteX69" fmla="*/ 5497161 w 9517857"/>
              <a:gd name="connsiteY69" fmla="*/ 230683 h 920231"/>
              <a:gd name="connsiteX70" fmla="*/ 5826043 w 9517857"/>
              <a:gd name="connsiteY70" fmla="*/ 149948 h 920231"/>
              <a:gd name="connsiteX71" fmla="*/ 6013415 w 9517857"/>
              <a:gd name="connsiteY71" fmla="*/ 139191 h 920231"/>
              <a:gd name="connsiteX72" fmla="*/ 6080994 w 9517857"/>
              <a:gd name="connsiteY72" fmla="*/ 144813 h 920231"/>
              <a:gd name="connsiteX73" fmla="*/ 6194152 w 9517857"/>
              <a:gd name="connsiteY73" fmla="*/ 153647 h 920231"/>
              <a:gd name="connsiteX74" fmla="*/ 6281379 w 9517857"/>
              <a:gd name="connsiteY74" fmla="*/ 183501 h 920231"/>
              <a:gd name="connsiteX75" fmla="*/ 6374947 w 9517857"/>
              <a:gd name="connsiteY75" fmla="*/ 181674 h 920231"/>
              <a:gd name="connsiteX76" fmla="*/ 6448518 w 9517857"/>
              <a:gd name="connsiteY76" fmla="*/ 166253 h 920231"/>
              <a:gd name="connsiteX77" fmla="*/ 6544700 w 9517857"/>
              <a:gd name="connsiteY77" fmla="*/ 169036 h 920231"/>
              <a:gd name="connsiteX78" fmla="*/ 6648353 w 9517857"/>
              <a:gd name="connsiteY78" fmla="*/ 174125 h 920231"/>
              <a:gd name="connsiteX79" fmla="*/ 6736227 w 9517857"/>
              <a:gd name="connsiteY79" fmla="*/ 175091 h 920231"/>
              <a:gd name="connsiteX80" fmla="*/ 6977218 w 9517857"/>
              <a:gd name="connsiteY80" fmla="*/ 186164 h 920231"/>
              <a:gd name="connsiteX81" fmla="*/ 7065221 w 9517857"/>
              <a:gd name="connsiteY81" fmla="*/ 229406 h 920231"/>
              <a:gd name="connsiteX82" fmla="*/ 7358195 w 9517857"/>
              <a:gd name="connsiteY82" fmla="*/ 253615 h 920231"/>
              <a:gd name="connsiteX83" fmla="*/ 7565449 w 9517857"/>
              <a:gd name="connsiteY83" fmla="*/ 260825 h 920231"/>
              <a:gd name="connsiteX84" fmla="*/ 7599285 w 9517857"/>
              <a:gd name="connsiteY84" fmla="*/ 267896 h 920231"/>
              <a:gd name="connsiteX85" fmla="*/ 7644411 w 9517857"/>
              <a:gd name="connsiteY85" fmla="*/ 260861 h 920231"/>
              <a:gd name="connsiteX86" fmla="*/ 7825110 w 9517857"/>
              <a:gd name="connsiteY86" fmla="*/ 230984 h 920231"/>
              <a:gd name="connsiteX87" fmla="*/ 7965805 w 9517857"/>
              <a:gd name="connsiteY87" fmla="*/ 202230 h 920231"/>
              <a:gd name="connsiteX88" fmla="*/ 8147401 w 9517857"/>
              <a:gd name="connsiteY88" fmla="*/ 207492 h 920231"/>
              <a:gd name="connsiteX89" fmla="*/ 8256033 w 9517857"/>
              <a:gd name="connsiteY89" fmla="*/ 195588 h 920231"/>
              <a:gd name="connsiteX90" fmla="*/ 8410677 w 9517857"/>
              <a:gd name="connsiteY90" fmla="*/ 174042 h 920231"/>
              <a:gd name="connsiteX91" fmla="*/ 8617841 w 9517857"/>
              <a:gd name="connsiteY91" fmla="*/ 157042 h 920231"/>
              <a:gd name="connsiteX92" fmla="*/ 8715976 w 9517857"/>
              <a:gd name="connsiteY92" fmla="*/ 180249 h 920231"/>
              <a:gd name="connsiteX93" fmla="*/ 8778827 w 9517857"/>
              <a:gd name="connsiteY93" fmla="*/ 174811 h 920231"/>
              <a:gd name="connsiteX94" fmla="*/ 8840778 w 9517857"/>
              <a:gd name="connsiteY94" fmla="*/ 145024 h 920231"/>
              <a:gd name="connsiteX95" fmla="*/ 9010380 w 9517857"/>
              <a:gd name="connsiteY95" fmla="*/ 93766 h 920231"/>
              <a:gd name="connsiteX96" fmla="*/ 9110856 w 9517857"/>
              <a:gd name="connsiteY96" fmla="*/ 72872 h 920231"/>
              <a:gd name="connsiteX97" fmla="*/ 9268817 w 9517857"/>
              <a:gd name="connsiteY97" fmla="*/ 54957 h 920231"/>
              <a:gd name="connsiteX98" fmla="*/ 9316667 w 9517857"/>
              <a:gd name="connsiteY98" fmla="*/ 46922 h 920231"/>
              <a:gd name="connsiteX99" fmla="*/ 9428209 w 9517857"/>
              <a:gd name="connsiteY99" fmla="*/ 31798 h 920231"/>
              <a:gd name="connsiteX100" fmla="*/ 9488916 w 9517857"/>
              <a:gd name="connsiteY100"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689051 w 9517857"/>
              <a:gd name="connsiteY56" fmla="*/ 252843 h 920231"/>
              <a:gd name="connsiteX57" fmla="*/ 4807816 w 9517857"/>
              <a:gd name="connsiteY57" fmla="*/ 0 h 920231"/>
              <a:gd name="connsiteX58" fmla="*/ 4826683 w 9517857"/>
              <a:gd name="connsiteY58" fmla="*/ 165317 h 920231"/>
              <a:gd name="connsiteX59" fmla="*/ 4827826 w 9517857"/>
              <a:gd name="connsiteY59" fmla="*/ 248852 h 920231"/>
              <a:gd name="connsiteX60" fmla="*/ 4892569 w 9517857"/>
              <a:gd name="connsiteY60" fmla="*/ 251808 h 920231"/>
              <a:gd name="connsiteX61" fmla="*/ 4896611 w 9517857"/>
              <a:gd name="connsiteY61" fmla="*/ 242323 h 920231"/>
              <a:gd name="connsiteX62" fmla="*/ 4917286 w 9517857"/>
              <a:gd name="connsiteY62" fmla="*/ 245534 h 920231"/>
              <a:gd name="connsiteX63" fmla="*/ 4981173 w 9517857"/>
              <a:gd name="connsiteY63" fmla="*/ 248978 h 920231"/>
              <a:gd name="connsiteX64" fmla="*/ 5060397 w 9517857"/>
              <a:gd name="connsiteY64" fmla="*/ 265563 h 920231"/>
              <a:gd name="connsiteX65" fmla="*/ 5252996 w 9517857"/>
              <a:gd name="connsiteY65" fmla="*/ 272530 h 920231"/>
              <a:gd name="connsiteX66" fmla="*/ 5358056 w 9517857"/>
              <a:gd name="connsiteY66" fmla="*/ 249123 h 920231"/>
              <a:gd name="connsiteX67" fmla="*/ 5426496 w 9517857"/>
              <a:gd name="connsiteY67" fmla="*/ 237017 h 920231"/>
              <a:gd name="connsiteX68" fmla="*/ 5497161 w 9517857"/>
              <a:gd name="connsiteY68" fmla="*/ 230683 h 920231"/>
              <a:gd name="connsiteX69" fmla="*/ 5826043 w 9517857"/>
              <a:gd name="connsiteY69" fmla="*/ 149948 h 920231"/>
              <a:gd name="connsiteX70" fmla="*/ 6013415 w 9517857"/>
              <a:gd name="connsiteY70" fmla="*/ 139191 h 920231"/>
              <a:gd name="connsiteX71" fmla="*/ 6080994 w 9517857"/>
              <a:gd name="connsiteY71" fmla="*/ 144813 h 920231"/>
              <a:gd name="connsiteX72" fmla="*/ 6194152 w 9517857"/>
              <a:gd name="connsiteY72" fmla="*/ 153647 h 920231"/>
              <a:gd name="connsiteX73" fmla="*/ 6281379 w 9517857"/>
              <a:gd name="connsiteY73" fmla="*/ 183501 h 920231"/>
              <a:gd name="connsiteX74" fmla="*/ 6374947 w 9517857"/>
              <a:gd name="connsiteY74" fmla="*/ 181674 h 920231"/>
              <a:gd name="connsiteX75" fmla="*/ 6448518 w 9517857"/>
              <a:gd name="connsiteY75" fmla="*/ 166253 h 920231"/>
              <a:gd name="connsiteX76" fmla="*/ 6544700 w 9517857"/>
              <a:gd name="connsiteY76" fmla="*/ 169036 h 920231"/>
              <a:gd name="connsiteX77" fmla="*/ 6648353 w 9517857"/>
              <a:gd name="connsiteY77" fmla="*/ 174125 h 920231"/>
              <a:gd name="connsiteX78" fmla="*/ 6736227 w 9517857"/>
              <a:gd name="connsiteY78" fmla="*/ 175091 h 920231"/>
              <a:gd name="connsiteX79" fmla="*/ 6977218 w 9517857"/>
              <a:gd name="connsiteY79" fmla="*/ 186164 h 920231"/>
              <a:gd name="connsiteX80" fmla="*/ 7065221 w 9517857"/>
              <a:gd name="connsiteY80" fmla="*/ 229406 h 920231"/>
              <a:gd name="connsiteX81" fmla="*/ 7358195 w 9517857"/>
              <a:gd name="connsiteY81" fmla="*/ 253615 h 920231"/>
              <a:gd name="connsiteX82" fmla="*/ 7565449 w 9517857"/>
              <a:gd name="connsiteY82" fmla="*/ 260825 h 920231"/>
              <a:gd name="connsiteX83" fmla="*/ 7599285 w 9517857"/>
              <a:gd name="connsiteY83" fmla="*/ 267896 h 920231"/>
              <a:gd name="connsiteX84" fmla="*/ 7644411 w 9517857"/>
              <a:gd name="connsiteY84" fmla="*/ 260861 h 920231"/>
              <a:gd name="connsiteX85" fmla="*/ 7825110 w 9517857"/>
              <a:gd name="connsiteY85" fmla="*/ 230984 h 920231"/>
              <a:gd name="connsiteX86" fmla="*/ 7965805 w 9517857"/>
              <a:gd name="connsiteY86" fmla="*/ 202230 h 920231"/>
              <a:gd name="connsiteX87" fmla="*/ 8147401 w 9517857"/>
              <a:gd name="connsiteY87" fmla="*/ 207492 h 920231"/>
              <a:gd name="connsiteX88" fmla="*/ 8256033 w 9517857"/>
              <a:gd name="connsiteY88" fmla="*/ 195588 h 920231"/>
              <a:gd name="connsiteX89" fmla="*/ 8410677 w 9517857"/>
              <a:gd name="connsiteY89" fmla="*/ 174042 h 920231"/>
              <a:gd name="connsiteX90" fmla="*/ 8617841 w 9517857"/>
              <a:gd name="connsiteY90" fmla="*/ 157042 h 920231"/>
              <a:gd name="connsiteX91" fmla="*/ 8715976 w 9517857"/>
              <a:gd name="connsiteY91" fmla="*/ 180249 h 920231"/>
              <a:gd name="connsiteX92" fmla="*/ 8778827 w 9517857"/>
              <a:gd name="connsiteY92" fmla="*/ 174811 h 920231"/>
              <a:gd name="connsiteX93" fmla="*/ 8840778 w 9517857"/>
              <a:gd name="connsiteY93" fmla="*/ 145024 h 920231"/>
              <a:gd name="connsiteX94" fmla="*/ 9010380 w 9517857"/>
              <a:gd name="connsiteY94" fmla="*/ 93766 h 920231"/>
              <a:gd name="connsiteX95" fmla="*/ 9110856 w 9517857"/>
              <a:gd name="connsiteY95" fmla="*/ 72872 h 920231"/>
              <a:gd name="connsiteX96" fmla="*/ 9268817 w 9517857"/>
              <a:gd name="connsiteY96" fmla="*/ 54957 h 920231"/>
              <a:gd name="connsiteX97" fmla="*/ 9316667 w 9517857"/>
              <a:gd name="connsiteY97" fmla="*/ 46922 h 920231"/>
              <a:gd name="connsiteX98" fmla="*/ 9428209 w 9517857"/>
              <a:gd name="connsiteY98" fmla="*/ 31798 h 920231"/>
              <a:gd name="connsiteX99" fmla="*/ 9488916 w 9517857"/>
              <a:gd name="connsiteY99"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691675 w 9517857"/>
              <a:gd name="connsiteY55" fmla="*/ 255886 h 920231"/>
              <a:gd name="connsiteX56" fmla="*/ 4807816 w 9517857"/>
              <a:gd name="connsiteY56" fmla="*/ 0 h 920231"/>
              <a:gd name="connsiteX57" fmla="*/ 4826683 w 9517857"/>
              <a:gd name="connsiteY57" fmla="*/ 165317 h 920231"/>
              <a:gd name="connsiteX58" fmla="*/ 4827826 w 9517857"/>
              <a:gd name="connsiteY58" fmla="*/ 248852 h 920231"/>
              <a:gd name="connsiteX59" fmla="*/ 4892569 w 9517857"/>
              <a:gd name="connsiteY59" fmla="*/ 251808 h 920231"/>
              <a:gd name="connsiteX60" fmla="*/ 4896611 w 9517857"/>
              <a:gd name="connsiteY60" fmla="*/ 242323 h 920231"/>
              <a:gd name="connsiteX61" fmla="*/ 4917286 w 9517857"/>
              <a:gd name="connsiteY61" fmla="*/ 245534 h 920231"/>
              <a:gd name="connsiteX62" fmla="*/ 4981173 w 9517857"/>
              <a:gd name="connsiteY62" fmla="*/ 248978 h 920231"/>
              <a:gd name="connsiteX63" fmla="*/ 5060397 w 9517857"/>
              <a:gd name="connsiteY63" fmla="*/ 265563 h 920231"/>
              <a:gd name="connsiteX64" fmla="*/ 5252996 w 9517857"/>
              <a:gd name="connsiteY64" fmla="*/ 272530 h 920231"/>
              <a:gd name="connsiteX65" fmla="*/ 5358056 w 9517857"/>
              <a:gd name="connsiteY65" fmla="*/ 249123 h 920231"/>
              <a:gd name="connsiteX66" fmla="*/ 5426496 w 9517857"/>
              <a:gd name="connsiteY66" fmla="*/ 237017 h 920231"/>
              <a:gd name="connsiteX67" fmla="*/ 5497161 w 9517857"/>
              <a:gd name="connsiteY67" fmla="*/ 230683 h 920231"/>
              <a:gd name="connsiteX68" fmla="*/ 5826043 w 9517857"/>
              <a:gd name="connsiteY68" fmla="*/ 149948 h 920231"/>
              <a:gd name="connsiteX69" fmla="*/ 6013415 w 9517857"/>
              <a:gd name="connsiteY69" fmla="*/ 139191 h 920231"/>
              <a:gd name="connsiteX70" fmla="*/ 6080994 w 9517857"/>
              <a:gd name="connsiteY70" fmla="*/ 144813 h 920231"/>
              <a:gd name="connsiteX71" fmla="*/ 6194152 w 9517857"/>
              <a:gd name="connsiteY71" fmla="*/ 153647 h 920231"/>
              <a:gd name="connsiteX72" fmla="*/ 6281379 w 9517857"/>
              <a:gd name="connsiteY72" fmla="*/ 183501 h 920231"/>
              <a:gd name="connsiteX73" fmla="*/ 6374947 w 9517857"/>
              <a:gd name="connsiteY73" fmla="*/ 181674 h 920231"/>
              <a:gd name="connsiteX74" fmla="*/ 6448518 w 9517857"/>
              <a:gd name="connsiteY74" fmla="*/ 166253 h 920231"/>
              <a:gd name="connsiteX75" fmla="*/ 6544700 w 9517857"/>
              <a:gd name="connsiteY75" fmla="*/ 169036 h 920231"/>
              <a:gd name="connsiteX76" fmla="*/ 6648353 w 9517857"/>
              <a:gd name="connsiteY76" fmla="*/ 174125 h 920231"/>
              <a:gd name="connsiteX77" fmla="*/ 6736227 w 9517857"/>
              <a:gd name="connsiteY77" fmla="*/ 175091 h 920231"/>
              <a:gd name="connsiteX78" fmla="*/ 6977218 w 9517857"/>
              <a:gd name="connsiteY78" fmla="*/ 186164 h 920231"/>
              <a:gd name="connsiteX79" fmla="*/ 7065221 w 9517857"/>
              <a:gd name="connsiteY79" fmla="*/ 229406 h 920231"/>
              <a:gd name="connsiteX80" fmla="*/ 7358195 w 9517857"/>
              <a:gd name="connsiteY80" fmla="*/ 253615 h 920231"/>
              <a:gd name="connsiteX81" fmla="*/ 7565449 w 9517857"/>
              <a:gd name="connsiteY81" fmla="*/ 260825 h 920231"/>
              <a:gd name="connsiteX82" fmla="*/ 7599285 w 9517857"/>
              <a:gd name="connsiteY82" fmla="*/ 267896 h 920231"/>
              <a:gd name="connsiteX83" fmla="*/ 7644411 w 9517857"/>
              <a:gd name="connsiteY83" fmla="*/ 260861 h 920231"/>
              <a:gd name="connsiteX84" fmla="*/ 7825110 w 9517857"/>
              <a:gd name="connsiteY84" fmla="*/ 230984 h 920231"/>
              <a:gd name="connsiteX85" fmla="*/ 7965805 w 9517857"/>
              <a:gd name="connsiteY85" fmla="*/ 202230 h 920231"/>
              <a:gd name="connsiteX86" fmla="*/ 8147401 w 9517857"/>
              <a:gd name="connsiteY86" fmla="*/ 207492 h 920231"/>
              <a:gd name="connsiteX87" fmla="*/ 8256033 w 9517857"/>
              <a:gd name="connsiteY87" fmla="*/ 195588 h 920231"/>
              <a:gd name="connsiteX88" fmla="*/ 8410677 w 9517857"/>
              <a:gd name="connsiteY88" fmla="*/ 174042 h 920231"/>
              <a:gd name="connsiteX89" fmla="*/ 8617841 w 9517857"/>
              <a:gd name="connsiteY89" fmla="*/ 157042 h 920231"/>
              <a:gd name="connsiteX90" fmla="*/ 8715976 w 9517857"/>
              <a:gd name="connsiteY90" fmla="*/ 180249 h 920231"/>
              <a:gd name="connsiteX91" fmla="*/ 8778827 w 9517857"/>
              <a:gd name="connsiteY91" fmla="*/ 174811 h 920231"/>
              <a:gd name="connsiteX92" fmla="*/ 8840778 w 9517857"/>
              <a:gd name="connsiteY92" fmla="*/ 145024 h 920231"/>
              <a:gd name="connsiteX93" fmla="*/ 9010380 w 9517857"/>
              <a:gd name="connsiteY93" fmla="*/ 93766 h 920231"/>
              <a:gd name="connsiteX94" fmla="*/ 9110856 w 9517857"/>
              <a:gd name="connsiteY94" fmla="*/ 72872 h 920231"/>
              <a:gd name="connsiteX95" fmla="*/ 9268817 w 9517857"/>
              <a:gd name="connsiteY95" fmla="*/ 54957 h 920231"/>
              <a:gd name="connsiteX96" fmla="*/ 9316667 w 9517857"/>
              <a:gd name="connsiteY96" fmla="*/ 46922 h 920231"/>
              <a:gd name="connsiteX97" fmla="*/ 9428209 w 9517857"/>
              <a:gd name="connsiteY97" fmla="*/ 31798 h 920231"/>
              <a:gd name="connsiteX98" fmla="*/ 9488916 w 9517857"/>
              <a:gd name="connsiteY98"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5225 w 9517857"/>
              <a:gd name="connsiteY4" fmla="*/ 248405 h 920231"/>
              <a:gd name="connsiteX5" fmla="*/ 4686133 w 9517857"/>
              <a:gd name="connsiteY5" fmla="*/ 248602 h 920231"/>
              <a:gd name="connsiteX6" fmla="*/ 4686423 w 9517857"/>
              <a:gd name="connsiteY6" fmla="*/ 249794 h 920231"/>
              <a:gd name="connsiteX7" fmla="*/ 4685225 w 9517857"/>
              <a:gd name="connsiteY7" fmla="*/ 248405 h 920231"/>
              <a:gd name="connsiteX8" fmla="*/ 9488916 w 9517857"/>
              <a:gd name="connsiteY8" fmla="*/ 1875 h 920231"/>
              <a:gd name="connsiteX9" fmla="*/ 9517857 w 9517857"/>
              <a:gd name="connsiteY9" fmla="*/ 1887 h 920231"/>
              <a:gd name="connsiteX10" fmla="*/ 9517857 w 9517857"/>
              <a:gd name="connsiteY10" fmla="*/ 920231 h 920231"/>
              <a:gd name="connsiteX11" fmla="*/ 14604 w 9517857"/>
              <a:gd name="connsiteY11" fmla="*/ 920231 h 920231"/>
              <a:gd name="connsiteX12" fmla="*/ 12841 w 9517857"/>
              <a:gd name="connsiteY12" fmla="*/ 919638 h 920231"/>
              <a:gd name="connsiteX13" fmla="*/ 93 w 9517857"/>
              <a:gd name="connsiteY13" fmla="*/ 914346 h 920231"/>
              <a:gd name="connsiteX14" fmla="*/ 58674 w 9517857"/>
              <a:gd name="connsiteY14" fmla="*/ 892197 h 920231"/>
              <a:gd name="connsiteX15" fmla="*/ 275005 w 9517857"/>
              <a:gd name="connsiteY15" fmla="*/ 809104 h 920231"/>
              <a:gd name="connsiteX16" fmla="*/ 587824 w 9517857"/>
              <a:gd name="connsiteY16" fmla="*/ 800070 h 920231"/>
              <a:gd name="connsiteX17" fmla="*/ 727985 w 9517857"/>
              <a:gd name="connsiteY17" fmla="*/ 721701 h 920231"/>
              <a:gd name="connsiteX18" fmla="*/ 778982 w 9517857"/>
              <a:gd name="connsiteY18" fmla="*/ 712017 h 920231"/>
              <a:gd name="connsiteX19" fmla="*/ 849944 w 9517857"/>
              <a:gd name="connsiteY19" fmla="*/ 719862 h 920231"/>
              <a:gd name="connsiteX20" fmla="*/ 901402 w 9517857"/>
              <a:gd name="connsiteY20" fmla="*/ 730920 h 920231"/>
              <a:gd name="connsiteX21" fmla="*/ 930946 w 9517857"/>
              <a:gd name="connsiteY21" fmla="*/ 735921 h 920231"/>
              <a:gd name="connsiteX22" fmla="*/ 986250 w 9517857"/>
              <a:gd name="connsiteY22" fmla="*/ 715405 h 920231"/>
              <a:gd name="connsiteX23" fmla="*/ 1013752 w 9517857"/>
              <a:gd name="connsiteY23" fmla="*/ 715236 h 920231"/>
              <a:gd name="connsiteX24" fmla="*/ 1023734 w 9517857"/>
              <a:gd name="connsiteY24" fmla="*/ 720446 h 920231"/>
              <a:gd name="connsiteX25" fmla="*/ 1063207 w 9517857"/>
              <a:gd name="connsiteY25" fmla="*/ 717526 h 920231"/>
              <a:gd name="connsiteX26" fmla="*/ 1081980 w 9517857"/>
              <a:gd name="connsiteY26" fmla="*/ 740330 h 920231"/>
              <a:gd name="connsiteX27" fmla="*/ 1218120 w 9517857"/>
              <a:gd name="connsiteY27" fmla="*/ 715155 h 920231"/>
              <a:gd name="connsiteX28" fmla="*/ 1397459 w 9517857"/>
              <a:gd name="connsiteY28" fmla="*/ 693065 h 920231"/>
              <a:gd name="connsiteX29" fmla="*/ 1580688 w 9517857"/>
              <a:gd name="connsiteY29" fmla="*/ 695572 h 920231"/>
              <a:gd name="connsiteX30" fmla="*/ 1772334 w 9517857"/>
              <a:gd name="connsiteY30" fmla="*/ 712515 h 920231"/>
              <a:gd name="connsiteX31" fmla="*/ 2002561 w 9517857"/>
              <a:gd name="connsiteY31" fmla="*/ 661792 h 920231"/>
              <a:gd name="connsiteX32" fmla="*/ 2135144 w 9517857"/>
              <a:gd name="connsiteY32" fmla="*/ 638376 h 920231"/>
              <a:gd name="connsiteX33" fmla="*/ 2440292 w 9517857"/>
              <a:gd name="connsiteY33" fmla="*/ 595737 h 920231"/>
              <a:gd name="connsiteX34" fmla="*/ 2547829 w 9517857"/>
              <a:gd name="connsiteY34" fmla="*/ 568025 h 920231"/>
              <a:gd name="connsiteX35" fmla="*/ 2658055 w 9517857"/>
              <a:gd name="connsiteY35" fmla="*/ 580602 h 920231"/>
              <a:gd name="connsiteX36" fmla="*/ 2693698 w 9517857"/>
              <a:gd name="connsiteY36" fmla="*/ 561904 h 920231"/>
              <a:gd name="connsiteX37" fmla="*/ 2699673 w 9517857"/>
              <a:gd name="connsiteY37" fmla="*/ 558275 h 920231"/>
              <a:gd name="connsiteX38" fmla="*/ 2727306 w 9517857"/>
              <a:gd name="connsiteY38" fmla="*/ 552573 h 920231"/>
              <a:gd name="connsiteX39" fmla="*/ 2730451 w 9517857"/>
              <a:gd name="connsiteY39" fmla="*/ 539933 h 920231"/>
              <a:gd name="connsiteX40" fmla="*/ 2768713 w 9517857"/>
              <a:gd name="connsiteY40" fmla="*/ 523450 h 920231"/>
              <a:gd name="connsiteX41" fmla="*/ 2820868 w 9517857"/>
              <a:gd name="connsiteY41" fmla="*/ 516035 h 920231"/>
              <a:gd name="connsiteX42" fmla="*/ 3073635 w 9517857"/>
              <a:gd name="connsiteY42" fmla="*/ 493169 h 920231"/>
              <a:gd name="connsiteX43" fmla="*/ 3222071 w 9517857"/>
              <a:gd name="connsiteY43" fmla="*/ 472434 h 920231"/>
              <a:gd name="connsiteX44" fmla="*/ 3274069 w 9517857"/>
              <a:gd name="connsiteY44" fmla="*/ 453480 h 920231"/>
              <a:gd name="connsiteX45" fmla="*/ 3349632 w 9517857"/>
              <a:gd name="connsiteY45" fmla="*/ 434458 h 920231"/>
              <a:gd name="connsiteX46" fmla="*/ 3479593 w 9517857"/>
              <a:gd name="connsiteY46" fmla="*/ 392312 h 920231"/>
              <a:gd name="connsiteX47" fmla="*/ 3651428 w 9517857"/>
              <a:gd name="connsiteY47" fmla="*/ 363682 h 920231"/>
              <a:gd name="connsiteX48" fmla="*/ 3750023 w 9517857"/>
              <a:gd name="connsiteY48" fmla="*/ 372553 h 920231"/>
              <a:gd name="connsiteX49" fmla="*/ 3844133 w 9517857"/>
              <a:gd name="connsiteY49" fmla="*/ 362523 h 920231"/>
              <a:gd name="connsiteX50" fmla="*/ 3933803 w 9517857"/>
              <a:gd name="connsiteY50" fmla="*/ 359190 h 920231"/>
              <a:gd name="connsiteX51" fmla="*/ 4266740 w 9517857"/>
              <a:gd name="connsiteY51" fmla="*/ 363329 h 920231"/>
              <a:gd name="connsiteX52" fmla="*/ 4430770 w 9517857"/>
              <a:gd name="connsiteY52" fmla="*/ 344518 h 920231"/>
              <a:gd name="connsiteX53" fmla="*/ 4512664 w 9517857"/>
              <a:gd name="connsiteY53" fmla="*/ 321823 h 920231"/>
              <a:gd name="connsiteX54" fmla="*/ 4616423 w 9517857"/>
              <a:gd name="connsiteY54" fmla="*/ 292789 h 920231"/>
              <a:gd name="connsiteX55" fmla="*/ 4807816 w 9517857"/>
              <a:gd name="connsiteY55" fmla="*/ 0 h 920231"/>
              <a:gd name="connsiteX56" fmla="*/ 4826683 w 9517857"/>
              <a:gd name="connsiteY56" fmla="*/ 165317 h 920231"/>
              <a:gd name="connsiteX57" fmla="*/ 4827826 w 9517857"/>
              <a:gd name="connsiteY57" fmla="*/ 248852 h 920231"/>
              <a:gd name="connsiteX58" fmla="*/ 4892569 w 9517857"/>
              <a:gd name="connsiteY58" fmla="*/ 251808 h 920231"/>
              <a:gd name="connsiteX59" fmla="*/ 4896611 w 9517857"/>
              <a:gd name="connsiteY59" fmla="*/ 242323 h 920231"/>
              <a:gd name="connsiteX60" fmla="*/ 4917286 w 9517857"/>
              <a:gd name="connsiteY60" fmla="*/ 245534 h 920231"/>
              <a:gd name="connsiteX61" fmla="*/ 4981173 w 9517857"/>
              <a:gd name="connsiteY61" fmla="*/ 248978 h 920231"/>
              <a:gd name="connsiteX62" fmla="*/ 5060397 w 9517857"/>
              <a:gd name="connsiteY62" fmla="*/ 265563 h 920231"/>
              <a:gd name="connsiteX63" fmla="*/ 5252996 w 9517857"/>
              <a:gd name="connsiteY63" fmla="*/ 272530 h 920231"/>
              <a:gd name="connsiteX64" fmla="*/ 5358056 w 9517857"/>
              <a:gd name="connsiteY64" fmla="*/ 249123 h 920231"/>
              <a:gd name="connsiteX65" fmla="*/ 5426496 w 9517857"/>
              <a:gd name="connsiteY65" fmla="*/ 237017 h 920231"/>
              <a:gd name="connsiteX66" fmla="*/ 5497161 w 9517857"/>
              <a:gd name="connsiteY66" fmla="*/ 230683 h 920231"/>
              <a:gd name="connsiteX67" fmla="*/ 5826043 w 9517857"/>
              <a:gd name="connsiteY67" fmla="*/ 149948 h 920231"/>
              <a:gd name="connsiteX68" fmla="*/ 6013415 w 9517857"/>
              <a:gd name="connsiteY68" fmla="*/ 139191 h 920231"/>
              <a:gd name="connsiteX69" fmla="*/ 6080994 w 9517857"/>
              <a:gd name="connsiteY69" fmla="*/ 144813 h 920231"/>
              <a:gd name="connsiteX70" fmla="*/ 6194152 w 9517857"/>
              <a:gd name="connsiteY70" fmla="*/ 153647 h 920231"/>
              <a:gd name="connsiteX71" fmla="*/ 6281379 w 9517857"/>
              <a:gd name="connsiteY71" fmla="*/ 183501 h 920231"/>
              <a:gd name="connsiteX72" fmla="*/ 6374947 w 9517857"/>
              <a:gd name="connsiteY72" fmla="*/ 181674 h 920231"/>
              <a:gd name="connsiteX73" fmla="*/ 6448518 w 9517857"/>
              <a:gd name="connsiteY73" fmla="*/ 166253 h 920231"/>
              <a:gd name="connsiteX74" fmla="*/ 6544700 w 9517857"/>
              <a:gd name="connsiteY74" fmla="*/ 169036 h 920231"/>
              <a:gd name="connsiteX75" fmla="*/ 6648353 w 9517857"/>
              <a:gd name="connsiteY75" fmla="*/ 174125 h 920231"/>
              <a:gd name="connsiteX76" fmla="*/ 6736227 w 9517857"/>
              <a:gd name="connsiteY76" fmla="*/ 175091 h 920231"/>
              <a:gd name="connsiteX77" fmla="*/ 6977218 w 9517857"/>
              <a:gd name="connsiteY77" fmla="*/ 186164 h 920231"/>
              <a:gd name="connsiteX78" fmla="*/ 7065221 w 9517857"/>
              <a:gd name="connsiteY78" fmla="*/ 229406 h 920231"/>
              <a:gd name="connsiteX79" fmla="*/ 7358195 w 9517857"/>
              <a:gd name="connsiteY79" fmla="*/ 253615 h 920231"/>
              <a:gd name="connsiteX80" fmla="*/ 7565449 w 9517857"/>
              <a:gd name="connsiteY80" fmla="*/ 260825 h 920231"/>
              <a:gd name="connsiteX81" fmla="*/ 7599285 w 9517857"/>
              <a:gd name="connsiteY81" fmla="*/ 267896 h 920231"/>
              <a:gd name="connsiteX82" fmla="*/ 7644411 w 9517857"/>
              <a:gd name="connsiteY82" fmla="*/ 260861 h 920231"/>
              <a:gd name="connsiteX83" fmla="*/ 7825110 w 9517857"/>
              <a:gd name="connsiteY83" fmla="*/ 230984 h 920231"/>
              <a:gd name="connsiteX84" fmla="*/ 7965805 w 9517857"/>
              <a:gd name="connsiteY84" fmla="*/ 202230 h 920231"/>
              <a:gd name="connsiteX85" fmla="*/ 8147401 w 9517857"/>
              <a:gd name="connsiteY85" fmla="*/ 207492 h 920231"/>
              <a:gd name="connsiteX86" fmla="*/ 8256033 w 9517857"/>
              <a:gd name="connsiteY86" fmla="*/ 195588 h 920231"/>
              <a:gd name="connsiteX87" fmla="*/ 8410677 w 9517857"/>
              <a:gd name="connsiteY87" fmla="*/ 174042 h 920231"/>
              <a:gd name="connsiteX88" fmla="*/ 8617841 w 9517857"/>
              <a:gd name="connsiteY88" fmla="*/ 157042 h 920231"/>
              <a:gd name="connsiteX89" fmla="*/ 8715976 w 9517857"/>
              <a:gd name="connsiteY89" fmla="*/ 180249 h 920231"/>
              <a:gd name="connsiteX90" fmla="*/ 8778827 w 9517857"/>
              <a:gd name="connsiteY90" fmla="*/ 174811 h 920231"/>
              <a:gd name="connsiteX91" fmla="*/ 8840778 w 9517857"/>
              <a:gd name="connsiteY91" fmla="*/ 145024 h 920231"/>
              <a:gd name="connsiteX92" fmla="*/ 9010380 w 9517857"/>
              <a:gd name="connsiteY92" fmla="*/ 93766 h 920231"/>
              <a:gd name="connsiteX93" fmla="*/ 9110856 w 9517857"/>
              <a:gd name="connsiteY93" fmla="*/ 72872 h 920231"/>
              <a:gd name="connsiteX94" fmla="*/ 9268817 w 9517857"/>
              <a:gd name="connsiteY94" fmla="*/ 54957 h 920231"/>
              <a:gd name="connsiteX95" fmla="*/ 9316667 w 9517857"/>
              <a:gd name="connsiteY95" fmla="*/ 46922 h 920231"/>
              <a:gd name="connsiteX96" fmla="*/ 9428209 w 9517857"/>
              <a:gd name="connsiteY96" fmla="*/ 31798 h 920231"/>
              <a:gd name="connsiteX97" fmla="*/ 9488916 w 9517857"/>
              <a:gd name="connsiteY97"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4686423 w 9517857"/>
              <a:gd name="connsiteY4" fmla="*/ 249794 h 920231"/>
              <a:gd name="connsiteX5" fmla="*/ 4686133 w 9517857"/>
              <a:gd name="connsiteY5" fmla="*/ 248602 h 920231"/>
              <a:gd name="connsiteX6" fmla="*/ 4686423 w 9517857"/>
              <a:gd name="connsiteY6" fmla="*/ 249794 h 920231"/>
              <a:gd name="connsiteX7" fmla="*/ 9488916 w 9517857"/>
              <a:gd name="connsiteY7" fmla="*/ 1875 h 920231"/>
              <a:gd name="connsiteX8" fmla="*/ 9517857 w 9517857"/>
              <a:gd name="connsiteY8" fmla="*/ 1887 h 920231"/>
              <a:gd name="connsiteX9" fmla="*/ 9517857 w 9517857"/>
              <a:gd name="connsiteY9" fmla="*/ 920231 h 920231"/>
              <a:gd name="connsiteX10" fmla="*/ 14604 w 9517857"/>
              <a:gd name="connsiteY10" fmla="*/ 920231 h 920231"/>
              <a:gd name="connsiteX11" fmla="*/ 12841 w 9517857"/>
              <a:gd name="connsiteY11" fmla="*/ 919638 h 920231"/>
              <a:gd name="connsiteX12" fmla="*/ 93 w 9517857"/>
              <a:gd name="connsiteY12" fmla="*/ 914346 h 920231"/>
              <a:gd name="connsiteX13" fmla="*/ 58674 w 9517857"/>
              <a:gd name="connsiteY13" fmla="*/ 892197 h 920231"/>
              <a:gd name="connsiteX14" fmla="*/ 275005 w 9517857"/>
              <a:gd name="connsiteY14" fmla="*/ 809104 h 920231"/>
              <a:gd name="connsiteX15" fmla="*/ 587824 w 9517857"/>
              <a:gd name="connsiteY15" fmla="*/ 800070 h 920231"/>
              <a:gd name="connsiteX16" fmla="*/ 727985 w 9517857"/>
              <a:gd name="connsiteY16" fmla="*/ 721701 h 920231"/>
              <a:gd name="connsiteX17" fmla="*/ 778982 w 9517857"/>
              <a:gd name="connsiteY17" fmla="*/ 712017 h 920231"/>
              <a:gd name="connsiteX18" fmla="*/ 849944 w 9517857"/>
              <a:gd name="connsiteY18" fmla="*/ 719862 h 920231"/>
              <a:gd name="connsiteX19" fmla="*/ 901402 w 9517857"/>
              <a:gd name="connsiteY19" fmla="*/ 730920 h 920231"/>
              <a:gd name="connsiteX20" fmla="*/ 930946 w 9517857"/>
              <a:gd name="connsiteY20" fmla="*/ 735921 h 920231"/>
              <a:gd name="connsiteX21" fmla="*/ 986250 w 9517857"/>
              <a:gd name="connsiteY21" fmla="*/ 715405 h 920231"/>
              <a:gd name="connsiteX22" fmla="*/ 1013752 w 9517857"/>
              <a:gd name="connsiteY22" fmla="*/ 715236 h 920231"/>
              <a:gd name="connsiteX23" fmla="*/ 1023734 w 9517857"/>
              <a:gd name="connsiteY23" fmla="*/ 720446 h 920231"/>
              <a:gd name="connsiteX24" fmla="*/ 1063207 w 9517857"/>
              <a:gd name="connsiteY24" fmla="*/ 717526 h 920231"/>
              <a:gd name="connsiteX25" fmla="*/ 1081980 w 9517857"/>
              <a:gd name="connsiteY25" fmla="*/ 740330 h 920231"/>
              <a:gd name="connsiteX26" fmla="*/ 1218120 w 9517857"/>
              <a:gd name="connsiteY26" fmla="*/ 715155 h 920231"/>
              <a:gd name="connsiteX27" fmla="*/ 1397459 w 9517857"/>
              <a:gd name="connsiteY27" fmla="*/ 693065 h 920231"/>
              <a:gd name="connsiteX28" fmla="*/ 1580688 w 9517857"/>
              <a:gd name="connsiteY28" fmla="*/ 695572 h 920231"/>
              <a:gd name="connsiteX29" fmla="*/ 1772334 w 9517857"/>
              <a:gd name="connsiteY29" fmla="*/ 712515 h 920231"/>
              <a:gd name="connsiteX30" fmla="*/ 2002561 w 9517857"/>
              <a:gd name="connsiteY30" fmla="*/ 661792 h 920231"/>
              <a:gd name="connsiteX31" fmla="*/ 2135144 w 9517857"/>
              <a:gd name="connsiteY31" fmla="*/ 638376 h 920231"/>
              <a:gd name="connsiteX32" fmla="*/ 2440292 w 9517857"/>
              <a:gd name="connsiteY32" fmla="*/ 595737 h 920231"/>
              <a:gd name="connsiteX33" fmla="*/ 2547829 w 9517857"/>
              <a:gd name="connsiteY33" fmla="*/ 568025 h 920231"/>
              <a:gd name="connsiteX34" fmla="*/ 2658055 w 9517857"/>
              <a:gd name="connsiteY34" fmla="*/ 580602 h 920231"/>
              <a:gd name="connsiteX35" fmla="*/ 2693698 w 9517857"/>
              <a:gd name="connsiteY35" fmla="*/ 561904 h 920231"/>
              <a:gd name="connsiteX36" fmla="*/ 2699673 w 9517857"/>
              <a:gd name="connsiteY36" fmla="*/ 558275 h 920231"/>
              <a:gd name="connsiteX37" fmla="*/ 2727306 w 9517857"/>
              <a:gd name="connsiteY37" fmla="*/ 552573 h 920231"/>
              <a:gd name="connsiteX38" fmla="*/ 2730451 w 9517857"/>
              <a:gd name="connsiteY38" fmla="*/ 539933 h 920231"/>
              <a:gd name="connsiteX39" fmla="*/ 2768713 w 9517857"/>
              <a:gd name="connsiteY39" fmla="*/ 523450 h 920231"/>
              <a:gd name="connsiteX40" fmla="*/ 2820868 w 9517857"/>
              <a:gd name="connsiteY40" fmla="*/ 516035 h 920231"/>
              <a:gd name="connsiteX41" fmla="*/ 3073635 w 9517857"/>
              <a:gd name="connsiteY41" fmla="*/ 493169 h 920231"/>
              <a:gd name="connsiteX42" fmla="*/ 3222071 w 9517857"/>
              <a:gd name="connsiteY42" fmla="*/ 472434 h 920231"/>
              <a:gd name="connsiteX43" fmla="*/ 3274069 w 9517857"/>
              <a:gd name="connsiteY43" fmla="*/ 453480 h 920231"/>
              <a:gd name="connsiteX44" fmla="*/ 3349632 w 9517857"/>
              <a:gd name="connsiteY44" fmla="*/ 434458 h 920231"/>
              <a:gd name="connsiteX45" fmla="*/ 3479593 w 9517857"/>
              <a:gd name="connsiteY45" fmla="*/ 392312 h 920231"/>
              <a:gd name="connsiteX46" fmla="*/ 3651428 w 9517857"/>
              <a:gd name="connsiteY46" fmla="*/ 363682 h 920231"/>
              <a:gd name="connsiteX47" fmla="*/ 3750023 w 9517857"/>
              <a:gd name="connsiteY47" fmla="*/ 372553 h 920231"/>
              <a:gd name="connsiteX48" fmla="*/ 3844133 w 9517857"/>
              <a:gd name="connsiteY48" fmla="*/ 362523 h 920231"/>
              <a:gd name="connsiteX49" fmla="*/ 3933803 w 9517857"/>
              <a:gd name="connsiteY49" fmla="*/ 359190 h 920231"/>
              <a:gd name="connsiteX50" fmla="*/ 4266740 w 9517857"/>
              <a:gd name="connsiteY50" fmla="*/ 363329 h 920231"/>
              <a:gd name="connsiteX51" fmla="*/ 4430770 w 9517857"/>
              <a:gd name="connsiteY51" fmla="*/ 344518 h 920231"/>
              <a:gd name="connsiteX52" fmla="*/ 4512664 w 9517857"/>
              <a:gd name="connsiteY52" fmla="*/ 321823 h 920231"/>
              <a:gd name="connsiteX53" fmla="*/ 4616423 w 9517857"/>
              <a:gd name="connsiteY53" fmla="*/ 292789 h 920231"/>
              <a:gd name="connsiteX54" fmla="*/ 4807816 w 9517857"/>
              <a:gd name="connsiteY54" fmla="*/ 0 h 920231"/>
              <a:gd name="connsiteX55" fmla="*/ 4826683 w 9517857"/>
              <a:gd name="connsiteY55" fmla="*/ 165317 h 920231"/>
              <a:gd name="connsiteX56" fmla="*/ 4827826 w 9517857"/>
              <a:gd name="connsiteY56" fmla="*/ 248852 h 920231"/>
              <a:gd name="connsiteX57" fmla="*/ 4892569 w 9517857"/>
              <a:gd name="connsiteY57" fmla="*/ 251808 h 920231"/>
              <a:gd name="connsiteX58" fmla="*/ 4896611 w 9517857"/>
              <a:gd name="connsiteY58" fmla="*/ 242323 h 920231"/>
              <a:gd name="connsiteX59" fmla="*/ 4917286 w 9517857"/>
              <a:gd name="connsiteY59" fmla="*/ 245534 h 920231"/>
              <a:gd name="connsiteX60" fmla="*/ 4981173 w 9517857"/>
              <a:gd name="connsiteY60" fmla="*/ 248978 h 920231"/>
              <a:gd name="connsiteX61" fmla="*/ 5060397 w 9517857"/>
              <a:gd name="connsiteY61" fmla="*/ 265563 h 920231"/>
              <a:gd name="connsiteX62" fmla="*/ 5252996 w 9517857"/>
              <a:gd name="connsiteY62" fmla="*/ 272530 h 920231"/>
              <a:gd name="connsiteX63" fmla="*/ 5358056 w 9517857"/>
              <a:gd name="connsiteY63" fmla="*/ 249123 h 920231"/>
              <a:gd name="connsiteX64" fmla="*/ 5426496 w 9517857"/>
              <a:gd name="connsiteY64" fmla="*/ 237017 h 920231"/>
              <a:gd name="connsiteX65" fmla="*/ 5497161 w 9517857"/>
              <a:gd name="connsiteY65" fmla="*/ 230683 h 920231"/>
              <a:gd name="connsiteX66" fmla="*/ 5826043 w 9517857"/>
              <a:gd name="connsiteY66" fmla="*/ 149948 h 920231"/>
              <a:gd name="connsiteX67" fmla="*/ 6013415 w 9517857"/>
              <a:gd name="connsiteY67" fmla="*/ 139191 h 920231"/>
              <a:gd name="connsiteX68" fmla="*/ 6080994 w 9517857"/>
              <a:gd name="connsiteY68" fmla="*/ 144813 h 920231"/>
              <a:gd name="connsiteX69" fmla="*/ 6194152 w 9517857"/>
              <a:gd name="connsiteY69" fmla="*/ 153647 h 920231"/>
              <a:gd name="connsiteX70" fmla="*/ 6281379 w 9517857"/>
              <a:gd name="connsiteY70" fmla="*/ 183501 h 920231"/>
              <a:gd name="connsiteX71" fmla="*/ 6374947 w 9517857"/>
              <a:gd name="connsiteY71" fmla="*/ 181674 h 920231"/>
              <a:gd name="connsiteX72" fmla="*/ 6448518 w 9517857"/>
              <a:gd name="connsiteY72" fmla="*/ 166253 h 920231"/>
              <a:gd name="connsiteX73" fmla="*/ 6544700 w 9517857"/>
              <a:gd name="connsiteY73" fmla="*/ 169036 h 920231"/>
              <a:gd name="connsiteX74" fmla="*/ 6648353 w 9517857"/>
              <a:gd name="connsiteY74" fmla="*/ 174125 h 920231"/>
              <a:gd name="connsiteX75" fmla="*/ 6736227 w 9517857"/>
              <a:gd name="connsiteY75" fmla="*/ 175091 h 920231"/>
              <a:gd name="connsiteX76" fmla="*/ 6977218 w 9517857"/>
              <a:gd name="connsiteY76" fmla="*/ 186164 h 920231"/>
              <a:gd name="connsiteX77" fmla="*/ 7065221 w 9517857"/>
              <a:gd name="connsiteY77" fmla="*/ 229406 h 920231"/>
              <a:gd name="connsiteX78" fmla="*/ 7358195 w 9517857"/>
              <a:gd name="connsiteY78" fmla="*/ 253615 h 920231"/>
              <a:gd name="connsiteX79" fmla="*/ 7565449 w 9517857"/>
              <a:gd name="connsiteY79" fmla="*/ 260825 h 920231"/>
              <a:gd name="connsiteX80" fmla="*/ 7599285 w 9517857"/>
              <a:gd name="connsiteY80" fmla="*/ 267896 h 920231"/>
              <a:gd name="connsiteX81" fmla="*/ 7644411 w 9517857"/>
              <a:gd name="connsiteY81" fmla="*/ 260861 h 920231"/>
              <a:gd name="connsiteX82" fmla="*/ 7825110 w 9517857"/>
              <a:gd name="connsiteY82" fmla="*/ 230984 h 920231"/>
              <a:gd name="connsiteX83" fmla="*/ 7965805 w 9517857"/>
              <a:gd name="connsiteY83" fmla="*/ 202230 h 920231"/>
              <a:gd name="connsiteX84" fmla="*/ 8147401 w 9517857"/>
              <a:gd name="connsiteY84" fmla="*/ 207492 h 920231"/>
              <a:gd name="connsiteX85" fmla="*/ 8256033 w 9517857"/>
              <a:gd name="connsiteY85" fmla="*/ 195588 h 920231"/>
              <a:gd name="connsiteX86" fmla="*/ 8410677 w 9517857"/>
              <a:gd name="connsiteY86" fmla="*/ 174042 h 920231"/>
              <a:gd name="connsiteX87" fmla="*/ 8617841 w 9517857"/>
              <a:gd name="connsiteY87" fmla="*/ 157042 h 920231"/>
              <a:gd name="connsiteX88" fmla="*/ 8715976 w 9517857"/>
              <a:gd name="connsiteY88" fmla="*/ 180249 h 920231"/>
              <a:gd name="connsiteX89" fmla="*/ 8778827 w 9517857"/>
              <a:gd name="connsiteY89" fmla="*/ 174811 h 920231"/>
              <a:gd name="connsiteX90" fmla="*/ 8840778 w 9517857"/>
              <a:gd name="connsiteY90" fmla="*/ 145024 h 920231"/>
              <a:gd name="connsiteX91" fmla="*/ 9010380 w 9517857"/>
              <a:gd name="connsiteY91" fmla="*/ 93766 h 920231"/>
              <a:gd name="connsiteX92" fmla="*/ 9110856 w 9517857"/>
              <a:gd name="connsiteY92" fmla="*/ 72872 h 920231"/>
              <a:gd name="connsiteX93" fmla="*/ 9268817 w 9517857"/>
              <a:gd name="connsiteY93" fmla="*/ 54957 h 920231"/>
              <a:gd name="connsiteX94" fmla="*/ 9316667 w 9517857"/>
              <a:gd name="connsiteY94" fmla="*/ 46922 h 920231"/>
              <a:gd name="connsiteX95" fmla="*/ 9428209 w 9517857"/>
              <a:gd name="connsiteY95" fmla="*/ 31798 h 920231"/>
              <a:gd name="connsiteX96" fmla="*/ 9488916 w 9517857"/>
              <a:gd name="connsiteY96" fmla="*/ 1875 h 920231"/>
              <a:gd name="connsiteX0" fmla="*/ 4686423 w 9517857"/>
              <a:gd name="connsiteY0" fmla="*/ 249794 h 920231"/>
              <a:gd name="connsiteX1" fmla="*/ 4689051 w 9517857"/>
              <a:gd name="connsiteY1" fmla="*/ 252843 h 920231"/>
              <a:gd name="connsiteX2" fmla="*/ 4687244 w 9517857"/>
              <a:gd name="connsiteY2" fmla="*/ 253173 h 920231"/>
              <a:gd name="connsiteX3" fmla="*/ 4686423 w 9517857"/>
              <a:gd name="connsiteY3" fmla="*/ 249794 h 920231"/>
              <a:gd name="connsiteX4" fmla="*/ 9488916 w 9517857"/>
              <a:gd name="connsiteY4" fmla="*/ 1875 h 920231"/>
              <a:gd name="connsiteX5" fmla="*/ 9517857 w 9517857"/>
              <a:gd name="connsiteY5" fmla="*/ 1887 h 920231"/>
              <a:gd name="connsiteX6" fmla="*/ 9517857 w 9517857"/>
              <a:gd name="connsiteY6" fmla="*/ 920231 h 920231"/>
              <a:gd name="connsiteX7" fmla="*/ 14604 w 9517857"/>
              <a:gd name="connsiteY7" fmla="*/ 920231 h 920231"/>
              <a:gd name="connsiteX8" fmla="*/ 12841 w 9517857"/>
              <a:gd name="connsiteY8" fmla="*/ 919638 h 920231"/>
              <a:gd name="connsiteX9" fmla="*/ 93 w 9517857"/>
              <a:gd name="connsiteY9" fmla="*/ 914346 h 920231"/>
              <a:gd name="connsiteX10" fmla="*/ 58674 w 9517857"/>
              <a:gd name="connsiteY10" fmla="*/ 892197 h 920231"/>
              <a:gd name="connsiteX11" fmla="*/ 275005 w 9517857"/>
              <a:gd name="connsiteY11" fmla="*/ 809104 h 920231"/>
              <a:gd name="connsiteX12" fmla="*/ 587824 w 9517857"/>
              <a:gd name="connsiteY12" fmla="*/ 800070 h 920231"/>
              <a:gd name="connsiteX13" fmla="*/ 727985 w 9517857"/>
              <a:gd name="connsiteY13" fmla="*/ 721701 h 920231"/>
              <a:gd name="connsiteX14" fmla="*/ 778982 w 9517857"/>
              <a:gd name="connsiteY14" fmla="*/ 712017 h 920231"/>
              <a:gd name="connsiteX15" fmla="*/ 849944 w 9517857"/>
              <a:gd name="connsiteY15" fmla="*/ 719862 h 920231"/>
              <a:gd name="connsiteX16" fmla="*/ 901402 w 9517857"/>
              <a:gd name="connsiteY16" fmla="*/ 730920 h 920231"/>
              <a:gd name="connsiteX17" fmla="*/ 930946 w 9517857"/>
              <a:gd name="connsiteY17" fmla="*/ 735921 h 920231"/>
              <a:gd name="connsiteX18" fmla="*/ 986250 w 9517857"/>
              <a:gd name="connsiteY18" fmla="*/ 715405 h 920231"/>
              <a:gd name="connsiteX19" fmla="*/ 1013752 w 9517857"/>
              <a:gd name="connsiteY19" fmla="*/ 715236 h 920231"/>
              <a:gd name="connsiteX20" fmla="*/ 1023734 w 9517857"/>
              <a:gd name="connsiteY20" fmla="*/ 720446 h 920231"/>
              <a:gd name="connsiteX21" fmla="*/ 1063207 w 9517857"/>
              <a:gd name="connsiteY21" fmla="*/ 717526 h 920231"/>
              <a:gd name="connsiteX22" fmla="*/ 1081980 w 9517857"/>
              <a:gd name="connsiteY22" fmla="*/ 740330 h 920231"/>
              <a:gd name="connsiteX23" fmla="*/ 1218120 w 9517857"/>
              <a:gd name="connsiteY23" fmla="*/ 715155 h 920231"/>
              <a:gd name="connsiteX24" fmla="*/ 1397459 w 9517857"/>
              <a:gd name="connsiteY24" fmla="*/ 693065 h 920231"/>
              <a:gd name="connsiteX25" fmla="*/ 1580688 w 9517857"/>
              <a:gd name="connsiteY25" fmla="*/ 695572 h 920231"/>
              <a:gd name="connsiteX26" fmla="*/ 1772334 w 9517857"/>
              <a:gd name="connsiteY26" fmla="*/ 712515 h 920231"/>
              <a:gd name="connsiteX27" fmla="*/ 2002561 w 9517857"/>
              <a:gd name="connsiteY27" fmla="*/ 661792 h 920231"/>
              <a:gd name="connsiteX28" fmla="*/ 2135144 w 9517857"/>
              <a:gd name="connsiteY28" fmla="*/ 638376 h 920231"/>
              <a:gd name="connsiteX29" fmla="*/ 2440292 w 9517857"/>
              <a:gd name="connsiteY29" fmla="*/ 595737 h 920231"/>
              <a:gd name="connsiteX30" fmla="*/ 2547829 w 9517857"/>
              <a:gd name="connsiteY30" fmla="*/ 568025 h 920231"/>
              <a:gd name="connsiteX31" fmla="*/ 2658055 w 9517857"/>
              <a:gd name="connsiteY31" fmla="*/ 580602 h 920231"/>
              <a:gd name="connsiteX32" fmla="*/ 2693698 w 9517857"/>
              <a:gd name="connsiteY32" fmla="*/ 561904 h 920231"/>
              <a:gd name="connsiteX33" fmla="*/ 2699673 w 9517857"/>
              <a:gd name="connsiteY33" fmla="*/ 558275 h 920231"/>
              <a:gd name="connsiteX34" fmla="*/ 2727306 w 9517857"/>
              <a:gd name="connsiteY34" fmla="*/ 552573 h 920231"/>
              <a:gd name="connsiteX35" fmla="*/ 2730451 w 9517857"/>
              <a:gd name="connsiteY35" fmla="*/ 539933 h 920231"/>
              <a:gd name="connsiteX36" fmla="*/ 2768713 w 9517857"/>
              <a:gd name="connsiteY36" fmla="*/ 523450 h 920231"/>
              <a:gd name="connsiteX37" fmla="*/ 2820868 w 9517857"/>
              <a:gd name="connsiteY37" fmla="*/ 516035 h 920231"/>
              <a:gd name="connsiteX38" fmla="*/ 3073635 w 9517857"/>
              <a:gd name="connsiteY38" fmla="*/ 493169 h 920231"/>
              <a:gd name="connsiteX39" fmla="*/ 3222071 w 9517857"/>
              <a:gd name="connsiteY39" fmla="*/ 472434 h 920231"/>
              <a:gd name="connsiteX40" fmla="*/ 3274069 w 9517857"/>
              <a:gd name="connsiteY40" fmla="*/ 453480 h 920231"/>
              <a:gd name="connsiteX41" fmla="*/ 3349632 w 9517857"/>
              <a:gd name="connsiteY41" fmla="*/ 434458 h 920231"/>
              <a:gd name="connsiteX42" fmla="*/ 3479593 w 9517857"/>
              <a:gd name="connsiteY42" fmla="*/ 392312 h 920231"/>
              <a:gd name="connsiteX43" fmla="*/ 3651428 w 9517857"/>
              <a:gd name="connsiteY43" fmla="*/ 363682 h 920231"/>
              <a:gd name="connsiteX44" fmla="*/ 3750023 w 9517857"/>
              <a:gd name="connsiteY44" fmla="*/ 372553 h 920231"/>
              <a:gd name="connsiteX45" fmla="*/ 3844133 w 9517857"/>
              <a:gd name="connsiteY45" fmla="*/ 362523 h 920231"/>
              <a:gd name="connsiteX46" fmla="*/ 3933803 w 9517857"/>
              <a:gd name="connsiteY46" fmla="*/ 359190 h 920231"/>
              <a:gd name="connsiteX47" fmla="*/ 4266740 w 9517857"/>
              <a:gd name="connsiteY47" fmla="*/ 363329 h 920231"/>
              <a:gd name="connsiteX48" fmla="*/ 4430770 w 9517857"/>
              <a:gd name="connsiteY48" fmla="*/ 344518 h 920231"/>
              <a:gd name="connsiteX49" fmla="*/ 4512664 w 9517857"/>
              <a:gd name="connsiteY49" fmla="*/ 321823 h 920231"/>
              <a:gd name="connsiteX50" fmla="*/ 4616423 w 9517857"/>
              <a:gd name="connsiteY50" fmla="*/ 292789 h 920231"/>
              <a:gd name="connsiteX51" fmla="*/ 4807816 w 9517857"/>
              <a:gd name="connsiteY51" fmla="*/ 0 h 920231"/>
              <a:gd name="connsiteX52" fmla="*/ 4826683 w 9517857"/>
              <a:gd name="connsiteY52" fmla="*/ 165317 h 920231"/>
              <a:gd name="connsiteX53" fmla="*/ 4827826 w 9517857"/>
              <a:gd name="connsiteY53" fmla="*/ 248852 h 920231"/>
              <a:gd name="connsiteX54" fmla="*/ 4892569 w 9517857"/>
              <a:gd name="connsiteY54" fmla="*/ 251808 h 920231"/>
              <a:gd name="connsiteX55" fmla="*/ 4896611 w 9517857"/>
              <a:gd name="connsiteY55" fmla="*/ 242323 h 920231"/>
              <a:gd name="connsiteX56" fmla="*/ 4917286 w 9517857"/>
              <a:gd name="connsiteY56" fmla="*/ 245534 h 920231"/>
              <a:gd name="connsiteX57" fmla="*/ 4981173 w 9517857"/>
              <a:gd name="connsiteY57" fmla="*/ 248978 h 920231"/>
              <a:gd name="connsiteX58" fmla="*/ 5060397 w 9517857"/>
              <a:gd name="connsiteY58" fmla="*/ 265563 h 920231"/>
              <a:gd name="connsiteX59" fmla="*/ 5252996 w 9517857"/>
              <a:gd name="connsiteY59" fmla="*/ 272530 h 920231"/>
              <a:gd name="connsiteX60" fmla="*/ 5358056 w 9517857"/>
              <a:gd name="connsiteY60" fmla="*/ 249123 h 920231"/>
              <a:gd name="connsiteX61" fmla="*/ 5426496 w 9517857"/>
              <a:gd name="connsiteY61" fmla="*/ 237017 h 920231"/>
              <a:gd name="connsiteX62" fmla="*/ 5497161 w 9517857"/>
              <a:gd name="connsiteY62" fmla="*/ 230683 h 920231"/>
              <a:gd name="connsiteX63" fmla="*/ 5826043 w 9517857"/>
              <a:gd name="connsiteY63" fmla="*/ 149948 h 920231"/>
              <a:gd name="connsiteX64" fmla="*/ 6013415 w 9517857"/>
              <a:gd name="connsiteY64" fmla="*/ 139191 h 920231"/>
              <a:gd name="connsiteX65" fmla="*/ 6080994 w 9517857"/>
              <a:gd name="connsiteY65" fmla="*/ 144813 h 920231"/>
              <a:gd name="connsiteX66" fmla="*/ 6194152 w 9517857"/>
              <a:gd name="connsiteY66" fmla="*/ 153647 h 920231"/>
              <a:gd name="connsiteX67" fmla="*/ 6281379 w 9517857"/>
              <a:gd name="connsiteY67" fmla="*/ 183501 h 920231"/>
              <a:gd name="connsiteX68" fmla="*/ 6374947 w 9517857"/>
              <a:gd name="connsiteY68" fmla="*/ 181674 h 920231"/>
              <a:gd name="connsiteX69" fmla="*/ 6448518 w 9517857"/>
              <a:gd name="connsiteY69" fmla="*/ 166253 h 920231"/>
              <a:gd name="connsiteX70" fmla="*/ 6544700 w 9517857"/>
              <a:gd name="connsiteY70" fmla="*/ 169036 h 920231"/>
              <a:gd name="connsiteX71" fmla="*/ 6648353 w 9517857"/>
              <a:gd name="connsiteY71" fmla="*/ 174125 h 920231"/>
              <a:gd name="connsiteX72" fmla="*/ 6736227 w 9517857"/>
              <a:gd name="connsiteY72" fmla="*/ 175091 h 920231"/>
              <a:gd name="connsiteX73" fmla="*/ 6977218 w 9517857"/>
              <a:gd name="connsiteY73" fmla="*/ 186164 h 920231"/>
              <a:gd name="connsiteX74" fmla="*/ 7065221 w 9517857"/>
              <a:gd name="connsiteY74" fmla="*/ 229406 h 920231"/>
              <a:gd name="connsiteX75" fmla="*/ 7358195 w 9517857"/>
              <a:gd name="connsiteY75" fmla="*/ 253615 h 920231"/>
              <a:gd name="connsiteX76" fmla="*/ 7565449 w 9517857"/>
              <a:gd name="connsiteY76" fmla="*/ 260825 h 920231"/>
              <a:gd name="connsiteX77" fmla="*/ 7599285 w 9517857"/>
              <a:gd name="connsiteY77" fmla="*/ 267896 h 920231"/>
              <a:gd name="connsiteX78" fmla="*/ 7644411 w 9517857"/>
              <a:gd name="connsiteY78" fmla="*/ 260861 h 920231"/>
              <a:gd name="connsiteX79" fmla="*/ 7825110 w 9517857"/>
              <a:gd name="connsiteY79" fmla="*/ 230984 h 920231"/>
              <a:gd name="connsiteX80" fmla="*/ 7965805 w 9517857"/>
              <a:gd name="connsiteY80" fmla="*/ 202230 h 920231"/>
              <a:gd name="connsiteX81" fmla="*/ 8147401 w 9517857"/>
              <a:gd name="connsiteY81" fmla="*/ 207492 h 920231"/>
              <a:gd name="connsiteX82" fmla="*/ 8256033 w 9517857"/>
              <a:gd name="connsiteY82" fmla="*/ 195588 h 920231"/>
              <a:gd name="connsiteX83" fmla="*/ 8410677 w 9517857"/>
              <a:gd name="connsiteY83" fmla="*/ 174042 h 920231"/>
              <a:gd name="connsiteX84" fmla="*/ 8617841 w 9517857"/>
              <a:gd name="connsiteY84" fmla="*/ 157042 h 920231"/>
              <a:gd name="connsiteX85" fmla="*/ 8715976 w 9517857"/>
              <a:gd name="connsiteY85" fmla="*/ 180249 h 920231"/>
              <a:gd name="connsiteX86" fmla="*/ 8778827 w 9517857"/>
              <a:gd name="connsiteY86" fmla="*/ 174811 h 920231"/>
              <a:gd name="connsiteX87" fmla="*/ 8840778 w 9517857"/>
              <a:gd name="connsiteY87" fmla="*/ 145024 h 920231"/>
              <a:gd name="connsiteX88" fmla="*/ 9010380 w 9517857"/>
              <a:gd name="connsiteY88" fmla="*/ 93766 h 920231"/>
              <a:gd name="connsiteX89" fmla="*/ 9110856 w 9517857"/>
              <a:gd name="connsiteY89" fmla="*/ 72872 h 920231"/>
              <a:gd name="connsiteX90" fmla="*/ 9268817 w 9517857"/>
              <a:gd name="connsiteY90" fmla="*/ 54957 h 920231"/>
              <a:gd name="connsiteX91" fmla="*/ 9316667 w 9517857"/>
              <a:gd name="connsiteY91" fmla="*/ 46922 h 920231"/>
              <a:gd name="connsiteX92" fmla="*/ 9428209 w 9517857"/>
              <a:gd name="connsiteY92" fmla="*/ 31798 h 920231"/>
              <a:gd name="connsiteX93" fmla="*/ 9488916 w 9517857"/>
              <a:gd name="connsiteY93" fmla="*/ 1875 h 920231"/>
              <a:gd name="connsiteX0" fmla="*/ 4687244 w 9517857"/>
              <a:gd name="connsiteY0" fmla="*/ 253173 h 920231"/>
              <a:gd name="connsiteX1" fmla="*/ 4689051 w 9517857"/>
              <a:gd name="connsiteY1" fmla="*/ 252843 h 920231"/>
              <a:gd name="connsiteX2" fmla="*/ 4687244 w 9517857"/>
              <a:gd name="connsiteY2" fmla="*/ 253173 h 920231"/>
              <a:gd name="connsiteX3" fmla="*/ 9488916 w 9517857"/>
              <a:gd name="connsiteY3" fmla="*/ 1875 h 920231"/>
              <a:gd name="connsiteX4" fmla="*/ 9517857 w 9517857"/>
              <a:gd name="connsiteY4" fmla="*/ 1887 h 920231"/>
              <a:gd name="connsiteX5" fmla="*/ 9517857 w 9517857"/>
              <a:gd name="connsiteY5" fmla="*/ 920231 h 920231"/>
              <a:gd name="connsiteX6" fmla="*/ 14604 w 9517857"/>
              <a:gd name="connsiteY6" fmla="*/ 920231 h 920231"/>
              <a:gd name="connsiteX7" fmla="*/ 12841 w 9517857"/>
              <a:gd name="connsiteY7" fmla="*/ 919638 h 920231"/>
              <a:gd name="connsiteX8" fmla="*/ 93 w 9517857"/>
              <a:gd name="connsiteY8" fmla="*/ 914346 h 920231"/>
              <a:gd name="connsiteX9" fmla="*/ 58674 w 9517857"/>
              <a:gd name="connsiteY9" fmla="*/ 892197 h 920231"/>
              <a:gd name="connsiteX10" fmla="*/ 275005 w 9517857"/>
              <a:gd name="connsiteY10" fmla="*/ 809104 h 920231"/>
              <a:gd name="connsiteX11" fmla="*/ 587824 w 9517857"/>
              <a:gd name="connsiteY11" fmla="*/ 800070 h 920231"/>
              <a:gd name="connsiteX12" fmla="*/ 727985 w 9517857"/>
              <a:gd name="connsiteY12" fmla="*/ 721701 h 920231"/>
              <a:gd name="connsiteX13" fmla="*/ 778982 w 9517857"/>
              <a:gd name="connsiteY13" fmla="*/ 712017 h 920231"/>
              <a:gd name="connsiteX14" fmla="*/ 849944 w 9517857"/>
              <a:gd name="connsiteY14" fmla="*/ 719862 h 920231"/>
              <a:gd name="connsiteX15" fmla="*/ 901402 w 9517857"/>
              <a:gd name="connsiteY15" fmla="*/ 730920 h 920231"/>
              <a:gd name="connsiteX16" fmla="*/ 930946 w 9517857"/>
              <a:gd name="connsiteY16" fmla="*/ 735921 h 920231"/>
              <a:gd name="connsiteX17" fmla="*/ 986250 w 9517857"/>
              <a:gd name="connsiteY17" fmla="*/ 715405 h 920231"/>
              <a:gd name="connsiteX18" fmla="*/ 1013752 w 9517857"/>
              <a:gd name="connsiteY18" fmla="*/ 715236 h 920231"/>
              <a:gd name="connsiteX19" fmla="*/ 1023734 w 9517857"/>
              <a:gd name="connsiteY19" fmla="*/ 720446 h 920231"/>
              <a:gd name="connsiteX20" fmla="*/ 1063207 w 9517857"/>
              <a:gd name="connsiteY20" fmla="*/ 717526 h 920231"/>
              <a:gd name="connsiteX21" fmla="*/ 1081980 w 9517857"/>
              <a:gd name="connsiteY21" fmla="*/ 740330 h 920231"/>
              <a:gd name="connsiteX22" fmla="*/ 1218120 w 9517857"/>
              <a:gd name="connsiteY22" fmla="*/ 715155 h 920231"/>
              <a:gd name="connsiteX23" fmla="*/ 1397459 w 9517857"/>
              <a:gd name="connsiteY23" fmla="*/ 693065 h 920231"/>
              <a:gd name="connsiteX24" fmla="*/ 1580688 w 9517857"/>
              <a:gd name="connsiteY24" fmla="*/ 695572 h 920231"/>
              <a:gd name="connsiteX25" fmla="*/ 1772334 w 9517857"/>
              <a:gd name="connsiteY25" fmla="*/ 712515 h 920231"/>
              <a:gd name="connsiteX26" fmla="*/ 2002561 w 9517857"/>
              <a:gd name="connsiteY26" fmla="*/ 661792 h 920231"/>
              <a:gd name="connsiteX27" fmla="*/ 2135144 w 9517857"/>
              <a:gd name="connsiteY27" fmla="*/ 638376 h 920231"/>
              <a:gd name="connsiteX28" fmla="*/ 2440292 w 9517857"/>
              <a:gd name="connsiteY28" fmla="*/ 595737 h 920231"/>
              <a:gd name="connsiteX29" fmla="*/ 2547829 w 9517857"/>
              <a:gd name="connsiteY29" fmla="*/ 568025 h 920231"/>
              <a:gd name="connsiteX30" fmla="*/ 2658055 w 9517857"/>
              <a:gd name="connsiteY30" fmla="*/ 580602 h 920231"/>
              <a:gd name="connsiteX31" fmla="*/ 2693698 w 9517857"/>
              <a:gd name="connsiteY31" fmla="*/ 561904 h 920231"/>
              <a:gd name="connsiteX32" fmla="*/ 2699673 w 9517857"/>
              <a:gd name="connsiteY32" fmla="*/ 558275 h 920231"/>
              <a:gd name="connsiteX33" fmla="*/ 2727306 w 9517857"/>
              <a:gd name="connsiteY33" fmla="*/ 552573 h 920231"/>
              <a:gd name="connsiteX34" fmla="*/ 2730451 w 9517857"/>
              <a:gd name="connsiteY34" fmla="*/ 539933 h 920231"/>
              <a:gd name="connsiteX35" fmla="*/ 2768713 w 9517857"/>
              <a:gd name="connsiteY35" fmla="*/ 523450 h 920231"/>
              <a:gd name="connsiteX36" fmla="*/ 2820868 w 9517857"/>
              <a:gd name="connsiteY36" fmla="*/ 516035 h 920231"/>
              <a:gd name="connsiteX37" fmla="*/ 3073635 w 9517857"/>
              <a:gd name="connsiteY37" fmla="*/ 493169 h 920231"/>
              <a:gd name="connsiteX38" fmla="*/ 3222071 w 9517857"/>
              <a:gd name="connsiteY38" fmla="*/ 472434 h 920231"/>
              <a:gd name="connsiteX39" fmla="*/ 3274069 w 9517857"/>
              <a:gd name="connsiteY39" fmla="*/ 453480 h 920231"/>
              <a:gd name="connsiteX40" fmla="*/ 3349632 w 9517857"/>
              <a:gd name="connsiteY40" fmla="*/ 434458 h 920231"/>
              <a:gd name="connsiteX41" fmla="*/ 3479593 w 9517857"/>
              <a:gd name="connsiteY41" fmla="*/ 392312 h 920231"/>
              <a:gd name="connsiteX42" fmla="*/ 3651428 w 9517857"/>
              <a:gd name="connsiteY42" fmla="*/ 363682 h 920231"/>
              <a:gd name="connsiteX43" fmla="*/ 3750023 w 9517857"/>
              <a:gd name="connsiteY43" fmla="*/ 372553 h 920231"/>
              <a:gd name="connsiteX44" fmla="*/ 3844133 w 9517857"/>
              <a:gd name="connsiteY44" fmla="*/ 362523 h 920231"/>
              <a:gd name="connsiteX45" fmla="*/ 3933803 w 9517857"/>
              <a:gd name="connsiteY45" fmla="*/ 359190 h 920231"/>
              <a:gd name="connsiteX46" fmla="*/ 4266740 w 9517857"/>
              <a:gd name="connsiteY46" fmla="*/ 363329 h 920231"/>
              <a:gd name="connsiteX47" fmla="*/ 4430770 w 9517857"/>
              <a:gd name="connsiteY47" fmla="*/ 344518 h 920231"/>
              <a:gd name="connsiteX48" fmla="*/ 4512664 w 9517857"/>
              <a:gd name="connsiteY48" fmla="*/ 321823 h 920231"/>
              <a:gd name="connsiteX49" fmla="*/ 4616423 w 9517857"/>
              <a:gd name="connsiteY49" fmla="*/ 292789 h 920231"/>
              <a:gd name="connsiteX50" fmla="*/ 4807816 w 9517857"/>
              <a:gd name="connsiteY50" fmla="*/ 0 h 920231"/>
              <a:gd name="connsiteX51" fmla="*/ 4826683 w 9517857"/>
              <a:gd name="connsiteY51" fmla="*/ 165317 h 920231"/>
              <a:gd name="connsiteX52" fmla="*/ 4827826 w 9517857"/>
              <a:gd name="connsiteY52" fmla="*/ 248852 h 920231"/>
              <a:gd name="connsiteX53" fmla="*/ 4892569 w 9517857"/>
              <a:gd name="connsiteY53" fmla="*/ 251808 h 920231"/>
              <a:gd name="connsiteX54" fmla="*/ 4896611 w 9517857"/>
              <a:gd name="connsiteY54" fmla="*/ 242323 h 920231"/>
              <a:gd name="connsiteX55" fmla="*/ 4917286 w 9517857"/>
              <a:gd name="connsiteY55" fmla="*/ 245534 h 920231"/>
              <a:gd name="connsiteX56" fmla="*/ 4981173 w 9517857"/>
              <a:gd name="connsiteY56" fmla="*/ 248978 h 920231"/>
              <a:gd name="connsiteX57" fmla="*/ 5060397 w 9517857"/>
              <a:gd name="connsiteY57" fmla="*/ 265563 h 920231"/>
              <a:gd name="connsiteX58" fmla="*/ 5252996 w 9517857"/>
              <a:gd name="connsiteY58" fmla="*/ 272530 h 920231"/>
              <a:gd name="connsiteX59" fmla="*/ 5358056 w 9517857"/>
              <a:gd name="connsiteY59" fmla="*/ 249123 h 920231"/>
              <a:gd name="connsiteX60" fmla="*/ 5426496 w 9517857"/>
              <a:gd name="connsiteY60" fmla="*/ 237017 h 920231"/>
              <a:gd name="connsiteX61" fmla="*/ 5497161 w 9517857"/>
              <a:gd name="connsiteY61" fmla="*/ 230683 h 920231"/>
              <a:gd name="connsiteX62" fmla="*/ 5826043 w 9517857"/>
              <a:gd name="connsiteY62" fmla="*/ 149948 h 920231"/>
              <a:gd name="connsiteX63" fmla="*/ 6013415 w 9517857"/>
              <a:gd name="connsiteY63" fmla="*/ 139191 h 920231"/>
              <a:gd name="connsiteX64" fmla="*/ 6080994 w 9517857"/>
              <a:gd name="connsiteY64" fmla="*/ 144813 h 920231"/>
              <a:gd name="connsiteX65" fmla="*/ 6194152 w 9517857"/>
              <a:gd name="connsiteY65" fmla="*/ 153647 h 920231"/>
              <a:gd name="connsiteX66" fmla="*/ 6281379 w 9517857"/>
              <a:gd name="connsiteY66" fmla="*/ 183501 h 920231"/>
              <a:gd name="connsiteX67" fmla="*/ 6374947 w 9517857"/>
              <a:gd name="connsiteY67" fmla="*/ 181674 h 920231"/>
              <a:gd name="connsiteX68" fmla="*/ 6448518 w 9517857"/>
              <a:gd name="connsiteY68" fmla="*/ 166253 h 920231"/>
              <a:gd name="connsiteX69" fmla="*/ 6544700 w 9517857"/>
              <a:gd name="connsiteY69" fmla="*/ 169036 h 920231"/>
              <a:gd name="connsiteX70" fmla="*/ 6648353 w 9517857"/>
              <a:gd name="connsiteY70" fmla="*/ 174125 h 920231"/>
              <a:gd name="connsiteX71" fmla="*/ 6736227 w 9517857"/>
              <a:gd name="connsiteY71" fmla="*/ 175091 h 920231"/>
              <a:gd name="connsiteX72" fmla="*/ 6977218 w 9517857"/>
              <a:gd name="connsiteY72" fmla="*/ 186164 h 920231"/>
              <a:gd name="connsiteX73" fmla="*/ 7065221 w 9517857"/>
              <a:gd name="connsiteY73" fmla="*/ 229406 h 920231"/>
              <a:gd name="connsiteX74" fmla="*/ 7358195 w 9517857"/>
              <a:gd name="connsiteY74" fmla="*/ 253615 h 920231"/>
              <a:gd name="connsiteX75" fmla="*/ 7565449 w 9517857"/>
              <a:gd name="connsiteY75" fmla="*/ 260825 h 920231"/>
              <a:gd name="connsiteX76" fmla="*/ 7599285 w 9517857"/>
              <a:gd name="connsiteY76" fmla="*/ 267896 h 920231"/>
              <a:gd name="connsiteX77" fmla="*/ 7644411 w 9517857"/>
              <a:gd name="connsiteY77" fmla="*/ 260861 h 920231"/>
              <a:gd name="connsiteX78" fmla="*/ 7825110 w 9517857"/>
              <a:gd name="connsiteY78" fmla="*/ 230984 h 920231"/>
              <a:gd name="connsiteX79" fmla="*/ 7965805 w 9517857"/>
              <a:gd name="connsiteY79" fmla="*/ 202230 h 920231"/>
              <a:gd name="connsiteX80" fmla="*/ 8147401 w 9517857"/>
              <a:gd name="connsiteY80" fmla="*/ 207492 h 920231"/>
              <a:gd name="connsiteX81" fmla="*/ 8256033 w 9517857"/>
              <a:gd name="connsiteY81" fmla="*/ 195588 h 920231"/>
              <a:gd name="connsiteX82" fmla="*/ 8410677 w 9517857"/>
              <a:gd name="connsiteY82" fmla="*/ 174042 h 920231"/>
              <a:gd name="connsiteX83" fmla="*/ 8617841 w 9517857"/>
              <a:gd name="connsiteY83" fmla="*/ 157042 h 920231"/>
              <a:gd name="connsiteX84" fmla="*/ 8715976 w 9517857"/>
              <a:gd name="connsiteY84" fmla="*/ 180249 h 920231"/>
              <a:gd name="connsiteX85" fmla="*/ 8778827 w 9517857"/>
              <a:gd name="connsiteY85" fmla="*/ 174811 h 920231"/>
              <a:gd name="connsiteX86" fmla="*/ 8840778 w 9517857"/>
              <a:gd name="connsiteY86" fmla="*/ 145024 h 920231"/>
              <a:gd name="connsiteX87" fmla="*/ 9010380 w 9517857"/>
              <a:gd name="connsiteY87" fmla="*/ 93766 h 920231"/>
              <a:gd name="connsiteX88" fmla="*/ 9110856 w 9517857"/>
              <a:gd name="connsiteY88" fmla="*/ 72872 h 920231"/>
              <a:gd name="connsiteX89" fmla="*/ 9268817 w 9517857"/>
              <a:gd name="connsiteY89" fmla="*/ 54957 h 920231"/>
              <a:gd name="connsiteX90" fmla="*/ 9316667 w 9517857"/>
              <a:gd name="connsiteY90" fmla="*/ 46922 h 920231"/>
              <a:gd name="connsiteX91" fmla="*/ 9428209 w 9517857"/>
              <a:gd name="connsiteY91" fmla="*/ 31798 h 920231"/>
              <a:gd name="connsiteX92" fmla="*/ 9488916 w 9517857"/>
              <a:gd name="connsiteY92" fmla="*/ 1875 h 920231"/>
              <a:gd name="connsiteX0" fmla="*/ 9488916 w 9517857"/>
              <a:gd name="connsiteY0" fmla="*/ 1875 h 920231"/>
              <a:gd name="connsiteX1" fmla="*/ 9517857 w 9517857"/>
              <a:gd name="connsiteY1" fmla="*/ 1887 h 920231"/>
              <a:gd name="connsiteX2" fmla="*/ 9517857 w 9517857"/>
              <a:gd name="connsiteY2" fmla="*/ 920231 h 920231"/>
              <a:gd name="connsiteX3" fmla="*/ 14604 w 9517857"/>
              <a:gd name="connsiteY3" fmla="*/ 920231 h 920231"/>
              <a:gd name="connsiteX4" fmla="*/ 12841 w 9517857"/>
              <a:gd name="connsiteY4" fmla="*/ 919638 h 920231"/>
              <a:gd name="connsiteX5" fmla="*/ 93 w 9517857"/>
              <a:gd name="connsiteY5" fmla="*/ 914346 h 920231"/>
              <a:gd name="connsiteX6" fmla="*/ 58674 w 9517857"/>
              <a:gd name="connsiteY6" fmla="*/ 892197 h 920231"/>
              <a:gd name="connsiteX7" fmla="*/ 275005 w 9517857"/>
              <a:gd name="connsiteY7" fmla="*/ 809104 h 920231"/>
              <a:gd name="connsiteX8" fmla="*/ 587824 w 9517857"/>
              <a:gd name="connsiteY8" fmla="*/ 800070 h 920231"/>
              <a:gd name="connsiteX9" fmla="*/ 727985 w 9517857"/>
              <a:gd name="connsiteY9" fmla="*/ 721701 h 920231"/>
              <a:gd name="connsiteX10" fmla="*/ 778982 w 9517857"/>
              <a:gd name="connsiteY10" fmla="*/ 712017 h 920231"/>
              <a:gd name="connsiteX11" fmla="*/ 849944 w 9517857"/>
              <a:gd name="connsiteY11" fmla="*/ 719862 h 920231"/>
              <a:gd name="connsiteX12" fmla="*/ 901402 w 9517857"/>
              <a:gd name="connsiteY12" fmla="*/ 730920 h 920231"/>
              <a:gd name="connsiteX13" fmla="*/ 930946 w 9517857"/>
              <a:gd name="connsiteY13" fmla="*/ 735921 h 920231"/>
              <a:gd name="connsiteX14" fmla="*/ 986250 w 9517857"/>
              <a:gd name="connsiteY14" fmla="*/ 715405 h 920231"/>
              <a:gd name="connsiteX15" fmla="*/ 1013752 w 9517857"/>
              <a:gd name="connsiteY15" fmla="*/ 715236 h 920231"/>
              <a:gd name="connsiteX16" fmla="*/ 1023734 w 9517857"/>
              <a:gd name="connsiteY16" fmla="*/ 720446 h 920231"/>
              <a:gd name="connsiteX17" fmla="*/ 1063207 w 9517857"/>
              <a:gd name="connsiteY17" fmla="*/ 717526 h 920231"/>
              <a:gd name="connsiteX18" fmla="*/ 1081980 w 9517857"/>
              <a:gd name="connsiteY18" fmla="*/ 740330 h 920231"/>
              <a:gd name="connsiteX19" fmla="*/ 1218120 w 9517857"/>
              <a:gd name="connsiteY19" fmla="*/ 715155 h 920231"/>
              <a:gd name="connsiteX20" fmla="*/ 1397459 w 9517857"/>
              <a:gd name="connsiteY20" fmla="*/ 693065 h 920231"/>
              <a:gd name="connsiteX21" fmla="*/ 1580688 w 9517857"/>
              <a:gd name="connsiteY21" fmla="*/ 695572 h 920231"/>
              <a:gd name="connsiteX22" fmla="*/ 1772334 w 9517857"/>
              <a:gd name="connsiteY22" fmla="*/ 712515 h 920231"/>
              <a:gd name="connsiteX23" fmla="*/ 2002561 w 9517857"/>
              <a:gd name="connsiteY23" fmla="*/ 661792 h 920231"/>
              <a:gd name="connsiteX24" fmla="*/ 2135144 w 9517857"/>
              <a:gd name="connsiteY24" fmla="*/ 638376 h 920231"/>
              <a:gd name="connsiteX25" fmla="*/ 2440292 w 9517857"/>
              <a:gd name="connsiteY25" fmla="*/ 595737 h 920231"/>
              <a:gd name="connsiteX26" fmla="*/ 2547829 w 9517857"/>
              <a:gd name="connsiteY26" fmla="*/ 568025 h 920231"/>
              <a:gd name="connsiteX27" fmla="*/ 2658055 w 9517857"/>
              <a:gd name="connsiteY27" fmla="*/ 580602 h 920231"/>
              <a:gd name="connsiteX28" fmla="*/ 2693698 w 9517857"/>
              <a:gd name="connsiteY28" fmla="*/ 561904 h 920231"/>
              <a:gd name="connsiteX29" fmla="*/ 2699673 w 9517857"/>
              <a:gd name="connsiteY29" fmla="*/ 558275 h 920231"/>
              <a:gd name="connsiteX30" fmla="*/ 2727306 w 9517857"/>
              <a:gd name="connsiteY30" fmla="*/ 552573 h 920231"/>
              <a:gd name="connsiteX31" fmla="*/ 2730451 w 9517857"/>
              <a:gd name="connsiteY31" fmla="*/ 539933 h 920231"/>
              <a:gd name="connsiteX32" fmla="*/ 2768713 w 9517857"/>
              <a:gd name="connsiteY32" fmla="*/ 523450 h 920231"/>
              <a:gd name="connsiteX33" fmla="*/ 2820868 w 9517857"/>
              <a:gd name="connsiteY33" fmla="*/ 516035 h 920231"/>
              <a:gd name="connsiteX34" fmla="*/ 3073635 w 9517857"/>
              <a:gd name="connsiteY34" fmla="*/ 493169 h 920231"/>
              <a:gd name="connsiteX35" fmla="*/ 3222071 w 9517857"/>
              <a:gd name="connsiteY35" fmla="*/ 472434 h 920231"/>
              <a:gd name="connsiteX36" fmla="*/ 3274069 w 9517857"/>
              <a:gd name="connsiteY36" fmla="*/ 453480 h 920231"/>
              <a:gd name="connsiteX37" fmla="*/ 3349632 w 9517857"/>
              <a:gd name="connsiteY37" fmla="*/ 434458 h 920231"/>
              <a:gd name="connsiteX38" fmla="*/ 3479593 w 9517857"/>
              <a:gd name="connsiteY38" fmla="*/ 392312 h 920231"/>
              <a:gd name="connsiteX39" fmla="*/ 3651428 w 9517857"/>
              <a:gd name="connsiteY39" fmla="*/ 363682 h 920231"/>
              <a:gd name="connsiteX40" fmla="*/ 3750023 w 9517857"/>
              <a:gd name="connsiteY40" fmla="*/ 372553 h 920231"/>
              <a:gd name="connsiteX41" fmla="*/ 3844133 w 9517857"/>
              <a:gd name="connsiteY41" fmla="*/ 362523 h 920231"/>
              <a:gd name="connsiteX42" fmla="*/ 3933803 w 9517857"/>
              <a:gd name="connsiteY42" fmla="*/ 359190 h 920231"/>
              <a:gd name="connsiteX43" fmla="*/ 4266740 w 9517857"/>
              <a:gd name="connsiteY43" fmla="*/ 363329 h 920231"/>
              <a:gd name="connsiteX44" fmla="*/ 4430770 w 9517857"/>
              <a:gd name="connsiteY44" fmla="*/ 344518 h 920231"/>
              <a:gd name="connsiteX45" fmla="*/ 4512664 w 9517857"/>
              <a:gd name="connsiteY45" fmla="*/ 321823 h 920231"/>
              <a:gd name="connsiteX46" fmla="*/ 4616423 w 9517857"/>
              <a:gd name="connsiteY46" fmla="*/ 292789 h 920231"/>
              <a:gd name="connsiteX47" fmla="*/ 4807816 w 9517857"/>
              <a:gd name="connsiteY47" fmla="*/ 0 h 920231"/>
              <a:gd name="connsiteX48" fmla="*/ 4826683 w 9517857"/>
              <a:gd name="connsiteY48" fmla="*/ 165317 h 920231"/>
              <a:gd name="connsiteX49" fmla="*/ 4827826 w 9517857"/>
              <a:gd name="connsiteY49" fmla="*/ 248852 h 920231"/>
              <a:gd name="connsiteX50" fmla="*/ 4892569 w 9517857"/>
              <a:gd name="connsiteY50" fmla="*/ 251808 h 920231"/>
              <a:gd name="connsiteX51" fmla="*/ 4896611 w 9517857"/>
              <a:gd name="connsiteY51" fmla="*/ 242323 h 920231"/>
              <a:gd name="connsiteX52" fmla="*/ 4917286 w 9517857"/>
              <a:gd name="connsiteY52" fmla="*/ 245534 h 920231"/>
              <a:gd name="connsiteX53" fmla="*/ 4981173 w 9517857"/>
              <a:gd name="connsiteY53" fmla="*/ 248978 h 920231"/>
              <a:gd name="connsiteX54" fmla="*/ 5060397 w 9517857"/>
              <a:gd name="connsiteY54" fmla="*/ 265563 h 920231"/>
              <a:gd name="connsiteX55" fmla="*/ 5252996 w 9517857"/>
              <a:gd name="connsiteY55" fmla="*/ 272530 h 920231"/>
              <a:gd name="connsiteX56" fmla="*/ 5358056 w 9517857"/>
              <a:gd name="connsiteY56" fmla="*/ 249123 h 920231"/>
              <a:gd name="connsiteX57" fmla="*/ 5426496 w 9517857"/>
              <a:gd name="connsiteY57" fmla="*/ 237017 h 920231"/>
              <a:gd name="connsiteX58" fmla="*/ 5497161 w 9517857"/>
              <a:gd name="connsiteY58" fmla="*/ 230683 h 920231"/>
              <a:gd name="connsiteX59" fmla="*/ 5826043 w 9517857"/>
              <a:gd name="connsiteY59" fmla="*/ 149948 h 920231"/>
              <a:gd name="connsiteX60" fmla="*/ 6013415 w 9517857"/>
              <a:gd name="connsiteY60" fmla="*/ 139191 h 920231"/>
              <a:gd name="connsiteX61" fmla="*/ 6080994 w 9517857"/>
              <a:gd name="connsiteY61" fmla="*/ 144813 h 920231"/>
              <a:gd name="connsiteX62" fmla="*/ 6194152 w 9517857"/>
              <a:gd name="connsiteY62" fmla="*/ 153647 h 920231"/>
              <a:gd name="connsiteX63" fmla="*/ 6281379 w 9517857"/>
              <a:gd name="connsiteY63" fmla="*/ 183501 h 920231"/>
              <a:gd name="connsiteX64" fmla="*/ 6374947 w 9517857"/>
              <a:gd name="connsiteY64" fmla="*/ 181674 h 920231"/>
              <a:gd name="connsiteX65" fmla="*/ 6448518 w 9517857"/>
              <a:gd name="connsiteY65" fmla="*/ 166253 h 920231"/>
              <a:gd name="connsiteX66" fmla="*/ 6544700 w 9517857"/>
              <a:gd name="connsiteY66" fmla="*/ 169036 h 920231"/>
              <a:gd name="connsiteX67" fmla="*/ 6648353 w 9517857"/>
              <a:gd name="connsiteY67" fmla="*/ 174125 h 920231"/>
              <a:gd name="connsiteX68" fmla="*/ 6736227 w 9517857"/>
              <a:gd name="connsiteY68" fmla="*/ 175091 h 920231"/>
              <a:gd name="connsiteX69" fmla="*/ 6977218 w 9517857"/>
              <a:gd name="connsiteY69" fmla="*/ 186164 h 920231"/>
              <a:gd name="connsiteX70" fmla="*/ 7065221 w 9517857"/>
              <a:gd name="connsiteY70" fmla="*/ 229406 h 920231"/>
              <a:gd name="connsiteX71" fmla="*/ 7358195 w 9517857"/>
              <a:gd name="connsiteY71" fmla="*/ 253615 h 920231"/>
              <a:gd name="connsiteX72" fmla="*/ 7565449 w 9517857"/>
              <a:gd name="connsiteY72" fmla="*/ 260825 h 920231"/>
              <a:gd name="connsiteX73" fmla="*/ 7599285 w 9517857"/>
              <a:gd name="connsiteY73" fmla="*/ 267896 h 920231"/>
              <a:gd name="connsiteX74" fmla="*/ 7644411 w 9517857"/>
              <a:gd name="connsiteY74" fmla="*/ 260861 h 920231"/>
              <a:gd name="connsiteX75" fmla="*/ 7825110 w 9517857"/>
              <a:gd name="connsiteY75" fmla="*/ 230984 h 920231"/>
              <a:gd name="connsiteX76" fmla="*/ 7965805 w 9517857"/>
              <a:gd name="connsiteY76" fmla="*/ 202230 h 920231"/>
              <a:gd name="connsiteX77" fmla="*/ 8147401 w 9517857"/>
              <a:gd name="connsiteY77" fmla="*/ 207492 h 920231"/>
              <a:gd name="connsiteX78" fmla="*/ 8256033 w 9517857"/>
              <a:gd name="connsiteY78" fmla="*/ 195588 h 920231"/>
              <a:gd name="connsiteX79" fmla="*/ 8410677 w 9517857"/>
              <a:gd name="connsiteY79" fmla="*/ 174042 h 920231"/>
              <a:gd name="connsiteX80" fmla="*/ 8617841 w 9517857"/>
              <a:gd name="connsiteY80" fmla="*/ 157042 h 920231"/>
              <a:gd name="connsiteX81" fmla="*/ 8715976 w 9517857"/>
              <a:gd name="connsiteY81" fmla="*/ 180249 h 920231"/>
              <a:gd name="connsiteX82" fmla="*/ 8778827 w 9517857"/>
              <a:gd name="connsiteY82" fmla="*/ 174811 h 920231"/>
              <a:gd name="connsiteX83" fmla="*/ 8840778 w 9517857"/>
              <a:gd name="connsiteY83" fmla="*/ 145024 h 920231"/>
              <a:gd name="connsiteX84" fmla="*/ 9010380 w 9517857"/>
              <a:gd name="connsiteY84" fmla="*/ 93766 h 920231"/>
              <a:gd name="connsiteX85" fmla="*/ 9110856 w 9517857"/>
              <a:gd name="connsiteY85" fmla="*/ 72872 h 920231"/>
              <a:gd name="connsiteX86" fmla="*/ 9268817 w 9517857"/>
              <a:gd name="connsiteY86" fmla="*/ 54957 h 920231"/>
              <a:gd name="connsiteX87" fmla="*/ 9316667 w 9517857"/>
              <a:gd name="connsiteY87" fmla="*/ 46922 h 920231"/>
              <a:gd name="connsiteX88" fmla="*/ 9428209 w 9517857"/>
              <a:gd name="connsiteY88" fmla="*/ 31798 h 920231"/>
              <a:gd name="connsiteX89" fmla="*/ 9488916 w 9517857"/>
              <a:gd name="connsiteY89" fmla="*/ 1875 h 920231"/>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826683 w 9517857"/>
              <a:gd name="connsiteY48" fmla="*/ 163442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374947 w 9517857"/>
              <a:gd name="connsiteY64" fmla="*/ 179799 h 918356"/>
              <a:gd name="connsiteX65" fmla="*/ 6448518 w 9517857"/>
              <a:gd name="connsiteY65" fmla="*/ 164378 h 918356"/>
              <a:gd name="connsiteX66" fmla="*/ 6544700 w 9517857"/>
              <a:gd name="connsiteY66" fmla="*/ 167161 h 918356"/>
              <a:gd name="connsiteX67" fmla="*/ 6648353 w 9517857"/>
              <a:gd name="connsiteY67" fmla="*/ 172250 h 918356"/>
              <a:gd name="connsiteX68" fmla="*/ 6736227 w 9517857"/>
              <a:gd name="connsiteY68" fmla="*/ 173216 h 918356"/>
              <a:gd name="connsiteX69" fmla="*/ 6977218 w 9517857"/>
              <a:gd name="connsiteY69" fmla="*/ 184289 h 918356"/>
              <a:gd name="connsiteX70" fmla="*/ 7065221 w 9517857"/>
              <a:gd name="connsiteY70" fmla="*/ 227531 h 918356"/>
              <a:gd name="connsiteX71" fmla="*/ 7358195 w 9517857"/>
              <a:gd name="connsiteY71" fmla="*/ 251740 h 918356"/>
              <a:gd name="connsiteX72" fmla="*/ 7565449 w 9517857"/>
              <a:gd name="connsiteY72" fmla="*/ 258950 h 918356"/>
              <a:gd name="connsiteX73" fmla="*/ 7599285 w 9517857"/>
              <a:gd name="connsiteY73" fmla="*/ 266021 h 918356"/>
              <a:gd name="connsiteX74" fmla="*/ 7644411 w 9517857"/>
              <a:gd name="connsiteY74" fmla="*/ 258986 h 918356"/>
              <a:gd name="connsiteX75" fmla="*/ 7825110 w 9517857"/>
              <a:gd name="connsiteY75" fmla="*/ 229109 h 918356"/>
              <a:gd name="connsiteX76" fmla="*/ 7965805 w 9517857"/>
              <a:gd name="connsiteY76" fmla="*/ 200355 h 918356"/>
              <a:gd name="connsiteX77" fmla="*/ 8147401 w 9517857"/>
              <a:gd name="connsiteY77" fmla="*/ 205617 h 918356"/>
              <a:gd name="connsiteX78" fmla="*/ 8256033 w 9517857"/>
              <a:gd name="connsiteY78" fmla="*/ 193713 h 918356"/>
              <a:gd name="connsiteX79" fmla="*/ 8410677 w 9517857"/>
              <a:gd name="connsiteY79" fmla="*/ 172167 h 918356"/>
              <a:gd name="connsiteX80" fmla="*/ 8617841 w 9517857"/>
              <a:gd name="connsiteY80" fmla="*/ 155167 h 918356"/>
              <a:gd name="connsiteX81" fmla="*/ 8715976 w 9517857"/>
              <a:gd name="connsiteY81" fmla="*/ 178374 h 918356"/>
              <a:gd name="connsiteX82" fmla="*/ 8778827 w 9517857"/>
              <a:gd name="connsiteY82" fmla="*/ 172936 h 918356"/>
              <a:gd name="connsiteX83" fmla="*/ 8840778 w 9517857"/>
              <a:gd name="connsiteY83" fmla="*/ 143149 h 918356"/>
              <a:gd name="connsiteX84" fmla="*/ 9010380 w 9517857"/>
              <a:gd name="connsiteY84" fmla="*/ 91891 h 918356"/>
              <a:gd name="connsiteX85" fmla="*/ 9110856 w 9517857"/>
              <a:gd name="connsiteY85" fmla="*/ 70997 h 918356"/>
              <a:gd name="connsiteX86" fmla="*/ 9268817 w 9517857"/>
              <a:gd name="connsiteY86" fmla="*/ 53082 h 918356"/>
              <a:gd name="connsiteX87" fmla="*/ 9316667 w 9517857"/>
              <a:gd name="connsiteY87" fmla="*/ 45047 h 918356"/>
              <a:gd name="connsiteX88" fmla="*/ 9428209 w 9517857"/>
              <a:gd name="connsiteY88" fmla="*/ 29923 h 918356"/>
              <a:gd name="connsiteX89" fmla="*/ 9488916 w 9517857"/>
              <a:gd name="connsiteY8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48518 w 9517857"/>
              <a:gd name="connsiteY64" fmla="*/ 16437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48518 w 9517857"/>
              <a:gd name="connsiteY64" fmla="*/ 16437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4077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13415 w 9517857"/>
              <a:gd name="connsiteY60" fmla="*/ 13731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27826 w 9517857"/>
              <a:gd name="connsiteY49" fmla="*/ 246977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768713 w 9517857"/>
              <a:gd name="connsiteY32" fmla="*/ 521575 h 918356"/>
              <a:gd name="connsiteX33" fmla="*/ 2820868 w 9517857"/>
              <a:gd name="connsiteY33" fmla="*/ 514160 h 918356"/>
              <a:gd name="connsiteX34" fmla="*/ 3073635 w 9517857"/>
              <a:gd name="connsiteY34" fmla="*/ 491294 h 918356"/>
              <a:gd name="connsiteX35" fmla="*/ 3222071 w 9517857"/>
              <a:gd name="connsiteY35" fmla="*/ 470559 h 918356"/>
              <a:gd name="connsiteX36" fmla="*/ 3274069 w 9517857"/>
              <a:gd name="connsiteY36" fmla="*/ 451605 h 918356"/>
              <a:gd name="connsiteX37" fmla="*/ 3349632 w 9517857"/>
              <a:gd name="connsiteY37" fmla="*/ 432583 h 918356"/>
              <a:gd name="connsiteX38" fmla="*/ 3479593 w 9517857"/>
              <a:gd name="connsiteY38" fmla="*/ 390437 h 918356"/>
              <a:gd name="connsiteX39" fmla="*/ 3651428 w 9517857"/>
              <a:gd name="connsiteY39" fmla="*/ 361807 h 918356"/>
              <a:gd name="connsiteX40" fmla="*/ 3750023 w 9517857"/>
              <a:gd name="connsiteY40" fmla="*/ 370678 h 918356"/>
              <a:gd name="connsiteX41" fmla="*/ 3844133 w 9517857"/>
              <a:gd name="connsiteY41" fmla="*/ 360648 h 918356"/>
              <a:gd name="connsiteX42" fmla="*/ 3933803 w 9517857"/>
              <a:gd name="connsiteY42" fmla="*/ 357315 h 918356"/>
              <a:gd name="connsiteX43" fmla="*/ 4266740 w 9517857"/>
              <a:gd name="connsiteY43" fmla="*/ 361454 h 918356"/>
              <a:gd name="connsiteX44" fmla="*/ 4430770 w 9517857"/>
              <a:gd name="connsiteY44" fmla="*/ 342643 h 918356"/>
              <a:gd name="connsiteX45" fmla="*/ 4512664 w 9517857"/>
              <a:gd name="connsiteY45" fmla="*/ 319948 h 918356"/>
              <a:gd name="connsiteX46" fmla="*/ 4616423 w 9517857"/>
              <a:gd name="connsiteY46" fmla="*/ 290914 h 918356"/>
              <a:gd name="connsiteX47" fmla="*/ 4689163 w 9517857"/>
              <a:gd name="connsiteY47" fmla="*/ 272812 h 918356"/>
              <a:gd name="connsiteX48" fmla="*/ 4783273 w 9517857"/>
              <a:gd name="connsiteY48" fmla="*/ 248463 h 918356"/>
              <a:gd name="connsiteX49" fmla="*/ 4836507 w 9517857"/>
              <a:gd name="connsiteY49" fmla="*/ 256788 h 918356"/>
              <a:gd name="connsiteX50" fmla="*/ 4892569 w 9517857"/>
              <a:gd name="connsiteY50" fmla="*/ 249933 h 918356"/>
              <a:gd name="connsiteX51" fmla="*/ 4896611 w 9517857"/>
              <a:gd name="connsiteY51" fmla="*/ 240448 h 918356"/>
              <a:gd name="connsiteX52" fmla="*/ 4917286 w 9517857"/>
              <a:gd name="connsiteY52" fmla="*/ 243659 h 918356"/>
              <a:gd name="connsiteX53" fmla="*/ 4981173 w 9517857"/>
              <a:gd name="connsiteY53" fmla="*/ 247103 h 918356"/>
              <a:gd name="connsiteX54" fmla="*/ 5060397 w 9517857"/>
              <a:gd name="connsiteY54" fmla="*/ 263688 h 918356"/>
              <a:gd name="connsiteX55" fmla="*/ 5252996 w 9517857"/>
              <a:gd name="connsiteY55" fmla="*/ 270655 h 918356"/>
              <a:gd name="connsiteX56" fmla="*/ 5358056 w 9517857"/>
              <a:gd name="connsiteY56" fmla="*/ 247248 h 918356"/>
              <a:gd name="connsiteX57" fmla="*/ 5426496 w 9517857"/>
              <a:gd name="connsiteY57" fmla="*/ 235142 h 918356"/>
              <a:gd name="connsiteX58" fmla="*/ 5497161 w 9517857"/>
              <a:gd name="connsiteY58" fmla="*/ 228808 h 918356"/>
              <a:gd name="connsiteX59" fmla="*/ 5826043 w 9517857"/>
              <a:gd name="connsiteY59" fmla="*/ 148073 h 918356"/>
              <a:gd name="connsiteX60" fmla="*/ 6007627 w 9517857"/>
              <a:gd name="connsiteY60" fmla="*/ 147126 h 918356"/>
              <a:gd name="connsiteX61" fmla="*/ 6080994 w 9517857"/>
              <a:gd name="connsiteY61" fmla="*/ 142938 h 918356"/>
              <a:gd name="connsiteX62" fmla="*/ 6194152 w 9517857"/>
              <a:gd name="connsiteY62" fmla="*/ 151772 h 918356"/>
              <a:gd name="connsiteX63" fmla="*/ 6281379 w 9517857"/>
              <a:gd name="connsiteY63" fmla="*/ 181626 h 918356"/>
              <a:gd name="connsiteX64" fmla="*/ 6489033 w 9517857"/>
              <a:gd name="connsiteY64" fmla="*/ 167648 h 918356"/>
              <a:gd name="connsiteX65" fmla="*/ 6544700 w 9517857"/>
              <a:gd name="connsiteY65" fmla="*/ 167161 h 918356"/>
              <a:gd name="connsiteX66" fmla="*/ 6648353 w 9517857"/>
              <a:gd name="connsiteY66" fmla="*/ 172250 h 918356"/>
              <a:gd name="connsiteX67" fmla="*/ 6736227 w 9517857"/>
              <a:gd name="connsiteY67" fmla="*/ 173216 h 918356"/>
              <a:gd name="connsiteX68" fmla="*/ 6977218 w 9517857"/>
              <a:gd name="connsiteY68" fmla="*/ 184289 h 918356"/>
              <a:gd name="connsiteX69" fmla="*/ 7065221 w 9517857"/>
              <a:gd name="connsiteY69" fmla="*/ 227531 h 918356"/>
              <a:gd name="connsiteX70" fmla="*/ 7358195 w 9517857"/>
              <a:gd name="connsiteY70" fmla="*/ 251740 h 918356"/>
              <a:gd name="connsiteX71" fmla="*/ 7565449 w 9517857"/>
              <a:gd name="connsiteY71" fmla="*/ 258950 h 918356"/>
              <a:gd name="connsiteX72" fmla="*/ 7599285 w 9517857"/>
              <a:gd name="connsiteY72" fmla="*/ 266021 h 918356"/>
              <a:gd name="connsiteX73" fmla="*/ 7644411 w 9517857"/>
              <a:gd name="connsiteY73" fmla="*/ 258986 h 918356"/>
              <a:gd name="connsiteX74" fmla="*/ 7825110 w 9517857"/>
              <a:gd name="connsiteY74" fmla="*/ 229109 h 918356"/>
              <a:gd name="connsiteX75" fmla="*/ 7965805 w 9517857"/>
              <a:gd name="connsiteY75" fmla="*/ 200355 h 918356"/>
              <a:gd name="connsiteX76" fmla="*/ 8147401 w 9517857"/>
              <a:gd name="connsiteY76" fmla="*/ 205617 h 918356"/>
              <a:gd name="connsiteX77" fmla="*/ 8256033 w 9517857"/>
              <a:gd name="connsiteY77" fmla="*/ 193713 h 918356"/>
              <a:gd name="connsiteX78" fmla="*/ 8410677 w 9517857"/>
              <a:gd name="connsiteY78" fmla="*/ 172167 h 918356"/>
              <a:gd name="connsiteX79" fmla="*/ 8617841 w 9517857"/>
              <a:gd name="connsiteY79" fmla="*/ 155167 h 918356"/>
              <a:gd name="connsiteX80" fmla="*/ 8715976 w 9517857"/>
              <a:gd name="connsiteY80" fmla="*/ 178374 h 918356"/>
              <a:gd name="connsiteX81" fmla="*/ 8778827 w 9517857"/>
              <a:gd name="connsiteY81" fmla="*/ 172936 h 918356"/>
              <a:gd name="connsiteX82" fmla="*/ 8855248 w 9517857"/>
              <a:gd name="connsiteY82" fmla="*/ 143149 h 918356"/>
              <a:gd name="connsiteX83" fmla="*/ 9010380 w 9517857"/>
              <a:gd name="connsiteY83" fmla="*/ 91891 h 918356"/>
              <a:gd name="connsiteX84" fmla="*/ 9110856 w 9517857"/>
              <a:gd name="connsiteY84" fmla="*/ 70997 h 918356"/>
              <a:gd name="connsiteX85" fmla="*/ 9268817 w 9517857"/>
              <a:gd name="connsiteY85" fmla="*/ 53082 h 918356"/>
              <a:gd name="connsiteX86" fmla="*/ 9316667 w 9517857"/>
              <a:gd name="connsiteY86" fmla="*/ 45047 h 918356"/>
              <a:gd name="connsiteX87" fmla="*/ 9428209 w 9517857"/>
              <a:gd name="connsiteY87" fmla="*/ 29923 h 918356"/>
              <a:gd name="connsiteX88" fmla="*/ 9488916 w 9517857"/>
              <a:gd name="connsiteY8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820868 w 9517857"/>
              <a:gd name="connsiteY32" fmla="*/ 514160 h 918356"/>
              <a:gd name="connsiteX33" fmla="*/ 3073635 w 9517857"/>
              <a:gd name="connsiteY33" fmla="*/ 491294 h 918356"/>
              <a:gd name="connsiteX34" fmla="*/ 3222071 w 9517857"/>
              <a:gd name="connsiteY34" fmla="*/ 470559 h 918356"/>
              <a:gd name="connsiteX35" fmla="*/ 3274069 w 9517857"/>
              <a:gd name="connsiteY35" fmla="*/ 451605 h 918356"/>
              <a:gd name="connsiteX36" fmla="*/ 3349632 w 9517857"/>
              <a:gd name="connsiteY36" fmla="*/ 432583 h 918356"/>
              <a:gd name="connsiteX37" fmla="*/ 3479593 w 9517857"/>
              <a:gd name="connsiteY37" fmla="*/ 390437 h 918356"/>
              <a:gd name="connsiteX38" fmla="*/ 3651428 w 9517857"/>
              <a:gd name="connsiteY38" fmla="*/ 361807 h 918356"/>
              <a:gd name="connsiteX39" fmla="*/ 3750023 w 9517857"/>
              <a:gd name="connsiteY39" fmla="*/ 370678 h 918356"/>
              <a:gd name="connsiteX40" fmla="*/ 3844133 w 9517857"/>
              <a:gd name="connsiteY40" fmla="*/ 360648 h 918356"/>
              <a:gd name="connsiteX41" fmla="*/ 3933803 w 9517857"/>
              <a:gd name="connsiteY41" fmla="*/ 357315 h 918356"/>
              <a:gd name="connsiteX42" fmla="*/ 4266740 w 9517857"/>
              <a:gd name="connsiteY42" fmla="*/ 361454 h 918356"/>
              <a:gd name="connsiteX43" fmla="*/ 4430770 w 9517857"/>
              <a:gd name="connsiteY43" fmla="*/ 342643 h 918356"/>
              <a:gd name="connsiteX44" fmla="*/ 4512664 w 9517857"/>
              <a:gd name="connsiteY44" fmla="*/ 319948 h 918356"/>
              <a:gd name="connsiteX45" fmla="*/ 4616423 w 9517857"/>
              <a:gd name="connsiteY45" fmla="*/ 290914 h 918356"/>
              <a:gd name="connsiteX46" fmla="*/ 4689163 w 9517857"/>
              <a:gd name="connsiteY46" fmla="*/ 272812 h 918356"/>
              <a:gd name="connsiteX47" fmla="*/ 4783273 w 9517857"/>
              <a:gd name="connsiteY47" fmla="*/ 248463 h 918356"/>
              <a:gd name="connsiteX48" fmla="*/ 4836507 w 9517857"/>
              <a:gd name="connsiteY48" fmla="*/ 256788 h 918356"/>
              <a:gd name="connsiteX49" fmla="*/ 4892569 w 9517857"/>
              <a:gd name="connsiteY49" fmla="*/ 249933 h 918356"/>
              <a:gd name="connsiteX50" fmla="*/ 4896611 w 9517857"/>
              <a:gd name="connsiteY50" fmla="*/ 240448 h 918356"/>
              <a:gd name="connsiteX51" fmla="*/ 4917286 w 9517857"/>
              <a:gd name="connsiteY51" fmla="*/ 243659 h 918356"/>
              <a:gd name="connsiteX52" fmla="*/ 4981173 w 9517857"/>
              <a:gd name="connsiteY52" fmla="*/ 247103 h 918356"/>
              <a:gd name="connsiteX53" fmla="*/ 5060397 w 9517857"/>
              <a:gd name="connsiteY53" fmla="*/ 263688 h 918356"/>
              <a:gd name="connsiteX54" fmla="*/ 5252996 w 9517857"/>
              <a:gd name="connsiteY54" fmla="*/ 270655 h 918356"/>
              <a:gd name="connsiteX55" fmla="*/ 5358056 w 9517857"/>
              <a:gd name="connsiteY55" fmla="*/ 247248 h 918356"/>
              <a:gd name="connsiteX56" fmla="*/ 5426496 w 9517857"/>
              <a:gd name="connsiteY56" fmla="*/ 235142 h 918356"/>
              <a:gd name="connsiteX57" fmla="*/ 5497161 w 9517857"/>
              <a:gd name="connsiteY57" fmla="*/ 228808 h 918356"/>
              <a:gd name="connsiteX58" fmla="*/ 5826043 w 9517857"/>
              <a:gd name="connsiteY58" fmla="*/ 148073 h 918356"/>
              <a:gd name="connsiteX59" fmla="*/ 6007627 w 9517857"/>
              <a:gd name="connsiteY59" fmla="*/ 147126 h 918356"/>
              <a:gd name="connsiteX60" fmla="*/ 6080994 w 9517857"/>
              <a:gd name="connsiteY60" fmla="*/ 142938 h 918356"/>
              <a:gd name="connsiteX61" fmla="*/ 6194152 w 9517857"/>
              <a:gd name="connsiteY61" fmla="*/ 151772 h 918356"/>
              <a:gd name="connsiteX62" fmla="*/ 6281379 w 9517857"/>
              <a:gd name="connsiteY62" fmla="*/ 181626 h 918356"/>
              <a:gd name="connsiteX63" fmla="*/ 6489033 w 9517857"/>
              <a:gd name="connsiteY63" fmla="*/ 167648 h 918356"/>
              <a:gd name="connsiteX64" fmla="*/ 6544700 w 9517857"/>
              <a:gd name="connsiteY64" fmla="*/ 167161 h 918356"/>
              <a:gd name="connsiteX65" fmla="*/ 6648353 w 9517857"/>
              <a:gd name="connsiteY65" fmla="*/ 172250 h 918356"/>
              <a:gd name="connsiteX66" fmla="*/ 6736227 w 9517857"/>
              <a:gd name="connsiteY66" fmla="*/ 173216 h 918356"/>
              <a:gd name="connsiteX67" fmla="*/ 6977218 w 9517857"/>
              <a:gd name="connsiteY67" fmla="*/ 184289 h 918356"/>
              <a:gd name="connsiteX68" fmla="*/ 7065221 w 9517857"/>
              <a:gd name="connsiteY68" fmla="*/ 227531 h 918356"/>
              <a:gd name="connsiteX69" fmla="*/ 7358195 w 9517857"/>
              <a:gd name="connsiteY69" fmla="*/ 251740 h 918356"/>
              <a:gd name="connsiteX70" fmla="*/ 7565449 w 9517857"/>
              <a:gd name="connsiteY70" fmla="*/ 258950 h 918356"/>
              <a:gd name="connsiteX71" fmla="*/ 7599285 w 9517857"/>
              <a:gd name="connsiteY71" fmla="*/ 266021 h 918356"/>
              <a:gd name="connsiteX72" fmla="*/ 7644411 w 9517857"/>
              <a:gd name="connsiteY72" fmla="*/ 258986 h 918356"/>
              <a:gd name="connsiteX73" fmla="*/ 7825110 w 9517857"/>
              <a:gd name="connsiteY73" fmla="*/ 229109 h 918356"/>
              <a:gd name="connsiteX74" fmla="*/ 7965805 w 9517857"/>
              <a:gd name="connsiteY74" fmla="*/ 200355 h 918356"/>
              <a:gd name="connsiteX75" fmla="*/ 8147401 w 9517857"/>
              <a:gd name="connsiteY75" fmla="*/ 205617 h 918356"/>
              <a:gd name="connsiteX76" fmla="*/ 8256033 w 9517857"/>
              <a:gd name="connsiteY76" fmla="*/ 193713 h 918356"/>
              <a:gd name="connsiteX77" fmla="*/ 8410677 w 9517857"/>
              <a:gd name="connsiteY77" fmla="*/ 172167 h 918356"/>
              <a:gd name="connsiteX78" fmla="*/ 8617841 w 9517857"/>
              <a:gd name="connsiteY78" fmla="*/ 155167 h 918356"/>
              <a:gd name="connsiteX79" fmla="*/ 8715976 w 9517857"/>
              <a:gd name="connsiteY79" fmla="*/ 178374 h 918356"/>
              <a:gd name="connsiteX80" fmla="*/ 8778827 w 9517857"/>
              <a:gd name="connsiteY80" fmla="*/ 172936 h 918356"/>
              <a:gd name="connsiteX81" fmla="*/ 8855248 w 9517857"/>
              <a:gd name="connsiteY81" fmla="*/ 143149 h 918356"/>
              <a:gd name="connsiteX82" fmla="*/ 9010380 w 9517857"/>
              <a:gd name="connsiteY82" fmla="*/ 91891 h 918356"/>
              <a:gd name="connsiteX83" fmla="*/ 9110856 w 9517857"/>
              <a:gd name="connsiteY83" fmla="*/ 70997 h 918356"/>
              <a:gd name="connsiteX84" fmla="*/ 9268817 w 9517857"/>
              <a:gd name="connsiteY84" fmla="*/ 53082 h 918356"/>
              <a:gd name="connsiteX85" fmla="*/ 9316667 w 9517857"/>
              <a:gd name="connsiteY85" fmla="*/ 45047 h 918356"/>
              <a:gd name="connsiteX86" fmla="*/ 9428209 w 9517857"/>
              <a:gd name="connsiteY86" fmla="*/ 29923 h 918356"/>
              <a:gd name="connsiteX87" fmla="*/ 9488916 w 9517857"/>
              <a:gd name="connsiteY8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27985 w 9517857"/>
              <a:gd name="connsiteY9" fmla="*/ 719826 h 918356"/>
              <a:gd name="connsiteX10" fmla="*/ 778982 w 9517857"/>
              <a:gd name="connsiteY10" fmla="*/ 710142 h 918356"/>
              <a:gd name="connsiteX11" fmla="*/ 849944 w 9517857"/>
              <a:gd name="connsiteY11" fmla="*/ 717987 h 918356"/>
              <a:gd name="connsiteX12" fmla="*/ 901402 w 9517857"/>
              <a:gd name="connsiteY12" fmla="*/ 729045 h 918356"/>
              <a:gd name="connsiteX13" fmla="*/ 930946 w 9517857"/>
              <a:gd name="connsiteY13" fmla="*/ 734046 h 918356"/>
              <a:gd name="connsiteX14" fmla="*/ 986250 w 9517857"/>
              <a:gd name="connsiteY14" fmla="*/ 713530 h 918356"/>
              <a:gd name="connsiteX15" fmla="*/ 1013752 w 9517857"/>
              <a:gd name="connsiteY15" fmla="*/ 713361 h 918356"/>
              <a:gd name="connsiteX16" fmla="*/ 1023734 w 9517857"/>
              <a:gd name="connsiteY16" fmla="*/ 718571 h 918356"/>
              <a:gd name="connsiteX17" fmla="*/ 1063207 w 9517857"/>
              <a:gd name="connsiteY17" fmla="*/ 715651 h 918356"/>
              <a:gd name="connsiteX18" fmla="*/ 1081980 w 9517857"/>
              <a:gd name="connsiteY18" fmla="*/ 738455 h 918356"/>
              <a:gd name="connsiteX19" fmla="*/ 1218120 w 9517857"/>
              <a:gd name="connsiteY19" fmla="*/ 713280 h 918356"/>
              <a:gd name="connsiteX20" fmla="*/ 1397459 w 9517857"/>
              <a:gd name="connsiteY20" fmla="*/ 691190 h 918356"/>
              <a:gd name="connsiteX21" fmla="*/ 1580688 w 9517857"/>
              <a:gd name="connsiteY21" fmla="*/ 693697 h 918356"/>
              <a:gd name="connsiteX22" fmla="*/ 1772334 w 9517857"/>
              <a:gd name="connsiteY22" fmla="*/ 710640 h 918356"/>
              <a:gd name="connsiteX23" fmla="*/ 2002561 w 9517857"/>
              <a:gd name="connsiteY23" fmla="*/ 659917 h 918356"/>
              <a:gd name="connsiteX24" fmla="*/ 2135144 w 9517857"/>
              <a:gd name="connsiteY24" fmla="*/ 636501 h 918356"/>
              <a:gd name="connsiteX25" fmla="*/ 2440292 w 9517857"/>
              <a:gd name="connsiteY25" fmla="*/ 593862 h 918356"/>
              <a:gd name="connsiteX26" fmla="*/ 2547829 w 9517857"/>
              <a:gd name="connsiteY26" fmla="*/ 566150 h 918356"/>
              <a:gd name="connsiteX27" fmla="*/ 2658055 w 9517857"/>
              <a:gd name="connsiteY27" fmla="*/ 578727 h 918356"/>
              <a:gd name="connsiteX28" fmla="*/ 2693698 w 9517857"/>
              <a:gd name="connsiteY28" fmla="*/ 560029 h 918356"/>
              <a:gd name="connsiteX29" fmla="*/ 2699673 w 9517857"/>
              <a:gd name="connsiteY29" fmla="*/ 556400 h 918356"/>
              <a:gd name="connsiteX30" fmla="*/ 2727306 w 9517857"/>
              <a:gd name="connsiteY30" fmla="*/ 550698 h 918356"/>
              <a:gd name="connsiteX31" fmla="*/ 2730451 w 9517857"/>
              <a:gd name="connsiteY31" fmla="*/ 538058 h 918356"/>
              <a:gd name="connsiteX32" fmla="*/ 2820868 w 9517857"/>
              <a:gd name="connsiteY32" fmla="*/ 514160 h 918356"/>
              <a:gd name="connsiteX33" fmla="*/ 3073635 w 9517857"/>
              <a:gd name="connsiteY33" fmla="*/ 491294 h 918356"/>
              <a:gd name="connsiteX34" fmla="*/ 3222071 w 9517857"/>
              <a:gd name="connsiteY34" fmla="*/ 470559 h 918356"/>
              <a:gd name="connsiteX35" fmla="*/ 3274069 w 9517857"/>
              <a:gd name="connsiteY35" fmla="*/ 451605 h 918356"/>
              <a:gd name="connsiteX36" fmla="*/ 3349632 w 9517857"/>
              <a:gd name="connsiteY36" fmla="*/ 432583 h 918356"/>
              <a:gd name="connsiteX37" fmla="*/ 3479593 w 9517857"/>
              <a:gd name="connsiteY37" fmla="*/ 390437 h 918356"/>
              <a:gd name="connsiteX38" fmla="*/ 3651428 w 9517857"/>
              <a:gd name="connsiteY38" fmla="*/ 361807 h 918356"/>
              <a:gd name="connsiteX39" fmla="*/ 3844133 w 9517857"/>
              <a:gd name="connsiteY39" fmla="*/ 360648 h 918356"/>
              <a:gd name="connsiteX40" fmla="*/ 3933803 w 9517857"/>
              <a:gd name="connsiteY40" fmla="*/ 357315 h 918356"/>
              <a:gd name="connsiteX41" fmla="*/ 4266740 w 9517857"/>
              <a:gd name="connsiteY41" fmla="*/ 361454 h 918356"/>
              <a:gd name="connsiteX42" fmla="*/ 4430770 w 9517857"/>
              <a:gd name="connsiteY42" fmla="*/ 342643 h 918356"/>
              <a:gd name="connsiteX43" fmla="*/ 4512664 w 9517857"/>
              <a:gd name="connsiteY43" fmla="*/ 319948 h 918356"/>
              <a:gd name="connsiteX44" fmla="*/ 4616423 w 9517857"/>
              <a:gd name="connsiteY44" fmla="*/ 290914 h 918356"/>
              <a:gd name="connsiteX45" fmla="*/ 4689163 w 9517857"/>
              <a:gd name="connsiteY45" fmla="*/ 272812 h 918356"/>
              <a:gd name="connsiteX46" fmla="*/ 4783273 w 9517857"/>
              <a:gd name="connsiteY46" fmla="*/ 248463 h 918356"/>
              <a:gd name="connsiteX47" fmla="*/ 4836507 w 9517857"/>
              <a:gd name="connsiteY47" fmla="*/ 256788 h 918356"/>
              <a:gd name="connsiteX48" fmla="*/ 4892569 w 9517857"/>
              <a:gd name="connsiteY48" fmla="*/ 249933 h 918356"/>
              <a:gd name="connsiteX49" fmla="*/ 4896611 w 9517857"/>
              <a:gd name="connsiteY49" fmla="*/ 240448 h 918356"/>
              <a:gd name="connsiteX50" fmla="*/ 4917286 w 9517857"/>
              <a:gd name="connsiteY50" fmla="*/ 243659 h 918356"/>
              <a:gd name="connsiteX51" fmla="*/ 4981173 w 9517857"/>
              <a:gd name="connsiteY51" fmla="*/ 247103 h 918356"/>
              <a:gd name="connsiteX52" fmla="*/ 5060397 w 9517857"/>
              <a:gd name="connsiteY52" fmla="*/ 263688 h 918356"/>
              <a:gd name="connsiteX53" fmla="*/ 5252996 w 9517857"/>
              <a:gd name="connsiteY53" fmla="*/ 270655 h 918356"/>
              <a:gd name="connsiteX54" fmla="*/ 5358056 w 9517857"/>
              <a:gd name="connsiteY54" fmla="*/ 247248 h 918356"/>
              <a:gd name="connsiteX55" fmla="*/ 5426496 w 9517857"/>
              <a:gd name="connsiteY55" fmla="*/ 235142 h 918356"/>
              <a:gd name="connsiteX56" fmla="*/ 5497161 w 9517857"/>
              <a:gd name="connsiteY56" fmla="*/ 228808 h 918356"/>
              <a:gd name="connsiteX57" fmla="*/ 5826043 w 9517857"/>
              <a:gd name="connsiteY57" fmla="*/ 148073 h 918356"/>
              <a:gd name="connsiteX58" fmla="*/ 6007627 w 9517857"/>
              <a:gd name="connsiteY58" fmla="*/ 147126 h 918356"/>
              <a:gd name="connsiteX59" fmla="*/ 6080994 w 9517857"/>
              <a:gd name="connsiteY59" fmla="*/ 142938 h 918356"/>
              <a:gd name="connsiteX60" fmla="*/ 6194152 w 9517857"/>
              <a:gd name="connsiteY60" fmla="*/ 151772 h 918356"/>
              <a:gd name="connsiteX61" fmla="*/ 6281379 w 9517857"/>
              <a:gd name="connsiteY61" fmla="*/ 181626 h 918356"/>
              <a:gd name="connsiteX62" fmla="*/ 6489033 w 9517857"/>
              <a:gd name="connsiteY62" fmla="*/ 167648 h 918356"/>
              <a:gd name="connsiteX63" fmla="*/ 6544700 w 9517857"/>
              <a:gd name="connsiteY63" fmla="*/ 167161 h 918356"/>
              <a:gd name="connsiteX64" fmla="*/ 6648353 w 9517857"/>
              <a:gd name="connsiteY64" fmla="*/ 172250 h 918356"/>
              <a:gd name="connsiteX65" fmla="*/ 6736227 w 9517857"/>
              <a:gd name="connsiteY65" fmla="*/ 173216 h 918356"/>
              <a:gd name="connsiteX66" fmla="*/ 6977218 w 9517857"/>
              <a:gd name="connsiteY66" fmla="*/ 184289 h 918356"/>
              <a:gd name="connsiteX67" fmla="*/ 7065221 w 9517857"/>
              <a:gd name="connsiteY67" fmla="*/ 227531 h 918356"/>
              <a:gd name="connsiteX68" fmla="*/ 7358195 w 9517857"/>
              <a:gd name="connsiteY68" fmla="*/ 251740 h 918356"/>
              <a:gd name="connsiteX69" fmla="*/ 7565449 w 9517857"/>
              <a:gd name="connsiteY69" fmla="*/ 258950 h 918356"/>
              <a:gd name="connsiteX70" fmla="*/ 7599285 w 9517857"/>
              <a:gd name="connsiteY70" fmla="*/ 266021 h 918356"/>
              <a:gd name="connsiteX71" fmla="*/ 7644411 w 9517857"/>
              <a:gd name="connsiteY71" fmla="*/ 258986 h 918356"/>
              <a:gd name="connsiteX72" fmla="*/ 7825110 w 9517857"/>
              <a:gd name="connsiteY72" fmla="*/ 229109 h 918356"/>
              <a:gd name="connsiteX73" fmla="*/ 7965805 w 9517857"/>
              <a:gd name="connsiteY73" fmla="*/ 200355 h 918356"/>
              <a:gd name="connsiteX74" fmla="*/ 8147401 w 9517857"/>
              <a:gd name="connsiteY74" fmla="*/ 205617 h 918356"/>
              <a:gd name="connsiteX75" fmla="*/ 8256033 w 9517857"/>
              <a:gd name="connsiteY75" fmla="*/ 193713 h 918356"/>
              <a:gd name="connsiteX76" fmla="*/ 8410677 w 9517857"/>
              <a:gd name="connsiteY76" fmla="*/ 172167 h 918356"/>
              <a:gd name="connsiteX77" fmla="*/ 8617841 w 9517857"/>
              <a:gd name="connsiteY77" fmla="*/ 155167 h 918356"/>
              <a:gd name="connsiteX78" fmla="*/ 8715976 w 9517857"/>
              <a:gd name="connsiteY78" fmla="*/ 178374 h 918356"/>
              <a:gd name="connsiteX79" fmla="*/ 8778827 w 9517857"/>
              <a:gd name="connsiteY79" fmla="*/ 172936 h 918356"/>
              <a:gd name="connsiteX80" fmla="*/ 8855248 w 9517857"/>
              <a:gd name="connsiteY80" fmla="*/ 143149 h 918356"/>
              <a:gd name="connsiteX81" fmla="*/ 9010380 w 9517857"/>
              <a:gd name="connsiteY81" fmla="*/ 91891 h 918356"/>
              <a:gd name="connsiteX82" fmla="*/ 9110856 w 9517857"/>
              <a:gd name="connsiteY82" fmla="*/ 70997 h 918356"/>
              <a:gd name="connsiteX83" fmla="*/ 9268817 w 9517857"/>
              <a:gd name="connsiteY83" fmla="*/ 53082 h 918356"/>
              <a:gd name="connsiteX84" fmla="*/ 9316667 w 9517857"/>
              <a:gd name="connsiteY84" fmla="*/ 45047 h 918356"/>
              <a:gd name="connsiteX85" fmla="*/ 9428209 w 9517857"/>
              <a:gd name="connsiteY85" fmla="*/ 29923 h 918356"/>
              <a:gd name="connsiteX86" fmla="*/ 9488916 w 9517857"/>
              <a:gd name="connsiteY8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78982 w 9517857"/>
              <a:gd name="connsiteY9" fmla="*/ 710142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081980 w 9517857"/>
              <a:gd name="connsiteY17" fmla="*/ 738455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081980 w 9517857"/>
              <a:gd name="connsiteY17" fmla="*/ 738455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063207 w 9517857"/>
              <a:gd name="connsiteY16" fmla="*/ 715651 h 918356"/>
              <a:gd name="connsiteX17" fmla="*/ 1142754 w 9517857"/>
              <a:gd name="connsiteY17" fmla="*/ 725374 h 918356"/>
              <a:gd name="connsiteX18" fmla="*/ 1218120 w 9517857"/>
              <a:gd name="connsiteY18" fmla="*/ 713280 h 918356"/>
              <a:gd name="connsiteX19" fmla="*/ 1397459 w 9517857"/>
              <a:gd name="connsiteY19" fmla="*/ 691190 h 918356"/>
              <a:gd name="connsiteX20" fmla="*/ 1580688 w 9517857"/>
              <a:gd name="connsiteY20" fmla="*/ 693697 h 918356"/>
              <a:gd name="connsiteX21" fmla="*/ 1772334 w 9517857"/>
              <a:gd name="connsiteY21" fmla="*/ 710640 h 918356"/>
              <a:gd name="connsiteX22" fmla="*/ 2002561 w 9517857"/>
              <a:gd name="connsiteY22" fmla="*/ 659917 h 918356"/>
              <a:gd name="connsiteX23" fmla="*/ 2135144 w 9517857"/>
              <a:gd name="connsiteY23" fmla="*/ 636501 h 918356"/>
              <a:gd name="connsiteX24" fmla="*/ 2440292 w 9517857"/>
              <a:gd name="connsiteY24" fmla="*/ 593862 h 918356"/>
              <a:gd name="connsiteX25" fmla="*/ 2547829 w 9517857"/>
              <a:gd name="connsiteY25" fmla="*/ 566150 h 918356"/>
              <a:gd name="connsiteX26" fmla="*/ 2658055 w 9517857"/>
              <a:gd name="connsiteY26" fmla="*/ 578727 h 918356"/>
              <a:gd name="connsiteX27" fmla="*/ 2693698 w 9517857"/>
              <a:gd name="connsiteY27" fmla="*/ 560029 h 918356"/>
              <a:gd name="connsiteX28" fmla="*/ 2699673 w 9517857"/>
              <a:gd name="connsiteY28" fmla="*/ 556400 h 918356"/>
              <a:gd name="connsiteX29" fmla="*/ 2727306 w 9517857"/>
              <a:gd name="connsiteY29" fmla="*/ 550698 h 918356"/>
              <a:gd name="connsiteX30" fmla="*/ 2730451 w 9517857"/>
              <a:gd name="connsiteY30" fmla="*/ 538058 h 918356"/>
              <a:gd name="connsiteX31" fmla="*/ 2820868 w 9517857"/>
              <a:gd name="connsiteY31" fmla="*/ 514160 h 918356"/>
              <a:gd name="connsiteX32" fmla="*/ 3073635 w 9517857"/>
              <a:gd name="connsiteY32" fmla="*/ 491294 h 918356"/>
              <a:gd name="connsiteX33" fmla="*/ 3222071 w 9517857"/>
              <a:gd name="connsiteY33" fmla="*/ 470559 h 918356"/>
              <a:gd name="connsiteX34" fmla="*/ 3274069 w 9517857"/>
              <a:gd name="connsiteY34" fmla="*/ 451605 h 918356"/>
              <a:gd name="connsiteX35" fmla="*/ 3349632 w 9517857"/>
              <a:gd name="connsiteY35" fmla="*/ 432583 h 918356"/>
              <a:gd name="connsiteX36" fmla="*/ 3479593 w 9517857"/>
              <a:gd name="connsiteY36" fmla="*/ 390437 h 918356"/>
              <a:gd name="connsiteX37" fmla="*/ 3651428 w 9517857"/>
              <a:gd name="connsiteY37" fmla="*/ 361807 h 918356"/>
              <a:gd name="connsiteX38" fmla="*/ 3844133 w 9517857"/>
              <a:gd name="connsiteY38" fmla="*/ 360648 h 918356"/>
              <a:gd name="connsiteX39" fmla="*/ 3933803 w 9517857"/>
              <a:gd name="connsiteY39" fmla="*/ 357315 h 918356"/>
              <a:gd name="connsiteX40" fmla="*/ 4266740 w 9517857"/>
              <a:gd name="connsiteY40" fmla="*/ 361454 h 918356"/>
              <a:gd name="connsiteX41" fmla="*/ 4430770 w 9517857"/>
              <a:gd name="connsiteY41" fmla="*/ 342643 h 918356"/>
              <a:gd name="connsiteX42" fmla="*/ 4512664 w 9517857"/>
              <a:gd name="connsiteY42" fmla="*/ 319948 h 918356"/>
              <a:gd name="connsiteX43" fmla="*/ 4616423 w 9517857"/>
              <a:gd name="connsiteY43" fmla="*/ 290914 h 918356"/>
              <a:gd name="connsiteX44" fmla="*/ 4689163 w 9517857"/>
              <a:gd name="connsiteY44" fmla="*/ 272812 h 918356"/>
              <a:gd name="connsiteX45" fmla="*/ 4783273 w 9517857"/>
              <a:gd name="connsiteY45" fmla="*/ 248463 h 918356"/>
              <a:gd name="connsiteX46" fmla="*/ 4836507 w 9517857"/>
              <a:gd name="connsiteY46" fmla="*/ 256788 h 918356"/>
              <a:gd name="connsiteX47" fmla="*/ 4892569 w 9517857"/>
              <a:gd name="connsiteY47" fmla="*/ 249933 h 918356"/>
              <a:gd name="connsiteX48" fmla="*/ 4896611 w 9517857"/>
              <a:gd name="connsiteY48" fmla="*/ 240448 h 918356"/>
              <a:gd name="connsiteX49" fmla="*/ 4917286 w 9517857"/>
              <a:gd name="connsiteY49" fmla="*/ 243659 h 918356"/>
              <a:gd name="connsiteX50" fmla="*/ 4981173 w 9517857"/>
              <a:gd name="connsiteY50" fmla="*/ 247103 h 918356"/>
              <a:gd name="connsiteX51" fmla="*/ 5060397 w 9517857"/>
              <a:gd name="connsiteY51" fmla="*/ 263688 h 918356"/>
              <a:gd name="connsiteX52" fmla="*/ 5252996 w 9517857"/>
              <a:gd name="connsiteY52" fmla="*/ 270655 h 918356"/>
              <a:gd name="connsiteX53" fmla="*/ 5358056 w 9517857"/>
              <a:gd name="connsiteY53" fmla="*/ 247248 h 918356"/>
              <a:gd name="connsiteX54" fmla="*/ 5426496 w 9517857"/>
              <a:gd name="connsiteY54" fmla="*/ 235142 h 918356"/>
              <a:gd name="connsiteX55" fmla="*/ 5497161 w 9517857"/>
              <a:gd name="connsiteY55" fmla="*/ 228808 h 918356"/>
              <a:gd name="connsiteX56" fmla="*/ 5826043 w 9517857"/>
              <a:gd name="connsiteY56" fmla="*/ 148073 h 918356"/>
              <a:gd name="connsiteX57" fmla="*/ 6007627 w 9517857"/>
              <a:gd name="connsiteY57" fmla="*/ 147126 h 918356"/>
              <a:gd name="connsiteX58" fmla="*/ 6080994 w 9517857"/>
              <a:gd name="connsiteY58" fmla="*/ 142938 h 918356"/>
              <a:gd name="connsiteX59" fmla="*/ 6194152 w 9517857"/>
              <a:gd name="connsiteY59" fmla="*/ 151772 h 918356"/>
              <a:gd name="connsiteX60" fmla="*/ 6281379 w 9517857"/>
              <a:gd name="connsiteY60" fmla="*/ 181626 h 918356"/>
              <a:gd name="connsiteX61" fmla="*/ 6489033 w 9517857"/>
              <a:gd name="connsiteY61" fmla="*/ 167648 h 918356"/>
              <a:gd name="connsiteX62" fmla="*/ 6544700 w 9517857"/>
              <a:gd name="connsiteY62" fmla="*/ 167161 h 918356"/>
              <a:gd name="connsiteX63" fmla="*/ 6648353 w 9517857"/>
              <a:gd name="connsiteY63" fmla="*/ 172250 h 918356"/>
              <a:gd name="connsiteX64" fmla="*/ 6736227 w 9517857"/>
              <a:gd name="connsiteY64" fmla="*/ 173216 h 918356"/>
              <a:gd name="connsiteX65" fmla="*/ 6977218 w 9517857"/>
              <a:gd name="connsiteY65" fmla="*/ 184289 h 918356"/>
              <a:gd name="connsiteX66" fmla="*/ 7065221 w 9517857"/>
              <a:gd name="connsiteY66" fmla="*/ 227531 h 918356"/>
              <a:gd name="connsiteX67" fmla="*/ 7358195 w 9517857"/>
              <a:gd name="connsiteY67" fmla="*/ 251740 h 918356"/>
              <a:gd name="connsiteX68" fmla="*/ 7565449 w 9517857"/>
              <a:gd name="connsiteY68" fmla="*/ 258950 h 918356"/>
              <a:gd name="connsiteX69" fmla="*/ 7599285 w 9517857"/>
              <a:gd name="connsiteY69" fmla="*/ 266021 h 918356"/>
              <a:gd name="connsiteX70" fmla="*/ 7644411 w 9517857"/>
              <a:gd name="connsiteY70" fmla="*/ 258986 h 918356"/>
              <a:gd name="connsiteX71" fmla="*/ 7825110 w 9517857"/>
              <a:gd name="connsiteY71" fmla="*/ 229109 h 918356"/>
              <a:gd name="connsiteX72" fmla="*/ 7965805 w 9517857"/>
              <a:gd name="connsiteY72" fmla="*/ 200355 h 918356"/>
              <a:gd name="connsiteX73" fmla="*/ 8147401 w 9517857"/>
              <a:gd name="connsiteY73" fmla="*/ 205617 h 918356"/>
              <a:gd name="connsiteX74" fmla="*/ 8256033 w 9517857"/>
              <a:gd name="connsiteY74" fmla="*/ 193713 h 918356"/>
              <a:gd name="connsiteX75" fmla="*/ 8410677 w 9517857"/>
              <a:gd name="connsiteY75" fmla="*/ 172167 h 918356"/>
              <a:gd name="connsiteX76" fmla="*/ 8617841 w 9517857"/>
              <a:gd name="connsiteY76" fmla="*/ 155167 h 918356"/>
              <a:gd name="connsiteX77" fmla="*/ 8715976 w 9517857"/>
              <a:gd name="connsiteY77" fmla="*/ 178374 h 918356"/>
              <a:gd name="connsiteX78" fmla="*/ 8778827 w 9517857"/>
              <a:gd name="connsiteY78" fmla="*/ 172936 h 918356"/>
              <a:gd name="connsiteX79" fmla="*/ 8855248 w 9517857"/>
              <a:gd name="connsiteY79" fmla="*/ 143149 h 918356"/>
              <a:gd name="connsiteX80" fmla="*/ 9010380 w 9517857"/>
              <a:gd name="connsiteY80" fmla="*/ 91891 h 918356"/>
              <a:gd name="connsiteX81" fmla="*/ 9110856 w 9517857"/>
              <a:gd name="connsiteY81" fmla="*/ 70997 h 918356"/>
              <a:gd name="connsiteX82" fmla="*/ 9268817 w 9517857"/>
              <a:gd name="connsiteY82" fmla="*/ 53082 h 918356"/>
              <a:gd name="connsiteX83" fmla="*/ 9316667 w 9517857"/>
              <a:gd name="connsiteY83" fmla="*/ 45047 h 918356"/>
              <a:gd name="connsiteX84" fmla="*/ 9428209 w 9517857"/>
              <a:gd name="connsiteY84" fmla="*/ 29923 h 918356"/>
              <a:gd name="connsiteX85" fmla="*/ 9488916 w 9517857"/>
              <a:gd name="connsiteY8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02561 w 9517857"/>
              <a:gd name="connsiteY21" fmla="*/ 659917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78727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730451 w 9517857"/>
              <a:gd name="connsiteY29" fmla="*/ 538058 h 918356"/>
              <a:gd name="connsiteX30" fmla="*/ 2820868 w 9517857"/>
              <a:gd name="connsiteY30" fmla="*/ 514160 h 918356"/>
              <a:gd name="connsiteX31" fmla="*/ 3073635 w 9517857"/>
              <a:gd name="connsiteY31" fmla="*/ 491294 h 918356"/>
              <a:gd name="connsiteX32" fmla="*/ 3222071 w 9517857"/>
              <a:gd name="connsiteY32" fmla="*/ 470559 h 918356"/>
              <a:gd name="connsiteX33" fmla="*/ 3274069 w 9517857"/>
              <a:gd name="connsiteY33" fmla="*/ 451605 h 918356"/>
              <a:gd name="connsiteX34" fmla="*/ 3349632 w 9517857"/>
              <a:gd name="connsiteY34" fmla="*/ 432583 h 918356"/>
              <a:gd name="connsiteX35" fmla="*/ 3479593 w 9517857"/>
              <a:gd name="connsiteY35" fmla="*/ 390437 h 918356"/>
              <a:gd name="connsiteX36" fmla="*/ 3651428 w 9517857"/>
              <a:gd name="connsiteY36" fmla="*/ 361807 h 918356"/>
              <a:gd name="connsiteX37" fmla="*/ 3844133 w 9517857"/>
              <a:gd name="connsiteY37" fmla="*/ 360648 h 918356"/>
              <a:gd name="connsiteX38" fmla="*/ 3933803 w 9517857"/>
              <a:gd name="connsiteY38" fmla="*/ 357315 h 918356"/>
              <a:gd name="connsiteX39" fmla="*/ 4266740 w 9517857"/>
              <a:gd name="connsiteY39" fmla="*/ 361454 h 918356"/>
              <a:gd name="connsiteX40" fmla="*/ 4430770 w 9517857"/>
              <a:gd name="connsiteY40" fmla="*/ 342643 h 918356"/>
              <a:gd name="connsiteX41" fmla="*/ 4512664 w 9517857"/>
              <a:gd name="connsiteY41" fmla="*/ 319948 h 918356"/>
              <a:gd name="connsiteX42" fmla="*/ 4616423 w 9517857"/>
              <a:gd name="connsiteY42" fmla="*/ 290914 h 918356"/>
              <a:gd name="connsiteX43" fmla="*/ 4689163 w 9517857"/>
              <a:gd name="connsiteY43" fmla="*/ 272812 h 918356"/>
              <a:gd name="connsiteX44" fmla="*/ 4783273 w 9517857"/>
              <a:gd name="connsiteY44" fmla="*/ 248463 h 918356"/>
              <a:gd name="connsiteX45" fmla="*/ 4836507 w 9517857"/>
              <a:gd name="connsiteY45" fmla="*/ 256788 h 918356"/>
              <a:gd name="connsiteX46" fmla="*/ 4892569 w 9517857"/>
              <a:gd name="connsiteY46" fmla="*/ 249933 h 918356"/>
              <a:gd name="connsiteX47" fmla="*/ 4896611 w 9517857"/>
              <a:gd name="connsiteY47" fmla="*/ 240448 h 918356"/>
              <a:gd name="connsiteX48" fmla="*/ 4917286 w 9517857"/>
              <a:gd name="connsiteY48" fmla="*/ 243659 h 918356"/>
              <a:gd name="connsiteX49" fmla="*/ 4981173 w 9517857"/>
              <a:gd name="connsiteY49" fmla="*/ 247103 h 918356"/>
              <a:gd name="connsiteX50" fmla="*/ 5060397 w 9517857"/>
              <a:gd name="connsiteY50" fmla="*/ 263688 h 918356"/>
              <a:gd name="connsiteX51" fmla="*/ 5252996 w 9517857"/>
              <a:gd name="connsiteY51" fmla="*/ 270655 h 918356"/>
              <a:gd name="connsiteX52" fmla="*/ 5358056 w 9517857"/>
              <a:gd name="connsiteY52" fmla="*/ 247248 h 918356"/>
              <a:gd name="connsiteX53" fmla="*/ 5426496 w 9517857"/>
              <a:gd name="connsiteY53" fmla="*/ 235142 h 918356"/>
              <a:gd name="connsiteX54" fmla="*/ 5497161 w 9517857"/>
              <a:gd name="connsiteY54" fmla="*/ 228808 h 918356"/>
              <a:gd name="connsiteX55" fmla="*/ 5826043 w 9517857"/>
              <a:gd name="connsiteY55" fmla="*/ 148073 h 918356"/>
              <a:gd name="connsiteX56" fmla="*/ 6007627 w 9517857"/>
              <a:gd name="connsiteY56" fmla="*/ 147126 h 918356"/>
              <a:gd name="connsiteX57" fmla="*/ 6080994 w 9517857"/>
              <a:gd name="connsiteY57" fmla="*/ 142938 h 918356"/>
              <a:gd name="connsiteX58" fmla="*/ 6194152 w 9517857"/>
              <a:gd name="connsiteY58" fmla="*/ 151772 h 918356"/>
              <a:gd name="connsiteX59" fmla="*/ 6281379 w 9517857"/>
              <a:gd name="connsiteY59" fmla="*/ 181626 h 918356"/>
              <a:gd name="connsiteX60" fmla="*/ 6489033 w 9517857"/>
              <a:gd name="connsiteY60" fmla="*/ 167648 h 918356"/>
              <a:gd name="connsiteX61" fmla="*/ 6544700 w 9517857"/>
              <a:gd name="connsiteY61" fmla="*/ 167161 h 918356"/>
              <a:gd name="connsiteX62" fmla="*/ 6648353 w 9517857"/>
              <a:gd name="connsiteY62" fmla="*/ 172250 h 918356"/>
              <a:gd name="connsiteX63" fmla="*/ 6736227 w 9517857"/>
              <a:gd name="connsiteY63" fmla="*/ 173216 h 918356"/>
              <a:gd name="connsiteX64" fmla="*/ 6977218 w 9517857"/>
              <a:gd name="connsiteY64" fmla="*/ 184289 h 918356"/>
              <a:gd name="connsiteX65" fmla="*/ 7065221 w 9517857"/>
              <a:gd name="connsiteY65" fmla="*/ 227531 h 918356"/>
              <a:gd name="connsiteX66" fmla="*/ 7358195 w 9517857"/>
              <a:gd name="connsiteY66" fmla="*/ 251740 h 918356"/>
              <a:gd name="connsiteX67" fmla="*/ 7565449 w 9517857"/>
              <a:gd name="connsiteY67" fmla="*/ 258950 h 918356"/>
              <a:gd name="connsiteX68" fmla="*/ 7599285 w 9517857"/>
              <a:gd name="connsiteY68" fmla="*/ 266021 h 918356"/>
              <a:gd name="connsiteX69" fmla="*/ 7644411 w 9517857"/>
              <a:gd name="connsiteY69" fmla="*/ 258986 h 918356"/>
              <a:gd name="connsiteX70" fmla="*/ 7825110 w 9517857"/>
              <a:gd name="connsiteY70" fmla="*/ 229109 h 918356"/>
              <a:gd name="connsiteX71" fmla="*/ 7965805 w 9517857"/>
              <a:gd name="connsiteY71" fmla="*/ 200355 h 918356"/>
              <a:gd name="connsiteX72" fmla="*/ 8147401 w 9517857"/>
              <a:gd name="connsiteY72" fmla="*/ 205617 h 918356"/>
              <a:gd name="connsiteX73" fmla="*/ 8256033 w 9517857"/>
              <a:gd name="connsiteY73" fmla="*/ 193713 h 918356"/>
              <a:gd name="connsiteX74" fmla="*/ 8410677 w 9517857"/>
              <a:gd name="connsiteY74" fmla="*/ 172167 h 918356"/>
              <a:gd name="connsiteX75" fmla="*/ 8617841 w 9517857"/>
              <a:gd name="connsiteY75" fmla="*/ 155167 h 918356"/>
              <a:gd name="connsiteX76" fmla="*/ 8715976 w 9517857"/>
              <a:gd name="connsiteY76" fmla="*/ 178374 h 918356"/>
              <a:gd name="connsiteX77" fmla="*/ 8778827 w 9517857"/>
              <a:gd name="connsiteY77" fmla="*/ 172936 h 918356"/>
              <a:gd name="connsiteX78" fmla="*/ 8855248 w 9517857"/>
              <a:gd name="connsiteY78" fmla="*/ 143149 h 918356"/>
              <a:gd name="connsiteX79" fmla="*/ 9010380 w 9517857"/>
              <a:gd name="connsiteY79" fmla="*/ 91891 h 918356"/>
              <a:gd name="connsiteX80" fmla="*/ 9110856 w 9517857"/>
              <a:gd name="connsiteY80" fmla="*/ 70997 h 918356"/>
              <a:gd name="connsiteX81" fmla="*/ 9268817 w 9517857"/>
              <a:gd name="connsiteY81" fmla="*/ 53082 h 918356"/>
              <a:gd name="connsiteX82" fmla="*/ 9316667 w 9517857"/>
              <a:gd name="connsiteY82" fmla="*/ 45047 h 918356"/>
              <a:gd name="connsiteX83" fmla="*/ 9428209 w 9517857"/>
              <a:gd name="connsiteY83" fmla="*/ 29923 h 918356"/>
              <a:gd name="connsiteX84" fmla="*/ 9488916 w 9517857"/>
              <a:gd name="connsiteY8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49944 w 9517857"/>
              <a:gd name="connsiteY10" fmla="*/ 717987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0722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7841 w 9517857"/>
              <a:gd name="connsiteY74" fmla="*/ 15516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4948 w 9517857"/>
              <a:gd name="connsiteY74" fmla="*/ 16824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1772334 w 9517857"/>
              <a:gd name="connsiteY20" fmla="*/ 710640 h 918356"/>
              <a:gd name="connsiteX21" fmla="*/ 2054652 w 9517857"/>
              <a:gd name="connsiteY21" fmla="*/ 656648 h 918356"/>
              <a:gd name="connsiteX22" fmla="*/ 2135144 w 9517857"/>
              <a:gd name="connsiteY22" fmla="*/ 636501 h 918356"/>
              <a:gd name="connsiteX23" fmla="*/ 2440292 w 9517857"/>
              <a:gd name="connsiteY23" fmla="*/ 593862 h 918356"/>
              <a:gd name="connsiteX24" fmla="*/ 2547829 w 9517857"/>
              <a:gd name="connsiteY24" fmla="*/ 566150 h 918356"/>
              <a:gd name="connsiteX25" fmla="*/ 2658055 w 9517857"/>
              <a:gd name="connsiteY25" fmla="*/ 568918 h 918356"/>
              <a:gd name="connsiteX26" fmla="*/ 2693698 w 9517857"/>
              <a:gd name="connsiteY26" fmla="*/ 560029 h 918356"/>
              <a:gd name="connsiteX27" fmla="*/ 2699673 w 9517857"/>
              <a:gd name="connsiteY27" fmla="*/ 556400 h 918356"/>
              <a:gd name="connsiteX28" fmla="*/ 2727306 w 9517857"/>
              <a:gd name="connsiteY28" fmla="*/ 550698 h 918356"/>
              <a:gd name="connsiteX29" fmla="*/ 2820868 w 9517857"/>
              <a:gd name="connsiteY29" fmla="*/ 514160 h 918356"/>
              <a:gd name="connsiteX30" fmla="*/ 3073635 w 9517857"/>
              <a:gd name="connsiteY30" fmla="*/ 491294 h 918356"/>
              <a:gd name="connsiteX31" fmla="*/ 3222071 w 9517857"/>
              <a:gd name="connsiteY31" fmla="*/ 470559 h 918356"/>
              <a:gd name="connsiteX32" fmla="*/ 3274069 w 9517857"/>
              <a:gd name="connsiteY32" fmla="*/ 451605 h 918356"/>
              <a:gd name="connsiteX33" fmla="*/ 3349632 w 9517857"/>
              <a:gd name="connsiteY33" fmla="*/ 432583 h 918356"/>
              <a:gd name="connsiteX34" fmla="*/ 3479593 w 9517857"/>
              <a:gd name="connsiteY34" fmla="*/ 390437 h 918356"/>
              <a:gd name="connsiteX35" fmla="*/ 3651428 w 9517857"/>
              <a:gd name="connsiteY35" fmla="*/ 361807 h 918356"/>
              <a:gd name="connsiteX36" fmla="*/ 3844133 w 9517857"/>
              <a:gd name="connsiteY36" fmla="*/ 360648 h 918356"/>
              <a:gd name="connsiteX37" fmla="*/ 3933803 w 9517857"/>
              <a:gd name="connsiteY37" fmla="*/ 357315 h 918356"/>
              <a:gd name="connsiteX38" fmla="*/ 4266740 w 9517857"/>
              <a:gd name="connsiteY38" fmla="*/ 361454 h 918356"/>
              <a:gd name="connsiteX39" fmla="*/ 4430770 w 9517857"/>
              <a:gd name="connsiteY39" fmla="*/ 342643 h 918356"/>
              <a:gd name="connsiteX40" fmla="*/ 4512664 w 9517857"/>
              <a:gd name="connsiteY40" fmla="*/ 319948 h 918356"/>
              <a:gd name="connsiteX41" fmla="*/ 4616423 w 9517857"/>
              <a:gd name="connsiteY41" fmla="*/ 290914 h 918356"/>
              <a:gd name="connsiteX42" fmla="*/ 4689163 w 9517857"/>
              <a:gd name="connsiteY42" fmla="*/ 272812 h 918356"/>
              <a:gd name="connsiteX43" fmla="*/ 4783273 w 9517857"/>
              <a:gd name="connsiteY43" fmla="*/ 248463 h 918356"/>
              <a:gd name="connsiteX44" fmla="*/ 4836507 w 9517857"/>
              <a:gd name="connsiteY44" fmla="*/ 256788 h 918356"/>
              <a:gd name="connsiteX45" fmla="*/ 4892569 w 9517857"/>
              <a:gd name="connsiteY45" fmla="*/ 249933 h 918356"/>
              <a:gd name="connsiteX46" fmla="*/ 4896611 w 9517857"/>
              <a:gd name="connsiteY46" fmla="*/ 240448 h 918356"/>
              <a:gd name="connsiteX47" fmla="*/ 4917286 w 9517857"/>
              <a:gd name="connsiteY47" fmla="*/ 243659 h 918356"/>
              <a:gd name="connsiteX48" fmla="*/ 4981173 w 9517857"/>
              <a:gd name="connsiteY48" fmla="*/ 247103 h 918356"/>
              <a:gd name="connsiteX49" fmla="*/ 5060397 w 9517857"/>
              <a:gd name="connsiteY49" fmla="*/ 263688 h 918356"/>
              <a:gd name="connsiteX50" fmla="*/ 5252996 w 9517857"/>
              <a:gd name="connsiteY50" fmla="*/ 270655 h 918356"/>
              <a:gd name="connsiteX51" fmla="*/ 5358056 w 9517857"/>
              <a:gd name="connsiteY51" fmla="*/ 247248 h 918356"/>
              <a:gd name="connsiteX52" fmla="*/ 5426496 w 9517857"/>
              <a:gd name="connsiteY52" fmla="*/ 235142 h 918356"/>
              <a:gd name="connsiteX53" fmla="*/ 5497161 w 9517857"/>
              <a:gd name="connsiteY53" fmla="*/ 228808 h 918356"/>
              <a:gd name="connsiteX54" fmla="*/ 5826043 w 9517857"/>
              <a:gd name="connsiteY54" fmla="*/ 148073 h 918356"/>
              <a:gd name="connsiteX55" fmla="*/ 6007627 w 9517857"/>
              <a:gd name="connsiteY55" fmla="*/ 147126 h 918356"/>
              <a:gd name="connsiteX56" fmla="*/ 6080994 w 9517857"/>
              <a:gd name="connsiteY56" fmla="*/ 142938 h 918356"/>
              <a:gd name="connsiteX57" fmla="*/ 6194152 w 9517857"/>
              <a:gd name="connsiteY57" fmla="*/ 151772 h 918356"/>
              <a:gd name="connsiteX58" fmla="*/ 6281379 w 9517857"/>
              <a:gd name="connsiteY58" fmla="*/ 181626 h 918356"/>
              <a:gd name="connsiteX59" fmla="*/ 6489033 w 9517857"/>
              <a:gd name="connsiteY59" fmla="*/ 167648 h 918356"/>
              <a:gd name="connsiteX60" fmla="*/ 6544700 w 9517857"/>
              <a:gd name="connsiteY60" fmla="*/ 167161 h 918356"/>
              <a:gd name="connsiteX61" fmla="*/ 6648353 w 9517857"/>
              <a:gd name="connsiteY61" fmla="*/ 172250 h 918356"/>
              <a:gd name="connsiteX62" fmla="*/ 6736227 w 9517857"/>
              <a:gd name="connsiteY62" fmla="*/ 173216 h 918356"/>
              <a:gd name="connsiteX63" fmla="*/ 6977218 w 9517857"/>
              <a:gd name="connsiteY63" fmla="*/ 184289 h 918356"/>
              <a:gd name="connsiteX64" fmla="*/ 7065221 w 9517857"/>
              <a:gd name="connsiteY64" fmla="*/ 227531 h 918356"/>
              <a:gd name="connsiteX65" fmla="*/ 7358195 w 9517857"/>
              <a:gd name="connsiteY65" fmla="*/ 251740 h 918356"/>
              <a:gd name="connsiteX66" fmla="*/ 7565449 w 9517857"/>
              <a:gd name="connsiteY66" fmla="*/ 258950 h 918356"/>
              <a:gd name="connsiteX67" fmla="*/ 7599285 w 9517857"/>
              <a:gd name="connsiteY67" fmla="*/ 266021 h 918356"/>
              <a:gd name="connsiteX68" fmla="*/ 7644411 w 9517857"/>
              <a:gd name="connsiteY68" fmla="*/ 258986 h 918356"/>
              <a:gd name="connsiteX69" fmla="*/ 7825110 w 9517857"/>
              <a:gd name="connsiteY69" fmla="*/ 229109 h 918356"/>
              <a:gd name="connsiteX70" fmla="*/ 7965805 w 9517857"/>
              <a:gd name="connsiteY70" fmla="*/ 200355 h 918356"/>
              <a:gd name="connsiteX71" fmla="*/ 8147401 w 9517857"/>
              <a:gd name="connsiteY71" fmla="*/ 205617 h 918356"/>
              <a:gd name="connsiteX72" fmla="*/ 8256033 w 9517857"/>
              <a:gd name="connsiteY72" fmla="*/ 193713 h 918356"/>
              <a:gd name="connsiteX73" fmla="*/ 8410677 w 9517857"/>
              <a:gd name="connsiteY73" fmla="*/ 172167 h 918356"/>
              <a:gd name="connsiteX74" fmla="*/ 8614948 w 9517857"/>
              <a:gd name="connsiteY74" fmla="*/ 168247 h 918356"/>
              <a:gd name="connsiteX75" fmla="*/ 8715976 w 9517857"/>
              <a:gd name="connsiteY75" fmla="*/ 178374 h 918356"/>
              <a:gd name="connsiteX76" fmla="*/ 8778827 w 9517857"/>
              <a:gd name="connsiteY76" fmla="*/ 172936 h 918356"/>
              <a:gd name="connsiteX77" fmla="*/ 8855248 w 9517857"/>
              <a:gd name="connsiteY77" fmla="*/ 143149 h 918356"/>
              <a:gd name="connsiteX78" fmla="*/ 9010380 w 9517857"/>
              <a:gd name="connsiteY78" fmla="*/ 91891 h 918356"/>
              <a:gd name="connsiteX79" fmla="*/ 9110856 w 9517857"/>
              <a:gd name="connsiteY79" fmla="*/ 70997 h 918356"/>
              <a:gd name="connsiteX80" fmla="*/ 9268817 w 9517857"/>
              <a:gd name="connsiteY80" fmla="*/ 53082 h 918356"/>
              <a:gd name="connsiteX81" fmla="*/ 9316667 w 9517857"/>
              <a:gd name="connsiteY81" fmla="*/ 45047 h 918356"/>
              <a:gd name="connsiteX82" fmla="*/ 9428209 w 9517857"/>
              <a:gd name="connsiteY82" fmla="*/ 29923 h 918356"/>
              <a:gd name="connsiteX83" fmla="*/ 9488916 w 9517857"/>
              <a:gd name="connsiteY8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2820868 w 9517857"/>
              <a:gd name="connsiteY28" fmla="*/ 514160 h 918356"/>
              <a:gd name="connsiteX29" fmla="*/ 3073635 w 9517857"/>
              <a:gd name="connsiteY29" fmla="*/ 491294 h 918356"/>
              <a:gd name="connsiteX30" fmla="*/ 3222071 w 9517857"/>
              <a:gd name="connsiteY30" fmla="*/ 470559 h 918356"/>
              <a:gd name="connsiteX31" fmla="*/ 3274069 w 9517857"/>
              <a:gd name="connsiteY31" fmla="*/ 451605 h 918356"/>
              <a:gd name="connsiteX32" fmla="*/ 3349632 w 9517857"/>
              <a:gd name="connsiteY32" fmla="*/ 432583 h 918356"/>
              <a:gd name="connsiteX33" fmla="*/ 3479593 w 9517857"/>
              <a:gd name="connsiteY33" fmla="*/ 390437 h 918356"/>
              <a:gd name="connsiteX34" fmla="*/ 3651428 w 9517857"/>
              <a:gd name="connsiteY34" fmla="*/ 361807 h 918356"/>
              <a:gd name="connsiteX35" fmla="*/ 3844133 w 9517857"/>
              <a:gd name="connsiteY35" fmla="*/ 360648 h 918356"/>
              <a:gd name="connsiteX36" fmla="*/ 3933803 w 9517857"/>
              <a:gd name="connsiteY36" fmla="*/ 357315 h 918356"/>
              <a:gd name="connsiteX37" fmla="*/ 4266740 w 9517857"/>
              <a:gd name="connsiteY37" fmla="*/ 361454 h 918356"/>
              <a:gd name="connsiteX38" fmla="*/ 4430770 w 9517857"/>
              <a:gd name="connsiteY38" fmla="*/ 342643 h 918356"/>
              <a:gd name="connsiteX39" fmla="*/ 4512664 w 9517857"/>
              <a:gd name="connsiteY39" fmla="*/ 319948 h 918356"/>
              <a:gd name="connsiteX40" fmla="*/ 4616423 w 9517857"/>
              <a:gd name="connsiteY40" fmla="*/ 290914 h 918356"/>
              <a:gd name="connsiteX41" fmla="*/ 4689163 w 9517857"/>
              <a:gd name="connsiteY41" fmla="*/ 272812 h 918356"/>
              <a:gd name="connsiteX42" fmla="*/ 4783273 w 9517857"/>
              <a:gd name="connsiteY42" fmla="*/ 248463 h 918356"/>
              <a:gd name="connsiteX43" fmla="*/ 4836507 w 9517857"/>
              <a:gd name="connsiteY43" fmla="*/ 256788 h 918356"/>
              <a:gd name="connsiteX44" fmla="*/ 4892569 w 9517857"/>
              <a:gd name="connsiteY44" fmla="*/ 249933 h 918356"/>
              <a:gd name="connsiteX45" fmla="*/ 4896611 w 9517857"/>
              <a:gd name="connsiteY45" fmla="*/ 240448 h 918356"/>
              <a:gd name="connsiteX46" fmla="*/ 4917286 w 9517857"/>
              <a:gd name="connsiteY46" fmla="*/ 243659 h 918356"/>
              <a:gd name="connsiteX47" fmla="*/ 4981173 w 9517857"/>
              <a:gd name="connsiteY47" fmla="*/ 247103 h 918356"/>
              <a:gd name="connsiteX48" fmla="*/ 5060397 w 9517857"/>
              <a:gd name="connsiteY48" fmla="*/ 263688 h 918356"/>
              <a:gd name="connsiteX49" fmla="*/ 5252996 w 9517857"/>
              <a:gd name="connsiteY49" fmla="*/ 270655 h 918356"/>
              <a:gd name="connsiteX50" fmla="*/ 5358056 w 9517857"/>
              <a:gd name="connsiteY50" fmla="*/ 247248 h 918356"/>
              <a:gd name="connsiteX51" fmla="*/ 5426496 w 9517857"/>
              <a:gd name="connsiteY51" fmla="*/ 235142 h 918356"/>
              <a:gd name="connsiteX52" fmla="*/ 5497161 w 9517857"/>
              <a:gd name="connsiteY52" fmla="*/ 228808 h 918356"/>
              <a:gd name="connsiteX53" fmla="*/ 5826043 w 9517857"/>
              <a:gd name="connsiteY53" fmla="*/ 148073 h 918356"/>
              <a:gd name="connsiteX54" fmla="*/ 6007627 w 9517857"/>
              <a:gd name="connsiteY54" fmla="*/ 147126 h 918356"/>
              <a:gd name="connsiteX55" fmla="*/ 6080994 w 9517857"/>
              <a:gd name="connsiteY55" fmla="*/ 142938 h 918356"/>
              <a:gd name="connsiteX56" fmla="*/ 6194152 w 9517857"/>
              <a:gd name="connsiteY56" fmla="*/ 151772 h 918356"/>
              <a:gd name="connsiteX57" fmla="*/ 6281379 w 9517857"/>
              <a:gd name="connsiteY57" fmla="*/ 181626 h 918356"/>
              <a:gd name="connsiteX58" fmla="*/ 6489033 w 9517857"/>
              <a:gd name="connsiteY58" fmla="*/ 167648 h 918356"/>
              <a:gd name="connsiteX59" fmla="*/ 6544700 w 9517857"/>
              <a:gd name="connsiteY59" fmla="*/ 167161 h 918356"/>
              <a:gd name="connsiteX60" fmla="*/ 6648353 w 9517857"/>
              <a:gd name="connsiteY60" fmla="*/ 172250 h 918356"/>
              <a:gd name="connsiteX61" fmla="*/ 6736227 w 9517857"/>
              <a:gd name="connsiteY61" fmla="*/ 173216 h 918356"/>
              <a:gd name="connsiteX62" fmla="*/ 6977218 w 9517857"/>
              <a:gd name="connsiteY62" fmla="*/ 184289 h 918356"/>
              <a:gd name="connsiteX63" fmla="*/ 7065221 w 9517857"/>
              <a:gd name="connsiteY63" fmla="*/ 227531 h 918356"/>
              <a:gd name="connsiteX64" fmla="*/ 7358195 w 9517857"/>
              <a:gd name="connsiteY64" fmla="*/ 251740 h 918356"/>
              <a:gd name="connsiteX65" fmla="*/ 7565449 w 9517857"/>
              <a:gd name="connsiteY65" fmla="*/ 258950 h 918356"/>
              <a:gd name="connsiteX66" fmla="*/ 7599285 w 9517857"/>
              <a:gd name="connsiteY66" fmla="*/ 266021 h 918356"/>
              <a:gd name="connsiteX67" fmla="*/ 7644411 w 9517857"/>
              <a:gd name="connsiteY67" fmla="*/ 258986 h 918356"/>
              <a:gd name="connsiteX68" fmla="*/ 7825110 w 9517857"/>
              <a:gd name="connsiteY68" fmla="*/ 229109 h 918356"/>
              <a:gd name="connsiteX69" fmla="*/ 7965805 w 9517857"/>
              <a:gd name="connsiteY69" fmla="*/ 200355 h 918356"/>
              <a:gd name="connsiteX70" fmla="*/ 8147401 w 9517857"/>
              <a:gd name="connsiteY70" fmla="*/ 205617 h 918356"/>
              <a:gd name="connsiteX71" fmla="*/ 8256033 w 9517857"/>
              <a:gd name="connsiteY71" fmla="*/ 193713 h 918356"/>
              <a:gd name="connsiteX72" fmla="*/ 8410677 w 9517857"/>
              <a:gd name="connsiteY72" fmla="*/ 172167 h 918356"/>
              <a:gd name="connsiteX73" fmla="*/ 8614948 w 9517857"/>
              <a:gd name="connsiteY73" fmla="*/ 168247 h 918356"/>
              <a:gd name="connsiteX74" fmla="*/ 8715976 w 9517857"/>
              <a:gd name="connsiteY74" fmla="*/ 178374 h 918356"/>
              <a:gd name="connsiteX75" fmla="*/ 8778827 w 9517857"/>
              <a:gd name="connsiteY75" fmla="*/ 172936 h 918356"/>
              <a:gd name="connsiteX76" fmla="*/ 8855248 w 9517857"/>
              <a:gd name="connsiteY76" fmla="*/ 143149 h 918356"/>
              <a:gd name="connsiteX77" fmla="*/ 9010380 w 9517857"/>
              <a:gd name="connsiteY77" fmla="*/ 91891 h 918356"/>
              <a:gd name="connsiteX78" fmla="*/ 9110856 w 9517857"/>
              <a:gd name="connsiteY78" fmla="*/ 70997 h 918356"/>
              <a:gd name="connsiteX79" fmla="*/ 9268817 w 9517857"/>
              <a:gd name="connsiteY79" fmla="*/ 53082 h 918356"/>
              <a:gd name="connsiteX80" fmla="*/ 9316667 w 9517857"/>
              <a:gd name="connsiteY80" fmla="*/ 45047 h 918356"/>
              <a:gd name="connsiteX81" fmla="*/ 9428209 w 9517857"/>
              <a:gd name="connsiteY81" fmla="*/ 29923 h 918356"/>
              <a:gd name="connsiteX82" fmla="*/ 9488916 w 9517857"/>
              <a:gd name="connsiteY8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3073635 w 9517857"/>
              <a:gd name="connsiteY28" fmla="*/ 491294 h 918356"/>
              <a:gd name="connsiteX29" fmla="*/ 3222071 w 9517857"/>
              <a:gd name="connsiteY29" fmla="*/ 470559 h 918356"/>
              <a:gd name="connsiteX30" fmla="*/ 3274069 w 9517857"/>
              <a:gd name="connsiteY30" fmla="*/ 451605 h 918356"/>
              <a:gd name="connsiteX31" fmla="*/ 3349632 w 9517857"/>
              <a:gd name="connsiteY31" fmla="*/ 432583 h 918356"/>
              <a:gd name="connsiteX32" fmla="*/ 3479593 w 9517857"/>
              <a:gd name="connsiteY32" fmla="*/ 390437 h 918356"/>
              <a:gd name="connsiteX33" fmla="*/ 3651428 w 9517857"/>
              <a:gd name="connsiteY33" fmla="*/ 361807 h 918356"/>
              <a:gd name="connsiteX34" fmla="*/ 3844133 w 9517857"/>
              <a:gd name="connsiteY34" fmla="*/ 360648 h 918356"/>
              <a:gd name="connsiteX35" fmla="*/ 3933803 w 9517857"/>
              <a:gd name="connsiteY35" fmla="*/ 357315 h 918356"/>
              <a:gd name="connsiteX36" fmla="*/ 4266740 w 9517857"/>
              <a:gd name="connsiteY36" fmla="*/ 361454 h 918356"/>
              <a:gd name="connsiteX37" fmla="*/ 4430770 w 9517857"/>
              <a:gd name="connsiteY37" fmla="*/ 342643 h 918356"/>
              <a:gd name="connsiteX38" fmla="*/ 4512664 w 9517857"/>
              <a:gd name="connsiteY38" fmla="*/ 319948 h 918356"/>
              <a:gd name="connsiteX39" fmla="*/ 4616423 w 9517857"/>
              <a:gd name="connsiteY39" fmla="*/ 290914 h 918356"/>
              <a:gd name="connsiteX40" fmla="*/ 4689163 w 9517857"/>
              <a:gd name="connsiteY40" fmla="*/ 272812 h 918356"/>
              <a:gd name="connsiteX41" fmla="*/ 4783273 w 9517857"/>
              <a:gd name="connsiteY41" fmla="*/ 248463 h 918356"/>
              <a:gd name="connsiteX42" fmla="*/ 4836507 w 9517857"/>
              <a:gd name="connsiteY42" fmla="*/ 256788 h 918356"/>
              <a:gd name="connsiteX43" fmla="*/ 4892569 w 9517857"/>
              <a:gd name="connsiteY43" fmla="*/ 249933 h 918356"/>
              <a:gd name="connsiteX44" fmla="*/ 4896611 w 9517857"/>
              <a:gd name="connsiteY44" fmla="*/ 240448 h 918356"/>
              <a:gd name="connsiteX45" fmla="*/ 4917286 w 9517857"/>
              <a:gd name="connsiteY45" fmla="*/ 243659 h 918356"/>
              <a:gd name="connsiteX46" fmla="*/ 4981173 w 9517857"/>
              <a:gd name="connsiteY46" fmla="*/ 247103 h 918356"/>
              <a:gd name="connsiteX47" fmla="*/ 5060397 w 9517857"/>
              <a:gd name="connsiteY47" fmla="*/ 263688 h 918356"/>
              <a:gd name="connsiteX48" fmla="*/ 5252996 w 9517857"/>
              <a:gd name="connsiteY48" fmla="*/ 270655 h 918356"/>
              <a:gd name="connsiteX49" fmla="*/ 5358056 w 9517857"/>
              <a:gd name="connsiteY49" fmla="*/ 247248 h 918356"/>
              <a:gd name="connsiteX50" fmla="*/ 5426496 w 9517857"/>
              <a:gd name="connsiteY50" fmla="*/ 235142 h 918356"/>
              <a:gd name="connsiteX51" fmla="*/ 5497161 w 9517857"/>
              <a:gd name="connsiteY51" fmla="*/ 228808 h 918356"/>
              <a:gd name="connsiteX52" fmla="*/ 5826043 w 9517857"/>
              <a:gd name="connsiteY52" fmla="*/ 148073 h 918356"/>
              <a:gd name="connsiteX53" fmla="*/ 6007627 w 9517857"/>
              <a:gd name="connsiteY53" fmla="*/ 147126 h 918356"/>
              <a:gd name="connsiteX54" fmla="*/ 6080994 w 9517857"/>
              <a:gd name="connsiteY54" fmla="*/ 142938 h 918356"/>
              <a:gd name="connsiteX55" fmla="*/ 6194152 w 9517857"/>
              <a:gd name="connsiteY55" fmla="*/ 151772 h 918356"/>
              <a:gd name="connsiteX56" fmla="*/ 6281379 w 9517857"/>
              <a:gd name="connsiteY56" fmla="*/ 181626 h 918356"/>
              <a:gd name="connsiteX57" fmla="*/ 6489033 w 9517857"/>
              <a:gd name="connsiteY57" fmla="*/ 167648 h 918356"/>
              <a:gd name="connsiteX58" fmla="*/ 6544700 w 9517857"/>
              <a:gd name="connsiteY58" fmla="*/ 167161 h 918356"/>
              <a:gd name="connsiteX59" fmla="*/ 6648353 w 9517857"/>
              <a:gd name="connsiteY59" fmla="*/ 172250 h 918356"/>
              <a:gd name="connsiteX60" fmla="*/ 6736227 w 9517857"/>
              <a:gd name="connsiteY60" fmla="*/ 173216 h 918356"/>
              <a:gd name="connsiteX61" fmla="*/ 6977218 w 9517857"/>
              <a:gd name="connsiteY61" fmla="*/ 184289 h 918356"/>
              <a:gd name="connsiteX62" fmla="*/ 7065221 w 9517857"/>
              <a:gd name="connsiteY62" fmla="*/ 227531 h 918356"/>
              <a:gd name="connsiteX63" fmla="*/ 7358195 w 9517857"/>
              <a:gd name="connsiteY63" fmla="*/ 251740 h 918356"/>
              <a:gd name="connsiteX64" fmla="*/ 7565449 w 9517857"/>
              <a:gd name="connsiteY64" fmla="*/ 258950 h 918356"/>
              <a:gd name="connsiteX65" fmla="*/ 7599285 w 9517857"/>
              <a:gd name="connsiteY65" fmla="*/ 266021 h 918356"/>
              <a:gd name="connsiteX66" fmla="*/ 7644411 w 9517857"/>
              <a:gd name="connsiteY66" fmla="*/ 258986 h 918356"/>
              <a:gd name="connsiteX67" fmla="*/ 7825110 w 9517857"/>
              <a:gd name="connsiteY67" fmla="*/ 229109 h 918356"/>
              <a:gd name="connsiteX68" fmla="*/ 7965805 w 9517857"/>
              <a:gd name="connsiteY68" fmla="*/ 200355 h 918356"/>
              <a:gd name="connsiteX69" fmla="*/ 8147401 w 9517857"/>
              <a:gd name="connsiteY69" fmla="*/ 205617 h 918356"/>
              <a:gd name="connsiteX70" fmla="*/ 8256033 w 9517857"/>
              <a:gd name="connsiteY70" fmla="*/ 193713 h 918356"/>
              <a:gd name="connsiteX71" fmla="*/ 8410677 w 9517857"/>
              <a:gd name="connsiteY71" fmla="*/ 172167 h 918356"/>
              <a:gd name="connsiteX72" fmla="*/ 8614948 w 9517857"/>
              <a:gd name="connsiteY72" fmla="*/ 168247 h 918356"/>
              <a:gd name="connsiteX73" fmla="*/ 8715976 w 9517857"/>
              <a:gd name="connsiteY73" fmla="*/ 178374 h 918356"/>
              <a:gd name="connsiteX74" fmla="*/ 8778827 w 9517857"/>
              <a:gd name="connsiteY74" fmla="*/ 172936 h 918356"/>
              <a:gd name="connsiteX75" fmla="*/ 8855248 w 9517857"/>
              <a:gd name="connsiteY75" fmla="*/ 143149 h 918356"/>
              <a:gd name="connsiteX76" fmla="*/ 9010380 w 9517857"/>
              <a:gd name="connsiteY76" fmla="*/ 91891 h 918356"/>
              <a:gd name="connsiteX77" fmla="*/ 9110856 w 9517857"/>
              <a:gd name="connsiteY77" fmla="*/ 70997 h 918356"/>
              <a:gd name="connsiteX78" fmla="*/ 9268817 w 9517857"/>
              <a:gd name="connsiteY78" fmla="*/ 53082 h 918356"/>
              <a:gd name="connsiteX79" fmla="*/ 9316667 w 9517857"/>
              <a:gd name="connsiteY79" fmla="*/ 45047 h 918356"/>
              <a:gd name="connsiteX80" fmla="*/ 9428209 w 9517857"/>
              <a:gd name="connsiteY80" fmla="*/ 29923 h 918356"/>
              <a:gd name="connsiteX81" fmla="*/ 9488916 w 9517857"/>
              <a:gd name="connsiteY8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699673 w 9517857"/>
              <a:gd name="connsiteY26" fmla="*/ 556400 h 918356"/>
              <a:gd name="connsiteX27" fmla="*/ 2727306 w 9517857"/>
              <a:gd name="connsiteY27" fmla="*/ 550698 h 918356"/>
              <a:gd name="connsiteX28" fmla="*/ 3073635 w 9517857"/>
              <a:gd name="connsiteY28" fmla="*/ 491294 h 918356"/>
              <a:gd name="connsiteX29" fmla="*/ 3222071 w 9517857"/>
              <a:gd name="connsiteY29" fmla="*/ 470559 h 918356"/>
              <a:gd name="connsiteX30" fmla="*/ 3274069 w 9517857"/>
              <a:gd name="connsiteY30" fmla="*/ 451605 h 918356"/>
              <a:gd name="connsiteX31" fmla="*/ 3349632 w 9517857"/>
              <a:gd name="connsiteY31" fmla="*/ 432583 h 918356"/>
              <a:gd name="connsiteX32" fmla="*/ 3479593 w 9517857"/>
              <a:gd name="connsiteY32" fmla="*/ 390437 h 918356"/>
              <a:gd name="connsiteX33" fmla="*/ 3651428 w 9517857"/>
              <a:gd name="connsiteY33" fmla="*/ 361807 h 918356"/>
              <a:gd name="connsiteX34" fmla="*/ 3844133 w 9517857"/>
              <a:gd name="connsiteY34" fmla="*/ 360648 h 918356"/>
              <a:gd name="connsiteX35" fmla="*/ 3933803 w 9517857"/>
              <a:gd name="connsiteY35" fmla="*/ 357315 h 918356"/>
              <a:gd name="connsiteX36" fmla="*/ 4266740 w 9517857"/>
              <a:gd name="connsiteY36" fmla="*/ 361454 h 918356"/>
              <a:gd name="connsiteX37" fmla="*/ 4430770 w 9517857"/>
              <a:gd name="connsiteY37" fmla="*/ 342643 h 918356"/>
              <a:gd name="connsiteX38" fmla="*/ 4512664 w 9517857"/>
              <a:gd name="connsiteY38" fmla="*/ 319948 h 918356"/>
              <a:gd name="connsiteX39" fmla="*/ 4616423 w 9517857"/>
              <a:gd name="connsiteY39" fmla="*/ 290914 h 918356"/>
              <a:gd name="connsiteX40" fmla="*/ 4689163 w 9517857"/>
              <a:gd name="connsiteY40" fmla="*/ 272812 h 918356"/>
              <a:gd name="connsiteX41" fmla="*/ 4783273 w 9517857"/>
              <a:gd name="connsiteY41" fmla="*/ 248463 h 918356"/>
              <a:gd name="connsiteX42" fmla="*/ 4836507 w 9517857"/>
              <a:gd name="connsiteY42" fmla="*/ 256788 h 918356"/>
              <a:gd name="connsiteX43" fmla="*/ 4892569 w 9517857"/>
              <a:gd name="connsiteY43" fmla="*/ 249933 h 918356"/>
              <a:gd name="connsiteX44" fmla="*/ 4896611 w 9517857"/>
              <a:gd name="connsiteY44" fmla="*/ 240448 h 918356"/>
              <a:gd name="connsiteX45" fmla="*/ 4917286 w 9517857"/>
              <a:gd name="connsiteY45" fmla="*/ 243659 h 918356"/>
              <a:gd name="connsiteX46" fmla="*/ 4981173 w 9517857"/>
              <a:gd name="connsiteY46" fmla="*/ 247103 h 918356"/>
              <a:gd name="connsiteX47" fmla="*/ 5060397 w 9517857"/>
              <a:gd name="connsiteY47" fmla="*/ 263688 h 918356"/>
              <a:gd name="connsiteX48" fmla="*/ 5252996 w 9517857"/>
              <a:gd name="connsiteY48" fmla="*/ 270655 h 918356"/>
              <a:gd name="connsiteX49" fmla="*/ 5358056 w 9517857"/>
              <a:gd name="connsiteY49" fmla="*/ 247248 h 918356"/>
              <a:gd name="connsiteX50" fmla="*/ 5426496 w 9517857"/>
              <a:gd name="connsiteY50" fmla="*/ 235142 h 918356"/>
              <a:gd name="connsiteX51" fmla="*/ 5497161 w 9517857"/>
              <a:gd name="connsiteY51" fmla="*/ 228808 h 918356"/>
              <a:gd name="connsiteX52" fmla="*/ 5826043 w 9517857"/>
              <a:gd name="connsiteY52" fmla="*/ 148073 h 918356"/>
              <a:gd name="connsiteX53" fmla="*/ 6007627 w 9517857"/>
              <a:gd name="connsiteY53" fmla="*/ 147126 h 918356"/>
              <a:gd name="connsiteX54" fmla="*/ 6080994 w 9517857"/>
              <a:gd name="connsiteY54" fmla="*/ 142938 h 918356"/>
              <a:gd name="connsiteX55" fmla="*/ 6194152 w 9517857"/>
              <a:gd name="connsiteY55" fmla="*/ 151772 h 918356"/>
              <a:gd name="connsiteX56" fmla="*/ 6281379 w 9517857"/>
              <a:gd name="connsiteY56" fmla="*/ 181626 h 918356"/>
              <a:gd name="connsiteX57" fmla="*/ 6489033 w 9517857"/>
              <a:gd name="connsiteY57" fmla="*/ 167648 h 918356"/>
              <a:gd name="connsiteX58" fmla="*/ 6544700 w 9517857"/>
              <a:gd name="connsiteY58" fmla="*/ 167161 h 918356"/>
              <a:gd name="connsiteX59" fmla="*/ 6648353 w 9517857"/>
              <a:gd name="connsiteY59" fmla="*/ 172250 h 918356"/>
              <a:gd name="connsiteX60" fmla="*/ 6736227 w 9517857"/>
              <a:gd name="connsiteY60" fmla="*/ 173216 h 918356"/>
              <a:gd name="connsiteX61" fmla="*/ 6977218 w 9517857"/>
              <a:gd name="connsiteY61" fmla="*/ 184289 h 918356"/>
              <a:gd name="connsiteX62" fmla="*/ 7065221 w 9517857"/>
              <a:gd name="connsiteY62" fmla="*/ 227531 h 918356"/>
              <a:gd name="connsiteX63" fmla="*/ 7358195 w 9517857"/>
              <a:gd name="connsiteY63" fmla="*/ 251740 h 918356"/>
              <a:gd name="connsiteX64" fmla="*/ 7565449 w 9517857"/>
              <a:gd name="connsiteY64" fmla="*/ 258950 h 918356"/>
              <a:gd name="connsiteX65" fmla="*/ 7599285 w 9517857"/>
              <a:gd name="connsiteY65" fmla="*/ 266021 h 918356"/>
              <a:gd name="connsiteX66" fmla="*/ 7644411 w 9517857"/>
              <a:gd name="connsiteY66" fmla="*/ 258986 h 918356"/>
              <a:gd name="connsiteX67" fmla="*/ 7825110 w 9517857"/>
              <a:gd name="connsiteY67" fmla="*/ 229109 h 918356"/>
              <a:gd name="connsiteX68" fmla="*/ 7965805 w 9517857"/>
              <a:gd name="connsiteY68" fmla="*/ 200355 h 918356"/>
              <a:gd name="connsiteX69" fmla="*/ 8147401 w 9517857"/>
              <a:gd name="connsiteY69" fmla="*/ 205617 h 918356"/>
              <a:gd name="connsiteX70" fmla="*/ 8256033 w 9517857"/>
              <a:gd name="connsiteY70" fmla="*/ 193713 h 918356"/>
              <a:gd name="connsiteX71" fmla="*/ 8410677 w 9517857"/>
              <a:gd name="connsiteY71" fmla="*/ 172167 h 918356"/>
              <a:gd name="connsiteX72" fmla="*/ 8614948 w 9517857"/>
              <a:gd name="connsiteY72" fmla="*/ 168247 h 918356"/>
              <a:gd name="connsiteX73" fmla="*/ 8715976 w 9517857"/>
              <a:gd name="connsiteY73" fmla="*/ 178374 h 918356"/>
              <a:gd name="connsiteX74" fmla="*/ 8778827 w 9517857"/>
              <a:gd name="connsiteY74" fmla="*/ 172936 h 918356"/>
              <a:gd name="connsiteX75" fmla="*/ 8855248 w 9517857"/>
              <a:gd name="connsiteY75" fmla="*/ 143149 h 918356"/>
              <a:gd name="connsiteX76" fmla="*/ 9010380 w 9517857"/>
              <a:gd name="connsiteY76" fmla="*/ 91891 h 918356"/>
              <a:gd name="connsiteX77" fmla="*/ 9110856 w 9517857"/>
              <a:gd name="connsiteY77" fmla="*/ 70997 h 918356"/>
              <a:gd name="connsiteX78" fmla="*/ 9268817 w 9517857"/>
              <a:gd name="connsiteY78" fmla="*/ 53082 h 918356"/>
              <a:gd name="connsiteX79" fmla="*/ 9316667 w 9517857"/>
              <a:gd name="connsiteY79" fmla="*/ 45047 h 918356"/>
              <a:gd name="connsiteX80" fmla="*/ 9428209 w 9517857"/>
              <a:gd name="connsiteY80" fmla="*/ 29923 h 918356"/>
              <a:gd name="connsiteX81" fmla="*/ 9488916 w 9517857"/>
              <a:gd name="connsiteY8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58055 w 9517857"/>
              <a:gd name="connsiteY24" fmla="*/ 568918 h 918356"/>
              <a:gd name="connsiteX25" fmla="*/ 2693698 w 9517857"/>
              <a:gd name="connsiteY25" fmla="*/ 560029 h 918356"/>
              <a:gd name="connsiteX26" fmla="*/ 2727306 w 9517857"/>
              <a:gd name="connsiteY26" fmla="*/ 550698 h 918356"/>
              <a:gd name="connsiteX27" fmla="*/ 3073635 w 9517857"/>
              <a:gd name="connsiteY27" fmla="*/ 491294 h 918356"/>
              <a:gd name="connsiteX28" fmla="*/ 3222071 w 9517857"/>
              <a:gd name="connsiteY28" fmla="*/ 470559 h 918356"/>
              <a:gd name="connsiteX29" fmla="*/ 3274069 w 9517857"/>
              <a:gd name="connsiteY29" fmla="*/ 451605 h 918356"/>
              <a:gd name="connsiteX30" fmla="*/ 3349632 w 9517857"/>
              <a:gd name="connsiteY30" fmla="*/ 432583 h 918356"/>
              <a:gd name="connsiteX31" fmla="*/ 3479593 w 9517857"/>
              <a:gd name="connsiteY31" fmla="*/ 390437 h 918356"/>
              <a:gd name="connsiteX32" fmla="*/ 3651428 w 9517857"/>
              <a:gd name="connsiteY32" fmla="*/ 361807 h 918356"/>
              <a:gd name="connsiteX33" fmla="*/ 3844133 w 9517857"/>
              <a:gd name="connsiteY33" fmla="*/ 360648 h 918356"/>
              <a:gd name="connsiteX34" fmla="*/ 3933803 w 9517857"/>
              <a:gd name="connsiteY34" fmla="*/ 357315 h 918356"/>
              <a:gd name="connsiteX35" fmla="*/ 4266740 w 9517857"/>
              <a:gd name="connsiteY35" fmla="*/ 361454 h 918356"/>
              <a:gd name="connsiteX36" fmla="*/ 4430770 w 9517857"/>
              <a:gd name="connsiteY36" fmla="*/ 342643 h 918356"/>
              <a:gd name="connsiteX37" fmla="*/ 4512664 w 9517857"/>
              <a:gd name="connsiteY37" fmla="*/ 319948 h 918356"/>
              <a:gd name="connsiteX38" fmla="*/ 4616423 w 9517857"/>
              <a:gd name="connsiteY38" fmla="*/ 290914 h 918356"/>
              <a:gd name="connsiteX39" fmla="*/ 4689163 w 9517857"/>
              <a:gd name="connsiteY39" fmla="*/ 272812 h 918356"/>
              <a:gd name="connsiteX40" fmla="*/ 4783273 w 9517857"/>
              <a:gd name="connsiteY40" fmla="*/ 248463 h 918356"/>
              <a:gd name="connsiteX41" fmla="*/ 4836507 w 9517857"/>
              <a:gd name="connsiteY41" fmla="*/ 256788 h 918356"/>
              <a:gd name="connsiteX42" fmla="*/ 4892569 w 9517857"/>
              <a:gd name="connsiteY42" fmla="*/ 249933 h 918356"/>
              <a:gd name="connsiteX43" fmla="*/ 4896611 w 9517857"/>
              <a:gd name="connsiteY43" fmla="*/ 240448 h 918356"/>
              <a:gd name="connsiteX44" fmla="*/ 4917286 w 9517857"/>
              <a:gd name="connsiteY44" fmla="*/ 243659 h 918356"/>
              <a:gd name="connsiteX45" fmla="*/ 4981173 w 9517857"/>
              <a:gd name="connsiteY45" fmla="*/ 247103 h 918356"/>
              <a:gd name="connsiteX46" fmla="*/ 5060397 w 9517857"/>
              <a:gd name="connsiteY46" fmla="*/ 263688 h 918356"/>
              <a:gd name="connsiteX47" fmla="*/ 5252996 w 9517857"/>
              <a:gd name="connsiteY47" fmla="*/ 270655 h 918356"/>
              <a:gd name="connsiteX48" fmla="*/ 5358056 w 9517857"/>
              <a:gd name="connsiteY48" fmla="*/ 247248 h 918356"/>
              <a:gd name="connsiteX49" fmla="*/ 5426496 w 9517857"/>
              <a:gd name="connsiteY49" fmla="*/ 235142 h 918356"/>
              <a:gd name="connsiteX50" fmla="*/ 5497161 w 9517857"/>
              <a:gd name="connsiteY50" fmla="*/ 228808 h 918356"/>
              <a:gd name="connsiteX51" fmla="*/ 5826043 w 9517857"/>
              <a:gd name="connsiteY51" fmla="*/ 148073 h 918356"/>
              <a:gd name="connsiteX52" fmla="*/ 6007627 w 9517857"/>
              <a:gd name="connsiteY52" fmla="*/ 147126 h 918356"/>
              <a:gd name="connsiteX53" fmla="*/ 6080994 w 9517857"/>
              <a:gd name="connsiteY53" fmla="*/ 142938 h 918356"/>
              <a:gd name="connsiteX54" fmla="*/ 6194152 w 9517857"/>
              <a:gd name="connsiteY54" fmla="*/ 151772 h 918356"/>
              <a:gd name="connsiteX55" fmla="*/ 6281379 w 9517857"/>
              <a:gd name="connsiteY55" fmla="*/ 181626 h 918356"/>
              <a:gd name="connsiteX56" fmla="*/ 6489033 w 9517857"/>
              <a:gd name="connsiteY56" fmla="*/ 167648 h 918356"/>
              <a:gd name="connsiteX57" fmla="*/ 6544700 w 9517857"/>
              <a:gd name="connsiteY57" fmla="*/ 167161 h 918356"/>
              <a:gd name="connsiteX58" fmla="*/ 6648353 w 9517857"/>
              <a:gd name="connsiteY58" fmla="*/ 172250 h 918356"/>
              <a:gd name="connsiteX59" fmla="*/ 6736227 w 9517857"/>
              <a:gd name="connsiteY59" fmla="*/ 173216 h 918356"/>
              <a:gd name="connsiteX60" fmla="*/ 6977218 w 9517857"/>
              <a:gd name="connsiteY60" fmla="*/ 184289 h 918356"/>
              <a:gd name="connsiteX61" fmla="*/ 7065221 w 9517857"/>
              <a:gd name="connsiteY61" fmla="*/ 227531 h 918356"/>
              <a:gd name="connsiteX62" fmla="*/ 7358195 w 9517857"/>
              <a:gd name="connsiteY62" fmla="*/ 251740 h 918356"/>
              <a:gd name="connsiteX63" fmla="*/ 7565449 w 9517857"/>
              <a:gd name="connsiteY63" fmla="*/ 258950 h 918356"/>
              <a:gd name="connsiteX64" fmla="*/ 7599285 w 9517857"/>
              <a:gd name="connsiteY64" fmla="*/ 266021 h 918356"/>
              <a:gd name="connsiteX65" fmla="*/ 7644411 w 9517857"/>
              <a:gd name="connsiteY65" fmla="*/ 258986 h 918356"/>
              <a:gd name="connsiteX66" fmla="*/ 7825110 w 9517857"/>
              <a:gd name="connsiteY66" fmla="*/ 229109 h 918356"/>
              <a:gd name="connsiteX67" fmla="*/ 7965805 w 9517857"/>
              <a:gd name="connsiteY67" fmla="*/ 200355 h 918356"/>
              <a:gd name="connsiteX68" fmla="*/ 8147401 w 9517857"/>
              <a:gd name="connsiteY68" fmla="*/ 205617 h 918356"/>
              <a:gd name="connsiteX69" fmla="*/ 8256033 w 9517857"/>
              <a:gd name="connsiteY69" fmla="*/ 193713 h 918356"/>
              <a:gd name="connsiteX70" fmla="*/ 8410677 w 9517857"/>
              <a:gd name="connsiteY70" fmla="*/ 172167 h 918356"/>
              <a:gd name="connsiteX71" fmla="*/ 8614948 w 9517857"/>
              <a:gd name="connsiteY71" fmla="*/ 168247 h 918356"/>
              <a:gd name="connsiteX72" fmla="*/ 8715976 w 9517857"/>
              <a:gd name="connsiteY72" fmla="*/ 178374 h 918356"/>
              <a:gd name="connsiteX73" fmla="*/ 8778827 w 9517857"/>
              <a:gd name="connsiteY73" fmla="*/ 172936 h 918356"/>
              <a:gd name="connsiteX74" fmla="*/ 8855248 w 9517857"/>
              <a:gd name="connsiteY74" fmla="*/ 143149 h 918356"/>
              <a:gd name="connsiteX75" fmla="*/ 9010380 w 9517857"/>
              <a:gd name="connsiteY75" fmla="*/ 91891 h 918356"/>
              <a:gd name="connsiteX76" fmla="*/ 9110856 w 9517857"/>
              <a:gd name="connsiteY76" fmla="*/ 70997 h 918356"/>
              <a:gd name="connsiteX77" fmla="*/ 9268817 w 9517857"/>
              <a:gd name="connsiteY77" fmla="*/ 53082 h 918356"/>
              <a:gd name="connsiteX78" fmla="*/ 9316667 w 9517857"/>
              <a:gd name="connsiteY78" fmla="*/ 45047 h 918356"/>
              <a:gd name="connsiteX79" fmla="*/ 9428209 w 9517857"/>
              <a:gd name="connsiteY79" fmla="*/ 29923 h 918356"/>
              <a:gd name="connsiteX80" fmla="*/ 9488916 w 9517857"/>
              <a:gd name="connsiteY8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080994 w 9517857"/>
              <a:gd name="connsiteY52" fmla="*/ 142938 h 918356"/>
              <a:gd name="connsiteX53" fmla="*/ 6194152 w 9517857"/>
              <a:gd name="connsiteY53" fmla="*/ 151772 h 918356"/>
              <a:gd name="connsiteX54" fmla="*/ 6281379 w 9517857"/>
              <a:gd name="connsiteY54" fmla="*/ 181626 h 918356"/>
              <a:gd name="connsiteX55" fmla="*/ 6489033 w 9517857"/>
              <a:gd name="connsiteY55" fmla="*/ 167648 h 918356"/>
              <a:gd name="connsiteX56" fmla="*/ 6544700 w 9517857"/>
              <a:gd name="connsiteY56" fmla="*/ 167161 h 918356"/>
              <a:gd name="connsiteX57" fmla="*/ 6648353 w 9517857"/>
              <a:gd name="connsiteY57" fmla="*/ 172250 h 918356"/>
              <a:gd name="connsiteX58" fmla="*/ 6736227 w 9517857"/>
              <a:gd name="connsiteY58" fmla="*/ 173216 h 918356"/>
              <a:gd name="connsiteX59" fmla="*/ 6977218 w 9517857"/>
              <a:gd name="connsiteY59" fmla="*/ 184289 h 918356"/>
              <a:gd name="connsiteX60" fmla="*/ 7065221 w 9517857"/>
              <a:gd name="connsiteY60" fmla="*/ 227531 h 918356"/>
              <a:gd name="connsiteX61" fmla="*/ 7358195 w 9517857"/>
              <a:gd name="connsiteY61" fmla="*/ 251740 h 918356"/>
              <a:gd name="connsiteX62" fmla="*/ 7565449 w 9517857"/>
              <a:gd name="connsiteY62" fmla="*/ 258950 h 918356"/>
              <a:gd name="connsiteX63" fmla="*/ 7599285 w 9517857"/>
              <a:gd name="connsiteY63" fmla="*/ 266021 h 918356"/>
              <a:gd name="connsiteX64" fmla="*/ 7644411 w 9517857"/>
              <a:gd name="connsiteY64" fmla="*/ 258986 h 918356"/>
              <a:gd name="connsiteX65" fmla="*/ 7825110 w 9517857"/>
              <a:gd name="connsiteY65" fmla="*/ 229109 h 918356"/>
              <a:gd name="connsiteX66" fmla="*/ 7965805 w 9517857"/>
              <a:gd name="connsiteY66" fmla="*/ 200355 h 918356"/>
              <a:gd name="connsiteX67" fmla="*/ 8147401 w 9517857"/>
              <a:gd name="connsiteY67" fmla="*/ 205617 h 918356"/>
              <a:gd name="connsiteX68" fmla="*/ 8256033 w 9517857"/>
              <a:gd name="connsiteY68" fmla="*/ 193713 h 918356"/>
              <a:gd name="connsiteX69" fmla="*/ 8410677 w 9517857"/>
              <a:gd name="connsiteY69" fmla="*/ 172167 h 918356"/>
              <a:gd name="connsiteX70" fmla="*/ 8614948 w 9517857"/>
              <a:gd name="connsiteY70" fmla="*/ 168247 h 918356"/>
              <a:gd name="connsiteX71" fmla="*/ 8715976 w 9517857"/>
              <a:gd name="connsiteY71" fmla="*/ 178374 h 918356"/>
              <a:gd name="connsiteX72" fmla="*/ 8778827 w 9517857"/>
              <a:gd name="connsiteY72" fmla="*/ 172936 h 918356"/>
              <a:gd name="connsiteX73" fmla="*/ 8855248 w 9517857"/>
              <a:gd name="connsiteY73" fmla="*/ 143149 h 918356"/>
              <a:gd name="connsiteX74" fmla="*/ 9010380 w 9517857"/>
              <a:gd name="connsiteY74" fmla="*/ 91891 h 918356"/>
              <a:gd name="connsiteX75" fmla="*/ 9110856 w 9517857"/>
              <a:gd name="connsiteY75" fmla="*/ 70997 h 918356"/>
              <a:gd name="connsiteX76" fmla="*/ 9268817 w 9517857"/>
              <a:gd name="connsiteY76" fmla="*/ 53082 h 918356"/>
              <a:gd name="connsiteX77" fmla="*/ 9316667 w 9517857"/>
              <a:gd name="connsiteY77" fmla="*/ 45047 h 918356"/>
              <a:gd name="connsiteX78" fmla="*/ 9428209 w 9517857"/>
              <a:gd name="connsiteY78" fmla="*/ 29923 h 918356"/>
              <a:gd name="connsiteX79" fmla="*/ 9488916 w 9517857"/>
              <a:gd name="connsiteY7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410677 w 9517857"/>
              <a:gd name="connsiteY68" fmla="*/ 172167 h 918356"/>
              <a:gd name="connsiteX69" fmla="*/ 8614948 w 9517857"/>
              <a:gd name="connsiteY69" fmla="*/ 168247 h 918356"/>
              <a:gd name="connsiteX70" fmla="*/ 8715976 w 9517857"/>
              <a:gd name="connsiteY70" fmla="*/ 178374 h 918356"/>
              <a:gd name="connsiteX71" fmla="*/ 8778827 w 9517857"/>
              <a:gd name="connsiteY71" fmla="*/ 172936 h 918356"/>
              <a:gd name="connsiteX72" fmla="*/ 8855248 w 9517857"/>
              <a:gd name="connsiteY72" fmla="*/ 143149 h 918356"/>
              <a:gd name="connsiteX73" fmla="*/ 9010380 w 9517857"/>
              <a:gd name="connsiteY73" fmla="*/ 91891 h 918356"/>
              <a:gd name="connsiteX74" fmla="*/ 9110856 w 9517857"/>
              <a:gd name="connsiteY74" fmla="*/ 70997 h 918356"/>
              <a:gd name="connsiteX75" fmla="*/ 9268817 w 9517857"/>
              <a:gd name="connsiteY75" fmla="*/ 53082 h 918356"/>
              <a:gd name="connsiteX76" fmla="*/ 9316667 w 9517857"/>
              <a:gd name="connsiteY76" fmla="*/ 45047 h 918356"/>
              <a:gd name="connsiteX77" fmla="*/ 9428209 w 9517857"/>
              <a:gd name="connsiteY77" fmla="*/ 29923 h 918356"/>
              <a:gd name="connsiteX78" fmla="*/ 9488916 w 9517857"/>
              <a:gd name="connsiteY7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614948 w 9517857"/>
              <a:gd name="connsiteY68" fmla="*/ 168247 h 918356"/>
              <a:gd name="connsiteX69" fmla="*/ 8715976 w 9517857"/>
              <a:gd name="connsiteY69" fmla="*/ 178374 h 918356"/>
              <a:gd name="connsiteX70" fmla="*/ 8778827 w 9517857"/>
              <a:gd name="connsiteY70" fmla="*/ 172936 h 918356"/>
              <a:gd name="connsiteX71" fmla="*/ 8855248 w 9517857"/>
              <a:gd name="connsiteY71" fmla="*/ 143149 h 918356"/>
              <a:gd name="connsiteX72" fmla="*/ 9010380 w 9517857"/>
              <a:gd name="connsiteY72" fmla="*/ 91891 h 918356"/>
              <a:gd name="connsiteX73" fmla="*/ 9110856 w 9517857"/>
              <a:gd name="connsiteY73" fmla="*/ 70997 h 918356"/>
              <a:gd name="connsiteX74" fmla="*/ 9268817 w 9517857"/>
              <a:gd name="connsiteY74" fmla="*/ 53082 h 918356"/>
              <a:gd name="connsiteX75" fmla="*/ 9316667 w 9517857"/>
              <a:gd name="connsiteY75" fmla="*/ 45047 h 918356"/>
              <a:gd name="connsiteX76" fmla="*/ 9428209 w 9517857"/>
              <a:gd name="connsiteY76" fmla="*/ 29923 h 918356"/>
              <a:gd name="connsiteX77" fmla="*/ 9488916 w 9517857"/>
              <a:gd name="connsiteY7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825110 w 9517857"/>
              <a:gd name="connsiteY64" fmla="*/ 229109 h 918356"/>
              <a:gd name="connsiteX65" fmla="*/ 7965805 w 9517857"/>
              <a:gd name="connsiteY65" fmla="*/ 200355 h 918356"/>
              <a:gd name="connsiteX66" fmla="*/ 8147401 w 9517857"/>
              <a:gd name="connsiteY66" fmla="*/ 205617 h 918356"/>
              <a:gd name="connsiteX67" fmla="*/ 8256033 w 9517857"/>
              <a:gd name="connsiteY67" fmla="*/ 193713 h 918356"/>
              <a:gd name="connsiteX68" fmla="*/ 8614948 w 9517857"/>
              <a:gd name="connsiteY68" fmla="*/ 168247 h 918356"/>
              <a:gd name="connsiteX69" fmla="*/ 8715976 w 9517857"/>
              <a:gd name="connsiteY69" fmla="*/ 178374 h 918356"/>
              <a:gd name="connsiteX70" fmla="*/ 8778827 w 9517857"/>
              <a:gd name="connsiteY70" fmla="*/ 172936 h 918356"/>
              <a:gd name="connsiteX71" fmla="*/ 8855248 w 9517857"/>
              <a:gd name="connsiteY71" fmla="*/ 143149 h 918356"/>
              <a:gd name="connsiteX72" fmla="*/ 9010380 w 9517857"/>
              <a:gd name="connsiteY72" fmla="*/ 91891 h 918356"/>
              <a:gd name="connsiteX73" fmla="*/ 9110856 w 9517857"/>
              <a:gd name="connsiteY73" fmla="*/ 70997 h 918356"/>
              <a:gd name="connsiteX74" fmla="*/ 9268817 w 9517857"/>
              <a:gd name="connsiteY74" fmla="*/ 53082 h 918356"/>
              <a:gd name="connsiteX75" fmla="*/ 9316667 w 9517857"/>
              <a:gd name="connsiteY75" fmla="*/ 45047 h 918356"/>
              <a:gd name="connsiteX76" fmla="*/ 9428209 w 9517857"/>
              <a:gd name="connsiteY76" fmla="*/ 29923 h 918356"/>
              <a:gd name="connsiteX77" fmla="*/ 9488916 w 9517857"/>
              <a:gd name="connsiteY7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965805 w 9517857"/>
              <a:gd name="connsiteY64" fmla="*/ 200355 h 918356"/>
              <a:gd name="connsiteX65" fmla="*/ 8147401 w 9517857"/>
              <a:gd name="connsiteY65" fmla="*/ 205617 h 918356"/>
              <a:gd name="connsiteX66" fmla="*/ 8256033 w 9517857"/>
              <a:gd name="connsiteY66" fmla="*/ 193713 h 918356"/>
              <a:gd name="connsiteX67" fmla="*/ 8614948 w 9517857"/>
              <a:gd name="connsiteY67" fmla="*/ 168247 h 918356"/>
              <a:gd name="connsiteX68" fmla="*/ 8715976 w 9517857"/>
              <a:gd name="connsiteY68" fmla="*/ 178374 h 918356"/>
              <a:gd name="connsiteX69" fmla="*/ 8778827 w 9517857"/>
              <a:gd name="connsiteY69" fmla="*/ 172936 h 918356"/>
              <a:gd name="connsiteX70" fmla="*/ 8855248 w 9517857"/>
              <a:gd name="connsiteY70" fmla="*/ 143149 h 918356"/>
              <a:gd name="connsiteX71" fmla="*/ 9010380 w 9517857"/>
              <a:gd name="connsiteY71" fmla="*/ 91891 h 918356"/>
              <a:gd name="connsiteX72" fmla="*/ 9110856 w 9517857"/>
              <a:gd name="connsiteY72" fmla="*/ 70997 h 918356"/>
              <a:gd name="connsiteX73" fmla="*/ 9268817 w 9517857"/>
              <a:gd name="connsiteY73" fmla="*/ 53082 h 918356"/>
              <a:gd name="connsiteX74" fmla="*/ 9316667 w 9517857"/>
              <a:gd name="connsiteY74" fmla="*/ 45047 h 918356"/>
              <a:gd name="connsiteX75" fmla="*/ 9428209 w 9517857"/>
              <a:gd name="connsiteY75" fmla="*/ 29923 h 918356"/>
              <a:gd name="connsiteX76" fmla="*/ 9488916 w 9517857"/>
              <a:gd name="connsiteY7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430770 w 9517857"/>
              <a:gd name="connsiteY35" fmla="*/ 342643 h 918356"/>
              <a:gd name="connsiteX36" fmla="*/ 4512664 w 9517857"/>
              <a:gd name="connsiteY36" fmla="*/ 319948 h 918356"/>
              <a:gd name="connsiteX37" fmla="*/ 4616423 w 9517857"/>
              <a:gd name="connsiteY37" fmla="*/ 290914 h 918356"/>
              <a:gd name="connsiteX38" fmla="*/ 4689163 w 9517857"/>
              <a:gd name="connsiteY38" fmla="*/ 272812 h 918356"/>
              <a:gd name="connsiteX39" fmla="*/ 4783273 w 9517857"/>
              <a:gd name="connsiteY39" fmla="*/ 248463 h 918356"/>
              <a:gd name="connsiteX40" fmla="*/ 4836507 w 9517857"/>
              <a:gd name="connsiteY40" fmla="*/ 256788 h 918356"/>
              <a:gd name="connsiteX41" fmla="*/ 4892569 w 9517857"/>
              <a:gd name="connsiteY41" fmla="*/ 249933 h 918356"/>
              <a:gd name="connsiteX42" fmla="*/ 4896611 w 9517857"/>
              <a:gd name="connsiteY42" fmla="*/ 240448 h 918356"/>
              <a:gd name="connsiteX43" fmla="*/ 4917286 w 9517857"/>
              <a:gd name="connsiteY43" fmla="*/ 243659 h 918356"/>
              <a:gd name="connsiteX44" fmla="*/ 4981173 w 9517857"/>
              <a:gd name="connsiteY44" fmla="*/ 247103 h 918356"/>
              <a:gd name="connsiteX45" fmla="*/ 5060397 w 9517857"/>
              <a:gd name="connsiteY45" fmla="*/ 263688 h 918356"/>
              <a:gd name="connsiteX46" fmla="*/ 5252996 w 9517857"/>
              <a:gd name="connsiteY46" fmla="*/ 270655 h 918356"/>
              <a:gd name="connsiteX47" fmla="*/ 5358056 w 9517857"/>
              <a:gd name="connsiteY47" fmla="*/ 247248 h 918356"/>
              <a:gd name="connsiteX48" fmla="*/ 5426496 w 9517857"/>
              <a:gd name="connsiteY48" fmla="*/ 235142 h 918356"/>
              <a:gd name="connsiteX49" fmla="*/ 5497161 w 9517857"/>
              <a:gd name="connsiteY49" fmla="*/ 228808 h 918356"/>
              <a:gd name="connsiteX50" fmla="*/ 5826043 w 9517857"/>
              <a:gd name="connsiteY50" fmla="*/ 148073 h 918356"/>
              <a:gd name="connsiteX51" fmla="*/ 6007627 w 9517857"/>
              <a:gd name="connsiteY51" fmla="*/ 147126 h 918356"/>
              <a:gd name="connsiteX52" fmla="*/ 6194152 w 9517857"/>
              <a:gd name="connsiteY52" fmla="*/ 151772 h 918356"/>
              <a:gd name="connsiteX53" fmla="*/ 6281379 w 9517857"/>
              <a:gd name="connsiteY53" fmla="*/ 181626 h 918356"/>
              <a:gd name="connsiteX54" fmla="*/ 6489033 w 9517857"/>
              <a:gd name="connsiteY54" fmla="*/ 167648 h 918356"/>
              <a:gd name="connsiteX55" fmla="*/ 6544700 w 9517857"/>
              <a:gd name="connsiteY55" fmla="*/ 167161 h 918356"/>
              <a:gd name="connsiteX56" fmla="*/ 6648353 w 9517857"/>
              <a:gd name="connsiteY56" fmla="*/ 172250 h 918356"/>
              <a:gd name="connsiteX57" fmla="*/ 6736227 w 9517857"/>
              <a:gd name="connsiteY57" fmla="*/ 173216 h 918356"/>
              <a:gd name="connsiteX58" fmla="*/ 6977218 w 9517857"/>
              <a:gd name="connsiteY58" fmla="*/ 184289 h 918356"/>
              <a:gd name="connsiteX59" fmla="*/ 7065221 w 9517857"/>
              <a:gd name="connsiteY59" fmla="*/ 227531 h 918356"/>
              <a:gd name="connsiteX60" fmla="*/ 7358195 w 9517857"/>
              <a:gd name="connsiteY60" fmla="*/ 251740 h 918356"/>
              <a:gd name="connsiteX61" fmla="*/ 7565449 w 9517857"/>
              <a:gd name="connsiteY61" fmla="*/ 258950 h 918356"/>
              <a:gd name="connsiteX62" fmla="*/ 7599285 w 9517857"/>
              <a:gd name="connsiteY62" fmla="*/ 266021 h 918356"/>
              <a:gd name="connsiteX63" fmla="*/ 7644411 w 9517857"/>
              <a:gd name="connsiteY63" fmla="*/ 258986 h 918356"/>
              <a:gd name="connsiteX64" fmla="*/ 7965805 w 9517857"/>
              <a:gd name="connsiteY64" fmla="*/ 200355 h 918356"/>
              <a:gd name="connsiteX65" fmla="*/ 8147401 w 9517857"/>
              <a:gd name="connsiteY65" fmla="*/ 205617 h 918356"/>
              <a:gd name="connsiteX66" fmla="*/ 8256033 w 9517857"/>
              <a:gd name="connsiteY66" fmla="*/ 193713 h 918356"/>
              <a:gd name="connsiteX67" fmla="*/ 8614948 w 9517857"/>
              <a:gd name="connsiteY67" fmla="*/ 168247 h 918356"/>
              <a:gd name="connsiteX68" fmla="*/ 8715976 w 9517857"/>
              <a:gd name="connsiteY68" fmla="*/ 178374 h 918356"/>
              <a:gd name="connsiteX69" fmla="*/ 8778827 w 9517857"/>
              <a:gd name="connsiteY69" fmla="*/ 172936 h 918356"/>
              <a:gd name="connsiteX70" fmla="*/ 8855248 w 9517857"/>
              <a:gd name="connsiteY70" fmla="*/ 143149 h 918356"/>
              <a:gd name="connsiteX71" fmla="*/ 9010380 w 9517857"/>
              <a:gd name="connsiteY71" fmla="*/ 91891 h 918356"/>
              <a:gd name="connsiteX72" fmla="*/ 9110856 w 9517857"/>
              <a:gd name="connsiteY72" fmla="*/ 70997 h 918356"/>
              <a:gd name="connsiteX73" fmla="*/ 9268817 w 9517857"/>
              <a:gd name="connsiteY73" fmla="*/ 53082 h 918356"/>
              <a:gd name="connsiteX74" fmla="*/ 9316667 w 9517857"/>
              <a:gd name="connsiteY74" fmla="*/ 45047 h 918356"/>
              <a:gd name="connsiteX75" fmla="*/ 9428209 w 9517857"/>
              <a:gd name="connsiteY75" fmla="*/ 29923 h 918356"/>
              <a:gd name="connsiteX76" fmla="*/ 9488916 w 9517857"/>
              <a:gd name="connsiteY7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36507 w 9517857"/>
              <a:gd name="connsiteY39" fmla="*/ 256788 h 918356"/>
              <a:gd name="connsiteX40" fmla="*/ 4892569 w 9517857"/>
              <a:gd name="connsiteY40" fmla="*/ 249933 h 918356"/>
              <a:gd name="connsiteX41" fmla="*/ 4896611 w 9517857"/>
              <a:gd name="connsiteY41" fmla="*/ 240448 h 918356"/>
              <a:gd name="connsiteX42" fmla="*/ 4917286 w 9517857"/>
              <a:gd name="connsiteY42" fmla="*/ 243659 h 918356"/>
              <a:gd name="connsiteX43" fmla="*/ 4981173 w 9517857"/>
              <a:gd name="connsiteY43" fmla="*/ 247103 h 918356"/>
              <a:gd name="connsiteX44" fmla="*/ 5060397 w 9517857"/>
              <a:gd name="connsiteY44" fmla="*/ 263688 h 918356"/>
              <a:gd name="connsiteX45" fmla="*/ 5252996 w 9517857"/>
              <a:gd name="connsiteY45" fmla="*/ 270655 h 918356"/>
              <a:gd name="connsiteX46" fmla="*/ 5358056 w 9517857"/>
              <a:gd name="connsiteY46" fmla="*/ 247248 h 918356"/>
              <a:gd name="connsiteX47" fmla="*/ 5426496 w 9517857"/>
              <a:gd name="connsiteY47" fmla="*/ 235142 h 918356"/>
              <a:gd name="connsiteX48" fmla="*/ 5497161 w 9517857"/>
              <a:gd name="connsiteY48" fmla="*/ 228808 h 918356"/>
              <a:gd name="connsiteX49" fmla="*/ 5826043 w 9517857"/>
              <a:gd name="connsiteY49" fmla="*/ 148073 h 918356"/>
              <a:gd name="connsiteX50" fmla="*/ 6007627 w 9517857"/>
              <a:gd name="connsiteY50" fmla="*/ 147126 h 918356"/>
              <a:gd name="connsiteX51" fmla="*/ 6194152 w 9517857"/>
              <a:gd name="connsiteY51" fmla="*/ 151772 h 918356"/>
              <a:gd name="connsiteX52" fmla="*/ 6281379 w 9517857"/>
              <a:gd name="connsiteY52" fmla="*/ 181626 h 918356"/>
              <a:gd name="connsiteX53" fmla="*/ 6489033 w 9517857"/>
              <a:gd name="connsiteY53" fmla="*/ 167648 h 918356"/>
              <a:gd name="connsiteX54" fmla="*/ 6544700 w 9517857"/>
              <a:gd name="connsiteY54" fmla="*/ 167161 h 918356"/>
              <a:gd name="connsiteX55" fmla="*/ 6648353 w 9517857"/>
              <a:gd name="connsiteY55" fmla="*/ 172250 h 918356"/>
              <a:gd name="connsiteX56" fmla="*/ 6736227 w 9517857"/>
              <a:gd name="connsiteY56" fmla="*/ 173216 h 918356"/>
              <a:gd name="connsiteX57" fmla="*/ 6977218 w 9517857"/>
              <a:gd name="connsiteY57" fmla="*/ 184289 h 918356"/>
              <a:gd name="connsiteX58" fmla="*/ 7065221 w 9517857"/>
              <a:gd name="connsiteY58" fmla="*/ 227531 h 918356"/>
              <a:gd name="connsiteX59" fmla="*/ 7358195 w 9517857"/>
              <a:gd name="connsiteY59" fmla="*/ 251740 h 918356"/>
              <a:gd name="connsiteX60" fmla="*/ 7565449 w 9517857"/>
              <a:gd name="connsiteY60" fmla="*/ 258950 h 918356"/>
              <a:gd name="connsiteX61" fmla="*/ 7599285 w 9517857"/>
              <a:gd name="connsiteY61" fmla="*/ 266021 h 918356"/>
              <a:gd name="connsiteX62" fmla="*/ 7644411 w 9517857"/>
              <a:gd name="connsiteY62" fmla="*/ 258986 h 918356"/>
              <a:gd name="connsiteX63" fmla="*/ 7965805 w 9517857"/>
              <a:gd name="connsiteY63" fmla="*/ 200355 h 918356"/>
              <a:gd name="connsiteX64" fmla="*/ 8147401 w 9517857"/>
              <a:gd name="connsiteY64" fmla="*/ 205617 h 918356"/>
              <a:gd name="connsiteX65" fmla="*/ 8256033 w 9517857"/>
              <a:gd name="connsiteY65" fmla="*/ 193713 h 918356"/>
              <a:gd name="connsiteX66" fmla="*/ 8614948 w 9517857"/>
              <a:gd name="connsiteY66" fmla="*/ 168247 h 918356"/>
              <a:gd name="connsiteX67" fmla="*/ 8715976 w 9517857"/>
              <a:gd name="connsiteY67" fmla="*/ 178374 h 918356"/>
              <a:gd name="connsiteX68" fmla="*/ 8778827 w 9517857"/>
              <a:gd name="connsiteY68" fmla="*/ 172936 h 918356"/>
              <a:gd name="connsiteX69" fmla="*/ 8855248 w 9517857"/>
              <a:gd name="connsiteY69" fmla="*/ 143149 h 918356"/>
              <a:gd name="connsiteX70" fmla="*/ 9010380 w 9517857"/>
              <a:gd name="connsiteY70" fmla="*/ 91891 h 918356"/>
              <a:gd name="connsiteX71" fmla="*/ 9110856 w 9517857"/>
              <a:gd name="connsiteY71" fmla="*/ 70997 h 918356"/>
              <a:gd name="connsiteX72" fmla="*/ 9268817 w 9517857"/>
              <a:gd name="connsiteY72" fmla="*/ 53082 h 918356"/>
              <a:gd name="connsiteX73" fmla="*/ 9316667 w 9517857"/>
              <a:gd name="connsiteY73" fmla="*/ 45047 h 918356"/>
              <a:gd name="connsiteX74" fmla="*/ 9428209 w 9517857"/>
              <a:gd name="connsiteY74" fmla="*/ 29923 h 918356"/>
              <a:gd name="connsiteX75" fmla="*/ 9488916 w 9517857"/>
              <a:gd name="connsiteY7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36507 w 9517857"/>
              <a:gd name="connsiteY39" fmla="*/ 256788 h 918356"/>
              <a:gd name="connsiteX40" fmla="*/ 4892569 w 9517857"/>
              <a:gd name="connsiteY40" fmla="*/ 249933 h 918356"/>
              <a:gd name="connsiteX41" fmla="*/ 4896611 w 9517857"/>
              <a:gd name="connsiteY41" fmla="*/ 240448 h 918356"/>
              <a:gd name="connsiteX42" fmla="*/ 4917286 w 9517857"/>
              <a:gd name="connsiteY42" fmla="*/ 243659 h 918356"/>
              <a:gd name="connsiteX43" fmla="*/ 4981173 w 9517857"/>
              <a:gd name="connsiteY43" fmla="*/ 247103 h 918356"/>
              <a:gd name="connsiteX44" fmla="*/ 5060397 w 9517857"/>
              <a:gd name="connsiteY44" fmla="*/ 263688 h 918356"/>
              <a:gd name="connsiteX45" fmla="*/ 5252996 w 9517857"/>
              <a:gd name="connsiteY45" fmla="*/ 270655 h 918356"/>
              <a:gd name="connsiteX46" fmla="*/ 5358056 w 9517857"/>
              <a:gd name="connsiteY46" fmla="*/ 247248 h 918356"/>
              <a:gd name="connsiteX47" fmla="*/ 5426496 w 9517857"/>
              <a:gd name="connsiteY47" fmla="*/ 235142 h 918356"/>
              <a:gd name="connsiteX48" fmla="*/ 5497161 w 9517857"/>
              <a:gd name="connsiteY48" fmla="*/ 228808 h 918356"/>
              <a:gd name="connsiteX49" fmla="*/ 5826043 w 9517857"/>
              <a:gd name="connsiteY49" fmla="*/ 148073 h 918356"/>
              <a:gd name="connsiteX50" fmla="*/ 6007627 w 9517857"/>
              <a:gd name="connsiteY50" fmla="*/ 147126 h 918356"/>
              <a:gd name="connsiteX51" fmla="*/ 6194152 w 9517857"/>
              <a:gd name="connsiteY51" fmla="*/ 151772 h 918356"/>
              <a:gd name="connsiteX52" fmla="*/ 6281379 w 9517857"/>
              <a:gd name="connsiteY52" fmla="*/ 181626 h 918356"/>
              <a:gd name="connsiteX53" fmla="*/ 6489033 w 9517857"/>
              <a:gd name="connsiteY53" fmla="*/ 167648 h 918356"/>
              <a:gd name="connsiteX54" fmla="*/ 6544700 w 9517857"/>
              <a:gd name="connsiteY54" fmla="*/ 167161 h 918356"/>
              <a:gd name="connsiteX55" fmla="*/ 6648353 w 9517857"/>
              <a:gd name="connsiteY55" fmla="*/ 172250 h 918356"/>
              <a:gd name="connsiteX56" fmla="*/ 6736227 w 9517857"/>
              <a:gd name="connsiteY56" fmla="*/ 173216 h 918356"/>
              <a:gd name="connsiteX57" fmla="*/ 6977218 w 9517857"/>
              <a:gd name="connsiteY57" fmla="*/ 184289 h 918356"/>
              <a:gd name="connsiteX58" fmla="*/ 7065221 w 9517857"/>
              <a:gd name="connsiteY58" fmla="*/ 227531 h 918356"/>
              <a:gd name="connsiteX59" fmla="*/ 7358195 w 9517857"/>
              <a:gd name="connsiteY59" fmla="*/ 251740 h 918356"/>
              <a:gd name="connsiteX60" fmla="*/ 7565449 w 9517857"/>
              <a:gd name="connsiteY60" fmla="*/ 258950 h 918356"/>
              <a:gd name="connsiteX61" fmla="*/ 7599285 w 9517857"/>
              <a:gd name="connsiteY61" fmla="*/ 266021 h 918356"/>
              <a:gd name="connsiteX62" fmla="*/ 7644411 w 9517857"/>
              <a:gd name="connsiteY62" fmla="*/ 258986 h 918356"/>
              <a:gd name="connsiteX63" fmla="*/ 7965805 w 9517857"/>
              <a:gd name="connsiteY63" fmla="*/ 200355 h 918356"/>
              <a:gd name="connsiteX64" fmla="*/ 8147401 w 9517857"/>
              <a:gd name="connsiteY64" fmla="*/ 205617 h 918356"/>
              <a:gd name="connsiteX65" fmla="*/ 8256033 w 9517857"/>
              <a:gd name="connsiteY65" fmla="*/ 193713 h 918356"/>
              <a:gd name="connsiteX66" fmla="*/ 8614948 w 9517857"/>
              <a:gd name="connsiteY66" fmla="*/ 168247 h 918356"/>
              <a:gd name="connsiteX67" fmla="*/ 8715976 w 9517857"/>
              <a:gd name="connsiteY67" fmla="*/ 178374 h 918356"/>
              <a:gd name="connsiteX68" fmla="*/ 8778827 w 9517857"/>
              <a:gd name="connsiteY68" fmla="*/ 172936 h 918356"/>
              <a:gd name="connsiteX69" fmla="*/ 8855248 w 9517857"/>
              <a:gd name="connsiteY69" fmla="*/ 143149 h 918356"/>
              <a:gd name="connsiteX70" fmla="*/ 9010380 w 9517857"/>
              <a:gd name="connsiteY70" fmla="*/ 91891 h 918356"/>
              <a:gd name="connsiteX71" fmla="*/ 9110856 w 9517857"/>
              <a:gd name="connsiteY71" fmla="*/ 70997 h 918356"/>
              <a:gd name="connsiteX72" fmla="*/ 9268817 w 9517857"/>
              <a:gd name="connsiteY72" fmla="*/ 53082 h 918356"/>
              <a:gd name="connsiteX73" fmla="*/ 9316667 w 9517857"/>
              <a:gd name="connsiteY73" fmla="*/ 45047 h 918356"/>
              <a:gd name="connsiteX74" fmla="*/ 9428209 w 9517857"/>
              <a:gd name="connsiteY74" fmla="*/ 29923 h 918356"/>
              <a:gd name="connsiteX75" fmla="*/ 9488916 w 9517857"/>
              <a:gd name="connsiteY7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92569 w 9517857"/>
              <a:gd name="connsiteY39" fmla="*/ 249933 h 918356"/>
              <a:gd name="connsiteX40" fmla="*/ 4896611 w 9517857"/>
              <a:gd name="connsiteY40" fmla="*/ 240448 h 918356"/>
              <a:gd name="connsiteX41" fmla="*/ 4917286 w 9517857"/>
              <a:gd name="connsiteY41" fmla="*/ 243659 h 918356"/>
              <a:gd name="connsiteX42" fmla="*/ 4981173 w 9517857"/>
              <a:gd name="connsiteY42" fmla="*/ 247103 h 918356"/>
              <a:gd name="connsiteX43" fmla="*/ 5060397 w 9517857"/>
              <a:gd name="connsiteY43" fmla="*/ 263688 h 918356"/>
              <a:gd name="connsiteX44" fmla="*/ 5252996 w 9517857"/>
              <a:gd name="connsiteY44" fmla="*/ 270655 h 918356"/>
              <a:gd name="connsiteX45" fmla="*/ 5358056 w 9517857"/>
              <a:gd name="connsiteY45" fmla="*/ 247248 h 918356"/>
              <a:gd name="connsiteX46" fmla="*/ 5426496 w 9517857"/>
              <a:gd name="connsiteY46" fmla="*/ 235142 h 918356"/>
              <a:gd name="connsiteX47" fmla="*/ 5497161 w 9517857"/>
              <a:gd name="connsiteY47" fmla="*/ 228808 h 918356"/>
              <a:gd name="connsiteX48" fmla="*/ 5826043 w 9517857"/>
              <a:gd name="connsiteY48" fmla="*/ 148073 h 918356"/>
              <a:gd name="connsiteX49" fmla="*/ 6007627 w 9517857"/>
              <a:gd name="connsiteY49" fmla="*/ 147126 h 918356"/>
              <a:gd name="connsiteX50" fmla="*/ 6194152 w 9517857"/>
              <a:gd name="connsiteY50" fmla="*/ 151772 h 918356"/>
              <a:gd name="connsiteX51" fmla="*/ 6281379 w 9517857"/>
              <a:gd name="connsiteY51" fmla="*/ 181626 h 918356"/>
              <a:gd name="connsiteX52" fmla="*/ 6489033 w 9517857"/>
              <a:gd name="connsiteY52" fmla="*/ 167648 h 918356"/>
              <a:gd name="connsiteX53" fmla="*/ 6544700 w 9517857"/>
              <a:gd name="connsiteY53" fmla="*/ 167161 h 918356"/>
              <a:gd name="connsiteX54" fmla="*/ 6648353 w 9517857"/>
              <a:gd name="connsiteY54" fmla="*/ 172250 h 918356"/>
              <a:gd name="connsiteX55" fmla="*/ 6736227 w 9517857"/>
              <a:gd name="connsiteY55" fmla="*/ 173216 h 918356"/>
              <a:gd name="connsiteX56" fmla="*/ 6977218 w 9517857"/>
              <a:gd name="connsiteY56" fmla="*/ 184289 h 918356"/>
              <a:gd name="connsiteX57" fmla="*/ 7065221 w 9517857"/>
              <a:gd name="connsiteY57" fmla="*/ 227531 h 918356"/>
              <a:gd name="connsiteX58" fmla="*/ 7358195 w 9517857"/>
              <a:gd name="connsiteY58" fmla="*/ 251740 h 918356"/>
              <a:gd name="connsiteX59" fmla="*/ 7565449 w 9517857"/>
              <a:gd name="connsiteY59" fmla="*/ 258950 h 918356"/>
              <a:gd name="connsiteX60" fmla="*/ 7599285 w 9517857"/>
              <a:gd name="connsiteY60" fmla="*/ 266021 h 918356"/>
              <a:gd name="connsiteX61" fmla="*/ 7644411 w 9517857"/>
              <a:gd name="connsiteY61" fmla="*/ 258986 h 918356"/>
              <a:gd name="connsiteX62" fmla="*/ 7965805 w 9517857"/>
              <a:gd name="connsiteY62" fmla="*/ 200355 h 918356"/>
              <a:gd name="connsiteX63" fmla="*/ 8147401 w 9517857"/>
              <a:gd name="connsiteY63" fmla="*/ 205617 h 918356"/>
              <a:gd name="connsiteX64" fmla="*/ 8256033 w 9517857"/>
              <a:gd name="connsiteY64" fmla="*/ 193713 h 918356"/>
              <a:gd name="connsiteX65" fmla="*/ 8614948 w 9517857"/>
              <a:gd name="connsiteY65" fmla="*/ 168247 h 918356"/>
              <a:gd name="connsiteX66" fmla="*/ 8715976 w 9517857"/>
              <a:gd name="connsiteY66" fmla="*/ 178374 h 918356"/>
              <a:gd name="connsiteX67" fmla="*/ 8778827 w 9517857"/>
              <a:gd name="connsiteY67" fmla="*/ 172936 h 918356"/>
              <a:gd name="connsiteX68" fmla="*/ 8855248 w 9517857"/>
              <a:gd name="connsiteY68" fmla="*/ 143149 h 918356"/>
              <a:gd name="connsiteX69" fmla="*/ 9010380 w 9517857"/>
              <a:gd name="connsiteY69" fmla="*/ 91891 h 918356"/>
              <a:gd name="connsiteX70" fmla="*/ 9110856 w 9517857"/>
              <a:gd name="connsiteY70" fmla="*/ 70997 h 918356"/>
              <a:gd name="connsiteX71" fmla="*/ 9268817 w 9517857"/>
              <a:gd name="connsiteY71" fmla="*/ 53082 h 918356"/>
              <a:gd name="connsiteX72" fmla="*/ 9316667 w 9517857"/>
              <a:gd name="connsiteY72" fmla="*/ 45047 h 918356"/>
              <a:gd name="connsiteX73" fmla="*/ 9428209 w 9517857"/>
              <a:gd name="connsiteY73" fmla="*/ 29923 h 918356"/>
              <a:gd name="connsiteX74" fmla="*/ 9488916 w 9517857"/>
              <a:gd name="connsiteY7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892569 w 9517857"/>
              <a:gd name="connsiteY39" fmla="*/ 249933 h 918356"/>
              <a:gd name="connsiteX40" fmla="*/ 4917286 w 9517857"/>
              <a:gd name="connsiteY40" fmla="*/ 243659 h 918356"/>
              <a:gd name="connsiteX41" fmla="*/ 4981173 w 9517857"/>
              <a:gd name="connsiteY41" fmla="*/ 247103 h 918356"/>
              <a:gd name="connsiteX42" fmla="*/ 5060397 w 9517857"/>
              <a:gd name="connsiteY42" fmla="*/ 263688 h 918356"/>
              <a:gd name="connsiteX43" fmla="*/ 5252996 w 9517857"/>
              <a:gd name="connsiteY43" fmla="*/ 270655 h 918356"/>
              <a:gd name="connsiteX44" fmla="*/ 5358056 w 9517857"/>
              <a:gd name="connsiteY44" fmla="*/ 247248 h 918356"/>
              <a:gd name="connsiteX45" fmla="*/ 5426496 w 9517857"/>
              <a:gd name="connsiteY45" fmla="*/ 235142 h 918356"/>
              <a:gd name="connsiteX46" fmla="*/ 5497161 w 9517857"/>
              <a:gd name="connsiteY46" fmla="*/ 228808 h 918356"/>
              <a:gd name="connsiteX47" fmla="*/ 5826043 w 9517857"/>
              <a:gd name="connsiteY47" fmla="*/ 148073 h 918356"/>
              <a:gd name="connsiteX48" fmla="*/ 6007627 w 9517857"/>
              <a:gd name="connsiteY48" fmla="*/ 147126 h 918356"/>
              <a:gd name="connsiteX49" fmla="*/ 6194152 w 9517857"/>
              <a:gd name="connsiteY49" fmla="*/ 151772 h 918356"/>
              <a:gd name="connsiteX50" fmla="*/ 6281379 w 9517857"/>
              <a:gd name="connsiteY50" fmla="*/ 181626 h 918356"/>
              <a:gd name="connsiteX51" fmla="*/ 6489033 w 9517857"/>
              <a:gd name="connsiteY51" fmla="*/ 167648 h 918356"/>
              <a:gd name="connsiteX52" fmla="*/ 6544700 w 9517857"/>
              <a:gd name="connsiteY52" fmla="*/ 167161 h 918356"/>
              <a:gd name="connsiteX53" fmla="*/ 6648353 w 9517857"/>
              <a:gd name="connsiteY53" fmla="*/ 172250 h 918356"/>
              <a:gd name="connsiteX54" fmla="*/ 6736227 w 9517857"/>
              <a:gd name="connsiteY54" fmla="*/ 173216 h 918356"/>
              <a:gd name="connsiteX55" fmla="*/ 6977218 w 9517857"/>
              <a:gd name="connsiteY55" fmla="*/ 184289 h 918356"/>
              <a:gd name="connsiteX56" fmla="*/ 7065221 w 9517857"/>
              <a:gd name="connsiteY56" fmla="*/ 227531 h 918356"/>
              <a:gd name="connsiteX57" fmla="*/ 7358195 w 9517857"/>
              <a:gd name="connsiteY57" fmla="*/ 251740 h 918356"/>
              <a:gd name="connsiteX58" fmla="*/ 7565449 w 9517857"/>
              <a:gd name="connsiteY58" fmla="*/ 258950 h 918356"/>
              <a:gd name="connsiteX59" fmla="*/ 7599285 w 9517857"/>
              <a:gd name="connsiteY59" fmla="*/ 266021 h 918356"/>
              <a:gd name="connsiteX60" fmla="*/ 7644411 w 9517857"/>
              <a:gd name="connsiteY60" fmla="*/ 258986 h 918356"/>
              <a:gd name="connsiteX61" fmla="*/ 7965805 w 9517857"/>
              <a:gd name="connsiteY61" fmla="*/ 200355 h 918356"/>
              <a:gd name="connsiteX62" fmla="*/ 8147401 w 9517857"/>
              <a:gd name="connsiteY62" fmla="*/ 205617 h 918356"/>
              <a:gd name="connsiteX63" fmla="*/ 8256033 w 9517857"/>
              <a:gd name="connsiteY63" fmla="*/ 193713 h 918356"/>
              <a:gd name="connsiteX64" fmla="*/ 8614948 w 9517857"/>
              <a:gd name="connsiteY64" fmla="*/ 168247 h 918356"/>
              <a:gd name="connsiteX65" fmla="*/ 8715976 w 9517857"/>
              <a:gd name="connsiteY65" fmla="*/ 178374 h 918356"/>
              <a:gd name="connsiteX66" fmla="*/ 8778827 w 9517857"/>
              <a:gd name="connsiteY66" fmla="*/ 172936 h 918356"/>
              <a:gd name="connsiteX67" fmla="*/ 8855248 w 9517857"/>
              <a:gd name="connsiteY67" fmla="*/ 143149 h 918356"/>
              <a:gd name="connsiteX68" fmla="*/ 9010380 w 9517857"/>
              <a:gd name="connsiteY68" fmla="*/ 91891 h 918356"/>
              <a:gd name="connsiteX69" fmla="*/ 9110856 w 9517857"/>
              <a:gd name="connsiteY69" fmla="*/ 70997 h 918356"/>
              <a:gd name="connsiteX70" fmla="*/ 9268817 w 9517857"/>
              <a:gd name="connsiteY70" fmla="*/ 53082 h 918356"/>
              <a:gd name="connsiteX71" fmla="*/ 9316667 w 9517857"/>
              <a:gd name="connsiteY71" fmla="*/ 45047 h 918356"/>
              <a:gd name="connsiteX72" fmla="*/ 9428209 w 9517857"/>
              <a:gd name="connsiteY72" fmla="*/ 29923 h 918356"/>
              <a:gd name="connsiteX73" fmla="*/ 9488916 w 9517857"/>
              <a:gd name="connsiteY7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917286 w 9517857"/>
              <a:gd name="connsiteY39" fmla="*/ 243659 h 918356"/>
              <a:gd name="connsiteX40" fmla="*/ 4981173 w 9517857"/>
              <a:gd name="connsiteY40" fmla="*/ 247103 h 918356"/>
              <a:gd name="connsiteX41" fmla="*/ 5060397 w 9517857"/>
              <a:gd name="connsiteY41" fmla="*/ 263688 h 918356"/>
              <a:gd name="connsiteX42" fmla="*/ 5252996 w 9517857"/>
              <a:gd name="connsiteY42" fmla="*/ 270655 h 918356"/>
              <a:gd name="connsiteX43" fmla="*/ 5358056 w 9517857"/>
              <a:gd name="connsiteY43" fmla="*/ 247248 h 918356"/>
              <a:gd name="connsiteX44" fmla="*/ 5426496 w 9517857"/>
              <a:gd name="connsiteY44" fmla="*/ 235142 h 918356"/>
              <a:gd name="connsiteX45" fmla="*/ 5497161 w 9517857"/>
              <a:gd name="connsiteY45" fmla="*/ 228808 h 918356"/>
              <a:gd name="connsiteX46" fmla="*/ 5826043 w 9517857"/>
              <a:gd name="connsiteY46" fmla="*/ 148073 h 918356"/>
              <a:gd name="connsiteX47" fmla="*/ 6007627 w 9517857"/>
              <a:gd name="connsiteY47" fmla="*/ 147126 h 918356"/>
              <a:gd name="connsiteX48" fmla="*/ 6194152 w 9517857"/>
              <a:gd name="connsiteY48" fmla="*/ 151772 h 918356"/>
              <a:gd name="connsiteX49" fmla="*/ 6281379 w 9517857"/>
              <a:gd name="connsiteY49" fmla="*/ 181626 h 918356"/>
              <a:gd name="connsiteX50" fmla="*/ 6489033 w 9517857"/>
              <a:gd name="connsiteY50" fmla="*/ 167648 h 918356"/>
              <a:gd name="connsiteX51" fmla="*/ 6544700 w 9517857"/>
              <a:gd name="connsiteY51" fmla="*/ 167161 h 918356"/>
              <a:gd name="connsiteX52" fmla="*/ 6648353 w 9517857"/>
              <a:gd name="connsiteY52" fmla="*/ 172250 h 918356"/>
              <a:gd name="connsiteX53" fmla="*/ 6736227 w 9517857"/>
              <a:gd name="connsiteY53" fmla="*/ 173216 h 918356"/>
              <a:gd name="connsiteX54" fmla="*/ 6977218 w 9517857"/>
              <a:gd name="connsiteY54" fmla="*/ 184289 h 918356"/>
              <a:gd name="connsiteX55" fmla="*/ 7065221 w 9517857"/>
              <a:gd name="connsiteY55" fmla="*/ 227531 h 918356"/>
              <a:gd name="connsiteX56" fmla="*/ 7358195 w 9517857"/>
              <a:gd name="connsiteY56" fmla="*/ 251740 h 918356"/>
              <a:gd name="connsiteX57" fmla="*/ 7565449 w 9517857"/>
              <a:gd name="connsiteY57" fmla="*/ 258950 h 918356"/>
              <a:gd name="connsiteX58" fmla="*/ 7599285 w 9517857"/>
              <a:gd name="connsiteY58" fmla="*/ 266021 h 918356"/>
              <a:gd name="connsiteX59" fmla="*/ 7644411 w 9517857"/>
              <a:gd name="connsiteY59" fmla="*/ 258986 h 918356"/>
              <a:gd name="connsiteX60" fmla="*/ 7965805 w 9517857"/>
              <a:gd name="connsiteY60" fmla="*/ 200355 h 918356"/>
              <a:gd name="connsiteX61" fmla="*/ 8147401 w 9517857"/>
              <a:gd name="connsiteY61" fmla="*/ 205617 h 918356"/>
              <a:gd name="connsiteX62" fmla="*/ 8256033 w 9517857"/>
              <a:gd name="connsiteY62" fmla="*/ 193713 h 918356"/>
              <a:gd name="connsiteX63" fmla="*/ 8614948 w 9517857"/>
              <a:gd name="connsiteY63" fmla="*/ 168247 h 918356"/>
              <a:gd name="connsiteX64" fmla="*/ 8715976 w 9517857"/>
              <a:gd name="connsiteY64" fmla="*/ 178374 h 918356"/>
              <a:gd name="connsiteX65" fmla="*/ 8778827 w 9517857"/>
              <a:gd name="connsiteY65" fmla="*/ 172936 h 918356"/>
              <a:gd name="connsiteX66" fmla="*/ 8855248 w 9517857"/>
              <a:gd name="connsiteY66" fmla="*/ 143149 h 918356"/>
              <a:gd name="connsiteX67" fmla="*/ 9010380 w 9517857"/>
              <a:gd name="connsiteY67" fmla="*/ 91891 h 918356"/>
              <a:gd name="connsiteX68" fmla="*/ 9110856 w 9517857"/>
              <a:gd name="connsiteY68" fmla="*/ 70997 h 918356"/>
              <a:gd name="connsiteX69" fmla="*/ 9268817 w 9517857"/>
              <a:gd name="connsiteY69" fmla="*/ 53082 h 918356"/>
              <a:gd name="connsiteX70" fmla="*/ 9316667 w 9517857"/>
              <a:gd name="connsiteY70" fmla="*/ 45047 h 918356"/>
              <a:gd name="connsiteX71" fmla="*/ 9428209 w 9517857"/>
              <a:gd name="connsiteY71" fmla="*/ 29923 h 918356"/>
              <a:gd name="connsiteX72" fmla="*/ 9488916 w 9517857"/>
              <a:gd name="connsiteY7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274069 w 9517857"/>
              <a:gd name="connsiteY28" fmla="*/ 451605 h 918356"/>
              <a:gd name="connsiteX29" fmla="*/ 3349632 w 9517857"/>
              <a:gd name="connsiteY29" fmla="*/ 432583 h 918356"/>
              <a:gd name="connsiteX30" fmla="*/ 3479593 w 9517857"/>
              <a:gd name="connsiteY30" fmla="*/ 390437 h 918356"/>
              <a:gd name="connsiteX31" fmla="*/ 3651428 w 9517857"/>
              <a:gd name="connsiteY31" fmla="*/ 361807 h 918356"/>
              <a:gd name="connsiteX32" fmla="*/ 3844133 w 9517857"/>
              <a:gd name="connsiteY32" fmla="*/ 360648 h 918356"/>
              <a:gd name="connsiteX33" fmla="*/ 3933803 w 9517857"/>
              <a:gd name="connsiteY33" fmla="*/ 357315 h 918356"/>
              <a:gd name="connsiteX34" fmla="*/ 4266740 w 9517857"/>
              <a:gd name="connsiteY34" fmla="*/ 361454 h 918356"/>
              <a:gd name="connsiteX35" fmla="*/ 4512664 w 9517857"/>
              <a:gd name="connsiteY35" fmla="*/ 319948 h 918356"/>
              <a:gd name="connsiteX36" fmla="*/ 4616423 w 9517857"/>
              <a:gd name="connsiteY36" fmla="*/ 290914 h 918356"/>
              <a:gd name="connsiteX37" fmla="*/ 4689163 w 9517857"/>
              <a:gd name="connsiteY37" fmla="*/ 272812 h 918356"/>
              <a:gd name="connsiteX38" fmla="*/ 4783273 w 9517857"/>
              <a:gd name="connsiteY38" fmla="*/ 248463 h 918356"/>
              <a:gd name="connsiteX39" fmla="*/ 4908371 w 9517857"/>
              <a:gd name="connsiteY39" fmla="*/ 243659 h 918356"/>
              <a:gd name="connsiteX40" fmla="*/ 4981173 w 9517857"/>
              <a:gd name="connsiteY40" fmla="*/ 247103 h 918356"/>
              <a:gd name="connsiteX41" fmla="*/ 5060397 w 9517857"/>
              <a:gd name="connsiteY41" fmla="*/ 263688 h 918356"/>
              <a:gd name="connsiteX42" fmla="*/ 5252996 w 9517857"/>
              <a:gd name="connsiteY42" fmla="*/ 270655 h 918356"/>
              <a:gd name="connsiteX43" fmla="*/ 5358056 w 9517857"/>
              <a:gd name="connsiteY43" fmla="*/ 247248 h 918356"/>
              <a:gd name="connsiteX44" fmla="*/ 5426496 w 9517857"/>
              <a:gd name="connsiteY44" fmla="*/ 235142 h 918356"/>
              <a:gd name="connsiteX45" fmla="*/ 5497161 w 9517857"/>
              <a:gd name="connsiteY45" fmla="*/ 228808 h 918356"/>
              <a:gd name="connsiteX46" fmla="*/ 5826043 w 9517857"/>
              <a:gd name="connsiteY46" fmla="*/ 148073 h 918356"/>
              <a:gd name="connsiteX47" fmla="*/ 6007627 w 9517857"/>
              <a:gd name="connsiteY47" fmla="*/ 147126 h 918356"/>
              <a:gd name="connsiteX48" fmla="*/ 6194152 w 9517857"/>
              <a:gd name="connsiteY48" fmla="*/ 151772 h 918356"/>
              <a:gd name="connsiteX49" fmla="*/ 6281379 w 9517857"/>
              <a:gd name="connsiteY49" fmla="*/ 181626 h 918356"/>
              <a:gd name="connsiteX50" fmla="*/ 6489033 w 9517857"/>
              <a:gd name="connsiteY50" fmla="*/ 167648 h 918356"/>
              <a:gd name="connsiteX51" fmla="*/ 6544700 w 9517857"/>
              <a:gd name="connsiteY51" fmla="*/ 167161 h 918356"/>
              <a:gd name="connsiteX52" fmla="*/ 6648353 w 9517857"/>
              <a:gd name="connsiteY52" fmla="*/ 172250 h 918356"/>
              <a:gd name="connsiteX53" fmla="*/ 6736227 w 9517857"/>
              <a:gd name="connsiteY53" fmla="*/ 173216 h 918356"/>
              <a:gd name="connsiteX54" fmla="*/ 6977218 w 9517857"/>
              <a:gd name="connsiteY54" fmla="*/ 184289 h 918356"/>
              <a:gd name="connsiteX55" fmla="*/ 7065221 w 9517857"/>
              <a:gd name="connsiteY55" fmla="*/ 227531 h 918356"/>
              <a:gd name="connsiteX56" fmla="*/ 7358195 w 9517857"/>
              <a:gd name="connsiteY56" fmla="*/ 251740 h 918356"/>
              <a:gd name="connsiteX57" fmla="*/ 7565449 w 9517857"/>
              <a:gd name="connsiteY57" fmla="*/ 258950 h 918356"/>
              <a:gd name="connsiteX58" fmla="*/ 7599285 w 9517857"/>
              <a:gd name="connsiteY58" fmla="*/ 266021 h 918356"/>
              <a:gd name="connsiteX59" fmla="*/ 7644411 w 9517857"/>
              <a:gd name="connsiteY59" fmla="*/ 258986 h 918356"/>
              <a:gd name="connsiteX60" fmla="*/ 7965805 w 9517857"/>
              <a:gd name="connsiteY60" fmla="*/ 200355 h 918356"/>
              <a:gd name="connsiteX61" fmla="*/ 8147401 w 9517857"/>
              <a:gd name="connsiteY61" fmla="*/ 205617 h 918356"/>
              <a:gd name="connsiteX62" fmla="*/ 8256033 w 9517857"/>
              <a:gd name="connsiteY62" fmla="*/ 193713 h 918356"/>
              <a:gd name="connsiteX63" fmla="*/ 8614948 w 9517857"/>
              <a:gd name="connsiteY63" fmla="*/ 168247 h 918356"/>
              <a:gd name="connsiteX64" fmla="*/ 8715976 w 9517857"/>
              <a:gd name="connsiteY64" fmla="*/ 178374 h 918356"/>
              <a:gd name="connsiteX65" fmla="*/ 8778827 w 9517857"/>
              <a:gd name="connsiteY65" fmla="*/ 172936 h 918356"/>
              <a:gd name="connsiteX66" fmla="*/ 8855248 w 9517857"/>
              <a:gd name="connsiteY66" fmla="*/ 143149 h 918356"/>
              <a:gd name="connsiteX67" fmla="*/ 9010380 w 9517857"/>
              <a:gd name="connsiteY67" fmla="*/ 91891 h 918356"/>
              <a:gd name="connsiteX68" fmla="*/ 9110856 w 9517857"/>
              <a:gd name="connsiteY68" fmla="*/ 70997 h 918356"/>
              <a:gd name="connsiteX69" fmla="*/ 9268817 w 9517857"/>
              <a:gd name="connsiteY69" fmla="*/ 53082 h 918356"/>
              <a:gd name="connsiteX70" fmla="*/ 9316667 w 9517857"/>
              <a:gd name="connsiteY70" fmla="*/ 45047 h 918356"/>
              <a:gd name="connsiteX71" fmla="*/ 9428209 w 9517857"/>
              <a:gd name="connsiteY71" fmla="*/ 29923 h 918356"/>
              <a:gd name="connsiteX72" fmla="*/ 9488916 w 9517857"/>
              <a:gd name="connsiteY7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397459 w 9517857"/>
              <a:gd name="connsiteY18" fmla="*/ 691190 h 918356"/>
              <a:gd name="connsiteX19" fmla="*/ 1580688 w 9517857"/>
              <a:gd name="connsiteY19" fmla="*/ 693697 h 918356"/>
              <a:gd name="connsiteX20" fmla="*/ 2054652 w 9517857"/>
              <a:gd name="connsiteY20" fmla="*/ 656648 h 918356"/>
              <a:gd name="connsiteX21" fmla="*/ 2135144 w 9517857"/>
              <a:gd name="connsiteY21" fmla="*/ 636501 h 918356"/>
              <a:gd name="connsiteX22" fmla="*/ 2440292 w 9517857"/>
              <a:gd name="connsiteY22" fmla="*/ 593862 h 918356"/>
              <a:gd name="connsiteX23" fmla="*/ 2547829 w 9517857"/>
              <a:gd name="connsiteY23" fmla="*/ 566150 h 918356"/>
              <a:gd name="connsiteX24" fmla="*/ 2693698 w 9517857"/>
              <a:gd name="connsiteY24" fmla="*/ 560029 h 918356"/>
              <a:gd name="connsiteX25" fmla="*/ 2727306 w 9517857"/>
              <a:gd name="connsiteY25" fmla="*/ 550698 h 918356"/>
              <a:gd name="connsiteX26" fmla="*/ 3073635 w 9517857"/>
              <a:gd name="connsiteY26" fmla="*/ 491294 h 918356"/>
              <a:gd name="connsiteX27" fmla="*/ 3222071 w 9517857"/>
              <a:gd name="connsiteY27" fmla="*/ 470559 h 918356"/>
              <a:gd name="connsiteX28" fmla="*/ 3349632 w 9517857"/>
              <a:gd name="connsiteY28" fmla="*/ 432583 h 918356"/>
              <a:gd name="connsiteX29" fmla="*/ 3479593 w 9517857"/>
              <a:gd name="connsiteY29" fmla="*/ 390437 h 918356"/>
              <a:gd name="connsiteX30" fmla="*/ 3651428 w 9517857"/>
              <a:gd name="connsiteY30" fmla="*/ 361807 h 918356"/>
              <a:gd name="connsiteX31" fmla="*/ 3844133 w 9517857"/>
              <a:gd name="connsiteY31" fmla="*/ 360648 h 918356"/>
              <a:gd name="connsiteX32" fmla="*/ 3933803 w 9517857"/>
              <a:gd name="connsiteY32" fmla="*/ 357315 h 918356"/>
              <a:gd name="connsiteX33" fmla="*/ 4266740 w 9517857"/>
              <a:gd name="connsiteY33" fmla="*/ 361454 h 918356"/>
              <a:gd name="connsiteX34" fmla="*/ 4512664 w 9517857"/>
              <a:gd name="connsiteY34" fmla="*/ 319948 h 918356"/>
              <a:gd name="connsiteX35" fmla="*/ 4616423 w 9517857"/>
              <a:gd name="connsiteY35" fmla="*/ 290914 h 918356"/>
              <a:gd name="connsiteX36" fmla="*/ 4689163 w 9517857"/>
              <a:gd name="connsiteY36" fmla="*/ 272812 h 918356"/>
              <a:gd name="connsiteX37" fmla="*/ 4783273 w 9517857"/>
              <a:gd name="connsiteY37" fmla="*/ 248463 h 918356"/>
              <a:gd name="connsiteX38" fmla="*/ 4908371 w 9517857"/>
              <a:gd name="connsiteY38" fmla="*/ 243659 h 918356"/>
              <a:gd name="connsiteX39" fmla="*/ 4981173 w 9517857"/>
              <a:gd name="connsiteY39" fmla="*/ 247103 h 918356"/>
              <a:gd name="connsiteX40" fmla="*/ 5060397 w 9517857"/>
              <a:gd name="connsiteY40" fmla="*/ 263688 h 918356"/>
              <a:gd name="connsiteX41" fmla="*/ 5252996 w 9517857"/>
              <a:gd name="connsiteY41" fmla="*/ 270655 h 918356"/>
              <a:gd name="connsiteX42" fmla="*/ 5358056 w 9517857"/>
              <a:gd name="connsiteY42" fmla="*/ 247248 h 918356"/>
              <a:gd name="connsiteX43" fmla="*/ 5426496 w 9517857"/>
              <a:gd name="connsiteY43" fmla="*/ 235142 h 918356"/>
              <a:gd name="connsiteX44" fmla="*/ 5497161 w 9517857"/>
              <a:gd name="connsiteY44" fmla="*/ 228808 h 918356"/>
              <a:gd name="connsiteX45" fmla="*/ 5826043 w 9517857"/>
              <a:gd name="connsiteY45" fmla="*/ 148073 h 918356"/>
              <a:gd name="connsiteX46" fmla="*/ 6007627 w 9517857"/>
              <a:gd name="connsiteY46" fmla="*/ 147126 h 918356"/>
              <a:gd name="connsiteX47" fmla="*/ 6194152 w 9517857"/>
              <a:gd name="connsiteY47" fmla="*/ 151772 h 918356"/>
              <a:gd name="connsiteX48" fmla="*/ 6281379 w 9517857"/>
              <a:gd name="connsiteY48" fmla="*/ 181626 h 918356"/>
              <a:gd name="connsiteX49" fmla="*/ 6489033 w 9517857"/>
              <a:gd name="connsiteY49" fmla="*/ 167648 h 918356"/>
              <a:gd name="connsiteX50" fmla="*/ 6544700 w 9517857"/>
              <a:gd name="connsiteY50" fmla="*/ 167161 h 918356"/>
              <a:gd name="connsiteX51" fmla="*/ 6648353 w 9517857"/>
              <a:gd name="connsiteY51" fmla="*/ 172250 h 918356"/>
              <a:gd name="connsiteX52" fmla="*/ 6736227 w 9517857"/>
              <a:gd name="connsiteY52" fmla="*/ 173216 h 918356"/>
              <a:gd name="connsiteX53" fmla="*/ 6977218 w 9517857"/>
              <a:gd name="connsiteY53" fmla="*/ 184289 h 918356"/>
              <a:gd name="connsiteX54" fmla="*/ 7065221 w 9517857"/>
              <a:gd name="connsiteY54" fmla="*/ 227531 h 918356"/>
              <a:gd name="connsiteX55" fmla="*/ 7358195 w 9517857"/>
              <a:gd name="connsiteY55" fmla="*/ 251740 h 918356"/>
              <a:gd name="connsiteX56" fmla="*/ 7565449 w 9517857"/>
              <a:gd name="connsiteY56" fmla="*/ 258950 h 918356"/>
              <a:gd name="connsiteX57" fmla="*/ 7599285 w 9517857"/>
              <a:gd name="connsiteY57" fmla="*/ 266021 h 918356"/>
              <a:gd name="connsiteX58" fmla="*/ 7644411 w 9517857"/>
              <a:gd name="connsiteY58" fmla="*/ 258986 h 918356"/>
              <a:gd name="connsiteX59" fmla="*/ 7965805 w 9517857"/>
              <a:gd name="connsiteY59" fmla="*/ 200355 h 918356"/>
              <a:gd name="connsiteX60" fmla="*/ 8147401 w 9517857"/>
              <a:gd name="connsiteY60" fmla="*/ 205617 h 918356"/>
              <a:gd name="connsiteX61" fmla="*/ 8256033 w 9517857"/>
              <a:gd name="connsiteY61" fmla="*/ 193713 h 918356"/>
              <a:gd name="connsiteX62" fmla="*/ 8614948 w 9517857"/>
              <a:gd name="connsiteY62" fmla="*/ 168247 h 918356"/>
              <a:gd name="connsiteX63" fmla="*/ 8715976 w 9517857"/>
              <a:gd name="connsiteY63" fmla="*/ 178374 h 918356"/>
              <a:gd name="connsiteX64" fmla="*/ 8778827 w 9517857"/>
              <a:gd name="connsiteY64" fmla="*/ 172936 h 918356"/>
              <a:gd name="connsiteX65" fmla="*/ 8855248 w 9517857"/>
              <a:gd name="connsiteY65" fmla="*/ 143149 h 918356"/>
              <a:gd name="connsiteX66" fmla="*/ 9010380 w 9517857"/>
              <a:gd name="connsiteY66" fmla="*/ 91891 h 918356"/>
              <a:gd name="connsiteX67" fmla="*/ 9110856 w 9517857"/>
              <a:gd name="connsiteY67" fmla="*/ 70997 h 918356"/>
              <a:gd name="connsiteX68" fmla="*/ 9268817 w 9517857"/>
              <a:gd name="connsiteY68" fmla="*/ 53082 h 918356"/>
              <a:gd name="connsiteX69" fmla="*/ 9316667 w 9517857"/>
              <a:gd name="connsiteY69" fmla="*/ 45047 h 918356"/>
              <a:gd name="connsiteX70" fmla="*/ 9428209 w 9517857"/>
              <a:gd name="connsiteY70" fmla="*/ 29923 h 918356"/>
              <a:gd name="connsiteX71" fmla="*/ 9488916 w 9517857"/>
              <a:gd name="connsiteY71"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580688 w 9517857"/>
              <a:gd name="connsiteY18" fmla="*/ 693697 h 918356"/>
              <a:gd name="connsiteX19" fmla="*/ 2054652 w 9517857"/>
              <a:gd name="connsiteY19" fmla="*/ 656648 h 918356"/>
              <a:gd name="connsiteX20" fmla="*/ 2135144 w 9517857"/>
              <a:gd name="connsiteY20" fmla="*/ 636501 h 918356"/>
              <a:gd name="connsiteX21" fmla="*/ 2440292 w 9517857"/>
              <a:gd name="connsiteY21" fmla="*/ 593862 h 918356"/>
              <a:gd name="connsiteX22" fmla="*/ 2547829 w 9517857"/>
              <a:gd name="connsiteY22" fmla="*/ 566150 h 918356"/>
              <a:gd name="connsiteX23" fmla="*/ 2693698 w 9517857"/>
              <a:gd name="connsiteY23" fmla="*/ 560029 h 918356"/>
              <a:gd name="connsiteX24" fmla="*/ 2727306 w 9517857"/>
              <a:gd name="connsiteY24" fmla="*/ 550698 h 918356"/>
              <a:gd name="connsiteX25" fmla="*/ 3073635 w 9517857"/>
              <a:gd name="connsiteY25" fmla="*/ 491294 h 918356"/>
              <a:gd name="connsiteX26" fmla="*/ 3222071 w 9517857"/>
              <a:gd name="connsiteY26" fmla="*/ 470559 h 918356"/>
              <a:gd name="connsiteX27" fmla="*/ 3349632 w 9517857"/>
              <a:gd name="connsiteY27" fmla="*/ 432583 h 918356"/>
              <a:gd name="connsiteX28" fmla="*/ 3479593 w 9517857"/>
              <a:gd name="connsiteY28" fmla="*/ 390437 h 918356"/>
              <a:gd name="connsiteX29" fmla="*/ 3651428 w 9517857"/>
              <a:gd name="connsiteY29" fmla="*/ 361807 h 918356"/>
              <a:gd name="connsiteX30" fmla="*/ 3844133 w 9517857"/>
              <a:gd name="connsiteY30" fmla="*/ 360648 h 918356"/>
              <a:gd name="connsiteX31" fmla="*/ 3933803 w 9517857"/>
              <a:gd name="connsiteY31" fmla="*/ 357315 h 918356"/>
              <a:gd name="connsiteX32" fmla="*/ 4266740 w 9517857"/>
              <a:gd name="connsiteY32" fmla="*/ 361454 h 918356"/>
              <a:gd name="connsiteX33" fmla="*/ 4512664 w 9517857"/>
              <a:gd name="connsiteY33" fmla="*/ 319948 h 918356"/>
              <a:gd name="connsiteX34" fmla="*/ 4616423 w 9517857"/>
              <a:gd name="connsiteY34" fmla="*/ 290914 h 918356"/>
              <a:gd name="connsiteX35" fmla="*/ 4689163 w 9517857"/>
              <a:gd name="connsiteY35" fmla="*/ 272812 h 918356"/>
              <a:gd name="connsiteX36" fmla="*/ 4783273 w 9517857"/>
              <a:gd name="connsiteY36" fmla="*/ 248463 h 918356"/>
              <a:gd name="connsiteX37" fmla="*/ 4908371 w 9517857"/>
              <a:gd name="connsiteY37" fmla="*/ 243659 h 918356"/>
              <a:gd name="connsiteX38" fmla="*/ 4981173 w 9517857"/>
              <a:gd name="connsiteY38" fmla="*/ 247103 h 918356"/>
              <a:gd name="connsiteX39" fmla="*/ 5060397 w 9517857"/>
              <a:gd name="connsiteY39" fmla="*/ 263688 h 918356"/>
              <a:gd name="connsiteX40" fmla="*/ 5252996 w 9517857"/>
              <a:gd name="connsiteY40" fmla="*/ 270655 h 918356"/>
              <a:gd name="connsiteX41" fmla="*/ 5358056 w 9517857"/>
              <a:gd name="connsiteY41" fmla="*/ 247248 h 918356"/>
              <a:gd name="connsiteX42" fmla="*/ 5426496 w 9517857"/>
              <a:gd name="connsiteY42" fmla="*/ 235142 h 918356"/>
              <a:gd name="connsiteX43" fmla="*/ 5497161 w 9517857"/>
              <a:gd name="connsiteY43" fmla="*/ 228808 h 918356"/>
              <a:gd name="connsiteX44" fmla="*/ 5826043 w 9517857"/>
              <a:gd name="connsiteY44" fmla="*/ 148073 h 918356"/>
              <a:gd name="connsiteX45" fmla="*/ 6007627 w 9517857"/>
              <a:gd name="connsiteY45" fmla="*/ 147126 h 918356"/>
              <a:gd name="connsiteX46" fmla="*/ 6194152 w 9517857"/>
              <a:gd name="connsiteY46" fmla="*/ 151772 h 918356"/>
              <a:gd name="connsiteX47" fmla="*/ 6281379 w 9517857"/>
              <a:gd name="connsiteY47" fmla="*/ 181626 h 918356"/>
              <a:gd name="connsiteX48" fmla="*/ 6489033 w 9517857"/>
              <a:gd name="connsiteY48" fmla="*/ 167648 h 918356"/>
              <a:gd name="connsiteX49" fmla="*/ 6544700 w 9517857"/>
              <a:gd name="connsiteY49" fmla="*/ 167161 h 918356"/>
              <a:gd name="connsiteX50" fmla="*/ 6648353 w 9517857"/>
              <a:gd name="connsiteY50" fmla="*/ 172250 h 918356"/>
              <a:gd name="connsiteX51" fmla="*/ 6736227 w 9517857"/>
              <a:gd name="connsiteY51" fmla="*/ 173216 h 918356"/>
              <a:gd name="connsiteX52" fmla="*/ 6977218 w 9517857"/>
              <a:gd name="connsiteY52" fmla="*/ 184289 h 918356"/>
              <a:gd name="connsiteX53" fmla="*/ 7065221 w 9517857"/>
              <a:gd name="connsiteY53" fmla="*/ 227531 h 918356"/>
              <a:gd name="connsiteX54" fmla="*/ 7358195 w 9517857"/>
              <a:gd name="connsiteY54" fmla="*/ 251740 h 918356"/>
              <a:gd name="connsiteX55" fmla="*/ 7565449 w 9517857"/>
              <a:gd name="connsiteY55" fmla="*/ 258950 h 918356"/>
              <a:gd name="connsiteX56" fmla="*/ 7599285 w 9517857"/>
              <a:gd name="connsiteY56" fmla="*/ 266021 h 918356"/>
              <a:gd name="connsiteX57" fmla="*/ 7644411 w 9517857"/>
              <a:gd name="connsiteY57" fmla="*/ 258986 h 918356"/>
              <a:gd name="connsiteX58" fmla="*/ 7965805 w 9517857"/>
              <a:gd name="connsiteY58" fmla="*/ 200355 h 918356"/>
              <a:gd name="connsiteX59" fmla="*/ 8147401 w 9517857"/>
              <a:gd name="connsiteY59" fmla="*/ 205617 h 918356"/>
              <a:gd name="connsiteX60" fmla="*/ 8256033 w 9517857"/>
              <a:gd name="connsiteY60" fmla="*/ 193713 h 918356"/>
              <a:gd name="connsiteX61" fmla="*/ 8614948 w 9517857"/>
              <a:gd name="connsiteY61" fmla="*/ 168247 h 918356"/>
              <a:gd name="connsiteX62" fmla="*/ 8715976 w 9517857"/>
              <a:gd name="connsiteY62" fmla="*/ 178374 h 918356"/>
              <a:gd name="connsiteX63" fmla="*/ 8778827 w 9517857"/>
              <a:gd name="connsiteY63" fmla="*/ 172936 h 918356"/>
              <a:gd name="connsiteX64" fmla="*/ 8855248 w 9517857"/>
              <a:gd name="connsiteY64" fmla="*/ 143149 h 918356"/>
              <a:gd name="connsiteX65" fmla="*/ 9010380 w 9517857"/>
              <a:gd name="connsiteY65" fmla="*/ 91891 h 918356"/>
              <a:gd name="connsiteX66" fmla="*/ 9110856 w 9517857"/>
              <a:gd name="connsiteY66" fmla="*/ 70997 h 918356"/>
              <a:gd name="connsiteX67" fmla="*/ 9268817 w 9517857"/>
              <a:gd name="connsiteY67" fmla="*/ 53082 h 918356"/>
              <a:gd name="connsiteX68" fmla="*/ 9316667 w 9517857"/>
              <a:gd name="connsiteY68" fmla="*/ 45047 h 918356"/>
              <a:gd name="connsiteX69" fmla="*/ 9428209 w 9517857"/>
              <a:gd name="connsiteY69" fmla="*/ 29923 h 918356"/>
              <a:gd name="connsiteX70" fmla="*/ 9488916 w 9517857"/>
              <a:gd name="connsiteY7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023734 w 9517857"/>
              <a:gd name="connsiteY15" fmla="*/ 718571 h 918356"/>
              <a:gd name="connsiteX16" fmla="*/ 1142754 w 9517857"/>
              <a:gd name="connsiteY16" fmla="*/ 725374 h 918356"/>
              <a:gd name="connsiteX17" fmla="*/ 1218120 w 9517857"/>
              <a:gd name="connsiteY17" fmla="*/ 713280 h 918356"/>
              <a:gd name="connsiteX18" fmla="*/ 1580688 w 9517857"/>
              <a:gd name="connsiteY18" fmla="*/ 693697 h 918356"/>
              <a:gd name="connsiteX19" fmla="*/ 2054652 w 9517857"/>
              <a:gd name="connsiteY19" fmla="*/ 656648 h 918356"/>
              <a:gd name="connsiteX20" fmla="*/ 2135144 w 9517857"/>
              <a:gd name="connsiteY20" fmla="*/ 636501 h 918356"/>
              <a:gd name="connsiteX21" fmla="*/ 2440292 w 9517857"/>
              <a:gd name="connsiteY21" fmla="*/ 593862 h 918356"/>
              <a:gd name="connsiteX22" fmla="*/ 2547829 w 9517857"/>
              <a:gd name="connsiteY22" fmla="*/ 566150 h 918356"/>
              <a:gd name="connsiteX23" fmla="*/ 2693698 w 9517857"/>
              <a:gd name="connsiteY23" fmla="*/ 560029 h 918356"/>
              <a:gd name="connsiteX24" fmla="*/ 2727306 w 9517857"/>
              <a:gd name="connsiteY24" fmla="*/ 550698 h 918356"/>
              <a:gd name="connsiteX25" fmla="*/ 3073635 w 9517857"/>
              <a:gd name="connsiteY25" fmla="*/ 491294 h 918356"/>
              <a:gd name="connsiteX26" fmla="*/ 3222071 w 9517857"/>
              <a:gd name="connsiteY26" fmla="*/ 470559 h 918356"/>
              <a:gd name="connsiteX27" fmla="*/ 3349632 w 9517857"/>
              <a:gd name="connsiteY27" fmla="*/ 432583 h 918356"/>
              <a:gd name="connsiteX28" fmla="*/ 3479593 w 9517857"/>
              <a:gd name="connsiteY28" fmla="*/ 390437 h 918356"/>
              <a:gd name="connsiteX29" fmla="*/ 3651428 w 9517857"/>
              <a:gd name="connsiteY29" fmla="*/ 361807 h 918356"/>
              <a:gd name="connsiteX30" fmla="*/ 3844133 w 9517857"/>
              <a:gd name="connsiteY30" fmla="*/ 360648 h 918356"/>
              <a:gd name="connsiteX31" fmla="*/ 3933803 w 9517857"/>
              <a:gd name="connsiteY31" fmla="*/ 357315 h 918356"/>
              <a:gd name="connsiteX32" fmla="*/ 4266740 w 9517857"/>
              <a:gd name="connsiteY32" fmla="*/ 361454 h 918356"/>
              <a:gd name="connsiteX33" fmla="*/ 4512664 w 9517857"/>
              <a:gd name="connsiteY33" fmla="*/ 319948 h 918356"/>
              <a:gd name="connsiteX34" fmla="*/ 4616423 w 9517857"/>
              <a:gd name="connsiteY34" fmla="*/ 290914 h 918356"/>
              <a:gd name="connsiteX35" fmla="*/ 4689163 w 9517857"/>
              <a:gd name="connsiteY35" fmla="*/ 272812 h 918356"/>
              <a:gd name="connsiteX36" fmla="*/ 4783273 w 9517857"/>
              <a:gd name="connsiteY36" fmla="*/ 248463 h 918356"/>
              <a:gd name="connsiteX37" fmla="*/ 4908371 w 9517857"/>
              <a:gd name="connsiteY37" fmla="*/ 243659 h 918356"/>
              <a:gd name="connsiteX38" fmla="*/ 4981173 w 9517857"/>
              <a:gd name="connsiteY38" fmla="*/ 247103 h 918356"/>
              <a:gd name="connsiteX39" fmla="*/ 5060397 w 9517857"/>
              <a:gd name="connsiteY39" fmla="*/ 263688 h 918356"/>
              <a:gd name="connsiteX40" fmla="*/ 5252996 w 9517857"/>
              <a:gd name="connsiteY40" fmla="*/ 270655 h 918356"/>
              <a:gd name="connsiteX41" fmla="*/ 5358056 w 9517857"/>
              <a:gd name="connsiteY41" fmla="*/ 247248 h 918356"/>
              <a:gd name="connsiteX42" fmla="*/ 5426496 w 9517857"/>
              <a:gd name="connsiteY42" fmla="*/ 235142 h 918356"/>
              <a:gd name="connsiteX43" fmla="*/ 5497161 w 9517857"/>
              <a:gd name="connsiteY43" fmla="*/ 228808 h 918356"/>
              <a:gd name="connsiteX44" fmla="*/ 5826043 w 9517857"/>
              <a:gd name="connsiteY44" fmla="*/ 148073 h 918356"/>
              <a:gd name="connsiteX45" fmla="*/ 6007627 w 9517857"/>
              <a:gd name="connsiteY45" fmla="*/ 147126 h 918356"/>
              <a:gd name="connsiteX46" fmla="*/ 6194152 w 9517857"/>
              <a:gd name="connsiteY46" fmla="*/ 151772 h 918356"/>
              <a:gd name="connsiteX47" fmla="*/ 6281379 w 9517857"/>
              <a:gd name="connsiteY47" fmla="*/ 181626 h 918356"/>
              <a:gd name="connsiteX48" fmla="*/ 6489033 w 9517857"/>
              <a:gd name="connsiteY48" fmla="*/ 167648 h 918356"/>
              <a:gd name="connsiteX49" fmla="*/ 6544700 w 9517857"/>
              <a:gd name="connsiteY49" fmla="*/ 167161 h 918356"/>
              <a:gd name="connsiteX50" fmla="*/ 6648353 w 9517857"/>
              <a:gd name="connsiteY50" fmla="*/ 172250 h 918356"/>
              <a:gd name="connsiteX51" fmla="*/ 6736227 w 9517857"/>
              <a:gd name="connsiteY51" fmla="*/ 173216 h 918356"/>
              <a:gd name="connsiteX52" fmla="*/ 6977218 w 9517857"/>
              <a:gd name="connsiteY52" fmla="*/ 184289 h 918356"/>
              <a:gd name="connsiteX53" fmla="*/ 7065221 w 9517857"/>
              <a:gd name="connsiteY53" fmla="*/ 227531 h 918356"/>
              <a:gd name="connsiteX54" fmla="*/ 7358195 w 9517857"/>
              <a:gd name="connsiteY54" fmla="*/ 251740 h 918356"/>
              <a:gd name="connsiteX55" fmla="*/ 7565449 w 9517857"/>
              <a:gd name="connsiteY55" fmla="*/ 258950 h 918356"/>
              <a:gd name="connsiteX56" fmla="*/ 7599285 w 9517857"/>
              <a:gd name="connsiteY56" fmla="*/ 266021 h 918356"/>
              <a:gd name="connsiteX57" fmla="*/ 7644411 w 9517857"/>
              <a:gd name="connsiteY57" fmla="*/ 258986 h 918356"/>
              <a:gd name="connsiteX58" fmla="*/ 7965805 w 9517857"/>
              <a:gd name="connsiteY58" fmla="*/ 200355 h 918356"/>
              <a:gd name="connsiteX59" fmla="*/ 8147401 w 9517857"/>
              <a:gd name="connsiteY59" fmla="*/ 205617 h 918356"/>
              <a:gd name="connsiteX60" fmla="*/ 8256033 w 9517857"/>
              <a:gd name="connsiteY60" fmla="*/ 193713 h 918356"/>
              <a:gd name="connsiteX61" fmla="*/ 8614948 w 9517857"/>
              <a:gd name="connsiteY61" fmla="*/ 168247 h 918356"/>
              <a:gd name="connsiteX62" fmla="*/ 8715976 w 9517857"/>
              <a:gd name="connsiteY62" fmla="*/ 178374 h 918356"/>
              <a:gd name="connsiteX63" fmla="*/ 8778827 w 9517857"/>
              <a:gd name="connsiteY63" fmla="*/ 172936 h 918356"/>
              <a:gd name="connsiteX64" fmla="*/ 8855248 w 9517857"/>
              <a:gd name="connsiteY64" fmla="*/ 143149 h 918356"/>
              <a:gd name="connsiteX65" fmla="*/ 9010380 w 9517857"/>
              <a:gd name="connsiteY65" fmla="*/ 91891 h 918356"/>
              <a:gd name="connsiteX66" fmla="*/ 9110856 w 9517857"/>
              <a:gd name="connsiteY66" fmla="*/ 70997 h 918356"/>
              <a:gd name="connsiteX67" fmla="*/ 9268817 w 9517857"/>
              <a:gd name="connsiteY67" fmla="*/ 53082 h 918356"/>
              <a:gd name="connsiteX68" fmla="*/ 9316667 w 9517857"/>
              <a:gd name="connsiteY68" fmla="*/ 45047 h 918356"/>
              <a:gd name="connsiteX69" fmla="*/ 9428209 w 9517857"/>
              <a:gd name="connsiteY69" fmla="*/ 29923 h 918356"/>
              <a:gd name="connsiteX70" fmla="*/ 9488916 w 9517857"/>
              <a:gd name="connsiteY70"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142754 w 9517857"/>
              <a:gd name="connsiteY15" fmla="*/ 725374 h 918356"/>
              <a:gd name="connsiteX16" fmla="*/ 1218120 w 9517857"/>
              <a:gd name="connsiteY16" fmla="*/ 713280 h 918356"/>
              <a:gd name="connsiteX17" fmla="*/ 1580688 w 9517857"/>
              <a:gd name="connsiteY17" fmla="*/ 693697 h 918356"/>
              <a:gd name="connsiteX18" fmla="*/ 2054652 w 9517857"/>
              <a:gd name="connsiteY18" fmla="*/ 656648 h 918356"/>
              <a:gd name="connsiteX19" fmla="*/ 2135144 w 9517857"/>
              <a:gd name="connsiteY19" fmla="*/ 636501 h 918356"/>
              <a:gd name="connsiteX20" fmla="*/ 2440292 w 9517857"/>
              <a:gd name="connsiteY20" fmla="*/ 593862 h 918356"/>
              <a:gd name="connsiteX21" fmla="*/ 2547829 w 9517857"/>
              <a:gd name="connsiteY21" fmla="*/ 566150 h 918356"/>
              <a:gd name="connsiteX22" fmla="*/ 2693698 w 9517857"/>
              <a:gd name="connsiteY22" fmla="*/ 560029 h 918356"/>
              <a:gd name="connsiteX23" fmla="*/ 2727306 w 9517857"/>
              <a:gd name="connsiteY23" fmla="*/ 550698 h 918356"/>
              <a:gd name="connsiteX24" fmla="*/ 3073635 w 9517857"/>
              <a:gd name="connsiteY24" fmla="*/ 491294 h 918356"/>
              <a:gd name="connsiteX25" fmla="*/ 3222071 w 9517857"/>
              <a:gd name="connsiteY25" fmla="*/ 470559 h 918356"/>
              <a:gd name="connsiteX26" fmla="*/ 3349632 w 9517857"/>
              <a:gd name="connsiteY26" fmla="*/ 432583 h 918356"/>
              <a:gd name="connsiteX27" fmla="*/ 3479593 w 9517857"/>
              <a:gd name="connsiteY27" fmla="*/ 390437 h 918356"/>
              <a:gd name="connsiteX28" fmla="*/ 3651428 w 9517857"/>
              <a:gd name="connsiteY28" fmla="*/ 361807 h 918356"/>
              <a:gd name="connsiteX29" fmla="*/ 3844133 w 9517857"/>
              <a:gd name="connsiteY29" fmla="*/ 360648 h 918356"/>
              <a:gd name="connsiteX30" fmla="*/ 3933803 w 9517857"/>
              <a:gd name="connsiteY30" fmla="*/ 357315 h 918356"/>
              <a:gd name="connsiteX31" fmla="*/ 4266740 w 9517857"/>
              <a:gd name="connsiteY31" fmla="*/ 361454 h 918356"/>
              <a:gd name="connsiteX32" fmla="*/ 4512664 w 9517857"/>
              <a:gd name="connsiteY32" fmla="*/ 319948 h 918356"/>
              <a:gd name="connsiteX33" fmla="*/ 4616423 w 9517857"/>
              <a:gd name="connsiteY33" fmla="*/ 290914 h 918356"/>
              <a:gd name="connsiteX34" fmla="*/ 4689163 w 9517857"/>
              <a:gd name="connsiteY34" fmla="*/ 272812 h 918356"/>
              <a:gd name="connsiteX35" fmla="*/ 4783273 w 9517857"/>
              <a:gd name="connsiteY35" fmla="*/ 248463 h 918356"/>
              <a:gd name="connsiteX36" fmla="*/ 4908371 w 9517857"/>
              <a:gd name="connsiteY36" fmla="*/ 243659 h 918356"/>
              <a:gd name="connsiteX37" fmla="*/ 4981173 w 9517857"/>
              <a:gd name="connsiteY37" fmla="*/ 247103 h 918356"/>
              <a:gd name="connsiteX38" fmla="*/ 5060397 w 9517857"/>
              <a:gd name="connsiteY38" fmla="*/ 263688 h 918356"/>
              <a:gd name="connsiteX39" fmla="*/ 5252996 w 9517857"/>
              <a:gd name="connsiteY39" fmla="*/ 270655 h 918356"/>
              <a:gd name="connsiteX40" fmla="*/ 5358056 w 9517857"/>
              <a:gd name="connsiteY40" fmla="*/ 247248 h 918356"/>
              <a:gd name="connsiteX41" fmla="*/ 5426496 w 9517857"/>
              <a:gd name="connsiteY41" fmla="*/ 235142 h 918356"/>
              <a:gd name="connsiteX42" fmla="*/ 5497161 w 9517857"/>
              <a:gd name="connsiteY42" fmla="*/ 228808 h 918356"/>
              <a:gd name="connsiteX43" fmla="*/ 5826043 w 9517857"/>
              <a:gd name="connsiteY43" fmla="*/ 148073 h 918356"/>
              <a:gd name="connsiteX44" fmla="*/ 6007627 w 9517857"/>
              <a:gd name="connsiteY44" fmla="*/ 147126 h 918356"/>
              <a:gd name="connsiteX45" fmla="*/ 6194152 w 9517857"/>
              <a:gd name="connsiteY45" fmla="*/ 151772 h 918356"/>
              <a:gd name="connsiteX46" fmla="*/ 6281379 w 9517857"/>
              <a:gd name="connsiteY46" fmla="*/ 181626 h 918356"/>
              <a:gd name="connsiteX47" fmla="*/ 6489033 w 9517857"/>
              <a:gd name="connsiteY47" fmla="*/ 167648 h 918356"/>
              <a:gd name="connsiteX48" fmla="*/ 6544700 w 9517857"/>
              <a:gd name="connsiteY48" fmla="*/ 167161 h 918356"/>
              <a:gd name="connsiteX49" fmla="*/ 6648353 w 9517857"/>
              <a:gd name="connsiteY49" fmla="*/ 172250 h 918356"/>
              <a:gd name="connsiteX50" fmla="*/ 6736227 w 9517857"/>
              <a:gd name="connsiteY50" fmla="*/ 173216 h 918356"/>
              <a:gd name="connsiteX51" fmla="*/ 6977218 w 9517857"/>
              <a:gd name="connsiteY51" fmla="*/ 184289 h 918356"/>
              <a:gd name="connsiteX52" fmla="*/ 7065221 w 9517857"/>
              <a:gd name="connsiteY52" fmla="*/ 227531 h 918356"/>
              <a:gd name="connsiteX53" fmla="*/ 7358195 w 9517857"/>
              <a:gd name="connsiteY53" fmla="*/ 251740 h 918356"/>
              <a:gd name="connsiteX54" fmla="*/ 7565449 w 9517857"/>
              <a:gd name="connsiteY54" fmla="*/ 258950 h 918356"/>
              <a:gd name="connsiteX55" fmla="*/ 7599285 w 9517857"/>
              <a:gd name="connsiteY55" fmla="*/ 266021 h 918356"/>
              <a:gd name="connsiteX56" fmla="*/ 7644411 w 9517857"/>
              <a:gd name="connsiteY56" fmla="*/ 258986 h 918356"/>
              <a:gd name="connsiteX57" fmla="*/ 7965805 w 9517857"/>
              <a:gd name="connsiteY57" fmla="*/ 200355 h 918356"/>
              <a:gd name="connsiteX58" fmla="*/ 8147401 w 9517857"/>
              <a:gd name="connsiteY58" fmla="*/ 205617 h 918356"/>
              <a:gd name="connsiteX59" fmla="*/ 8256033 w 9517857"/>
              <a:gd name="connsiteY59" fmla="*/ 193713 h 918356"/>
              <a:gd name="connsiteX60" fmla="*/ 8614948 w 9517857"/>
              <a:gd name="connsiteY60" fmla="*/ 168247 h 918356"/>
              <a:gd name="connsiteX61" fmla="*/ 8715976 w 9517857"/>
              <a:gd name="connsiteY61" fmla="*/ 178374 h 918356"/>
              <a:gd name="connsiteX62" fmla="*/ 8778827 w 9517857"/>
              <a:gd name="connsiteY62" fmla="*/ 172936 h 918356"/>
              <a:gd name="connsiteX63" fmla="*/ 8855248 w 9517857"/>
              <a:gd name="connsiteY63" fmla="*/ 143149 h 918356"/>
              <a:gd name="connsiteX64" fmla="*/ 9010380 w 9517857"/>
              <a:gd name="connsiteY64" fmla="*/ 91891 h 918356"/>
              <a:gd name="connsiteX65" fmla="*/ 9110856 w 9517857"/>
              <a:gd name="connsiteY65" fmla="*/ 70997 h 918356"/>
              <a:gd name="connsiteX66" fmla="*/ 9268817 w 9517857"/>
              <a:gd name="connsiteY66" fmla="*/ 53082 h 918356"/>
              <a:gd name="connsiteX67" fmla="*/ 9316667 w 9517857"/>
              <a:gd name="connsiteY67" fmla="*/ 45047 h 918356"/>
              <a:gd name="connsiteX68" fmla="*/ 9428209 w 9517857"/>
              <a:gd name="connsiteY68" fmla="*/ 29923 h 918356"/>
              <a:gd name="connsiteX69" fmla="*/ 9488916 w 9517857"/>
              <a:gd name="connsiteY6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58674 w 9517857"/>
              <a:gd name="connsiteY6" fmla="*/ 890322 h 918356"/>
              <a:gd name="connsiteX7" fmla="*/ 275005 w 9517857"/>
              <a:gd name="connsiteY7" fmla="*/ 823579 h 918356"/>
              <a:gd name="connsiteX8" fmla="*/ 587824 w 9517857"/>
              <a:gd name="connsiteY8" fmla="*/ 798195 h 918356"/>
              <a:gd name="connsiteX9" fmla="*/ 752936 w 9517857"/>
              <a:gd name="connsiteY9" fmla="*/ 742843 h 918356"/>
              <a:gd name="connsiteX10" fmla="*/ 855732 w 9517857"/>
              <a:gd name="connsiteY10" fmla="*/ 731068 h 918356"/>
              <a:gd name="connsiteX11" fmla="*/ 901402 w 9517857"/>
              <a:gd name="connsiteY11" fmla="*/ 729045 h 918356"/>
              <a:gd name="connsiteX12" fmla="*/ 930946 w 9517857"/>
              <a:gd name="connsiteY12" fmla="*/ 734046 h 918356"/>
              <a:gd name="connsiteX13" fmla="*/ 986250 w 9517857"/>
              <a:gd name="connsiteY13" fmla="*/ 713530 h 918356"/>
              <a:gd name="connsiteX14" fmla="*/ 1013752 w 9517857"/>
              <a:gd name="connsiteY14" fmla="*/ 713361 h 918356"/>
              <a:gd name="connsiteX15" fmla="*/ 1142754 w 9517857"/>
              <a:gd name="connsiteY15" fmla="*/ 725374 h 918356"/>
              <a:gd name="connsiteX16" fmla="*/ 1218120 w 9517857"/>
              <a:gd name="connsiteY16" fmla="*/ 713280 h 918356"/>
              <a:gd name="connsiteX17" fmla="*/ 1580688 w 9517857"/>
              <a:gd name="connsiteY17" fmla="*/ 693697 h 918356"/>
              <a:gd name="connsiteX18" fmla="*/ 2054652 w 9517857"/>
              <a:gd name="connsiteY18" fmla="*/ 656648 h 918356"/>
              <a:gd name="connsiteX19" fmla="*/ 2135144 w 9517857"/>
              <a:gd name="connsiteY19" fmla="*/ 636501 h 918356"/>
              <a:gd name="connsiteX20" fmla="*/ 2440292 w 9517857"/>
              <a:gd name="connsiteY20" fmla="*/ 593862 h 918356"/>
              <a:gd name="connsiteX21" fmla="*/ 2547829 w 9517857"/>
              <a:gd name="connsiteY21" fmla="*/ 566150 h 918356"/>
              <a:gd name="connsiteX22" fmla="*/ 2693698 w 9517857"/>
              <a:gd name="connsiteY22" fmla="*/ 560029 h 918356"/>
              <a:gd name="connsiteX23" fmla="*/ 2727306 w 9517857"/>
              <a:gd name="connsiteY23" fmla="*/ 550698 h 918356"/>
              <a:gd name="connsiteX24" fmla="*/ 3073635 w 9517857"/>
              <a:gd name="connsiteY24" fmla="*/ 491294 h 918356"/>
              <a:gd name="connsiteX25" fmla="*/ 3222071 w 9517857"/>
              <a:gd name="connsiteY25" fmla="*/ 470559 h 918356"/>
              <a:gd name="connsiteX26" fmla="*/ 3349632 w 9517857"/>
              <a:gd name="connsiteY26" fmla="*/ 432583 h 918356"/>
              <a:gd name="connsiteX27" fmla="*/ 3479593 w 9517857"/>
              <a:gd name="connsiteY27" fmla="*/ 390437 h 918356"/>
              <a:gd name="connsiteX28" fmla="*/ 3651428 w 9517857"/>
              <a:gd name="connsiteY28" fmla="*/ 361807 h 918356"/>
              <a:gd name="connsiteX29" fmla="*/ 3844133 w 9517857"/>
              <a:gd name="connsiteY29" fmla="*/ 360648 h 918356"/>
              <a:gd name="connsiteX30" fmla="*/ 3933803 w 9517857"/>
              <a:gd name="connsiteY30" fmla="*/ 357315 h 918356"/>
              <a:gd name="connsiteX31" fmla="*/ 4266740 w 9517857"/>
              <a:gd name="connsiteY31" fmla="*/ 361454 h 918356"/>
              <a:gd name="connsiteX32" fmla="*/ 4512664 w 9517857"/>
              <a:gd name="connsiteY32" fmla="*/ 319948 h 918356"/>
              <a:gd name="connsiteX33" fmla="*/ 4616423 w 9517857"/>
              <a:gd name="connsiteY33" fmla="*/ 290914 h 918356"/>
              <a:gd name="connsiteX34" fmla="*/ 4689163 w 9517857"/>
              <a:gd name="connsiteY34" fmla="*/ 272812 h 918356"/>
              <a:gd name="connsiteX35" fmla="*/ 4783273 w 9517857"/>
              <a:gd name="connsiteY35" fmla="*/ 248463 h 918356"/>
              <a:gd name="connsiteX36" fmla="*/ 4908371 w 9517857"/>
              <a:gd name="connsiteY36" fmla="*/ 243659 h 918356"/>
              <a:gd name="connsiteX37" fmla="*/ 4981173 w 9517857"/>
              <a:gd name="connsiteY37" fmla="*/ 247103 h 918356"/>
              <a:gd name="connsiteX38" fmla="*/ 5060397 w 9517857"/>
              <a:gd name="connsiteY38" fmla="*/ 263688 h 918356"/>
              <a:gd name="connsiteX39" fmla="*/ 5252996 w 9517857"/>
              <a:gd name="connsiteY39" fmla="*/ 270655 h 918356"/>
              <a:gd name="connsiteX40" fmla="*/ 5358056 w 9517857"/>
              <a:gd name="connsiteY40" fmla="*/ 247248 h 918356"/>
              <a:gd name="connsiteX41" fmla="*/ 5426496 w 9517857"/>
              <a:gd name="connsiteY41" fmla="*/ 235142 h 918356"/>
              <a:gd name="connsiteX42" fmla="*/ 5497161 w 9517857"/>
              <a:gd name="connsiteY42" fmla="*/ 228808 h 918356"/>
              <a:gd name="connsiteX43" fmla="*/ 5826043 w 9517857"/>
              <a:gd name="connsiteY43" fmla="*/ 148073 h 918356"/>
              <a:gd name="connsiteX44" fmla="*/ 6007627 w 9517857"/>
              <a:gd name="connsiteY44" fmla="*/ 147126 h 918356"/>
              <a:gd name="connsiteX45" fmla="*/ 6194152 w 9517857"/>
              <a:gd name="connsiteY45" fmla="*/ 151772 h 918356"/>
              <a:gd name="connsiteX46" fmla="*/ 6281379 w 9517857"/>
              <a:gd name="connsiteY46" fmla="*/ 181626 h 918356"/>
              <a:gd name="connsiteX47" fmla="*/ 6489033 w 9517857"/>
              <a:gd name="connsiteY47" fmla="*/ 167648 h 918356"/>
              <a:gd name="connsiteX48" fmla="*/ 6544700 w 9517857"/>
              <a:gd name="connsiteY48" fmla="*/ 167161 h 918356"/>
              <a:gd name="connsiteX49" fmla="*/ 6648353 w 9517857"/>
              <a:gd name="connsiteY49" fmla="*/ 172250 h 918356"/>
              <a:gd name="connsiteX50" fmla="*/ 6736227 w 9517857"/>
              <a:gd name="connsiteY50" fmla="*/ 173216 h 918356"/>
              <a:gd name="connsiteX51" fmla="*/ 6977218 w 9517857"/>
              <a:gd name="connsiteY51" fmla="*/ 184289 h 918356"/>
              <a:gd name="connsiteX52" fmla="*/ 7065221 w 9517857"/>
              <a:gd name="connsiteY52" fmla="*/ 227531 h 918356"/>
              <a:gd name="connsiteX53" fmla="*/ 7358195 w 9517857"/>
              <a:gd name="connsiteY53" fmla="*/ 251740 h 918356"/>
              <a:gd name="connsiteX54" fmla="*/ 7565449 w 9517857"/>
              <a:gd name="connsiteY54" fmla="*/ 258950 h 918356"/>
              <a:gd name="connsiteX55" fmla="*/ 7599285 w 9517857"/>
              <a:gd name="connsiteY55" fmla="*/ 266021 h 918356"/>
              <a:gd name="connsiteX56" fmla="*/ 7644411 w 9517857"/>
              <a:gd name="connsiteY56" fmla="*/ 258986 h 918356"/>
              <a:gd name="connsiteX57" fmla="*/ 7965805 w 9517857"/>
              <a:gd name="connsiteY57" fmla="*/ 200355 h 918356"/>
              <a:gd name="connsiteX58" fmla="*/ 8147401 w 9517857"/>
              <a:gd name="connsiteY58" fmla="*/ 205617 h 918356"/>
              <a:gd name="connsiteX59" fmla="*/ 8256033 w 9517857"/>
              <a:gd name="connsiteY59" fmla="*/ 193713 h 918356"/>
              <a:gd name="connsiteX60" fmla="*/ 8614948 w 9517857"/>
              <a:gd name="connsiteY60" fmla="*/ 168247 h 918356"/>
              <a:gd name="connsiteX61" fmla="*/ 8715976 w 9517857"/>
              <a:gd name="connsiteY61" fmla="*/ 178374 h 918356"/>
              <a:gd name="connsiteX62" fmla="*/ 8778827 w 9517857"/>
              <a:gd name="connsiteY62" fmla="*/ 172936 h 918356"/>
              <a:gd name="connsiteX63" fmla="*/ 8855248 w 9517857"/>
              <a:gd name="connsiteY63" fmla="*/ 143149 h 918356"/>
              <a:gd name="connsiteX64" fmla="*/ 9010380 w 9517857"/>
              <a:gd name="connsiteY64" fmla="*/ 91891 h 918356"/>
              <a:gd name="connsiteX65" fmla="*/ 9110856 w 9517857"/>
              <a:gd name="connsiteY65" fmla="*/ 70997 h 918356"/>
              <a:gd name="connsiteX66" fmla="*/ 9268817 w 9517857"/>
              <a:gd name="connsiteY66" fmla="*/ 53082 h 918356"/>
              <a:gd name="connsiteX67" fmla="*/ 9316667 w 9517857"/>
              <a:gd name="connsiteY67" fmla="*/ 45047 h 918356"/>
              <a:gd name="connsiteX68" fmla="*/ 9428209 w 9517857"/>
              <a:gd name="connsiteY68" fmla="*/ 29923 h 918356"/>
              <a:gd name="connsiteX69" fmla="*/ 9488916 w 9517857"/>
              <a:gd name="connsiteY69"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135144 w 9517857"/>
              <a:gd name="connsiteY18" fmla="*/ 636501 h 918356"/>
              <a:gd name="connsiteX19" fmla="*/ 2440292 w 9517857"/>
              <a:gd name="connsiteY19" fmla="*/ 593862 h 918356"/>
              <a:gd name="connsiteX20" fmla="*/ 2547829 w 9517857"/>
              <a:gd name="connsiteY20" fmla="*/ 566150 h 918356"/>
              <a:gd name="connsiteX21" fmla="*/ 2693698 w 9517857"/>
              <a:gd name="connsiteY21" fmla="*/ 560029 h 918356"/>
              <a:gd name="connsiteX22" fmla="*/ 2727306 w 9517857"/>
              <a:gd name="connsiteY22" fmla="*/ 550698 h 918356"/>
              <a:gd name="connsiteX23" fmla="*/ 3073635 w 9517857"/>
              <a:gd name="connsiteY23" fmla="*/ 491294 h 918356"/>
              <a:gd name="connsiteX24" fmla="*/ 3222071 w 9517857"/>
              <a:gd name="connsiteY24" fmla="*/ 470559 h 918356"/>
              <a:gd name="connsiteX25" fmla="*/ 3349632 w 9517857"/>
              <a:gd name="connsiteY25" fmla="*/ 432583 h 918356"/>
              <a:gd name="connsiteX26" fmla="*/ 3479593 w 9517857"/>
              <a:gd name="connsiteY26" fmla="*/ 390437 h 918356"/>
              <a:gd name="connsiteX27" fmla="*/ 3651428 w 9517857"/>
              <a:gd name="connsiteY27" fmla="*/ 361807 h 918356"/>
              <a:gd name="connsiteX28" fmla="*/ 3844133 w 9517857"/>
              <a:gd name="connsiteY28" fmla="*/ 360648 h 918356"/>
              <a:gd name="connsiteX29" fmla="*/ 3933803 w 9517857"/>
              <a:gd name="connsiteY29" fmla="*/ 357315 h 918356"/>
              <a:gd name="connsiteX30" fmla="*/ 4266740 w 9517857"/>
              <a:gd name="connsiteY30" fmla="*/ 361454 h 918356"/>
              <a:gd name="connsiteX31" fmla="*/ 4512664 w 9517857"/>
              <a:gd name="connsiteY31" fmla="*/ 319948 h 918356"/>
              <a:gd name="connsiteX32" fmla="*/ 4616423 w 9517857"/>
              <a:gd name="connsiteY32" fmla="*/ 290914 h 918356"/>
              <a:gd name="connsiteX33" fmla="*/ 4689163 w 9517857"/>
              <a:gd name="connsiteY33" fmla="*/ 272812 h 918356"/>
              <a:gd name="connsiteX34" fmla="*/ 4783273 w 9517857"/>
              <a:gd name="connsiteY34" fmla="*/ 248463 h 918356"/>
              <a:gd name="connsiteX35" fmla="*/ 4908371 w 9517857"/>
              <a:gd name="connsiteY35" fmla="*/ 243659 h 918356"/>
              <a:gd name="connsiteX36" fmla="*/ 4981173 w 9517857"/>
              <a:gd name="connsiteY36" fmla="*/ 247103 h 918356"/>
              <a:gd name="connsiteX37" fmla="*/ 5060397 w 9517857"/>
              <a:gd name="connsiteY37" fmla="*/ 263688 h 918356"/>
              <a:gd name="connsiteX38" fmla="*/ 5252996 w 9517857"/>
              <a:gd name="connsiteY38" fmla="*/ 270655 h 918356"/>
              <a:gd name="connsiteX39" fmla="*/ 5358056 w 9517857"/>
              <a:gd name="connsiteY39" fmla="*/ 247248 h 918356"/>
              <a:gd name="connsiteX40" fmla="*/ 5426496 w 9517857"/>
              <a:gd name="connsiteY40" fmla="*/ 235142 h 918356"/>
              <a:gd name="connsiteX41" fmla="*/ 5497161 w 9517857"/>
              <a:gd name="connsiteY41" fmla="*/ 228808 h 918356"/>
              <a:gd name="connsiteX42" fmla="*/ 5826043 w 9517857"/>
              <a:gd name="connsiteY42" fmla="*/ 148073 h 918356"/>
              <a:gd name="connsiteX43" fmla="*/ 6007627 w 9517857"/>
              <a:gd name="connsiteY43" fmla="*/ 147126 h 918356"/>
              <a:gd name="connsiteX44" fmla="*/ 6194152 w 9517857"/>
              <a:gd name="connsiteY44" fmla="*/ 151772 h 918356"/>
              <a:gd name="connsiteX45" fmla="*/ 6281379 w 9517857"/>
              <a:gd name="connsiteY45" fmla="*/ 181626 h 918356"/>
              <a:gd name="connsiteX46" fmla="*/ 6489033 w 9517857"/>
              <a:gd name="connsiteY46" fmla="*/ 167648 h 918356"/>
              <a:gd name="connsiteX47" fmla="*/ 6544700 w 9517857"/>
              <a:gd name="connsiteY47" fmla="*/ 167161 h 918356"/>
              <a:gd name="connsiteX48" fmla="*/ 6648353 w 9517857"/>
              <a:gd name="connsiteY48" fmla="*/ 172250 h 918356"/>
              <a:gd name="connsiteX49" fmla="*/ 6736227 w 9517857"/>
              <a:gd name="connsiteY49" fmla="*/ 173216 h 918356"/>
              <a:gd name="connsiteX50" fmla="*/ 6977218 w 9517857"/>
              <a:gd name="connsiteY50" fmla="*/ 184289 h 918356"/>
              <a:gd name="connsiteX51" fmla="*/ 7065221 w 9517857"/>
              <a:gd name="connsiteY51" fmla="*/ 227531 h 918356"/>
              <a:gd name="connsiteX52" fmla="*/ 7358195 w 9517857"/>
              <a:gd name="connsiteY52" fmla="*/ 251740 h 918356"/>
              <a:gd name="connsiteX53" fmla="*/ 7565449 w 9517857"/>
              <a:gd name="connsiteY53" fmla="*/ 258950 h 918356"/>
              <a:gd name="connsiteX54" fmla="*/ 7599285 w 9517857"/>
              <a:gd name="connsiteY54" fmla="*/ 266021 h 918356"/>
              <a:gd name="connsiteX55" fmla="*/ 7644411 w 9517857"/>
              <a:gd name="connsiteY55" fmla="*/ 258986 h 918356"/>
              <a:gd name="connsiteX56" fmla="*/ 7965805 w 9517857"/>
              <a:gd name="connsiteY56" fmla="*/ 200355 h 918356"/>
              <a:gd name="connsiteX57" fmla="*/ 8147401 w 9517857"/>
              <a:gd name="connsiteY57" fmla="*/ 205617 h 918356"/>
              <a:gd name="connsiteX58" fmla="*/ 8256033 w 9517857"/>
              <a:gd name="connsiteY58" fmla="*/ 193713 h 918356"/>
              <a:gd name="connsiteX59" fmla="*/ 8614948 w 9517857"/>
              <a:gd name="connsiteY59" fmla="*/ 168247 h 918356"/>
              <a:gd name="connsiteX60" fmla="*/ 8715976 w 9517857"/>
              <a:gd name="connsiteY60" fmla="*/ 178374 h 918356"/>
              <a:gd name="connsiteX61" fmla="*/ 8778827 w 9517857"/>
              <a:gd name="connsiteY61" fmla="*/ 172936 h 918356"/>
              <a:gd name="connsiteX62" fmla="*/ 8855248 w 9517857"/>
              <a:gd name="connsiteY62" fmla="*/ 143149 h 918356"/>
              <a:gd name="connsiteX63" fmla="*/ 9010380 w 9517857"/>
              <a:gd name="connsiteY63" fmla="*/ 91891 h 918356"/>
              <a:gd name="connsiteX64" fmla="*/ 9110856 w 9517857"/>
              <a:gd name="connsiteY64" fmla="*/ 70997 h 918356"/>
              <a:gd name="connsiteX65" fmla="*/ 9268817 w 9517857"/>
              <a:gd name="connsiteY65" fmla="*/ 53082 h 918356"/>
              <a:gd name="connsiteX66" fmla="*/ 9316667 w 9517857"/>
              <a:gd name="connsiteY66" fmla="*/ 45047 h 918356"/>
              <a:gd name="connsiteX67" fmla="*/ 9428209 w 9517857"/>
              <a:gd name="connsiteY67" fmla="*/ 29923 h 918356"/>
              <a:gd name="connsiteX68" fmla="*/ 9488916 w 9517857"/>
              <a:gd name="connsiteY68"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4981173 w 9517857"/>
              <a:gd name="connsiteY35" fmla="*/ 247103 h 918356"/>
              <a:gd name="connsiteX36" fmla="*/ 5060397 w 9517857"/>
              <a:gd name="connsiteY36" fmla="*/ 263688 h 918356"/>
              <a:gd name="connsiteX37" fmla="*/ 5252996 w 9517857"/>
              <a:gd name="connsiteY37" fmla="*/ 270655 h 918356"/>
              <a:gd name="connsiteX38" fmla="*/ 5358056 w 9517857"/>
              <a:gd name="connsiteY38" fmla="*/ 247248 h 918356"/>
              <a:gd name="connsiteX39" fmla="*/ 5426496 w 9517857"/>
              <a:gd name="connsiteY39" fmla="*/ 235142 h 918356"/>
              <a:gd name="connsiteX40" fmla="*/ 5497161 w 9517857"/>
              <a:gd name="connsiteY40" fmla="*/ 228808 h 918356"/>
              <a:gd name="connsiteX41" fmla="*/ 5826043 w 9517857"/>
              <a:gd name="connsiteY41" fmla="*/ 148073 h 918356"/>
              <a:gd name="connsiteX42" fmla="*/ 6007627 w 9517857"/>
              <a:gd name="connsiteY42" fmla="*/ 147126 h 918356"/>
              <a:gd name="connsiteX43" fmla="*/ 6194152 w 9517857"/>
              <a:gd name="connsiteY43" fmla="*/ 151772 h 918356"/>
              <a:gd name="connsiteX44" fmla="*/ 6281379 w 9517857"/>
              <a:gd name="connsiteY44" fmla="*/ 181626 h 918356"/>
              <a:gd name="connsiteX45" fmla="*/ 6489033 w 9517857"/>
              <a:gd name="connsiteY45" fmla="*/ 167648 h 918356"/>
              <a:gd name="connsiteX46" fmla="*/ 6544700 w 9517857"/>
              <a:gd name="connsiteY46" fmla="*/ 167161 h 918356"/>
              <a:gd name="connsiteX47" fmla="*/ 6648353 w 9517857"/>
              <a:gd name="connsiteY47" fmla="*/ 172250 h 918356"/>
              <a:gd name="connsiteX48" fmla="*/ 6736227 w 9517857"/>
              <a:gd name="connsiteY48" fmla="*/ 173216 h 918356"/>
              <a:gd name="connsiteX49" fmla="*/ 6977218 w 9517857"/>
              <a:gd name="connsiteY49" fmla="*/ 184289 h 918356"/>
              <a:gd name="connsiteX50" fmla="*/ 7065221 w 9517857"/>
              <a:gd name="connsiteY50" fmla="*/ 227531 h 918356"/>
              <a:gd name="connsiteX51" fmla="*/ 7358195 w 9517857"/>
              <a:gd name="connsiteY51" fmla="*/ 251740 h 918356"/>
              <a:gd name="connsiteX52" fmla="*/ 7565449 w 9517857"/>
              <a:gd name="connsiteY52" fmla="*/ 258950 h 918356"/>
              <a:gd name="connsiteX53" fmla="*/ 7599285 w 9517857"/>
              <a:gd name="connsiteY53" fmla="*/ 266021 h 918356"/>
              <a:gd name="connsiteX54" fmla="*/ 7644411 w 9517857"/>
              <a:gd name="connsiteY54" fmla="*/ 258986 h 918356"/>
              <a:gd name="connsiteX55" fmla="*/ 7965805 w 9517857"/>
              <a:gd name="connsiteY55" fmla="*/ 200355 h 918356"/>
              <a:gd name="connsiteX56" fmla="*/ 8147401 w 9517857"/>
              <a:gd name="connsiteY56" fmla="*/ 205617 h 918356"/>
              <a:gd name="connsiteX57" fmla="*/ 8256033 w 9517857"/>
              <a:gd name="connsiteY57" fmla="*/ 193713 h 918356"/>
              <a:gd name="connsiteX58" fmla="*/ 8614948 w 9517857"/>
              <a:gd name="connsiteY58" fmla="*/ 168247 h 918356"/>
              <a:gd name="connsiteX59" fmla="*/ 8715976 w 9517857"/>
              <a:gd name="connsiteY59" fmla="*/ 178374 h 918356"/>
              <a:gd name="connsiteX60" fmla="*/ 8778827 w 9517857"/>
              <a:gd name="connsiteY60" fmla="*/ 172936 h 918356"/>
              <a:gd name="connsiteX61" fmla="*/ 8855248 w 9517857"/>
              <a:gd name="connsiteY61" fmla="*/ 143149 h 918356"/>
              <a:gd name="connsiteX62" fmla="*/ 9010380 w 9517857"/>
              <a:gd name="connsiteY62" fmla="*/ 91891 h 918356"/>
              <a:gd name="connsiteX63" fmla="*/ 9110856 w 9517857"/>
              <a:gd name="connsiteY63" fmla="*/ 70997 h 918356"/>
              <a:gd name="connsiteX64" fmla="*/ 9268817 w 9517857"/>
              <a:gd name="connsiteY64" fmla="*/ 53082 h 918356"/>
              <a:gd name="connsiteX65" fmla="*/ 9316667 w 9517857"/>
              <a:gd name="connsiteY65" fmla="*/ 45047 h 918356"/>
              <a:gd name="connsiteX66" fmla="*/ 9428209 w 9517857"/>
              <a:gd name="connsiteY66" fmla="*/ 29923 h 918356"/>
              <a:gd name="connsiteX67" fmla="*/ 9488916 w 9517857"/>
              <a:gd name="connsiteY67"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689163 w 9517857"/>
              <a:gd name="connsiteY32" fmla="*/ 272812 h 918356"/>
              <a:gd name="connsiteX33" fmla="*/ 4783273 w 9517857"/>
              <a:gd name="connsiteY33" fmla="*/ 248463 h 918356"/>
              <a:gd name="connsiteX34" fmla="*/ 4908371 w 9517857"/>
              <a:gd name="connsiteY34" fmla="*/ 243659 h 918356"/>
              <a:gd name="connsiteX35" fmla="*/ 5060397 w 9517857"/>
              <a:gd name="connsiteY35" fmla="*/ 263688 h 918356"/>
              <a:gd name="connsiteX36" fmla="*/ 5252996 w 9517857"/>
              <a:gd name="connsiteY36" fmla="*/ 270655 h 918356"/>
              <a:gd name="connsiteX37" fmla="*/ 5358056 w 9517857"/>
              <a:gd name="connsiteY37" fmla="*/ 247248 h 918356"/>
              <a:gd name="connsiteX38" fmla="*/ 5426496 w 9517857"/>
              <a:gd name="connsiteY38" fmla="*/ 235142 h 918356"/>
              <a:gd name="connsiteX39" fmla="*/ 5497161 w 9517857"/>
              <a:gd name="connsiteY39" fmla="*/ 228808 h 918356"/>
              <a:gd name="connsiteX40" fmla="*/ 5826043 w 9517857"/>
              <a:gd name="connsiteY40" fmla="*/ 148073 h 918356"/>
              <a:gd name="connsiteX41" fmla="*/ 6007627 w 9517857"/>
              <a:gd name="connsiteY41" fmla="*/ 147126 h 918356"/>
              <a:gd name="connsiteX42" fmla="*/ 6194152 w 9517857"/>
              <a:gd name="connsiteY42" fmla="*/ 151772 h 918356"/>
              <a:gd name="connsiteX43" fmla="*/ 6281379 w 9517857"/>
              <a:gd name="connsiteY43" fmla="*/ 181626 h 918356"/>
              <a:gd name="connsiteX44" fmla="*/ 6489033 w 9517857"/>
              <a:gd name="connsiteY44" fmla="*/ 167648 h 918356"/>
              <a:gd name="connsiteX45" fmla="*/ 6544700 w 9517857"/>
              <a:gd name="connsiteY45" fmla="*/ 167161 h 918356"/>
              <a:gd name="connsiteX46" fmla="*/ 6648353 w 9517857"/>
              <a:gd name="connsiteY46" fmla="*/ 172250 h 918356"/>
              <a:gd name="connsiteX47" fmla="*/ 6736227 w 9517857"/>
              <a:gd name="connsiteY47" fmla="*/ 173216 h 918356"/>
              <a:gd name="connsiteX48" fmla="*/ 6977218 w 9517857"/>
              <a:gd name="connsiteY48" fmla="*/ 184289 h 918356"/>
              <a:gd name="connsiteX49" fmla="*/ 7065221 w 9517857"/>
              <a:gd name="connsiteY49" fmla="*/ 227531 h 918356"/>
              <a:gd name="connsiteX50" fmla="*/ 7358195 w 9517857"/>
              <a:gd name="connsiteY50" fmla="*/ 251740 h 918356"/>
              <a:gd name="connsiteX51" fmla="*/ 7565449 w 9517857"/>
              <a:gd name="connsiteY51" fmla="*/ 258950 h 918356"/>
              <a:gd name="connsiteX52" fmla="*/ 7599285 w 9517857"/>
              <a:gd name="connsiteY52" fmla="*/ 266021 h 918356"/>
              <a:gd name="connsiteX53" fmla="*/ 7644411 w 9517857"/>
              <a:gd name="connsiteY53" fmla="*/ 258986 h 918356"/>
              <a:gd name="connsiteX54" fmla="*/ 7965805 w 9517857"/>
              <a:gd name="connsiteY54" fmla="*/ 200355 h 918356"/>
              <a:gd name="connsiteX55" fmla="*/ 8147401 w 9517857"/>
              <a:gd name="connsiteY55" fmla="*/ 205617 h 918356"/>
              <a:gd name="connsiteX56" fmla="*/ 8256033 w 9517857"/>
              <a:gd name="connsiteY56" fmla="*/ 193713 h 918356"/>
              <a:gd name="connsiteX57" fmla="*/ 8614948 w 9517857"/>
              <a:gd name="connsiteY57" fmla="*/ 168247 h 918356"/>
              <a:gd name="connsiteX58" fmla="*/ 8715976 w 9517857"/>
              <a:gd name="connsiteY58" fmla="*/ 178374 h 918356"/>
              <a:gd name="connsiteX59" fmla="*/ 8778827 w 9517857"/>
              <a:gd name="connsiteY59" fmla="*/ 172936 h 918356"/>
              <a:gd name="connsiteX60" fmla="*/ 8855248 w 9517857"/>
              <a:gd name="connsiteY60" fmla="*/ 143149 h 918356"/>
              <a:gd name="connsiteX61" fmla="*/ 9010380 w 9517857"/>
              <a:gd name="connsiteY61" fmla="*/ 91891 h 918356"/>
              <a:gd name="connsiteX62" fmla="*/ 9110856 w 9517857"/>
              <a:gd name="connsiteY62" fmla="*/ 70997 h 918356"/>
              <a:gd name="connsiteX63" fmla="*/ 9268817 w 9517857"/>
              <a:gd name="connsiteY63" fmla="*/ 53082 h 918356"/>
              <a:gd name="connsiteX64" fmla="*/ 9316667 w 9517857"/>
              <a:gd name="connsiteY64" fmla="*/ 45047 h 918356"/>
              <a:gd name="connsiteX65" fmla="*/ 9428209 w 9517857"/>
              <a:gd name="connsiteY65" fmla="*/ 29923 h 918356"/>
              <a:gd name="connsiteX66" fmla="*/ 9488916 w 9517857"/>
              <a:gd name="connsiteY66"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65449 w 9517857"/>
              <a:gd name="connsiteY50" fmla="*/ 258950 h 918356"/>
              <a:gd name="connsiteX51" fmla="*/ 7599285 w 9517857"/>
              <a:gd name="connsiteY51" fmla="*/ 266021 h 918356"/>
              <a:gd name="connsiteX52" fmla="*/ 7644411 w 9517857"/>
              <a:gd name="connsiteY52" fmla="*/ 258986 h 918356"/>
              <a:gd name="connsiteX53" fmla="*/ 7965805 w 9517857"/>
              <a:gd name="connsiteY53" fmla="*/ 200355 h 918356"/>
              <a:gd name="connsiteX54" fmla="*/ 8147401 w 9517857"/>
              <a:gd name="connsiteY54" fmla="*/ 205617 h 918356"/>
              <a:gd name="connsiteX55" fmla="*/ 8256033 w 9517857"/>
              <a:gd name="connsiteY55" fmla="*/ 193713 h 918356"/>
              <a:gd name="connsiteX56" fmla="*/ 8614948 w 9517857"/>
              <a:gd name="connsiteY56" fmla="*/ 168247 h 918356"/>
              <a:gd name="connsiteX57" fmla="*/ 8715976 w 9517857"/>
              <a:gd name="connsiteY57" fmla="*/ 178374 h 918356"/>
              <a:gd name="connsiteX58" fmla="*/ 8778827 w 9517857"/>
              <a:gd name="connsiteY58" fmla="*/ 172936 h 918356"/>
              <a:gd name="connsiteX59" fmla="*/ 8855248 w 9517857"/>
              <a:gd name="connsiteY59" fmla="*/ 143149 h 918356"/>
              <a:gd name="connsiteX60" fmla="*/ 9010380 w 9517857"/>
              <a:gd name="connsiteY60" fmla="*/ 91891 h 918356"/>
              <a:gd name="connsiteX61" fmla="*/ 9110856 w 9517857"/>
              <a:gd name="connsiteY61" fmla="*/ 70997 h 918356"/>
              <a:gd name="connsiteX62" fmla="*/ 9268817 w 9517857"/>
              <a:gd name="connsiteY62" fmla="*/ 53082 h 918356"/>
              <a:gd name="connsiteX63" fmla="*/ 9316667 w 9517857"/>
              <a:gd name="connsiteY63" fmla="*/ 45047 h 918356"/>
              <a:gd name="connsiteX64" fmla="*/ 9428209 w 9517857"/>
              <a:gd name="connsiteY64" fmla="*/ 29923 h 918356"/>
              <a:gd name="connsiteX65" fmla="*/ 9488916 w 9517857"/>
              <a:gd name="connsiteY65"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48353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633497 w 9517857"/>
              <a:gd name="connsiteY45" fmla="*/ 172250 h 918356"/>
              <a:gd name="connsiteX46" fmla="*/ 6736227 w 9517857"/>
              <a:gd name="connsiteY46" fmla="*/ 173216 h 918356"/>
              <a:gd name="connsiteX47" fmla="*/ 6977218 w 9517857"/>
              <a:gd name="connsiteY47" fmla="*/ 184289 h 918356"/>
              <a:gd name="connsiteX48" fmla="*/ 7065221 w 9517857"/>
              <a:gd name="connsiteY48" fmla="*/ 227531 h 918356"/>
              <a:gd name="connsiteX49" fmla="*/ 7358195 w 9517857"/>
              <a:gd name="connsiteY49" fmla="*/ 251740 h 918356"/>
              <a:gd name="connsiteX50" fmla="*/ 7599285 w 9517857"/>
              <a:gd name="connsiteY50" fmla="*/ 266021 h 918356"/>
              <a:gd name="connsiteX51" fmla="*/ 7644411 w 9517857"/>
              <a:gd name="connsiteY51" fmla="*/ 258986 h 918356"/>
              <a:gd name="connsiteX52" fmla="*/ 7965805 w 9517857"/>
              <a:gd name="connsiteY52" fmla="*/ 200355 h 918356"/>
              <a:gd name="connsiteX53" fmla="*/ 8147401 w 9517857"/>
              <a:gd name="connsiteY53" fmla="*/ 205617 h 918356"/>
              <a:gd name="connsiteX54" fmla="*/ 8256033 w 9517857"/>
              <a:gd name="connsiteY54" fmla="*/ 193713 h 918356"/>
              <a:gd name="connsiteX55" fmla="*/ 8614948 w 9517857"/>
              <a:gd name="connsiteY55" fmla="*/ 168247 h 918356"/>
              <a:gd name="connsiteX56" fmla="*/ 8715976 w 9517857"/>
              <a:gd name="connsiteY56" fmla="*/ 178374 h 918356"/>
              <a:gd name="connsiteX57" fmla="*/ 8778827 w 9517857"/>
              <a:gd name="connsiteY57" fmla="*/ 172936 h 918356"/>
              <a:gd name="connsiteX58" fmla="*/ 8855248 w 9517857"/>
              <a:gd name="connsiteY58" fmla="*/ 143149 h 918356"/>
              <a:gd name="connsiteX59" fmla="*/ 9010380 w 9517857"/>
              <a:gd name="connsiteY59" fmla="*/ 91891 h 918356"/>
              <a:gd name="connsiteX60" fmla="*/ 9110856 w 9517857"/>
              <a:gd name="connsiteY60" fmla="*/ 70997 h 918356"/>
              <a:gd name="connsiteX61" fmla="*/ 9268817 w 9517857"/>
              <a:gd name="connsiteY61" fmla="*/ 53082 h 918356"/>
              <a:gd name="connsiteX62" fmla="*/ 9316667 w 9517857"/>
              <a:gd name="connsiteY62" fmla="*/ 45047 h 918356"/>
              <a:gd name="connsiteX63" fmla="*/ 9428209 w 9517857"/>
              <a:gd name="connsiteY63" fmla="*/ 29923 h 918356"/>
              <a:gd name="connsiteX64" fmla="*/ 9488916 w 9517857"/>
              <a:gd name="connsiteY64"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736227 w 9517857"/>
              <a:gd name="connsiteY45" fmla="*/ 173216 h 918356"/>
              <a:gd name="connsiteX46" fmla="*/ 6977218 w 9517857"/>
              <a:gd name="connsiteY46" fmla="*/ 184289 h 918356"/>
              <a:gd name="connsiteX47" fmla="*/ 7065221 w 9517857"/>
              <a:gd name="connsiteY47" fmla="*/ 227531 h 918356"/>
              <a:gd name="connsiteX48" fmla="*/ 7358195 w 9517857"/>
              <a:gd name="connsiteY48" fmla="*/ 251740 h 918356"/>
              <a:gd name="connsiteX49" fmla="*/ 7599285 w 9517857"/>
              <a:gd name="connsiteY49" fmla="*/ 266021 h 918356"/>
              <a:gd name="connsiteX50" fmla="*/ 7644411 w 9517857"/>
              <a:gd name="connsiteY50" fmla="*/ 258986 h 918356"/>
              <a:gd name="connsiteX51" fmla="*/ 7965805 w 9517857"/>
              <a:gd name="connsiteY51" fmla="*/ 200355 h 918356"/>
              <a:gd name="connsiteX52" fmla="*/ 8147401 w 9517857"/>
              <a:gd name="connsiteY52" fmla="*/ 205617 h 918356"/>
              <a:gd name="connsiteX53" fmla="*/ 8256033 w 9517857"/>
              <a:gd name="connsiteY53" fmla="*/ 193713 h 918356"/>
              <a:gd name="connsiteX54" fmla="*/ 8614948 w 9517857"/>
              <a:gd name="connsiteY54" fmla="*/ 168247 h 918356"/>
              <a:gd name="connsiteX55" fmla="*/ 8715976 w 9517857"/>
              <a:gd name="connsiteY55" fmla="*/ 178374 h 918356"/>
              <a:gd name="connsiteX56" fmla="*/ 8778827 w 9517857"/>
              <a:gd name="connsiteY56" fmla="*/ 172936 h 918356"/>
              <a:gd name="connsiteX57" fmla="*/ 8855248 w 9517857"/>
              <a:gd name="connsiteY57" fmla="*/ 143149 h 918356"/>
              <a:gd name="connsiteX58" fmla="*/ 9010380 w 9517857"/>
              <a:gd name="connsiteY58" fmla="*/ 91891 h 918356"/>
              <a:gd name="connsiteX59" fmla="*/ 9110856 w 9517857"/>
              <a:gd name="connsiteY59" fmla="*/ 70997 h 918356"/>
              <a:gd name="connsiteX60" fmla="*/ 9268817 w 9517857"/>
              <a:gd name="connsiteY60" fmla="*/ 53082 h 918356"/>
              <a:gd name="connsiteX61" fmla="*/ 9316667 w 9517857"/>
              <a:gd name="connsiteY61" fmla="*/ 45047 h 918356"/>
              <a:gd name="connsiteX62" fmla="*/ 9428209 w 9517857"/>
              <a:gd name="connsiteY62" fmla="*/ 29923 h 918356"/>
              <a:gd name="connsiteX63" fmla="*/ 9488916 w 9517857"/>
              <a:gd name="connsiteY6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060397 w 9517857"/>
              <a:gd name="connsiteY34" fmla="*/ 263688 h 918356"/>
              <a:gd name="connsiteX35" fmla="*/ 5252996 w 9517857"/>
              <a:gd name="connsiteY35" fmla="*/ 270655 h 918356"/>
              <a:gd name="connsiteX36" fmla="*/ 5358056 w 9517857"/>
              <a:gd name="connsiteY36" fmla="*/ 247248 h 918356"/>
              <a:gd name="connsiteX37" fmla="*/ 5426496 w 9517857"/>
              <a:gd name="connsiteY37" fmla="*/ 235142 h 918356"/>
              <a:gd name="connsiteX38" fmla="*/ 5497161 w 9517857"/>
              <a:gd name="connsiteY38" fmla="*/ 228808 h 918356"/>
              <a:gd name="connsiteX39" fmla="*/ 5826043 w 9517857"/>
              <a:gd name="connsiteY39" fmla="*/ 148073 h 918356"/>
              <a:gd name="connsiteX40" fmla="*/ 6007627 w 9517857"/>
              <a:gd name="connsiteY40" fmla="*/ 147126 h 918356"/>
              <a:gd name="connsiteX41" fmla="*/ 6194152 w 9517857"/>
              <a:gd name="connsiteY41" fmla="*/ 151772 h 918356"/>
              <a:gd name="connsiteX42" fmla="*/ 6281379 w 9517857"/>
              <a:gd name="connsiteY42" fmla="*/ 181626 h 918356"/>
              <a:gd name="connsiteX43" fmla="*/ 6489033 w 9517857"/>
              <a:gd name="connsiteY43" fmla="*/ 167648 h 918356"/>
              <a:gd name="connsiteX44" fmla="*/ 6544700 w 9517857"/>
              <a:gd name="connsiteY44" fmla="*/ 167161 h 918356"/>
              <a:gd name="connsiteX45" fmla="*/ 6736227 w 9517857"/>
              <a:gd name="connsiteY45" fmla="*/ 173216 h 918356"/>
              <a:gd name="connsiteX46" fmla="*/ 6977218 w 9517857"/>
              <a:gd name="connsiteY46" fmla="*/ 184289 h 918356"/>
              <a:gd name="connsiteX47" fmla="*/ 7065221 w 9517857"/>
              <a:gd name="connsiteY47" fmla="*/ 227531 h 918356"/>
              <a:gd name="connsiteX48" fmla="*/ 7358195 w 9517857"/>
              <a:gd name="connsiteY48" fmla="*/ 251740 h 918356"/>
              <a:gd name="connsiteX49" fmla="*/ 7599285 w 9517857"/>
              <a:gd name="connsiteY49" fmla="*/ 266021 h 918356"/>
              <a:gd name="connsiteX50" fmla="*/ 7644411 w 9517857"/>
              <a:gd name="connsiteY50" fmla="*/ 258986 h 918356"/>
              <a:gd name="connsiteX51" fmla="*/ 7965805 w 9517857"/>
              <a:gd name="connsiteY51" fmla="*/ 200355 h 918356"/>
              <a:gd name="connsiteX52" fmla="*/ 8147401 w 9517857"/>
              <a:gd name="connsiteY52" fmla="*/ 205617 h 918356"/>
              <a:gd name="connsiteX53" fmla="*/ 8256033 w 9517857"/>
              <a:gd name="connsiteY53" fmla="*/ 193713 h 918356"/>
              <a:gd name="connsiteX54" fmla="*/ 8614948 w 9517857"/>
              <a:gd name="connsiteY54" fmla="*/ 168247 h 918356"/>
              <a:gd name="connsiteX55" fmla="*/ 8715976 w 9517857"/>
              <a:gd name="connsiteY55" fmla="*/ 178374 h 918356"/>
              <a:gd name="connsiteX56" fmla="*/ 8778827 w 9517857"/>
              <a:gd name="connsiteY56" fmla="*/ 172936 h 918356"/>
              <a:gd name="connsiteX57" fmla="*/ 8855248 w 9517857"/>
              <a:gd name="connsiteY57" fmla="*/ 143149 h 918356"/>
              <a:gd name="connsiteX58" fmla="*/ 9010380 w 9517857"/>
              <a:gd name="connsiteY58" fmla="*/ 91891 h 918356"/>
              <a:gd name="connsiteX59" fmla="*/ 9110856 w 9517857"/>
              <a:gd name="connsiteY59" fmla="*/ 70997 h 918356"/>
              <a:gd name="connsiteX60" fmla="*/ 9268817 w 9517857"/>
              <a:gd name="connsiteY60" fmla="*/ 53082 h 918356"/>
              <a:gd name="connsiteX61" fmla="*/ 9316667 w 9517857"/>
              <a:gd name="connsiteY61" fmla="*/ 45047 h 918356"/>
              <a:gd name="connsiteX62" fmla="*/ 9428209 w 9517857"/>
              <a:gd name="connsiteY62" fmla="*/ 29923 h 918356"/>
              <a:gd name="connsiteX63" fmla="*/ 9488916 w 9517857"/>
              <a:gd name="connsiteY63"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83273 w 9517857"/>
              <a:gd name="connsiteY32" fmla="*/ 248463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08371 w 9517857"/>
              <a:gd name="connsiteY33" fmla="*/ 243659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826043 w 9517857"/>
              <a:gd name="connsiteY38" fmla="*/ 14807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07627 w 9517857"/>
              <a:gd name="connsiteY39" fmla="*/ 147126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4152 w 9517857"/>
              <a:gd name="connsiteY40" fmla="*/ 151772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61807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16423 w 9517857"/>
              <a:gd name="connsiteY31" fmla="*/ 290914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53567 w 9517857"/>
              <a:gd name="connsiteY32" fmla="*/ 279887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77218 w 9517857"/>
              <a:gd name="connsiteY45" fmla="*/ 184289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73216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00355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15976 w 9517857"/>
              <a:gd name="connsiteY54" fmla="*/ 178374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72936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61454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44133 w 9517857"/>
              <a:gd name="connsiteY27" fmla="*/ 360648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72281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9593 w 9517857"/>
              <a:gd name="connsiteY25" fmla="*/ 390437 h 918356"/>
              <a:gd name="connsiteX26" fmla="*/ 3651428 w 9517857"/>
              <a:gd name="connsiteY26" fmla="*/ 382756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5350 w 9517857"/>
              <a:gd name="connsiteY25" fmla="*/ 403530 h 918356"/>
              <a:gd name="connsiteX26" fmla="*/ 3651428 w 9517857"/>
              <a:gd name="connsiteY26" fmla="*/ 382756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79361 w 9517857"/>
              <a:gd name="connsiteY38" fmla="*/ 184733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488916 w 9517857"/>
              <a:gd name="connsiteY0" fmla="*/ 0 h 918356"/>
              <a:gd name="connsiteX1" fmla="*/ 9517857 w 9517857"/>
              <a:gd name="connsiteY1" fmla="*/ 12 h 918356"/>
              <a:gd name="connsiteX2" fmla="*/ 9517857 w 9517857"/>
              <a:gd name="connsiteY2" fmla="*/ 918356 h 918356"/>
              <a:gd name="connsiteX3" fmla="*/ 14604 w 9517857"/>
              <a:gd name="connsiteY3" fmla="*/ 918356 h 918356"/>
              <a:gd name="connsiteX4" fmla="*/ 12841 w 9517857"/>
              <a:gd name="connsiteY4" fmla="*/ 917763 h 918356"/>
              <a:gd name="connsiteX5" fmla="*/ 93 w 9517857"/>
              <a:gd name="connsiteY5" fmla="*/ 912471 h 918356"/>
              <a:gd name="connsiteX6" fmla="*/ 275005 w 9517857"/>
              <a:gd name="connsiteY6" fmla="*/ 823579 h 918356"/>
              <a:gd name="connsiteX7" fmla="*/ 587824 w 9517857"/>
              <a:gd name="connsiteY7" fmla="*/ 798195 h 918356"/>
              <a:gd name="connsiteX8" fmla="*/ 752936 w 9517857"/>
              <a:gd name="connsiteY8" fmla="*/ 742843 h 918356"/>
              <a:gd name="connsiteX9" fmla="*/ 855732 w 9517857"/>
              <a:gd name="connsiteY9" fmla="*/ 731068 h 918356"/>
              <a:gd name="connsiteX10" fmla="*/ 901402 w 9517857"/>
              <a:gd name="connsiteY10" fmla="*/ 729045 h 918356"/>
              <a:gd name="connsiteX11" fmla="*/ 930946 w 9517857"/>
              <a:gd name="connsiteY11" fmla="*/ 734046 h 918356"/>
              <a:gd name="connsiteX12" fmla="*/ 986250 w 9517857"/>
              <a:gd name="connsiteY12" fmla="*/ 713530 h 918356"/>
              <a:gd name="connsiteX13" fmla="*/ 1013752 w 9517857"/>
              <a:gd name="connsiteY13" fmla="*/ 713361 h 918356"/>
              <a:gd name="connsiteX14" fmla="*/ 1142754 w 9517857"/>
              <a:gd name="connsiteY14" fmla="*/ 725374 h 918356"/>
              <a:gd name="connsiteX15" fmla="*/ 1218120 w 9517857"/>
              <a:gd name="connsiteY15" fmla="*/ 713280 h 918356"/>
              <a:gd name="connsiteX16" fmla="*/ 1580688 w 9517857"/>
              <a:gd name="connsiteY16" fmla="*/ 693697 h 918356"/>
              <a:gd name="connsiteX17" fmla="*/ 2054652 w 9517857"/>
              <a:gd name="connsiteY17" fmla="*/ 656648 h 918356"/>
              <a:gd name="connsiteX18" fmla="*/ 2440292 w 9517857"/>
              <a:gd name="connsiteY18" fmla="*/ 593862 h 918356"/>
              <a:gd name="connsiteX19" fmla="*/ 2547829 w 9517857"/>
              <a:gd name="connsiteY19" fmla="*/ 566150 h 918356"/>
              <a:gd name="connsiteX20" fmla="*/ 2693698 w 9517857"/>
              <a:gd name="connsiteY20" fmla="*/ 560029 h 918356"/>
              <a:gd name="connsiteX21" fmla="*/ 2727306 w 9517857"/>
              <a:gd name="connsiteY21" fmla="*/ 550698 h 918356"/>
              <a:gd name="connsiteX22" fmla="*/ 3073635 w 9517857"/>
              <a:gd name="connsiteY22" fmla="*/ 491294 h 918356"/>
              <a:gd name="connsiteX23" fmla="*/ 3222071 w 9517857"/>
              <a:gd name="connsiteY23" fmla="*/ 470559 h 918356"/>
              <a:gd name="connsiteX24" fmla="*/ 3349632 w 9517857"/>
              <a:gd name="connsiteY24" fmla="*/ 432583 h 918356"/>
              <a:gd name="connsiteX25" fmla="*/ 3475350 w 9517857"/>
              <a:gd name="connsiteY25" fmla="*/ 403530 h 918356"/>
              <a:gd name="connsiteX26" fmla="*/ 3651428 w 9517857"/>
              <a:gd name="connsiteY26" fmla="*/ 382756 h 918356"/>
              <a:gd name="connsiteX27" fmla="*/ 3831402 w 9517857"/>
              <a:gd name="connsiteY27" fmla="*/ 368504 h 918356"/>
              <a:gd name="connsiteX28" fmla="*/ 3933803 w 9517857"/>
              <a:gd name="connsiteY28" fmla="*/ 357315 h 918356"/>
              <a:gd name="connsiteX29" fmla="*/ 4266740 w 9517857"/>
              <a:gd name="connsiteY29" fmla="*/ 337887 h 918356"/>
              <a:gd name="connsiteX30" fmla="*/ 4512664 w 9517857"/>
              <a:gd name="connsiteY30" fmla="*/ 319948 h 918356"/>
              <a:gd name="connsiteX31" fmla="*/ 4620667 w 9517857"/>
              <a:gd name="connsiteY31" fmla="*/ 301389 h 918356"/>
              <a:gd name="connsiteX32" fmla="*/ 4774785 w 9517857"/>
              <a:gd name="connsiteY32" fmla="*/ 292981 h 918356"/>
              <a:gd name="connsiteX33" fmla="*/ 4925345 w 9517857"/>
              <a:gd name="connsiteY33" fmla="*/ 280320 h 918356"/>
              <a:gd name="connsiteX34" fmla="*/ 5252996 w 9517857"/>
              <a:gd name="connsiteY34" fmla="*/ 270655 h 918356"/>
              <a:gd name="connsiteX35" fmla="*/ 5358056 w 9517857"/>
              <a:gd name="connsiteY35" fmla="*/ 247248 h 918356"/>
              <a:gd name="connsiteX36" fmla="*/ 5426496 w 9517857"/>
              <a:gd name="connsiteY36" fmla="*/ 235142 h 918356"/>
              <a:gd name="connsiteX37" fmla="*/ 5497161 w 9517857"/>
              <a:gd name="connsiteY37" fmla="*/ 228808 h 918356"/>
              <a:gd name="connsiteX38" fmla="*/ 5783605 w 9517857"/>
              <a:gd name="connsiteY38" fmla="*/ 195207 h 918356"/>
              <a:gd name="connsiteX39" fmla="*/ 6016115 w 9517857"/>
              <a:gd name="connsiteY39" fmla="*/ 175931 h 918356"/>
              <a:gd name="connsiteX40" fmla="*/ 6198396 w 9517857"/>
              <a:gd name="connsiteY40" fmla="*/ 175339 h 918356"/>
              <a:gd name="connsiteX41" fmla="*/ 6281379 w 9517857"/>
              <a:gd name="connsiteY41" fmla="*/ 181626 h 918356"/>
              <a:gd name="connsiteX42" fmla="*/ 6489033 w 9517857"/>
              <a:gd name="connsiteY42" fmla="*/ 167648 h 918356"/>
              <a:gd name="connsiteX43" fmla="*/ 6544700 w 9517857"/>
              <a:gd name="connsiteY43" fmla="*/ 167161 h 918356"/>
              <a:gd name="connsiteX44" fmla="*/ 6736227 w 9517857"/>
              <a:gd name="connsiteY44" fmla="*/ 194165 h 918356"/>
              <a:gd name="connsiteX45" fmla="*/ 6968731 w 9517857"/>
              <a:gd name="connsiteY45" fmla="*/ 207857 h 918356"/>
              <a:gd name="connsiteX46" fmla="*/ 7065221 w 9517857"/>
              <a:gd name="connsiteY46" fmla="*/ 227531 h 918356"/>
              <a:gd name="connsiteX47" fmla="*/ 7358195 w 9517857"/>
              <a:gd name="connsiteY47" fmla="*/ 251740 h 918356"/>
              <a:gd name="connsiteX48" fmla="*/ 7599285 w 9517857"/>
              <a:gd name="connsiteY48" fmla="*/ 266021 h 918356"/>
              <a:gd name="connsiteX49" fmla="*/ 7644411 w 9517857"/>
              <a:gd name="connsiteY49" fmla="*/ 258986 h 918356"/>
              <a:gd name="connsiteX50" fmla="*/ 7965805 w 9517857"/>
              <a:gd name="connsiteY50" fmla="*/ 210829 h 918356"/>
              <a:gd name="connsiteX51" fmla="*/ 8147401 w 9517857"/>
              <a:gd name="connsiteY51" fmla="*/ 205617 h 918356"/>
              <a:gd name="connsiteX52" fmla="*/ 8256033 w 9517857"/>
              <a:gd name="connsiteY52" fmla="*/ 193713 h 918356"/>
              <a:gd name="connsiteX53" fmla="*/ 8614948 w 9517857"/>
              <a:gd name="connsiteY53" fmla="*/ 168247 h 918356"/>
              <a:gd name="connsiteX54" fmla="*/ 8703245 w 9517857"/>
              <a:gd name="connsiteY54" fmla="*/ 157425 h 918356"/>
              <a:gd name="connsiteX55" fmla="*/ 8778827 w 9517857"/>
              <a:gd name="connsiteY55" fmla="*/ 149368 h 918356"/>
              <a:gd name="connsiteX56" fmla="*/ 8855248 w 9517857"/>
              <a:gd name="connsiteY56" fmla="*/ 143149 h 918356"/>
              <a:gd name="connsiteX57" fmla="*/ 9010380 w 9517857"/>
              <a:gd name="connsiteY57" fmla="*/ 91891 h 918356"/>
              <a:gd name="connsiteX58" fmla="*/ 9110856 w 9517857"/>
              <a:gd name="connsiteY58" fmla="*/ 70997 h 918356"/>
              <a:gd name="connsiteX59" fmla="*/ 9268817 w 9517857"/>
              <a:gd name="connsiteY59" fmla="*/ 53082 h 918356"/>
              <a:gd name="connsiteX60" fmla="*/ 9316667 w 9517857"/>
              <a:gd name="connsiteY60" fmla="*/ 45047 h 918356"/>
              <a:gd name="connsiteX61" fmla="*/ 9428209 w 9517857"/>
              <a:gd name="connsiteY61" fmla="*/ 29923 h 918356"/>
              <a:gd name="connsiteX62" fmla="*/ 9488916 w 9517857"/>
              <a:gd name="connsiteY62" fmla="*/ 0 h 918356"/>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4284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56648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507341 w 9536165"/>
              <a:gd name="connsiteY42" fmla="*/ 167648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56648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507341 w 9536165"/>
              <a:gd name="connsiteY42" fmla="*/ 167648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43555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507341 w 9536165"/>
              <a:gd name="connsiteY42" fmla="*/ 167648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43555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452173 w 9536165"/>
              <a:gd name="connsiteY42" fmla="*/ 178123 h 918773"/>
              <a:gd name="connsiteX43" fmla="*/ 6563008 w 9536165"/>
              <a:gd name="connsiteY43" fmla="*/ 16716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 name="connsiteX0" fmla="*/ 9507224 w 9536165"/>
              <a:gd name="connsiteY0" fmla="*/ 0 h 918773"/>
              <a:gd name="connsiteX1" fmla="*/ 9536165 w 9536165"/>
              <a:gd name="connsiteY1" fmla="*/ 12 h 918773"/>
              <a:gd name="connsiteX2" fmla="*/ 9536165 w 9536165"/>
              <a:gd name="connsiteY2" fmla="*/ 918356 h 918773"/>
              <a:gd name="connsiteX3" fmla="*/ 32912 w 9536165"/>
              <a:gd name="connsiteY3" fmla="*/ 918356 h 918773"/>
              <a:gd name="connsiteX4" fmla="*/ 31149 w 9536165"/>
              <a:gd name="connsiteY4" fmla="*/ 917763 h 918773"/>
              <a:gd name="connsiteX5" fmla="*/ 18401 w 9536165"/>
              <a:gd name="connsiteY5" fmla="*/ 912471 h 918773"/>
              <a:gd name="connsiteX6" fmla="*/ 297557 w 9536165"/>
              <a:gd name="connsiteY6" fmla="*/ 844528 h 918773"/>
              <a:gd name="connsiteX7" fmla="*/ 606132 w 9536165"/>
              <a:gd name="connsiteY7" fmla="*/ 798195 h 918773"/>
              <a:gd name="connsiteX8" fmla="*/ 771244 w 9536165"/>
              <a:gd name="connsiteY8" fmla="*/ 761173 h 918773"/>
              <a:gd name="connsiteX9" fmla="*/ 874040 w 9536165"/>
              <a:gd name="connsiteY9" fmla="*/ 731068 h 918773"/>
              <a:gd name="connsiteX10" fmla="*/ 919710 w 9536165"/>
              <a:gd name="connsiteY10" fmla="*/ 729045 h 918773"/>
              <a:gd name="connsiteX11" fmla="*/ 949254 w 9536165"/>
              <a:gd name="connsiteY11" fmla="*/ 734046 h 918773"/>
              <a:gd name="connsiteX12" fmla="*/ 1004558 w 9536165"/>
              <a:gd name="connsiteY12" fmla="*/ 713530 h 918773"/>
              <a:gd name="connsiteX13" fmla="*/ 1032060 w 9536165"/>
              <a:gd name="connsiteY13" fmla="*/ 713361 h 918773"/>
              <a:gd name="connsiteX14" fmla="*/ 1161062 w 9536165"/>
              <a:gd name="connsiteY14" fmla="*/ 725374 h 918773"/>
              <a:gd name="connsiteX15" fmla="*/ 1236428 w 9536165"/>
              <a:gd name="connsiteY15" fmla="*/ 713280 h 918773"/>
              <a:gd name="connsiteX16" fmla="*/ 1598996 w 9536165"/>
              <a:gd name="connsiteY16" fmla="*/ 693697 h 918773"/>
              <a:gd name="connsiteX17" fmla="*/ 2072960 w 9536165"/>
              <a:gd name="connsiteY17" fmla="*/ 643555 h 918773"/>
              <a:gd name="connsiteX18" fmla="*/ 2458600 w 9536165"/>
              <a:gd name="connsiteY18" fmla="*/ 593862 h 918773"/>
              <a:gd name="connsiteX19" fmla="*/ 2566137 w 9536165"/>
              <a:gd name="connsiteY19" fmla="*/ 566150 h 918773"/>
              <a:gd name="connsiteX20" fmla="*/ 2712006 w 9536165"/>
              <a:gd name="connsiteY20" fmla="*/ 560029 h 918773"/>
              <a:gd name="connsiteX21" fmla="*/ 2745614 w 9536165"/>
              <a:gd name="connsiteY21" fmla="*/ 550698 h 918773"/>
              <a:gd name="connsiteX22" fmla="*/ 3091943 w 9536165"/>
              <a:gd name="connsiteY22" fmla="*/ 491294 h 918773"/>
              <a:gd name="connsiteX23" fmla="*/ 3240379 w 9536165"/>
              <a:gd name="connsiteY23" fmla="*/ 470559 h 918773"/>
              <a:gd name="connsiteX24" fmla="*/ 3367940 w 9536165"/>
              <a:gd name="connsiteY24" fmla="*/ 432583 h 918773"/>
              <a:gd name="connsiteX25" fmla="*/ 3493658 w 9536165"/>
              <a:gd name="connsiteY25" fmla="*/ 403530 h 918773"/>
              <a:gd name="connsiteX26" fmla="*/ 3669736 w 9536165"/>
              <a:gd name="connsiteY26" fmla="*/ 382756 h 918773"/>
              <a:gd name="connsiteX27" fmla="*/ 3849710 w 9536165"/>
              <a:gd name="connsiteY27" fmla="*/ 368504 h 918773"/>
              <a:gd name="connsiteX28" fmla="*/ 3952111 w 9536165"/>
              <a:gd name="connsiteY28" fmla="*/ 357315 h 918773"/>
              <a:gd name="connsiteX29" fmla="*/ 4285048 w 9536165"/>
              <a:gd name="connsiteY29" fmla="*/ 337887 h 918773"/>
              <a:gd name="connsiteX30" fmla="*/ 4530972 w 9536165"/>
              <a:gd name="connsiteY30" fmla="*/ 319948 h 918773"/>
              <a:gd name="connsiteX31" fmla="*/ 4638975 w 9536165"/>
              <a:gd name="connsiteY31" fmla="*/ 301389 h 918773"/>
              <a:gd name="connsiteX32" fmla="*/ 4793093 w 9536165"/>
              <a:gd name="connsiteY32" fmla="*/ 292981 h 918773"/>
              <a:gd name="connsiteX33" fmla="*/ 4943653 w 9536165"/>
              <a:gd name="connsiteY33" fmla="*/ 280320 h 918773"/>
              <a:gd name="connsiteX34" fmla="*/ 5271304 w 9536165"/>
              <a:gd name="connsiteY34" fmla="*/ 270655 h 918773"/>
              <a:gd name="connsiteX35" fmla="*/ 5376364 w 9536165"/>
              <a:gd name="connsiteY35" fmla="*/ 247248 h 918773"/>
              <a:gd name="connsiteX36" fmla="*/ 5444804 w 9536165"/>
              <a:gd name="connsiteY36" fmla="*/ 235142 h 918773"/>
              <a:gd name="connsiteX37" fmla="*/ 5515469 w 9536165"/>
              <a:gd name="connsiteY37" fmla="*/ 228808 h 918773"/>
              <a:gd name="connsiteX38" fmla="*/ 5801913 w 9536165"/>
              <a:gd name="connsiteY38" fmla="*/ 195207 h 918773"/>
              <a:gd name="connsiteX39" fmla="*/ 6034423 w 9536165"/>
              <a:gd name="connsiteY39" fmla="*/ 175931 h 918773"/>
              <a:gd name="connsiteX40" fmla="*/ 6216704 w 9536165"/>
              <a:gd name="connsiteY40" fmla="*/ 175339 h 918773"/>
              <a:gd name="connsiteX41" fmla="*/ 6299687 w 9536165"/>
              <a:gd name="connsiteY41" fmla="*/ 181626 h 918773"/>
              <a:gd name="connsiteX42" fmla="*/ 6452173 w 9536165"/>
              <a:gd name="connsiteY42" fmla="*/ 178123 h 918773"/>
              <a:gd name="connsiteX43" fmla="*/ 6596957 w 9536165"/>
              <a:gd name="connsiteY43" fmla="*/ 185491 h 918773"/>
              <a:gd name="connsiteX44" fmla="*/ 6754535 w 9536165"/>
              <a:gd name="connsiteY44" fmla="*/ 194165 h 918773"/>
              <a:gd name="connsiteX45" fmla="*/ 6987039 w 9536165"/>
              <a:gd name="connsiteY45" fmla="*/ 207857 h 918773"/>
              <a:gd name="connsiteX46" fmla="*/ 7083529 w 9536165"/>
              <a:gd name="connsiteY46" fmla="*/ 227531 h 918773"/>
              <a:gd name="connsiteX47" fmla="*/ 7376503 w 9536165"/>
              <a:gd name="connsiteY47" fmla="*/ 251740 h 918773"/>
              <a:gd name="connsiteX48" fmla="*/ 7617593 w 9536165"/>
              <a:gd name="connsiteY48" fmla="*/ 266021 h 918773"/>
              <a:gd name="connsiteX49" fmla="*/ 7662719 w 9536165"/>
              <a:gd name="connsiteY49" fmla="*/ 258986 h 918773"/>
              <a:gd name="connsiteX50" fmla="*/ 7984113 w 9536165"/>
              <a:gd name="connsiteY50" fmla="*/ 210829 h 918773"/>
              <a:gd name="connsiteX51" fmla="*/ 8165709 w 9536165"/>
              <a:gd name="connsiteY51" fmla="*/ 205617 h 918773"/>
              <a:gd name="connsiteX52" fmla="*/ 8274341 w 9536165"/>
              <a:gd name="connsiteY52" fmla="*/ 193713 h 918773"/>
              <a:gd name="connsiteX53" fmla="*/ 8633256 w 9536165"/>
              <a:gd name="connsiteY53" fmla="*/ 168247 h 918773"/>
              <a:gd name="connsiteX54" fmla="*/ 8721553 w 9536165"/>
              <a:gd name="connsiteY54" fmla="*/ 157425 h 918773"/>
              <a:gd name="connsiteX55" fmla="*/ 8797135 w 9536165"/>
              <a:gd name="connsiteY55" fmla="*/ 149368 h 918773"/>
              <a:gd name="connsiteX56" fmla="*/ 8873556 w 9536165"/>
              <a:gd name="connsiteY56" fmla="*/ 143149 h 918773"/>
              <a:gd name="connsiteX57" fmla="*/ 9028688 w 9536165"/>
              <a:gd name="connsiteY57" fmla="*/ 91891 h 918773"/>
              <a:gd name="connsiteX58" fmla="*/ 9129164 w 9536165"/>
              <a:gd name="connsiteY58" fmla="*/ 70997 h 918773"/>
              <a:gd name="connsiteX59" fmla="*/ 9287125 w 9536165"/>
              <a:gd name="connsiteY59" fmla="*/ 53082 h 918773"/>
              <a:gd name="connsiteX60" fmla="*/ 9334975 w 9536165"/>
              <a:gd name="connsiteY60" fmla="*/ 45047 h 918773"/>
              <a:gd name="connsiteX61" fmla="*/ 9446517 w 9536165"/>
              <a:gd name="connsiteY61" fmla="*/ 29923 h 918773"/>
              <a:gd name="connsiteX62" fmla="*/ 9507224 w 9536165"/>
              <a:gd name="connsiteY62" fmla="*/ 0 h 91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9536165" h="918773">
                <a:moveTo>
                  <a:pt x="9507224" y="0"/>
                </a:moveTo>
                <a:cubicBezTo>
                  <a:pt x="9507224" y="4"/>
                  <a:pt x="9536165" y="8"/>
                  <a:pt x="9536165" y="12"/>
                </a:cubicBezTo>
                <a:lnTo>
                  <a:pt x="9536165" y="918356"/>
                </a:lnTo>
                <a:lnTo>
                  <a:pt x="32912" y="918356"/>
                </a:lnTo>
                <a:lnTo>
                  <a:pt x="31149" y="917763"/>
                </a:lnTo>
                <a:cubicBezTo>
                  <a:pt x="22840" y="914864"/>
                  <a:pt x="-26000" y="924677"/>
                  <a:pt x="18401" y="912471"/>
                </a:cubicBezTo>
                <a:cubicBezTo>
                  <a:pt x="62802" y="900265"/>
                  <a:pt x="187716" y="897149"/>
                  <a:pt x="297557" y="844528"/>
                </a:cubicBezTo>
                <a:cubicBezTo>
                  <a:pt x="326535" y="843386"/>
                  <a:pt x="481670" y="797521"/>
                  <a:pt x="606132" y="798195"/>
                </a:cubicBezTo>
                <a:cubicBezTo>
                  <a:pt x="690128" y="782014"/>
                  <a:pt x="727557" y="774541"/>
                  <a:pt x="771244" y="761173"/>
                </a:cubicBezTo>
                <a:cubicBezTo>
                  <a:pt x="771451" y="760438"/>
                  <a:pt x="873832" y="731802"/>
                  <a:pt x="874040" y="731068"/>
                </a:cubicBezTo>
                <a:lnTo>
                  <a:pt x="919710" y="729045"/>
                </a:lnTo>
                <a:lnTo>
                  <a:pt x="949254" y="734046"/>
                </a:lnTo>
                <a:lnTo>
                  <a:pt x="1004558" y="713530"/>
                </a:lnTo>
                <a:lnTo>
                  <a:pt x="1032060" y="713361"/>
                </a:lnTo>
                <a:lnTo>
                  <a:pt x="1161062" y="725374"/>
                </a:lnTo>
                <a:cubicBezTo>
                  <a:pt x="1180242" y="741488"/>
                  <a:pt x="1211306" y="730741"/>
                  <a:pt x="1236428" y="713280"/>
                </a:cubicBezTo>
                <a:cubicBezTo>
                  <a:pt x="1306445" y="728145"/>
                  <a:pt x="1459574" y="705318"/>
                  <a:pt x="1598996" y="693697"/>
                </a:cubicBezTo>
                <a:cubicBezTo>
                  <a:pt x="1738418" y="682076"/>
                  <a:pt x="1971637" y="673234"/>
                  <a:pt x="2072960" y="643555"/>
                </a:cubicBezTo>
                <a:cubicBezTo>
                  <a:pt x="2216227" y="626916"/>
                  <a:pt x="2260521" y="602231"/>
                  <a:pt x="2458600" y="593862"/>
                </a:cubicBezTo>
                <a:cubicBezTo>
                  <a:pt x="2516362" y="570795"/>
                  <a:pt x="2506122" y="582373"/>
                  <a:pt x="2566137" y="566150"/>
                </a:cubicBezTo>
                <a:cubicBezTo>
                  <a:pt x="2608371" y="560511"/>
                  <a:pt x="2682093" y="562604"/>
                  <a:pt x="2712006" y="560029"/>
                </a:cubicBezTo>
                <a:lnTo>
                  <a:pt x="2745614" y="550698"/>
                </a:lnTo>
                <a:cubicBezTo>
                  <a:pt x="2867000" y="554400"/>
                  <a:pt x="2976500" y="511095"/>
                  <a:pt x="3091943" y="491294"/>
                </a:cubicBezTo>
                <a:cubicBezTo>
                  <a:pt x="3125180" y="496624"/>
                  <a:pt x="3224093" y="487718"/>
                  <a:pt x="3240379" y="470559"/>
                </a:cubicBezTo>
                <a:cubicBezTo>
                  <a:pt x="3286379" y="460774"/>
                  <a:pt x="3325020" y="445937"/>
                  <a:pt x="3367940" y="432583"/>
                </a:cubicBezTo>
                <a:cubicBezTo>
                  <a:pt x="3414154" y="408723"/>
                  <a:pt x="3427186" y="437201"/>
                  <a:pt x="3493658" y="403530"/>
                </a:cubicBezTo>
                <a:cubicBezTo>
                  <a:pt x="3543093" y="408416"/>
                  <a:pt x="3576653" y="395584"/>
                  <a:pt x="3669736" y="382756"/>
                </a:cubicBezTo>
                <a:cubicBezTo>
                  <a:pt x="3730493" y="377791"/>
                  <a:pt x="3802648" y="369253"/>
                  <a:pt x="3849710" y="368504"/>
                </a:cubicBezTo>
                <a:cubicBezTo>
                  <a:pt x="3880340" y="366277"/>
                  <a:pt x="3912732" y="355381"/>
                  <a:pt x="3952111" y="357315"/>
                </a:cubicBezTo>
                <a:cubicBezTo>
                  <a:pt x="4088821" y="389944"/>
                  <a:pt x="4182475" y="339623"/>
                  <a:pt x="4285048" y="337887"/>
                </a:cubicBezTo>
                <a:cubicBezTo>
                  <a:pt x="4381525" y="331659"/>
                  <a:pt x="4437035" y="331705"/>
                  <a:pt x="4530972" y="319948"/>
                </a:cubicBezTo>
                <a:cubicBezTo>
                  <a:pt x="4588319" y="315138"/>
                  <a:pt x="4580320" y="325856"/>
                  <a:pt x="4638975" y="301389"/>
                </a:cubicBezTo>
                <a:cubicBezTo>
                  <a:pt x="4684076" y="289475"/>
                  <a:pt x="4744435" y="300857"/>
                  <a:pt x="4793093" y="292981"/>
                </a:cubicBezTo>
                <a:cubicBezTo>
                  <a:pt x="4831113" y="288122"/>
                  <a:pt x="4863128" y="293978"/>
                  <a:pt x="4943653" y="280320"/>
                </a:cubicBezTo>
                <a:cubicBezTo>
                  <a:pt x="5021940" y="284019"/>
                  <a:pt x="5196357" y="283488"/>
                  <a:pt x="5271304" y="270655"/>
                </a:cubicBezTo>
                <a:cubicBezTo>
                  <a:pt x="5307148" y="241872"/>
                  <a:pt x="5305313" y="287921"/>
                  <a:pt x="5376364" y="247248"/>
                </a:cubicBezTo>
                <a:cubicBezTo>
                  <a:pt x="5380060" y="250257"/>
                  <a:pt x="5421620" y="238215"/>
                  <a:pt x="5444804" y="235142"/>
                </a:cubicBezTo>
                <a:cubicBezTo>
                  <a:pt x="5467987" y="232069"/>
                  <a:pt x="5491857" y="245611"/>
                  <a:pt x="5515469" y="228808"/>
                </a:cubicBezTo>
                <a:cubicBezTo>
                  <a:pt x="5627276" y="179307"/>
                  <a:pt x="5699081" y="212994"/>
                  <a:pt x="5801913" y="195207"/>
                </a:cubicBezTo>
                <a:cubicBezTo>
                  <a:pt x="5918997" y="180300"/>
                  <a:pt x="5926656" y="206172"/>
                  <a:pt x="6034423" y="175931"/>
                </a:cubicBezTo>
                <a:cubicBezTo>
                  <a:pt x="6095774" y="176547"/>
                  <a:pt x="6171079" y="169589"/>
                  <a:pt x="6216704" y="175339"/>
                </a:cubicBezTo>
                <a:cubicBezTo>
                  <a:pt x="6244561" y="191539"/>
                  <a:pt x="6282014" y="156680"/>
                  <a:pt x="6299687" y="181626"/>
                </a:cubicBezTo>
                <a:cubicBezTo>
                  <a:pt x="6342081" y="183727"/>
                  <a:pt x="6402628" y="177479"/>
                  <a:pt x="6452173" y="178123"/>
                </a:cubicBezTo>
                <a:cubicBezTo>
                  <a:pt x="6501718" y="178767"/>
                  <a:pt x="6545695" y="175313"/>
                  <a:pt x="6596957" y="185491"/>
                </a:cubicBezTo>
                <a:cubicBezTo>
                  <a:pt x="6660799" y="187509"/>
                  <a:pt x="6652066" y="182074"/>
                  <a:pt x="6754535" y="194165"/>
                </a:cubicBezTo>
                <a:cubicBezTo>
                  <a:pt x="6832271" y="185233"/>
                  <a:pt x="6897964" y="204864"/>
                  <a:pt x="6987039" y="207857"/>
                </a:cubicBezTo>
                <a:cubicBezTo>
                  <a:pt x="7050245" y="211886"/>
                  <a:pt x="7018618" y="220217"/>
                  <a:pt x="7083529" y="227531"/>
                </a:cubicBezTo>
                <a:cubicBezTo>
                  <a:pt x="7148440" y="234845"/>
                  <a:pt x="7301505" y="241480"/>
                  <a:pt x="7376503" y="251740"/>
                </a:cubicBezTo>
                <a:cubicBezTo>
                  <a:pt x="7501171" y="251440"/>
                  <a:pt x="7501549" y="278242"/>
                  <a:pt x="7617593" y="266021"/>
                </a:cubicBezTo>
                <a:cubicBezTo>
                  <a:pt x="7629924" y="262940"/>
                  <a:pt x="7620633" y="281791"/>
                  <a:pt x="7662719" y="258986"/>
                </a:cubicBezTo>
                <a:cubicBezTo>
                  <a:pt x="7726778" y="261472"/>
                  <a:pt x="7900282" y="219724"/>
                  <a:pt x="7984113" y="210829"/>
                </a:cubicBezTo>
                <a:cubicBezTo>
                  <a:pt x="8057748" y="234162"/>
                  <a:pt x="8081959" y="191475"/>
                  <a:pt x="8165709" y="205617"/>
                </a:cubicBezTo>
                <a:cubicBezTo>
                  <a:pt x="8184761" y="196610"/>
                  <a:pt x="8243356" y="207099"/>
                  <a:pt x="8274341" y="193713"/>
                </a:cubicBezTo>
                <a:cubicBezTo>
                  <a:pt x="8352265" y="187485"/>
                  <a:pt x="8428830" y="174161"/>
                  <a:pt x="8633256" y="168247"/>
                </a:cubicBezTo>
                <a:cubicBezTo>
                  <a:pt x="8661465" y="173528"/>
                  <a:pt x="8670526" y="162682"/>
                  <a:pt x="8721553" y="157425"/>
                </a:cubicBezTo>
                <a:cubicBezTo>
                  <a:pt x="8742771" y="167267"/>
                  <a:pt x="8756317" y="165943"/>
                  <a:pt x="8797135" y="149368"/>
                </a:cubicBezTo>
                <a:cubicBezTo>
                  <a:pt x="8824617" y="142425"/>
                  <a:pt x="8834964" y="152728"/>
                  <a:pt x="8873556" y="143149"/>
                </a:cubicBezTo>
                <a:cubicBezTo>
                  <a:pt x="8912148" y="133570"/>
                  <a:pt x="9008335" y="124198"/>
                  <a:pt x="9028688" y="91891"/>
                </a:cubicBezTo>
                <a:cubicBezTo>
                  <a:pt x="9045411" y="89553"/>
                  <a:pt x="9110574" y="72386"/>
                  <a:pt x="9129164" y="70997"/>
                </a:cubicBezTo>
                <a:cubicBezTo>
                  <a:pt x="9172286" y="71359"/>
                  <a:pt x="9228117" y="53285"/>
                  <a:pt x="9287125" y="53082"/>
                </a:cubicBezTo>
                <a:cubicBezTo>
                  <a:pt x="9297444" y="58888"/>
                  <a:pt x="9311044" y="36520"/>
                  <a:pt x="9334975" y="45047"/>
                </a:cubicBezTo>
                <a:cubicBezTo>
                  <a:pt x="9370494" y="45862"/>
                  <a:pt x="9408316" y="39799"/>
                  <a:pt x="9446517" y="29923"/>
                </a:cubicBezTo>
                <a:lnTo>
                  <a:pt x="9507224" y="0"/>
                </a:lnTo>
                <a:close/>
              </a:path>
            </a:pathLst>
          </a:custGeom>
          <a:blipFill>
            <a:blip r:embed="rId3"/>
            <a:tile tx="0" ty="0" sx="70000" sy="70000" flip="none" algn="tl"/>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30" name="Freeform: Shape 29">
            <a:extLst>
              <a:ext uri="{FF2B5EF4-FFF2-40B4-BE49-F238E27FC236}">
                <a16:creationId xmlns:a16="http://schemas.microsoft.com/office/drawing/2014/main" id="{19D0E688-E23E-43B0-9C68-AE7A863430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448316">
            <a:off x="7444320" y="638361"/>
            <a:ext cx="3886968" cy="4530885"/>
          </a:xfrm>
          <a:custGeom>
            <a:avLst/>
            <a:gdLst>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76455 w 4534331"/>
              <a:gd name="connsiteY20" fmla="*/ 1116310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374006 w 4534331"/>
              <a:gd name="connsiteY20" fmla="*/ 1313892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36394 w 4534331"/>
              <a:gd name="connsiteY20" fmla="*/ 1115065 h 5270897"/>
              <a:gd name="connsiteX21" fmla="*/ 846131 w 4534331"/>
              <a:gd name="connsiteY21" fmla="*/ 513049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46796 h 5270897"/>
              <a:gd name="connsiteX1" fmla="*/ 4516455 w 4534331"/>
              <a:gd name="connsiteY1" fmla="*/ 268550 h 5270897"/>
              <a:gd name="connsiteX2" fmla="*/ 4514689 w 4534331"/>
              <a:gd name="connsiteY2" fmla="*/ 300227 h 5270897"/>
              <a:gd name="connsiteX3" fmla="*/ 4517598 w 4534331"/>
              <a:gd name="connsiteY3" fmla="*/ 301940 h 5270897"/>
              <a:gd name="connsiteX4" fmla="*/ 4533956 w 4534331"/>
              <a:gd name="connsiteY4" fmla="*/ 333441 h 5270897"/>
              <a:gd name="connsiteX5" fmla="*/ 4511788 w 4534331"/>
              <a:gd name="connsiteY5" fmla="*/ 390953 h 5270897"/>
              <a:gd name="connsiteX6" fmla="*/ 4508315 w 4534331"/>
              <a:gd name="connsiteY6" fmla="*/ 414519 h 5270897"/>
              <a:gd name="connsiteX7" fmla="*/ 4503231 w 4534331"/>
              <a:gd name="connsiteY7" fmla="*/ 505644 h 5270897"/>
              <a:gd name="connsiteX8" fmla="*/ 4502584 w 4534331"/>
              <a:gd name="connsiteY8" fmla="*/ 551953 h 5270897"/>
              <a:gd name="connsiteX9" fmla="*/ 4499498 w 4534331"/>
              <a:gd name="connsiteY9" fmla="*/ 580350 h 5270897"/>
              <a:gd name="connsiteX10" fmla="*/ 4498831 w 4534331"/>
              <a:gd name="connsiteY10" fmla="*/ 584522 h 5270897"/>
              <a:gd name="connsiteX11" fmla="*/ 4485949 w 4534331"/>
              <a:gd name="connsiteY11" fmla="*/ 815495 h 5270897"/>
              <a:gd name="connsiteX12" fmla="*/ 4487655 w 4534331"/>
              <a:gd name="connsiteY12" fmla="*/ 820318 h 5270897"/>
              <a:gd name="connsiteX13" fmla="*/ 4485513 w 4534331"/>
              <a:gd name="connsiteY13" fmla="*/ 844093 h 5270897"/>
              <a:gd name="connsiteX14" fmla="*/ 4483919 w 4534331"/>
              <a:gd name="connsiteY14" fmla="*/ 851860 h 5270897"/>
              <a:gd name="connsiteX15" fmla="*/ 4477708 w 4534331"/>
              <a:gd name="connsiteY15" fmla="*/ 963230 h 5270897"/>
              <a:gd name="connsiteX16" fmla="*/ 4479776 w 4534331"/>
              <a:gd name="connsiteY16" fmla="*/ 964128 h 5270897"/>
              <a:gd name="connsiteX17" fmla="*/ 4483878 w 4534331"/>
              <a:gd name="connsiteY17" fmla="*/ 1000225 h 5270897"/>
              <a:gd name="connsiteX18" fmla="*/ 4479100 w 4534331"/>
              <a:gd name="connsiteY18" fmla="*/ 1098522 h 5270897"/>
              <a:gd name="connsiteX19" fmla="*/ 4476746 w 4534331"/>
              <a:gd name="connsiteY19" fmla="*/ 1111831 h 5270897"/>
              <a:gd name="connsiteX20" fmla="*/ 4436394 w 4534331"/>
              <a:gd name="connsiteY20" fmla="*/ 1115065 h 5270897"/>
              <a:gd name="connsiteX21" fmla="*/ 846855 w 4534331"/>
              <a:gd name="connsiteY21" fmla="*/ 534277 h 5270897"/>
              <a:gd name="connsiteX22" fmla="*/ 55505 w 4534331"/>
              <a:gd name="connsiteY22" fmla="*/ 5270897 h 5270897"/>
              <a:gd name="connsiteX23" fmla="*/ 0 w 4534331"/>
              <a:gd name="connsiteY23" fmla="*/ 5267834 h 5270897"/>
              <a:gd name="connsiteX24" fmla="*/ 4306 w 4534331"/>
              <a:gd name="connsiteY24" fmla="*/ 5227664 h 5270897"/>
              <a:gd name="connsiteX25" fmla="*/ 8508 w 4534331"/>
              <a:gd name="connsiteY25" fmla="*/ 5221075 h 5270897"/>
              <a:gd name="connsiteX26" fmla="*/ 8776 w 4534331"/>
              <a:gd name="connsiteY26" fmla="*/ 5218335 h 5270897"/>
              <a:gd name="connsiteX27" fmla="*/ 9045 w 4534331"/>
              <a:gd name="connsiteY27" fmla="*/ 5215593 h 5270897"/>
              <a:gd name="connsiteX28" fmla="*/ 9580 w 4534331"/>
              <a:gd name="connsiteY28" fmla="*/ 5210111 h 5270897"/>
              <a:gd name="connsiteX29" fmla="*/ 9266 w 4534331"/>
              <a:gd name="connsiteY29" fmla="*/ 5204221 h 5270897"/>
              <a:gd name="connsiteX30" fmla="*/ 8685 w 4534331"/>
              <a:gd name="connsiteY30" fmla="*/ 5201072 h 5270897"/>
              <a:gd name="connsiteX31" fmla="*/ 8952 w 4534331"/>
              <a:gd name="connsiteY31" fmla="*/ 5198330 h 5270897"/>
              <a:gd name="connsiteX32" fmla="*/ 8638 w 4534331"/>
              <a:gd name="connsiteY32" fmla="*/ 5192440 h 5270897"/>
              <a:gd name="connsiteX33" fmla="*/ 8057 w 4534331"/>
              <a:gd name="connsiteY33" fmla="*/ 5189292 h 5270897"/>
              <a:gd name="connsiteX34" fmla="*/ 7430 w 4534331"/>
              <a:gd name="connsiteY34" fmla="*/ 5177511 h 5270897"/>
              <a:gd name="connsiteX35" fmla="*/ 6848 w 4534331"/>
              <a:gd name="connsiteY35" fmla="*/ 5174363 h 5270897"/>
              <a:gd name="connsiteX36" fmla="*/ 7115 w 4534331"/>
              <a:gd name="connsiteY36" fmla="*/ 5171621 h 5270897"/>
              <a:gd name="connsiteX37" fmla="*/ 5686 w 4534331"/>
              <a:gd name="connsiteY37" fmla="*/ 5168064 h 5270897"/>
              <a:gd name="connsiteX38" fmla="*/ 11075 w 4534331"/>
              <a:gd name="connsiteY38" fmla="*/ 5104615 h 5270897"/>
              <a:gd name="connsiteX39" fmla="*/ 78405 w 4534331"/>
              <a:gd name="connsiteY39" fmla="*/ 3830343 h 5270897"/>
              <a:gd name="connsiteX40" fmla="*/ 302152 w 4534331"/>
              <a:gd name="connsiteY40" fmla="*/ 0 h 5270897"/>
              <a:gd name="connsiteX41" fmla="*/ 3291735 w 4534331"/>
              <a:gd name="connsiteY41" fmla="*/ 171441 h 5270897"/>
              <a:gd name="connsiteX42" fmla="*/ 4117066 w 4534331"/>
              <a:gd name="connsiteY42" fmla="*/ 226420 h 5270897"/>
              <a:gd name="connsiteX43" fmla="*/ 4488693 w 4534331"/>
              <a:gd name="connsiteY43" fmla="*/ 246796 h 5270897"/>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8638 w 4534331"/>
              <a:gd name="connsiteY32" fmla="*/ 5184267 h 5262724"/>
              <a:gd name="connsiteX33" fmla="*/ 8057 w 4534331"/>
              <a:gd name="connsiteY33" fmla="*/ 5181119 h 5262724"/>
              <a:gd name="connsiteX34" fmla="*/ 7430 w 4534331"/>
              <a:gd name="connsiteY34" fmla="*/ 5169338 h 5262724"/>
              <a:gd name="connsiteX35" fmla="*/ 6848 w 4534331"/>
              <a:gd name="connsiteY35" fmla="*/ 5166190 h 5262724"/>
              <a:gd name="connsiteX36" fmla="*/ 7115 w 4534331"/>
              <a:gd name="connsiteY36" fmla="*/ 5163448 h 5262724"/>
              <a:gd name="connsiteX37" fmla="*/ 5686 w 4534331"/>
              <a:gd name="connsiteY37" fmla="*/ 5159891 h 5262724"/>
              <a:gd name="connsiteX38" fmla="*/ 11075 w 4534331"/>
              <a:gd name="connsiteY38" fmla="*/ 5096442 h 5262724"/>
              <a:gd name="connsiteX39" fmla="*/ 78405 w 4534331"/>
              <a:gd name="connsiteY39" fmla="*/ 3822170 h 5262724"/>
              <a:gd name="connsiteX40" fmla="*/ 300639 w 4534331"/>
              <a:gd name="connsiteY40" fmla="*/ 0 h 5262724"/>
              <a:gd name="connsiteX41" fmla="*/ 3291735 w 4534331"/>
              <a:gd name="connsiteY41" fmla="*/ 163268 h 5262724"/>
              <a:gd name="connsiteX42" fmla="*/ 4117066 w 4534331"/>
              <a:gd name="connsiteY42" fmla="*/ 218247 h 5262724"/>
              <a:gd name="connsiteX43" fmla="*/ 4488693 w 4534331"/>
              <a:gd name="connsiteY43"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8057 w 4534331"/>
              <a:gd name="connsiteY32" fmla="*/ 5181119 h 5262724"/>
              <a:gd name="connsiteX33" fmla="*/ 7430 w 4534331"/>
              <a:gd name="connsiteY33" fmla="*/ 5169338 h 5262724"/>
              <a:gd name="connsiteX34" fmla="*/ 6848 w 4534331"/>
              <a:gd name="connsiteY34" fmla="*/ 5166190 h 5262724"/>
              <a:gd name="connsiteX35" fmla="*/ 7115 w 4534331"/>
              <a:gd name="connsiteY35" fmla="*/ 5163448 h 5262724"/>
              <a:gd name="connsiteX36" fmla="*/ 5686 w 4534331"/>
              <a:gd name="connsiteY36" fmla="*/ 5159891 h 5262724"/>
              <a:gd name="connsiteX37" fmla="*/ 11075 w 4534331"/>
              <a:gd name="connsiteY37" fmla="*/ 5096442 h 5262724"/>
              <a:gd name="connsiteX38" fmla="*/ 78405 w 4534331"/>
              <a:gd name="connsiteY38" fmla="*/ 3822170 h 5262724"/>
              <a:gd name="connsiteX39" fmla="*/ 300639 w 4534331"/>
              <a:gd name="connsiteY39" fmla="*/ 0 h 5262724"/>
              <a:gd name="connsiteX40" fmla="*/ 3291735 w 4534331"/>
              <a:gd name="connsiteY40" fmla="*/ 163268 h 5262724"/>
              <a:gd name="connsiteX41" fmla="*/ 4117066 w 4534331"/>
              <a:gd name="connsiteY41" fmla="*/ 218247 h 5262724"/>
              <a:gd name="connsiteX42" fmla="*/ 4488693 w 4534331"/>
              <a:gd name="connsiteY42"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7115 w 4534331"/>
              <a:gd name="connsiteY34" fmla="*/ 5163448 h 5262724"/>
              <a:gd name="connsiteX35" fmla="*/ 5686 w 4534331"/>
              <a:gd name="connsiteY35" fmla="*/ 5159891 h 5262724"/>
              <a:gd name="connsiteX36" fmla="*/ 11075 w 4534331"/>
              <a:gd name="connsiteY36" fmla="*/ 5096442 h 5262724"/>
              <a:gd name="connsiteX37" fmla="*/ 78405 w 4534331"/>
              <a:gd name="connsiteY37" fmla="*/ 3822170 h 5262724"/>
              <a:gd name="connsiteX38" fmla="*/ 300639 w 4534331"/>
              <a:gd name="connsiteY38" fmla="*/ 0 h 5262724"/>
              <a:gd name="connsiteX39" fmla="*/ 3291735 w 4534331"/>
              <a:gd name="connsiteY39" fmla="*/ 163268 h 5262724"/>
              <a:gd name="connsiteX40" fmla="*/ 4117066 w 4534331"/>
              <a:gd name="connsiteY40" fmla="*/ 218247 h 5262724"/>
              <a:gd name="connsiteX41" fmla="*/ 4488693 w 4534331"/>
              <a:gd name="connsiteY41"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7115 w 4534331"/>
              <a:gd name="connsiteY34" fmla="*/ 5163448 h 5262724"/>
              <a:gd name="connsiteX35" fmla="*/ 11075 w 4534331"/>
              <a:gd name="connsiteY35" fmla="*/ 5096442 h 5262724"/>
              <a:gd name="connsiteX36" fmla="*/ 78405 w 4534331"/>
              <a:gd name="connsiteY36" fmla="*/ 3822170 h 5262724"/>
              <a:gd name="connsiteX37" fmla="*/ 300639 w 4534331"/>
              <a:gd name="connsiteY37" fmla="*/ 0 h 5262724"/>
              <a:gd name="connsiteX38" fmla="*/ 3291735 w 4534331"/>
              <a:gd name="connsiteY38" fmla="*/ 163268 h 5262724"/>
              <a:gd name="connsiteX39" fmla="*/ 4117066 w 4534331"/>
              <a:gd name="connsiteY39" fmla="*/ 218247 h 5262724"/>
              <a:gd name="connsiteX40" fmla="*/ 4488693 w 4534331"/>
              <a:gd name="connsiteY40"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8952 w 4534331"/>
              <a:gd name="connsiteY31" fmla="*/ 5190157 h 5262724"/>
              <a:gd name="connsiteX32" fmla="*/ 7430 w 4534331"/>
              <a:gd name="connsiteY32" fmla="*/ 5169338 h 5262724"/>
              <a:gd name="connsiteX33" fmla="*/ 6848 w 4534331"/>
              <a:gd name="connsiteY33" fmla="*/ 5166190 h 5262724"/>
              <a:gd name="connsiteX34" fmla="*/ 11075 w 4534331"/>
              <a:gd name="connsiteY34" fmla="*/ 5096442 h 5262724"/>
              <a:gd name="connsiteX35" fmla="*/ 78405 w 4534331"/>
              <a:gd name="connsiteY35" fmla="*/ 3822170 h 5262724"/>
              <a:gd name="connsiteX36" fmla="*/ 300639 w 4534331"/>
              <a:gd name="connsiteY36" fmla="*/ 0 h 5262724"/>
              <a:gd name="connsiteX37" fmla="*/ 3291735 w 4534331"/>
              <a:gd name="connsiteY37" fmla="*/ 163268 h 5262724"/>
              <a:gd name="connsiteX38" fmla="*/ 4117066 w 4534331"/>
              <a:gd name="connsiteY38" fmla="*/ 218247 h 5262724"/>
              <a:gd name="connsiteX39" fmla="*/ 4488693 w 4534331"/>
              <a:gd name="connsiteY39"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8685 w 4534331"/>
              <a:gd name="connsiteY30" fmla="*/ 5192899 h 5262724"/>
              <a:gd name="connsiteX31" fmla="*/ 7430 w 4534331"/>
              <a:gd name="connsiteY31" fmla="*/ 5169338 h 5262724"/>
              <a:gd name="connsiteX32" fmla="*/ 6848 w 4534331"/>
              <a:gd name="connsiteY32" fmla="*/ 5166190 h 5262724"/>
              <a:gd name="connsiteX33" fmla="*/ 11075 w 4534331"/>
              <a:gd name="connsiteY33" fmla="*/ 5096442 h 5262724"/>
              <a:gd name="connsiteX34" fmla="*/ 78405 w 4534331"/>
              <a:gd name="connsiteY34" fmla="*/ 3822170 h 5262724"/>
              <a:gd name="connsiteX35" fmla="*/ 300639 w 4534331"/>
              <a:gd name="connsiteY35" fmla="*/ 0 h 5262724"/>
              <a:gd name="connsiteX36" fmla="*/ 3291735 w 4534331"/>
              <a:gd name="connsiteY36" fmla="*/ 163268 h 5262724"/>
              <a:gd name="connsiteX37" fmla="*/ 4117066 w 4534331"/>
              <a:gd name="connsiteY37" fmla="*/ 218247 h 5262724"/>
              <a:gd name="connsiteX38" fmla="*/ 4488693 w 4534331"/>
              <a:gd name="connsiteY38"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9266 w 4534331"/>
              <a:gd name="connsiteY29" fmla="*/ 5196048 h 5262724"/>
              <a:gd name="connsiteX30" fmla="*/ 7430 w 4534331"/>
              <a:gd name="connsiteY30" fmla="*/ 5169338 h 5262724"/>
              <a:gd name="connsiteX31" fmla="*/ 6848 w 4534331"/>
              <a:gd name="connsiteY31" fmla="*/ 5166190 h 5262724"/>
              <a:gd name="connsiteX32" fmla="*/ 11075 w 4534331"/>
              <a:gd name="connsiteY32" fmla="*/ 5096442 h 5262724"/>
              <a:gd name="connsiteX33" fmla="*/ 78405 w 4534331"/>
              <a:gd name="connsiteY33" fmla="*/ 3822170 h 5262724"/>
              <a:gd name="connsiteX34" fmla="*/ 300639 w 4534331"/>
              <a:gd name="connsiteY34" fmla="*/ 0 h 5262724"/>
              <a:gd name="connsiteX35" fmla="*/ 3291735 w 4534331"/>
              <a:gd name="connsiteY35" fmla="*/ 163268 h 5262724"/>
              <a:gd name="connsiteX36" fmla="*/ 4117066 w 4534331"/>
              <a:gd name="connsiteY36" fmla="*/ 218247 h 5262724"/>
              <a:gd name="connsiteX37" fmla="*/ 4488693 w 4534331"/>
              <a:gd name="connsiteY37"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9580 w 4534331"/>
              <a:gd name="connsiteY28" fmla="*/ 5201938 h 5262724"/>
              <a:gd name="connsiteX29" fmla="*/ 7430 w 4534331"/>
              <a:gd name="connsiteY29" fmla="*/ 5169338 h 5262724"/>
              <a:gd name="connsiteX30" fmla="*/ 6848 w 4534331"/>
              <a:gd name="connsiteY30" fmla="*/ 5166190 h 5262724"/>
              <a:gd name="connsiteX31" fmla="*/ 11075 w 4534331"/>
              <a:gd name="connsiteY31" fmla="*/ 5096442 h 5262724"/>
              <a:gd name="connsiteX32" fmla="*/ 78405 w 4534331"/>
              <a:gd name="connsiteY32" fmla="*/ 3822170 h 5262724"/>
              <a:gd name="connsiteX33" fmla="*/ 300639 w 4534331"/>
              <a:gd name="connsiteY33" fmla="*/ 0 h 5262724"/>
              <a:gd name="connsiteX34" fmla="*/ 3291735 w 4534331"/>
              <a:gd name="connsiteY34" fmla="*/ 163268 h 5262724"/>
              <a:gd name="connsiteX35" fmla="*/ 4117066 w 4534331"/>
              <a:gd name="connsiteY35" fmla="*/ 218247 h 5262724"/>
              <a:gd name="connsiteX36" fmla="*/ 4488693 w 4534331"/>
              <a:gd name="connsiteY36"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9045 w 4534331"/>
              <a:gd name="connsiteY27" fmla="*/ 5207420 h 5262724"/>
              <a:gd name="connsiteX28" fmla="*/ 7430 w 4534331"/>
              <a:gd name="connsiteY28" fmla="*/ 5169338 h 5262724"/>
              <a:gd name="connsiteX29" fmla="*/ 6848 w 4534331"/>
              <a:gd name="connsiteY29" fmla="*/ 5166190 h 5262724"/>
              <a:gd name="connsiteX30" fmla="*/ 11075 w 4534331"/>
              <a:gd name="connsiteY30" fmla="*/ 5096442 h 5262724"/>
              <a:gd name="connsiteX31" fmla="*/ 78405 w 4534331"/>
              <a:gd name="connsiteY31" fmla="*/ 3822170 h 5262724"/>
              <a:gd name="connsiteX32" fmla="*/ 300639 w 4534331"/>
              <a:gd name="connsiteY32" fmla="*/ 0 h 5262724"/>
              <a:gd name="connsiteX33" fmla="*/ 3291735 w 4534331"/>
              <a:gd name="connsiteY33" fmla="*/ 163268 h 5262724"/>
              <a:gd name="connsiteX34" fmla="*/ 4117066 w 4534331"/>
              <a:gd name="connsiteY34" fmla="*/ 218247 h 5262724"/>
              <a:gd name="connsiteX35" fmla="*/ 4488693 w 4534331"/>
              <a:gd name="connsiteY35"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8776 w 4534331"/>
              <a:gd name="connsiteY26" fmla="*/ 5210162 h 5262724"/>
              <a:gd name="connsiteX27" fmla="*/ 7430 w 4534331"/>
              <a:gd name="connsiteY27" fmla="*/ 5169338 h 5262724"/>
              <a:gd name="connsiteX28" fmla="*/ 6848 w 4534331"/>
              <a:gd name="connsiteY28" fmla="*/ 5166190 h 5262724"/>
              <a:gd name="connsiteX29" fmla="*/ 11075 w 4534331"/>
              <a:gd name="connsiteY29" fmla="*/ 5096442 h 5262724"/>
              <a:gd name="connsiteX30" fmla="*/ 78405 w 4534331"/>
              <a:gd name="connsiteY30" fmla="*/ 3822170 h 5262724"/>
              <a:gd name="connsiteX31" fmla="*/ 300639 w 4534331"/>
              <a:gd name="connsiteY31" fmla="*/ 0 h 5262724"/>
              <a:gd name="connsiteX32" fmla="*/ 3291735 w 4534331"/>
              <a:gd name="connsiteY32" fmla="*/ 163268 h 5262724"/>
              <a:gd name="connsiteX33" fmla="*/ 4117066 w 4534331"/>
              <a:gd name="connsiteY33" fmla="*/ 218247 h 5262724"/>
              <a:gd name="connsiteX34" fmla="*/ 4488693 w 4534331"/>
              <a:gd name="connsiteY34"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8508 w 4534331"/>
              <a:gd name="connsiteY25" fmla="*/ 5212902 h 5262724"/>
              <a:gd name="connsiteX26" fmla="*/ 7430 w 4534331"/>
              <a:gd name="connsiteY26" fmla="*/ 5169338 h 5262724"/>
              <a:gd name="connsiteX27" fmla="*/ 6848 w 4534331"/>
              <a:gd name="connsiteY27" fmla="*/ 5166190 h 5262724"/>
              <a:gd name="connsiteX28" fmla="*/ 11075 w 4534331"/>
              <a:gd name="connsiteY28" fmla="*/ 5096442 h 5262724"/>
              <a:gd name="connsiteX29" fmla="*/ 78405 w 4534331"/>
              <a:gd name="connsiteY29" fmla="*/ 3822170 h 5262724"/>
              <a:gd name="connsiteX30" fmla="*/ 300639 w 4534331"/>
              <a:gd name="connsiteY30" fmla="*/ 0 h 5262724"/>
              <a:gd name="connsiteX31" fmla="*/ 3291735 w 4534331"/>
              <a:gd name="connsiteY31" fmla="*/ 163268 h 5262724"/>
              <a:gd name="connsiteX32" fmla="*/ 4117066 w 4534331"/>
              <a:gd name="connsiteY32" fmla="*/ 218247 h 5262724"/>
              <a:gd name="connsiteX33" fmla="*/ 4488693 w 4534331"/>
              <a:gd name="connsiteY33"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7430 w 4534331"/>
              <a:gd name="connsiteY25" fmla="*/ 5169338 h 5262724"/>
              <a:gd name="connsiteX26" fmla="*/ 6848 w 4534331"/>
              <a:gd name="connsiteY26" fmla="*/ 5166190 h 5262724"/>
              <a:gd name="connsiteX27" fmla="*/ 11075 w 4534331"/>
              <a:gd name="connsiteY27" fmla="*/ 5096442 h 5262724"/>
              <a:gd name="connsiteX28" fmla="*/ 78405 w 4534331"/>
              <a:gd name="connsiteY28" fmla="*/ 3822170 h 5262724"/>
              <a:gd name="connsiteX29" fmla="*/ 300639 w 4534331"/>
              <a:gd name="connsiteY29" fmla="*/ 0 h 5262724"/>
              <a:gd name="connsiteX30" fmla="*/ 3291735 w 4534331"/>
              <a:gd name="connsiteY30" fmla="*/ 163268 h 5262724"/>
              <a:gd name="connsiteX31" fmla="*/ 4117066 w 4534331"/>
              <a:gd name="connsiteY31" fmla="*/ 218247 h 5262724"/>
              <a:gd name="connsiteX32" fmla="*/ 4488693 w 4534331"/>
              <a:gd name="connsiteY32"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7430 w 4534331"/>
              <a:gd name="connsiteY25" fmla="*/ 5169338 h 5262724"/>
              <a:gd name="connsiteX26" fmla="*/ 11075 w 4534331"/>
              <a:gd name="connsiteY26" fmla="*/ 5096442 h 5262724"/>
              <a:gd name="connsiteX27" fmla="*/ 78405 w 4534331"/>
              <a:gd name="connsiteY27" fmla="*/ 3822170 h 5262724"/>
              <a:gd name="connsiteX28" fmla="*/ 300639 w 4534331"/>
              <a:gd name="connsiteY28" fmla="*/ 0 h 5262724"/>
              <a:gd name="connsiteX29" fmla="*/ 3291735 w 4534331"/>
              <a:gd name="connsiteY29" fmla="*/ 163268 h 5262724"/>
              <a:gd name="connsiteX30" fmla="*/ 4117066 w 4534331"/>
              <a:gd name="connsiteY30" fmla="*/ 218247 h 5262724"/>
              <a:gd name="connsiteX31" fmla="*/ 4488693 w 4534331"/>
              <a:gd name="connsiteY31"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4306 w 4534331"/>
              <a:gd name="connsiteY24" fmla="*/ 5219491 h 5262724"/>
              <a:gd name="connsiteX25" fmla="*/ 11075 w 4534331"/>
              <a:gd name="connsiteY25" fmla="*/ 5096442 h 5262724"/>
              <a:gd name="connsiteX26" fmla="*/ 78405 w 4534331"/>
              <a:gd name="connsiteY26" fmla="*/ 3822170 h 5262724"/>
              <a:gd name="connsiteX27" fmla="*/ 300639 w 4534331"/>
              <a:gd name="connsiteY27" fmla="*/ 0 h 5262724"/>
              <a:gd name="connsiteX28" fmla="*/ 3291735 w 4534331"/>
              <a:gd name="connsiteY28" fmla="*/ 163268 h 5262724"/>
              <a:gd name="connsiteX29" fmla="*/ 4117066 w 4534331"/>
              <a:gd name="connsiteY29" fmla="*/ 218247 h 5262724"/>
              <a:gd name="connsiteX30" fmla="*/ 4488693 w 4534331"/>
              <a:gd name="connsiteY30"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11075 w 4534331"/>
              <a:gd name="connsiteY24" fmla="*/ 5096442 h 5262724"/>
              <a:gd name="connsiteX25" fmla="*/ 78405 w 4534331"/>
              <a:gd name="connsiteY25" fmla="*/ 3822170 h 5262724"/>
              <a:gd name="connsiteX26" fmla="*/ 300639 w 4534331"/>
              <a:gd name="connsiteY26" fmla="*/ 0 h 5262724"/>
              <a:gd name="connsiteX27" fmla="*/ 3291735 w 4534331"/>
              <a:gd name="connsiteY27" fmla="*/ 163268 h 5262724"/>
              <a:gd name="connsiteX28" fmla="*/ 4117066 w 4534331"/>
              <a:gd name="connsiteY28" fmla="*/ 218247 h 5262724"/>
              <a:gd name="connsiteX29" fmla="*/ 4488693 w 4534331"/>
              <a:gd name="connsiteY29" fmla="*/ 238623 h 5262724"/>
              <a:gd name="connsiteX0" fmla="*/ 4488693 w 4534331"/>
              <a:gd name="connsiteY0" fmla="*/ 238623 h 5262724"/>
              <a:gd name="connsiteX1" fmla="*/ 4516455 w 4534331"/>
              <a:gd name="connsiteY1" fmla="*/ 260377 h 5262724"/>
              <a:gd name="connsiteX2" fmla="*/ 4514689 w 4534331"/>
              <a:gd name="connsiteY2" fmla="*/ 292054 h 5262724"/>
              <a:gd name="connsiteX3" fmla="*/ 4517598 w 4534331"/>
              <a:gd name="connsiteY3" fmla="*/ 293767 h 5262724"/>
              <a:gd name="connsiteX4" fmla="*/ 4533956 w 4534331"/>
              <a:gd name="connsiteY4" fmla="*/ 325268 h 5262724"/>
              <a:gd name="connsiteX5" fmla="*/ 4511788 w 4534331"/>
              <a:gd name="connsiteY5" fmla="*/ 382780 h 5262724"/>
              <a:gd name="connsiteX6" fmla="*/ 4508315 w 4534331"/>
              <a:gd name="connsiteY6" fmla="*/ 406346 h 5262724"/>
              <a:gd name="connsiteX7" fmla="*/ 4503231 w 4534331"/>
              <a:gd name="connsiteY7" fmla="*/ 497471 h 5262724"/>
              <a:gd name="connsiteX8" fmla="*/ 4502584 w 4534331"/>
              <a:gd name="connsiteY8" fmla="*/ 543780 h 5262724"/>
              <a:gd name="connsiteX9" fmla="*/ 4499498 w 4534331"/>
              <a:gd name="connsiteY9" fmla="*/ 572177 h 5262724"/>
              <a:gd name="connsiteX10" fmla="*/ 4498831 w 4534331"/>
              <a:gd name="connsiteY10" fmla="*/ 576349 h 5262724"/>
              <a:gd name="connsiteX11" fmla="*/ 4485949 w 4534331"/>
              <a:gd name="connsiteY11" fmla="*/ 807322 h 5262724"/>
              <a:gd name="connsiteX12" fmla="*/ 4487655 w 4534331"/>
              <a:gd name="connsiteY12" fmla="*/ 812145 h 5262724"/>
              <a:gd name="connsiteX13" fmla="*/ 4485513 w 4534331"/>
              <a:gd name="connsiteY13" fmla="*/ 835920 h 5262724"/>
              <a:gd name="connsiteX14" fmla="*/ 4483919 w 4534331"/>
              <a:gd name="connsiteY14" fmla="*/ 843687 h 5262724"/>
              <a:gd name="connsiteX15" fmla="*/ 4477708 w 4534331"/>
              <a:gd name="connsiteY15" fmla="*/ 955057 h 5262724"/>
              <a:gd name="connsiteX16" fmla="*/ 4479776 w 4534331"/>
              <a:gd name="connsiteY16" fmla="*/ 955955 h 5262724"/>
              <a:gd name="connsiteX17" fmla="*/ 4483878 w 4534331"/>
              <a:gd name="connsiteY17" fmla="*/ 992052 h 5262724"/>
              <a:gd name="connsiteX18" fmla="*/ 4479100 w 4534331"/>
              <a:gd name="connsiteY18" fmla="*/ 1090349 h 5262724"/>
              <a:gd name="connsiteX19" fmla="*/ 4476746 w 4534331"/>
              <a:gd name="connsiteY19" fmla="*/ 1103658 h 5262724"/>
              <a:gd name="connsiteX20" fmla="*/ 4436394 w 4534331"/>
              <a:gd name="connsiteY20" fmla="*/ 1106892 h 5262724"/>
              <a:gd name="connsiteX21" fmla="*/ 846855 w 4534331"/>
              <a:gd name="connsiteY21" fmla="*/ 526104 h 5262724"/>
              <a:gd name="connsiteX22" fmla="*/ 55505 w 4534331"/>
              <a:gd name="connsiteY22" fmla="*/ 5262724 h 5262724"/>
              <a:gd name="connsiteX23" fmla="*/ 0 w 4534331"/>
              <a:gd name="connsiteY23" fmla="*/ 5259661 h 5262724"/>
              <a:gd name="connsiteX24" fmla="*/ 6847 w 4534331"/>
              <a:gd name="connsiteY24" fmla="*/ 5049278 h 5262724"/>
              <a:gd name="connsiteX25" fmla="*/ 78405 w 4534331"/>
              <a:gd name="connsiteY25" fmla="*/ 3822170 h 5262724"/>
              <a:gd name="connsiteX26" fmla="*/ 300639 w 4534331"/>
              <a:gd name="connsiteY26" fmla="*/ 0 h 5262724"/>
              <a:gd name="connsiteX27" fmla="*/ 3291735 w 4534331"/>
              <a:gd name="connsiteY27" fmla="*/ 163268 h 5262724"/>
              <a:gd name="connsiteX28" fmla="*/ 4117066 w 4534331"/>
              <a:gd name="connsiteY28" fmla="*/ 218247 h 5262724"/>
              <a:gd name="connsiteX29" fmla="*/ 4488693 w 4534331"/>
              <a:gd name="connsiteY29" fmla="*/ 238623 h 5262724"/>
              <a:gd name="connsiteX0" fmla="*/ 4486914 w 4532552"/>
              <a:gd name="connsiteY0" fmla="*/ 238623 h 5262724"/>
              <a:gd name="connsiteX1" fmla="*/ 4514676 w 4532552"/>
              <a:gd name="connsiteY1" fmla="*/ 260377 h 5262724"/>
              <a:gd name="connsiteX2" fmla="*/ 4512910 w 4532552"/>
              <a:gd name="connsiteY2" fmla="*/ 292054 h 5262724"/>
              <a:gd name="connsiteX3" fmla="*/ 4515819 w 4532552"/>
              <a:gd name="connsiteY3" fmla="*/ 293767 h 5262724"/>
              <a:gd name="connsiteX4" fmla="*/ 4532177 w 4532552"/>
              <a:gd name="connsiteY4" fmla="*/ 325268 h 5262724"/>
              <a:gd name="connsiteX5" fmla="*/ 4510009 w 4532552"/>
              <a:gd name="connsiteY5" fmla="*/ 382780 h 5262724"/>
              <a:gd name="connsiteX6" fmla="*/ 4506536 w 4532552"/>
              <a:gd name="connsiteY6" fmla="*/ 406346 h 5262724"/>
              <a:gd name="connsiteX7" fmla="*/ 4501452 w 4532552"/>
              <a:gd name="connsiteY7" fmla="*/ 497471 h 5262724"/>
              <a:gd name="connsiteX8" fmla="*/ 4500805 w 4532552"/>
              <a:gd name="connsiteY8" fmla="*/ 543780 h 5262724"/>
              <a:gd name="connsiteX9" fmla="*/ 4497719 w 4532552"/>
              <a:gd name="connsiteY9" fmla="*/ 572177 h 5262724"/>
              <a:gd name="connsiteX10" fmla="*/ 4497052 w 4532552"/>
              <a:gd name="connsiteY10" fmla="*/ 576349 h 5262724"/>
              <a:gd name="connsiteX11" fmla="*/ 4484170 w 4532552"/>
              <a:gd name="connsiteY11" fmla="*/ 807322 h 5262724"/>
              <a:gd name="connsiteX12" fmla="*/ 4485876 w 4532552"/>
              <a:gd name="connsiteY12" fmla="*/ 812145 h 5262724"/>
              <a:gd name="connsiteX13" fmla="*/ 4483734 w 4532552"/>
              <a:gd name="connsiteY13" fmla="*/ 835920 h 5262724"/>
              <a:gd name="connsiteX14" fmla="*/ 4482140 w 4532552"/>
              <a:gd name="connsiteY14" fmla="*/ 843687 h 5262724"/>
              <a:gd name="connsiteX15" fmla="*/ 4475929 w 4532552"/>
              <a:gd name="connsiteY15" fmla="*/ 955057 h 5262724"/>
              <a:gd name="connsiteX16" fmla="*/ 4477997 w 4532552"/>
              <a:gd name="connsiteY16" fmla="*/ 955955 h 5262724"/>
              <a:gd name="connsiteX17" fmla="*/ 4482099 w 4532552"/>
              <a:gd name="connsiteY17" fmla="*/ 992052 h 5262724"/>
              <a:gd name="connsiteX18" fmla="*/ 4477321 w 4532552"/>
              <a:gd name="connsiteY18" fmla="*/ 1090349 h 5262724"/>
              <a:gd name="connsiteX19" fmla="*/ 4474967 w 4532552"/>
              <a:gd name="connsiteY19" fmla="*/ 1103658 h 5262724"/>
              <a:gd name="connsiteX20" fmla="*/ 4434615 w 4532552"/>
              <a:gd name="connsiteY20" fmla="*/ 1106892 h 5262724"/>
              <a:gd name="connsiteX21" fmla="*/ 845076 w 4532552"/>
              <a:gd name="connsiteY21" fmla="*/ 526104 h 5262724"/>
              <a:gd name="connsiteX22" fmla="*/ 53726 w 4532552"/>
              <a:gd name="connsiteY22" fmla="*/ 5262724 h 5262724"/>
              <a:gd name="connsiteX23" fmla="*/ 0 w 4532552"/>
              <a:gd name="connsiteY23" fmla="*/ 5133379 h 5262724"/>
              <a:gd name="connsiteX24" fmla="*/ 5068 w 4532552"/>
              <a:gd name="connsiteY24" fmla="*/ 5049278 h 5262724"/>
              <a:gd name="connsiteX25" fmla="*/ 76626 w 4532552"/>
              <a:gd name="connsiteY25" fmla="*/ 3822170 h 5262724"/>
              <a:gd name="connsiteX26" fmla="*/ 298860 w 4532552"/>
              <a:gd name="connsiteY26" fmla="*/ 0 h 5262724"/>
              <a:gd name="connsiteX27" fmla="*/ 3289956 w 4532552"/>
              <a:gd name="connsiteY27" fmla="*/ 163268 h 5262724"/>
              <a:gd name="connsiteX28" fmla="*/ 4115287 w 4532552"/>
              <a:gd name="connsiteY28" fmla="*/ 218247 h 5262724"/>
              <a:gd name="connsiteX29" fmla="*/ 4486914 w 4532552"/>
              <a:gd name="connsiteY29" fmla="*/ 238623 h 5262724"/>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45076 w 4532552"/>
              <a:gd name="connsiteY21" fmla="*/ 526104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76626 w 4532552"/>
              <a:gd name="connsiteY25" fmla="*/ 3822170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45076 w 4532552"/>
              <a:gd name="connsiteY21" fmla="*/ 526104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4615 w 4532552"/>
              <a:gd name="connsiteY20" fmla="*/ 1106892 h 5162437"/>
              <a:gd name="connsiteX21" fmla="*/ 850015 w 4532552"/>
              <a:gd name="connsiteY21" fmla="*/ 522756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 name="connsiteX0" fmla="*/ 4486914 w 4532552"/>
              <a:gd name="connsiteY0" fmla="*/ 238623 h 5162437"/>
              <a:gd name="connsiteX1" fmla="*/ 4514676 w 4532552"/>
              <a:gd name="connsiteY1" fmla="*/ 260377 h 5162437"/>
              <a:gd name="connsiteX2" fmla="*/ 4512910 w 4532552"/>
              <a:gd name="connsiteY2" fmla="*/ 292054 h 5162437"/>
              <a:gd name="connsiteX3" fmla="*/ 4515819 w 4532552"/>
              <a:gd name="connsiteY3" fmla="*/ 293767 h 5162437"/>
              <a:gd name="connsiteX4" fmla="*/ 4532177 w 4532552"/>
              <a:gd name="connsiteY4" fmla="*/ 325268 h 5162437"/>
              <a:gd name="connsiteX5" fmla="*/ 4510009 w 4532552"/>
              <a:gd name="connsiteY5" fmla="*/ 382780 h 5162437"/>
              <a:gd name="connsiteX6" fmla="*/ 4506536 w 4532552"/>
              <a:gd name="connsiteY6" fmla="*/ 406346 h 5162437"/>
              <a:gd name="connsiteX7" fmla="*/ 4501452 w 4532552"/>
              <a:gd name="connsiteY7" fmla="*/ 497471 h 5162437"/>
              <a:gd name="connsiteX8" fmla="*/ 4500805 w 4532552"/>
              <a:gd name="connsiteY8" fmla="*/ 543780 h 5162437"/>
              <a:gd name="connsiteX9" fmla="*/ 4497719 w 4532552"/>
              <a:gd name="connsiteY9" fmla="*/ 572177 h 5162437"/>
              <a:gd name="connsiteX10" fmla="*/ 4497052 w 4532552"/>
              <a:gd name="connsiteY10" fmla="*/ 576349 h 5162437"/>
              <a:gd name="connsiteX11" fmla="*/ 4484170 w 4532552"/>
              <a:gd name="connsiteY11" fmla="*/ 807322 h 5162437"/>
              <a:gd name="connsiteX12" fmla="*/ 4485876 w 4532552"/>
              <a:gd name="connsiteY12" fmla="*/ 812145 h 5162437"/>
              <a:gd name="connsiteX13" fmla="*/ 4483734 w 4532552"/>
              <a:gd name="connsiteY13" fmla="*/ 835920 h 5162437"/>
              <a:gd name="connsiteX14" fmla="*/ 4482140 w 4532552"/>
              <a:gd name="connsiteY14" fmla="*/ 843687 h 5162437"/>
              <a:gd name="connsiteX15" fmla="*/ 4475929 w 4532552"/>
              <a:gd name="connsiteY15" fmla="*/ 955057 h 5162437"/>
              <a:gd name="connsiteX16" fmla="*/ 4477997 w 4532552"/>
              <a:gd name="connsiteY16" fmla="*/ 955955 h 5162437"/>
              <a:gd name="connsiteX17" fmla="*/ 4482099 w 4532552"/>
              <a:gd name="connsiteY17" fmla="*/ 992052 h 5162437"/>
              <a:gd name="connsiteX18" fmla="*/ 4477321 w 4532552"/>
              <a:gd name="connsiteY18" fmla="*/ 1090349 h 5162437"/>
              <a:gd name="connsiteX19" fmla="*/ 4474967 w 4532552"/>
              <a:gd name="connsiteY19" fmla="*/ 1103658 h 5162437"/>
              <a:gd name="connsiteX20" fmla="*/ 4435372 w 4532552"/>
              <a:gd name="connsiteY20" fmla="*/ 1102807 h 5162437"/>
              <a:gd name="connsiteX21" fmla="*/ 850015 w 4532552"/>
              <a:gd name="connsiteY21" fmla="*/ 522756 h 5162437"/>
              <a:gd name="connsiteX22" fmla="*/ 59332 w 4532552"/>
              <a:gd name="connsiteY22" fmla="*/ 5162437 h 5162437"/>
              <a:gd name="connsiteX23" fmla="*/ 0 w 4532552"/>
              <a:gd name="connsiteY23" fmla="*/ 5133379 h 5162437"/>
              <a:gd name="connsiteX24" fmla="*/ 5068 w 4532552"/>
              <a:gd name="connsiteY24" fmla="*/ 5049278 h 5162437"/>
              <a:gd name="connsiteX25" fmla="*/ 69774 w 4532552"/>
              <a:gd name="connsiteY25" fmla="*/ 3812518 h 5162437"/>
              <a:gd name="connsiteX26" fmla="*/ 298860 w 4532552"/>
              <a:gd name="connsiteY26" fmla="*/ 0 h 5162437"/>
              <a:gd name="connsiteX27" fmla="*/ 3289956 w 4532552"/>
              <a:gd name="connsiteY27" fmla="*/ 163268 h 5162437"/>
              <a:gd name="connsiteX28" fmla="*/ 4115287 w 4532552"/>
              <a:gd name="connsiteY28" fmla="*/ 218247 h 5162437"/>
              <a:gd name="connsiteX29" fmla="*/ 4486914 w 4532552"/>
              <a:gd name="connsiteY29" fmla="*/ 238623 h 51624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4532552" h="5162437">
                <a:moveTo>
                  <a:pt x="4486914" y="238623"/>
                </a:moveTo>
                <a:lnTo>
                  <a:pt x="4514676" y="260377"/>
                </a:lnTo>
                <a:cubicBezTo>
                  <a:pt x="4514088" y="270937"/>
                  <a:pt x="4513499" y="281495"/>
                  <a:pt x="4512910" y="292054"/>
                </a:cubicBezTo>
                <a:lnTo>
                  <a:pt x="4515819" y="293767"/>
                </a:lnTo>
                <a:cubicBezTo>
                  <a:pt x="4525377" y="295470"/>
                  <a:pt x="4534537" y="282474"/>
                  <a:pt x="4532177" y="325268"/>
                </a:cubicBezTo>
                <a:cubicBezTo>
                  <a:pt x="4521581" y="345709"/>
                  <a:pt x="4514596" y="364640"/>
                  <a:pt x="4510009" y="382780"/>
                </a:cubicBezTo>
                <a:lnTo>
                  <a:pt x="4506536" y="406346"/>
                </a:lnTo>
                <a:lnTo>
                  <a:pt x="4501452" y="497471"/>
                </a:lnTo>
                <a:cubicBezTo>
                  <a:pt x="4501236" y="512907"/>
                  <a:pt x="4501021" y="528344"/>
                  <a:pt x="4500805" y="543780"/>
                </a:cubicBezTo>
                <a:cubicBezTo>
                  <a:pt x="4500535" y="548693"/>
                  <a:pt x="4499446" y="559198"/>
                  <a:pt x="4497719" y="572177"/>
                </a:cubicBezTo>
                <a:cubicBezTo>
                  <a:pt x="4497497" y="573568"/>
                  <a:pt x="4497274" y="574958"/>
                  <a:pt x="4497052" y="576349"/>
                </a:cubicBezTo>
                <a:lnTo>
                  <a:pt x="4484170" y="807322"/>
                </a:lnTo>
                <a:lnTo>
                  <a:pt x="4485876" y="812145"/>
                </a:lnTo>
                <a:cubicBezTo>
                  <a:pt x="4486375" y="819672"/>
                  <a:pt x="4485299" y="827715"/>
                  <a:pt x="4483734" y="835920"/>
                </a:cubicBezTo>
                <a:lnTo>
                  <a:pt x="4482140" y="843687"/>
                </a:lnTo>
                <a:lnTo>
                  <a:pt x="4475929" y="955057"/>
                </a:lnTo>
                <a:lnTo>
                  <a:pt x="4477997" y="955955"/>
                </a:lnTo>
                <a:cubicBezTo>
                  <a:pt x="4479432" y="962298"/>
                  <a:pt x="4482211" y="969654"/>
                  <a:pt x="4482099" y="992052"/>
                </a:cubicBezTo>
                <a:cubicBezTo>
                  <a:pt x="4471306" y="1019290"/>
                  <a:pt x="4491677" y="1056551"/>
                  <a:pt x="4477321" y="1090349"/>
                </a:cubicBezTo>
                <a:cubicBezTo>
                  <a:pt x="4476393" y="1093457"/>
                  <a:pt x="4475579" y="1098191"/>
                  <a:pt x="4474967" y="1103658"/>
                </a:cubicBezTo>
                <a:lnTo>
                  <a:pt x="4435372" y="1102807"/>
                </a:lnTo>
                <a:lnTo>
                  <a:pt x="850015" y="522756"/>
                </a:lnTo>
                <a:lnTo>
                  <a:pt x="59332" y="5162437"/>
                </a:lnTo>
                <a:lnTo>
                  <a:pt x="0" y="5133379"/>
                </a:lnTo>
                <a:lnTo>
                  <a:pt x="5068" y="5049278"/>
                </a:lnTo>
                <a:lnTo>
                  <a:pt x="69774" y="3812518"/>
                </a:lnTo>
                <a:cubicBezTo>
                  <a:pt x="144356" y="2535737"/>
                  <a:pt x="224278" y="1276781"/>
                  <a:pt x="298860" y="0"/>
                </a:cubicBezTo>
                <a:cubicBezTo>
                  <a:pt x="622244" y="31145"/>
                  <a:pt x="2654137" y="125531"/>
                  <a:pt x="3289956" y="163268"/>
                </a:cubicBezTo>
                <a:lnTo>
                  <a:pt x="4115287" y="218247"/>
                </a:lnTo>
                <a:lnTo>
                  <a:pt x="4486914" y="238623"/>
                </a:lnTo>
                <a:close/>
              </a:path>
            </a:pathLst>
          </a:custGeom>
          <a:solidFill>
            <a:srgbClr val="00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32" name="Freeform: Shape 31">
            <a:extLst>
              <a:ext uri="{FF2B5EF4-FFF2-40B4-BE49-F238E27FC236}">
                <a16:creationId xmlns:a16="http://schemas.microsoft.com/office/drawing/2014/main" id="{16A81337-D121-4D4C-AF57-21F875DFB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14403">
            <a:off x="7794616" y="1362728"/>
            <a:ext cx="3823422" cy="4731259"/>
          </a:xfrm>
          <a:custGeom>
            <a:avLst/>
            <a:gdLst>
              <a:gd name="connsiteX0" fmla="*/ 127458 w 4457507"/>
              <a:gd name="connsiteY0" fmla="*/ 103043 h 5515902"/>
              <a:gd name="connsiteX1" fmla="*/ 118742 w 4457507"/>
              <a:gd name="connsiteY1" fmla="*/ 3939905 h 5515902"/>
              <a:gd name="connsiteX2" fmla="*/ 122936 w 4457507"/>
              <a:gd name="connsiteY2" fmla="*/ 5215949 h 5515902"/>
              <a:gd name="connsiteX3" fmla="*/ 121112 w 4457507"/>
              <a:gd name="connsiteY3" fmla="*/ 5279599 h 5515902"/>
              <a:gd name="connsiteX4" fmla="*/ 122738 w 4457507"/>
              <a:gd name="connsiteY4" fmla="*/ 5283070 h 5515902"/>
              <a:gd name="connsiteX5" fmla="*/ 122625 w 4457507"/>
              <a:gd name="connsiteY5" fmla="*/ 5285823 h 5515902"/>
              <a:gd name="connsiteX6" fmla="*/ 123382 w 4457507"/>
              <a:gd name="connsiteY6" fmla="*/ 5288933 h 5515902"/>
              <a:gd name="connsiteX7" fmla="*/ 124669 w 4457507"/>
              <a:gd name="connsiteY7" fmla="*/ 5300661 h 5515902"/>
              <a:gd name="connsiteX8" fmla="*/ 125425 w 4457507"/>
              <a:gd name="connsiteY8" fmla="*/ 5303772 h 5515902"/>
              <a:gd name="connsiteX9" fmla="*/ 126069 w 4457507"/>
              <a:gd name="connsiteY9" fmla="*/ 5309635 h 5515902"/>
              <a:gd name="connsiteX10" fmla="*/ 125955 w 4457507"/>
              <a:gd name="connsiteY10" fmla="*/ 5312388 h 5515902"/>
              <a:gd name="connsiteX11" fmla="*/ 126712 w 4457507"/>
              <a:gd name="connsiteY11" fmla="*/ 5315499 h 5515902"/>
              <a:gd name="connsiteX12" fmla="*/ 127356 w 4457507"/>
              <a:gd name="connsiteY12" fmla="*/ 5321362 h 5515902"/>
              <a:gd name="connsiteX13" fmla="*/ 127129 w 4457507"/>
              <a:gd name="connsiteY13" fmla="*/ 5326866 h 5515902"/>
              <a:gd name="connsiteX14" fmla="*/ 127014 w 4457507"/>
              <a:gd name="connsiteY14" fmla="*/ 5329618 h 5515902"/>
              <a:gd name="connsiteX15" fmla="*/ 126900 w 4457507"/>
              <a:gd name="connsiteY15" fmla="*/ 5332368 h 5515902"/>
              <a:gd name="connsiteX16" fmla="*/ 123074 w 4457507"/>
              <a:gd name="connsiteY16" fmla="*/ 5339183 h 5515902"/>
              <a:gd name="connsiteX17" fmla="*/ 121026 w 4457507"/>
              <a:gd name="connsiteY17" fmla="*/ 5379531 h 5515902"/>
              <a:gd name="connsiteX18" fmla="*/ 430537 w 4457507"/>
              <a:gd name="connsiteY18" fmla="*/ 5379238 h 5515902"/>
              <a:gd name="connsiteX19" fmla="*/ 4355361 w 4457507"/>
              <a:gd name="connsiteY19" fmla="*/ 5411414 h 5515902"/>
              <a:gd name="connsiteX20" fmla="*/ 4355306 w 4457507"/>
              <a:gd name="connsiteY20" fmla="*/ 5349018 h 5515902"/>
              <a:gd name="connsiteX21" fmla="*/ 4359780 w 4457507"/>
              <a:gd name="connsiteY21" fmla="*/ 5346069 h 5515902"/>
              <a:gd name="connsiteX22" fmla="*/ 4376306 w 4457507"/>
              <a:gd name="connsiteY22" fmla="*/ 5310763 h 5515902"/>
              <a:gd name="connsiteX23" fmla="*/ 4367882 w 4457507"/>
              <a:gd name="connsiteY23" fmla="*/ 5211003 h 5515902"/>
              <a:gd name="connsiteX24" fmla="*/ 4362441 w 4457507"/>
              <a:gd name="connsiteY24" fmla="*/ 5176871 h 5515902"/>
              <a:gd name="connsiteX25" fmla="*/ 4355121 w 4457507"/>
              <a:gd name="connsiteY25" fmla="*/ 5140605 h 5515902"/>
              <a:gd name="connsiteX26" fmla="*/ 4353716 w 4457507"/>
              <a:gd name="connsiteY26" fmla="*/ 3503001 h 5515902"/>
              <a:gd name="connsiteX27" fmla="*/ 4355640 w 4457507"/>
              <a:gd name="connsiteY27" fmla="*/ 3340314 h 5515902"/>
              <a:gd name="connsiteX28" fmla="*/ 4354169 w 4457507"/>
              <a:gd name="connsiteY28" fmla="*/ 3086943 h 5515902"/>
              <a:gd name="connsiteX29" fmla="*/ 4350863 w 4457507"/>
              <a:gd name="connsiteY29" fmla="*/ 2031604 h 5515902"/>
              <a:gd name="connsiteX30" fmla="*/ 4355379 w 4457507"/>
              <a:gd name="connsiteY30" fmla="*/ 1981807 h 5515902"/>
              <a:gd name="connsiteX31" fmla="*/ 4362696 w 4457507"/>
              <a:gd name="connsiteY31" fmla="*/ 1931205 h 5515902"/>
              <a:gd name="connsiteX32" fmla="*/ 4366817 w 4457507"/>
              <a:gd name="connsiteY32" fmla="*/ 1920397 h 5515902"/>
              <a:gd name="connsiteX33" fmla="*/ 4363276 w 4457507"/>
              <a:gd name="connsiteY33" fmla="*/ 1907788 h 5515902"/>
              <a:gd name="connsiteX34" fmla="*/ 4359810 w 4457507"/>
              <a:gd name="connsiteY34" fmla="*/ 1904041 h 5515902"/>
              <a:gd name="connsiteX35" fmla="*/ 4366646 w 4457507"/>
              <a:gd name="connsiteY35" fmla="*/ 1863789 h 5515902"/>
              <a:gd name="connsiteX36" fmla="*/ 4366834 w 4457507"/>
              <a:gd name="connsiteY36" fmla="*/ 1858923 h 5515902"/>
              <a:gd name="connsiteX37" fmla="*/ 4365829 w 4457507"/>
              <a:gd name="connsiteY37" fmla="*/ 1825376 h 5515902"/>
              <a:gd name="connsiteX38" fmla="*/ 4360756 w 4457507"/>
              <a:gd name="connsiteY38" fmla="*/ 1775480 h 5515902"/>
              <a:gd name="connsiteX39" fmla="*/ 4350764 w 4457507"/>
              <a:gd name="connsiteY39" fmla="*/ 1751897 h 5515902"/>
              <a:gd name="connsiteX40" fmla="*/ 4350710 w 4457507"/>
              <a:gd name="connsiteY40" fmla="*/ 1599932 h 5515902"/>
              <a:gd name="connsiteX41" fmla="*/ 4352750 w 4457507"/>
              <a:gd name="connsiteY41" fmla="*/ 1599691 h 5515902"/>
              <a:gd name="connsiteX42" fmla="*/ 4362203 w 4457507"/>
              <a:gd name="connsiteY42" fmla="*/ 1564293 h 5515902"/>
              <a:gd name="connsiteX43" fmla="*/ 4359725 w 4457507"/>
              <a:gd name="connsiteY43" fmla="*/ 1546992 h 5515902"/>
              <a:gd name="connsiteX44" fmla="*/ 4359144 w 4457507"/>
              <a:gd name="connsiteY44" fmla="*/ 1543968 h 5515902"/>
              <a:gd name="connsiteX45" fmla="*/ 4360158 w 4457507"/>
              <a:gd name="connsiteY45" fmla="*/ 1532722 h 5515902"/>
              <a:gd name="connsiteX46" fmla="*/ 4356271 w 4457507"/>
              <a:gd name="connsiteY46" fmla="*/ 1528488 h 5515902"/>
              <a:gd name="connsiteX47" fmla="*/ 4357838 w 4457507"/>
              <a:gd name="connsiteY47" fmla="*/ 1490397 h 5515902"/>
              <a:gd name="connsiteX48" fmla="*/ 4368153 w 4457507"/>
              <a:gd name="connsiteY48" fmla="*/ 1417799 h 5515902"/>
              <a:gd name="connsiteX49" fmla="*/ 4372393 w 4457507"/>
              <a:gd name="connsiteY49" fmla="*/ 1406611 h 5515902"/>
              <a:gd name="connsiteX50" fmla="*/ 4379105 w 4457507"/>
              <a:gd name="connsiteY50" fmla="*/ 1332589 h 5515902"/>
              <a:gd name="connsiteX51" fmla="*/ 4386422 w 4457507"/>
              <a:gd name="connsiteY51" fmla="*/ 1281989 h 5515902"/>
              <a:gd name="connsiteX52" fmla="*/ 4390544 w 4457507"/>
              <a:gd name="connsiteY52" fmla="*/ 1271180 h 5515902"/>
              <a:gd name="connsiteX53" fmla="*/ 4387002 w 4457507"/>
              <a:gd name="connsiteY53" fmla="*/ 1258572 h 5515902"/>
              <a:gd name="connsiteX54" fmla="*/ 4383536 w 4457507"/>
              <a:gd name="connsiteY54" fmla="*/ 1254825 h 5515902"/>
              <a:gd name="connsiteX55" fmla="*/ 4390372 w 4457507"/>
              <a:gd name="connsiteY55" fmla="*/ 1214574 h 5515902"/>
              <a:gd name="connsiteX56" fmla="*/ 4390560 w 4457507"/>
              <a:gd name="connsiteY56" fmla="*/ 1209707 h 5515902"/>
              <a:gd name="connsiteX57" fmla="*/ 4389554 w 4457507"/>
              <a:gd name="connsiteY57" fmla="*/ 1176159 h 5515902"/>
              <a:gd name="connsiteX58" fmla="*/ 4384483 w 4457507"/>
              <a:gd name="connsiteY58" fmla="*/ 1126265 h 5515902"/>
              <a:gd name="connsiteX59" fmla="*/ 4372782 w 4457507"/>
              <a:gd name="connsiteY59" fmla="*/ 1074492 h 5515902"/>
              <a:gd name="connsiteX60" fmla="*/ 4368023 w 4457507"/>
              <a:gd name="connsiteY60" fmla="*/ 1044600 h 5515902"/>
              <a:gd name="connsiteX61" fmla="*/ 4362564 w 4457507"/>
              <a:gd name="connsiteY61" fmla="*/ 1023807 h 5515902"/>
              <a:gd name="connsiteX62" fmla="*/ 4359409 w 4457507"/>
              <a:gd name="connsiteY62" fmla="*/ 965734 h 5515902"/>
              <a:gd name="connsiteX63" fmla="*/ 4358670 w 4457507"/>
              <a:gd name="connsiteY63" fmla="*/ 867324 h 5515902"/>
              <a:gd name="connsiteX64" fmla="*/ 4352551 w 4457507"/>
              <a:gd name="connsiteY64" fmla="*/ 831512 h 5515902"/>
              <a:gd name="connsiteX65" fmla="*/ 4350436 w 4457507"/>
              <a:gd name="connsiteY65" fmla="*/ 830732 h 5515902"/>
              <a:gd name="connsiteX66" fmla="*/ 4350396 w 4457507"/>
              <a:gd name="connsiteY66" fmla="*/ 719189 h 5515902"/>
              <a:gd name="connsiteX67" fmla="*/ 4351552 w 4457507"/>
              <a:gd name="connsiteY67" fmla="*/ 711345 h 5515902"/>
              <a:gd name="connsiteX68" fmla="*/ 4352358 w 4457507"/>
              <a:gd name="connsiteY68" fmla="*/ 687487 h 5515902"/>
              <a:gd name="connsiteX69" fmla="*/ 4350384 w 4457507"/>
              <a:gd name="connsiteY69" fmla="*/ 682767 h 5515902"/>
              <a:gd name="connsiteX70" fmla="*/ 4350301 w 4457507"/>
              <a:gd name="connsiteY70" fmla="*/ 451435 h 5515902"/>
              <a:gd name="connsiteX71" fmla="*/ 4350733 w 4457507"/>
              <a:gd name="connsiteY71" fmla="*/ 447233 h 5515902"/>
              <a:gd name="connsiteX72" fmla="*/ 4352222 w 4457507"/>
              <a:gd name="connsiteY72" fmla="*/ 418707 h 5515902"/>
              <a:gd name="connsiteX73" fmla="*/ 4350273 w 4457507"/>
              <a:gd name="connsiteY73" fmla="*/ 372435 h 5515902"/>
              <a:gd name="connsiteX74" fmla="*/ 4350241 w 4457507"/>
              <a:gd name="connsiteY74" fmla="*/ 281168 h 5515902"/>
              <a:gd name="connsiteX75" fmla="*/ 4352388 w 4457507"/>
              <a:gd name="connsiteY75" fmla="*/ 257444 h 5515902"/>
              <a:gd name="connsiteX76" fmla="*/ 4371298 w 4457507"/>
              <a:gd name="connsiteY76" fmla="*/ 198781 h 5515902"/>
              <a:gd name="connsiteX77" fmla="*/ 4353201 w 4457507"/>
              <a:gd name="connsiteY77" fmla="*/ 168246 h 5515902"/>
              <a:gd name="connsiteX78" fmla="*/ 4350200 w 4457507"/>
              <a:gd name="connsiteY78" fmla="*/ 166698 h 5515902"/>
              <a:gd name="connsiteX79" fmla="*/ 4350188 w 4457507"/>
              <a:gd name="connsiteY79" fmla="*/ 134972 h 5515902"/>
              <a:gd name="connsiteX80" fmla="*/ 4321251 w 4457507"/>
              <a:gd name="connsiteY80" fmla="*/ 114809 h 5515902"/>
              <a:gd name="connsiteX81" fmla="*/ 3949065 w 4457507"/>
              <a:gd name="connsiteY81" fmla="*/ 115293 h 5515902"/>
              <a:gd name="connsiteX82" fmla="*/ 3121950 w 4457507"/>
              <a:gd name="connsiteY82" fmla="*/ 106657 h 5515902"/>
              <a:gd name="connsiteX83" fmla="*/ 127458 w 4457507"/>
              <a:gd name="connsiteY83" fmla="*/ 103043 h 5515902"/>
              <a:gd name="connsiteX84" fmla="*/ 0 w 4457507"/>
              <a:gd name="connsiteY84" fmla="*/ 0 h 5515902"/>
              <a:gd name="connsiteX85" fmla="*/ 4457507 w 4457507"/>
              <a:gd name="connsiteY85" fmla="*/ 0 h 5515902"/>
              <a:gd name="connsiteX86" fmla="*/ 4457507 w 4457507"/>
              <a:gd name="connsiteY86" fmla="*/ 5515902 h 5515902"/>
              <a:gd name="connsiteX87" fmla="*/ 0 w 4457507"/>
              <a:gd name="connsiteY87" fmla="*/ 5515902 h 5515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4457507" h="5515902">
                <a:moveTo>
                  <a:pt x="127458" y="103043"/>
                </a:moveTo>
                <a:lnTo>
                  <a:pt x="118742" y="3939905"/>
                </a:lnTo>
                <a:lnTo>
                  <a:pt x="122936" y="5215949"/>
                </a:lnTo>
                <a:lnTo>
                  <a:pt x="121112" y="5279599"/>
                </a:lnTo>
                <a:cubicBezTo>
                  <a:pt x="120244" y="5282148"/>
                  <a:pt x="122382" y="5281604"/>
                  <a:pt x="122738" y="5283070"/>
                </a:cubicBezTo>
                <a:cubicBezTo>
                  <a:pt x="122897" y="5283727"/>
                  <a:pt x="122540" y="5285058"/>
                  <a:pt x="122625" y="5285823"/>
                </a:cubicBezTo>
                <a:cubicBezTo>
                  <a:pt x="122759" y="5287034"/>
                  <a:pt x="123129" y="5287897"/>
                  <a:pt x="123382" y="5288933"/>
                </a:cubicBezTo>
                <a:cubicBezTo>
                  <a:pt x="123034" y="5297338"/>
                  <a:pt x="122835" y="5293127"/>
                  <a:pt x="124669" y="5300661"/>
                </a:cubicBezTo>
                <a:lnTo>
                  <a:pt x="125425" y="5303772"/>
                </a:lnTo>
                <a:cubicBezTo>
                  <a:pt x="125164" y="5310081"/>
                  <a:pt x="125291" y="5302539"/>
                  <a:pt x="126069" y="5309635"/>
                </a:cubicBezTo>
                <a:cubicBezTo>
                  <a:pt x="126152" y="5310401"/>
                  <a:pt x="125870" y="5311622"/>
                  <a:pt x="125955" y="5312388"/>
                </a:cubicBezTo>
                <a:cubicBezTo>
                  <a:pt x="126088" y="5313599"/>
                  <a:pt x="126461" y="5314461"/>
                  <a:pt x="126712" y="5315499"/>
                </a:cubicBezTo>
                <a:cubicBezTo>
                  <a:pt x="126364" y="5323910"/>
                  <a:pt x="126715" y="5310938"/>
                  <a:pt x="127356" y="5321362"/>
                </a:cubicBezTo>
                <a:cubicBezTo>
                  <a:pt x="127455" y="5322987"/>
                  <a:pt x="127204" y="5325032"/>
                  <a:pt x="127129" y="5326866"/>
                </a:cubicBezTo>
                <a:lnTo>
                  <a:pt x="127014" y="5329618"/>
                </a:lnTo>
                <a:cubicBezTo>
                  <a:pt x="126975" y="5330535"/>
                  <a:pt x="127366" y="5331241"/>
                  <a:pt x="126900" y="5332368"/>
                </a:cubicBezTo>
                <a:lnTo>
                  <a:pt x="123074" y="5339183"/>
                </a:lnTo>
                <a:lnTo>
                  <a:pt x="121026" y="5379531"/>
                </a:lnTo>
                <a:lnTo>
                  <a:pt x="430537" y="5379238"/>
                </a:lnTo>
                <a:cubicBezTo>
                  <a:pt x="1834716" y="5387383"/>
                  <a:pt x="4249515" y="5419645"/>
                  <a:pt x="4355361" y="5411414"/>
                </a:cubicBezTo>
                <a:cubicBezTo>
                  <a:pt x="4358281" y="5387665"/>
                  <a:pt x="4355324" y="5369816"/>
                  <a:pt x="4355306" y="5349018"/>
                </a:cubicBezTo>
                <a:lnTo>
                  <a:pt x="4359780" y="5346069"/>
                </a:lnTo>
                <a:cubicBezTo>
                  <a:pt x="4367716" y="5337134"/>
                  <a:pt x="4376313" y="5318322"/>
                  <a:pt x="4376306" y="5310763"/>
                </a:cubicBezTo>
                <a:cubicBezTo>
                  <a:pt x="4355447" y="5267791"/>
                  <a:pt x="4370193" y="5233317"/>
                  <a:pt x="4367882" y="5211003"/>
                </a:cubicBezTo>
                <a:cubicBezTo>
                  <a:pt x="4365570" y="5188687"/>
                  <a:pt x="4368638" y="5184429"/>
                  <a:pt x="4362441" y="5176871"/>
                </a:cubicBezTo>
                <a:lnTo>
                  <a:pt x="4355121" y="5140605"/>
                </a:lnTo>
                <a:lnTo>
                  <a:pt x="4353716" y="3503001"/>
                </a:lnTo>
                <a:cubicBezTo>
                  <a:pt x="4359944" y="3484225"/>
                  <a:pt x="4361878" y="3334053"/>
                  <a:pt x="4355640" y="3340314"/>
                </a:cubicBezTo>
                <a:cubicBezTo>
                  <a:pt x="4354173" y="3261754"/>
                  <a:pt x="4355635" y="3165504"/>
                  <a:pt x="4354169" y="3086943"/>
                </a:cubicBezTo>
                <a:cubicBezTo>
                  <a:pt x="4338359" y="2741070"/>
                  <a:pt x="4351965" y="2383383"/>
                  <a:pt x="4350863" y="2031604"/>
                </a:cubicBezTo>
                <a:lnTo>
                  <a:pt x="4355379" y="1981807"/>
                </a:lnTo>
                <a:lnTo>
                  <a:pt x="4362696" y="1931205"/>
                </a:lnTo>
                <a:lnTo>
                  <a:pt x="4366817" y="1920397"/>
                </a:lnTo>
                <a:lnTo>
                  <a:pt x="4363276" y="1907788"/>
                </a:lnTo>
                <a:cubicBezTo>
                  <a:pt x="4362235" y="1906240"/>
                  <a:pt x="4361066" y="1904977"/>
                  <a:pt x="4359810" y="1904041"/>
                </a:cubicBezTo>
                <a:lnTo>
                  <a:pt x="4366646" y="1863789"/>
                </a:lnTo>
                <a:lnTo>
                  <a:pt x="4366834" y="1858923"/>
                </a:lnTo>
                <a:cubicBezTo>
                  <a:pt x="4366499" y="1847740"/>
                  <a:pt x="4366164" y="1836559"/>
                  <a:pt x="4365829" y="1825376"/>
                </a:cubicBezTo>
                <a:cubicBezTo>
                  <a:pt x="4364138" y="1808743"/>
                  <a:pt x="4362447" y="1792112"/>
                  <a:pt x="4360756" y="1775480"/>
                </a:cubicBezTo>
                <a:lnTo>
                  <a:pt x="4350764" y="1751897"/>
                </a:lnTo>
                <a:lnTo>
                  <a:pt x="4350710" y="1599932"/>
                </a:lnTo>
                <a:lnTo>
                  <a:pt x="4352750" y="1599691"/>
                </a:lnTo>
                <a:cubicBezTo>
                  <a:pt x="4354837" y="1590544"/>
                  <a:pt x="4347532" y="1561850"/>
                  <a:pt x="4362203" y="1564293"/>
                </a:cubicBezTo>
                <a:cubicBezTo>
                  <a:pt x="4361830" y="1558489"/>
                  <a:pt x="4360854" y="1552763"/>
                  <a:pt x="4359725" y="1546992"/>
                </a:cubicBezTo>
                <a:cubicBezTo>
                  <a:pt x="4359532" y="1545983"/>
                  <a:pt x="4359338" y="1544976"/>
                  <a:pt x="4359144" y="1543968"/>
                </a:cubicBezTo>
                <a:lnTo>
                  <a:pt x="4360158" y="1532722"/>
                </a:lnTo>
                <a:lnTo>
                  <a:pt x="4356271" y="1528488"/>
                </a:lnTo>
                <a:lnTo>
                  <a:pt x="4357838" y="1490397"/>
                </a:lnTo>
                <a:cubicBezTo>
                  <a:pt x="4368378" y="1474114"/>
                  <a:pt x="4363511" y="1443331"/>
                  <a:pt x="4368153" y="1417799"/>
                </a:cubicBezTo>
                <a:lnTo>
                  <a:pt x="4372393" y="1406611"/>
                </a:lnTo>
                <a:lnTo>
                  <a:pt x="4379105" y="1332589"/>
                </a:lnTo>
                <a:lnTo>
                  <a:pt x="4386422" y="1281989"/>
                </a:lnTo>
                <a:lnTo>
                  <a:pt x="4390544" y="1271180"/>
                </a:lnTo>
                <a:lnTo>
                  <a:pt x="4387002" y="1258572"/>
                </a:lnTo>
                <a:cubicBezTo>
                  <a:pt x="4385961" y="1257023"/>
                  <a:pt x="4384791" y="1255762"/>
                  <a:pt x="4383536" y="1254825"/>
                </a:cubicBezTo>
                <a:lnTo>
                  <a:pt x="4390372" y="1214574"/>
                </a:lnTo>
                <a:cubicBezTo>
                  <a:pt x="4390434" y="1212951"/>
                  <a:pt x="4390498" y="1211329"/>
                  <a:pt x="4390560" y="1209707"/>
                </a:cubicBezTo>
                <a:cubicBezTo>
                  <a:pt x="4390225" y="1198524"/>
                  <a:pt x="4389890" y="1187341"/>
                  <a:pt x="4389554" y="1176159"/>
                </a:cubicBezTo>
                <a:lnTo>
                  <a:pt x="4384483" y="1126265"/>
                </a:lnTo>
                <a:cubicBezTo>
                  <a:pt x="4380583" y="1109764"/>
                  <a:pt x="4364675" y="1094873"/>
                  <a:pt x="4372782" y="1074492"/>
                </a:cubicBezTo>
                <a:cubicBezTo>
                  <a:pt x="4363789" y="1079012"/>
                  <a:pt x="4375622" y="1050289"/>
                  <a:pt x="4368023" y="1044600"/>
                </a:cubicBezTo>
                <a:cubicBezTo>
                  <a:pt x="4361707" y="1041260"/>
                  <a:pt x="4363824" y="1031767"/>
                  <a:pt x="4362564" y="1023807"/>
                </a:cubicBezTo>
                <a:cubicBezTo>
                  <a:pt x="4356675" y="1016860"/>
                  <a:pt x="4356400" y="978351"/>
                  <a:pt x="4359409" y="965734"/>
                </a:cubicBezTo>
                <a:cubicBezTo>
                  <a:pt x="4371848" y="931184"/>
                  <a:pt x="4349421" y="895123"/>
                  <a:pt x="4358670" y="867324"/>
                </a:cubicBezTo>
                <a:cubicBezTo>
                  <a:pt x="4357527" y="844954"/>
                  <a:pt x="4354340" y="837765"/>
                  <a:pt x="4352551" y="831512"/>
                </a:cubicBezTo>
                <a:lnTo>
                  <a:pt x="4350436" y="830732"/>
                </a:lnTo>
                <a:lnTo>
                  <a:pt x="4350396" y="719189"/>
                </a:lnTo>
                <a:lnTo>
                  <a:pt x="4351552" y="711345"/>
                </a:lnTo>
                <a:cubicBezTo>
                  <a:pt x="4352655" y="703065"/>
                  <a:pt x="4353279" y="694974"/>
                  <a:pt x="4352358" y="687487"/>
                </a:cubicBezTo>
                <a:lnTo>
                  <a:pt x="4350384" y="682767"/>
                </a:lnTo>
                <a:lnTo>
                  <a:pt x="4350301" y="451435"/>
                </a:lnTo>
                <a:lnTo>
                  <a:pt x="4350733" y="447233"/>
                </a:lnTo>
                <a:cubicBezTo>
                  <a:pt x="4351729" y="434177"/>
                  <a:pt x="4352228" y="423628"/>
                  <a:pt x="4352222" y="418707"/>
                </a:cubicBezTo>
                <a:cubicBezTo>
                  <a:pt x="4351573" y="403283"/>
                  <a:pt x="4350922" y="387859"/>
                  <a:pt x="4350273" y="372435"/>
                </a:cubicBezTo>
                <a:lnTo>
                  <a:pt x="4350241" y="281168"/>
                </a:lnTo>
                <a:lnTo>
                  <a:pt x="4352388" y="257444"/>
                </a:lnTo>
                <a:cubicBezTo>
                  <a:pt x="4355951" y="239076"/>
                  <a:pt x="4361864" y="219783"/>
                  <a:pt x="4371298" y="198781"/>
                </a:cubicBezTo>
                <a:cubicBezTo>
                  <a:pt x="4371256" y="155921"/>
                  <a:pt x="4362839" y="169410"/>
                  <a:pt x="4353201" y="168246"/>
                </a:cubicBezTo>
                <a:lnTo>
                  <a:pt x="4350200" y="166698"/>
                </a:lnTo>
                <a:cubicBezTo>
                  <a:pt x="4350196" y="156123"/>
                  <a:pt x="4350193" y="145548"/>
                  <a:pt x="4350188" y="134972"/>
                </a:cubicBezTo>
                <a:lnTo>
                  <a:pt x="4321251" y="114809"/>
                </a:lnTo>
                <a:lnTo>
                  <a:pt x="3949065" y="115293"/>
                </a:lnTo>
                <a:lnTo>
                  <a:pt x="3121950" y="106657"/>
                </a:lnTo>
                <a:cubicBezTo>
                  <a:pt x="2485016" y="104616"/>
                  <a:pt x="452079" y="116014"/>
                  <a:pt x="127458" y="103043"/>
                </a:cubicBezTo>
                <a:close/>
                <a:moveTo>
                  <a:pt x="0" y="0"/>
                </a:moveTo>
                <a:lnTo>
                  <a:pt x="4457507" y="0"/>
                </a:lnTo>
                <a:lnTo>
                  <a:pt x="4457507" y="5515902"/>
                </a:lnTo>
                <a:lnTo>
                  <a:pt x="0" y="5515902"/>
                </a:lnTo>
                <a:close/>
              </a:path>
            </a:pathLst>
          </a:custGeom>
          <a:solidFill>
            <a:srgbClr val="EFEEE9"/>
          </a:solidFill>
          <a:ln>
            <a:noFill/>
          </a:ln>
          <a:effectLst>
            <a:outerShdw blurRad="76200" dir="13800000" algn="ctr"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Tree>
    <p:extLst>
      <p:ext uri="{BB962C8B-B14F-4D97-AF65-F5344CB8AC3E}">
        <p14:creationId xmlns:p14="http://schemas.microsoft.com/office/powerpoint/2010/main" val="333755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33CE96-7CBC-47F1-AA9E-1C0149040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1" name="Freeform: Shape 10">
            <a:extLst>
              <a:ext uri="{FF2B5EF4-FFF2-40B4-BE49-F238E27FC236}">
                <a16:creationId xmlns:a16="http://schemas.microsoft.com/office/drawing/2014/main" id="{6B1D699A-DF55-40A0-808D-D091417F0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829"/>
            <a:ext cx="9288370" cy="2276958"/>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763550 w 9288370"/>
              <a:gd name="connsiteY4" fmla="*/ 1533445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858154">
                <a:moveTo>
                  <a:pt x="0" y="1858154"/>
                </a:moveTo>
                <a:lnTo>
                  <a:pt x="1049" y="1857909"/>
                </a:lnTo>
                <a:cubicBezTo>
                  <a:pt x="74675" y="1831386"/>
                  <a:pt x="98074" y="1825724"/>
                  <a:pt x="249966" y="1724867"/>
                </a:cubicBezTo>
                <a:cubicBezTo>
                  <a:pt x="388509" y="1671667"/>
                  <a:pt x="451632" y="1707071"/>
                  <a:pt x="558534" y="1637261"/>
                </a:cubicBezTo>
                <a:cubicBezTo>
                  <a:pt x="604971" y="1631857"/>
                  <a:pt x="689284" y="1553149"/>
                  <a:pt x="763550" y="1533445"/>
                </a:cubicBezTo>
                <a:cubicBezTo>
                  <a:pt x="822611" y="1530638"/>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lnTo>
                  <a:pt x="0" y="1858154"/>
                </a:lnTo>
                <a:close/>
              </a:path>
            </a:pathLst>
          </a:custGeom>
          <a:blipFill>
            <a:blip r:embed="rId4"/>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3" name="Freeform: Shape 12">
            <a:extLst>
              <a:ext uri="{FF2B5EF4-FFF2-40B4-BE49-F238E27FC236}">
                <a16:creationId xmlns:a16="http://schemas.microsoft.com/office/drawing/2014/main" id="{9784E32B-BE49-459D-8E4C-E0678A880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6869" y="0"/>
            <a:ext cx="4645131" cy="6362564"/>
          </a:xfrm>
          <a:custGeom>
            <a:avLst/>
            <a:gdLst>
              <a:gd name="connsiteX0" fmla="*/ 216571 w 4604550"/>
              <a:gd name="connsiteY0" fmla="*/ 0 h 6362564"/>
              <a:gd name="connsiteX1" fmla="*/ 4604550 w 4604550"/>
              <a:gd name="connsiteY1" fmla="*/ 0 h 6362564"/>
              <a:gd name="connsiteX2" fmla="*/ 4604550 w 4604550"/>
              <a:gd name="connsiteY2" fmla="*/ 6362564 h 6362564"/>
              <a:gd name="connsiteX3" fmla="*/ 0 w 4604550"/>
              <a:gd name="connsiteY3" fmla="*/ 6201770 h 6362564"/>
            </a:gdLst>
            <a:ahLst/>
            <a:cxnLst>
              <a:cxn ang="0">
                <a:pos x="connsiteX0" y="connsiteY0"/>
              </a:cxn>
              <a:cxn ang="0">
                <a:pos x="connsiteX1" y="connsiteY1"/>
              </a:cxn>
              <a:cxn ang="0">
                <a:pos x="connsiteX2" y="connsiteY2"/>
              </a:cxn>
              <a:cxn ang="0">
                <a:pos x="connsiteX3" y="connsiteY3"/>
              </a:cxn>
            </a:cxnLst>
            <a:rect l="l" t="t" r="r" b="b"/>
            <a:pathLst>
              <a:path w="4604550" h="6362564">
                <a:moveTo>
                  <a:pt x="216571" y="0"/>
                </a:moveTo>
                <a:lnTo>
                  <a:pt x="4604550" y="0"/>
                </a:lnTo>
                <a:lnTo>
                  <a:pt x="4604550" y="6362564"/>
                </a:lnTo>
                <a:lnTo>
                  <a:pt x="0" y="6201770"/>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5" name="Picture 4" descr="Ancient palace gate">
            <a:extLst>
              <a:ext uri="{FF2B5EF4-FFF2-40B4-BE49-F238E27FC236}">
                <a16:creationId xmlns:a16="http://schemas.microsoft.com/office/drawing/2014/main" id="{0CFF270E-6420-5D62-5398-416419A2D950}"/>
              </a:ext>
            </a:extLst>
          </p:cNvPr>
          <p:cNvPicPr>
            <a:picLocks noChangeAspect="1"/>
          </p:cNvPicPr>
          <p:nvPr/>
        </p:nvPicPr>
        <p:blipFill>
          <a:blip r:embed="rId5"/>
          <a:srcRect t="6715" r="-19" b="-6111"/>
          <a:stretch/>
        </p:blipFill>
        <p:spPr>
          <a:xfrm>
            <a:off x="7697843" y="10"/>
            <a:ext cx="4494157" cy="6202075"/>
          </a:xfrm>
          <a:custGeom>
            <a:avLst/>
            <a:gdLst/>
            <a:ahLst/>
            <a:cxnLst/>
            <a:rect l="l" t="t" r="r" b="b"/>
            <a:pathLst>
              <a:path w="4494157" h="6202085">
                <a:moveTo>
                  <a:pt x="212306" y="0"/>
                </a:moveTo>
                <a:lnTo>
                  <a:pt x="4494157" y="0"/>
                </a:lnTo>
                <a:lnTo>
                  <a:pt x="4494157" y="6202085"/>
                </a:lnTo>
                <a:lnTo>
                  <a:pt x="4001818" y="6184950"/>
                </a:lnTo>
                <a:cubicBezTo>
                  <a:pt x="2350856" y="6127297"/>
                  <a:pt x="699950" y="6068088"/>
                  <a:pt x="35951" y="6041785"/>
                </a:cubicBezTo>
                <a:cubicBezTo>
                  <a:pt x="15395" y="6040950"/>
                  <a:pt x="-645" y="6023705"/>
                  <a:pt x="20" y="6003145"/>
                </a:cubicBezTo>
                <a:close/>
              </a:path>
            </a:pathLst>
          </a:custGeom>
        </p:spPr>
      </p:pic>
      <p:sp>
        <p:nvSpPr>
          <p:cNvPr id="2" name="Title 1">
            <a:extLst>
              <a:ext uri="{FF2B5EF4-FFF2-40B4-BE49-F238E27FC236}">
                <a16:creationId xmlns:a16="http://schemas.microsoft.com/office/drawing/2014/main" id="{47151E0F-80EE-2DBC-8086-2D3BFED504F0}"/>
              </a:ext>
            </a:extLst>
          </p:cNvPr>
          <p:cNvSpPr>
            <a:spLocks noGrp="1"/>
          </p:cNvSpPr>
          <p:nvPr>
            <p:ph type="title"/>
          </p:nvPr>
        </p:nvSpPr>
        <p:spPr>
          <a:xfrm>
            <a:off x="1219201" y="86372"/>
            <a:ext cx="7143429" cy="1706583"/>
          </a:xfrm>
        </p:spPr>
        <p:txBody>
          <a:bodyPr anchor="ctr">
            <a:normAutofit/>
          </a:bodyPr>
          <a:lstStyle/>
          <a:p>
            <a:r>
              <a:rPr lang="en-US" i="0" dirty="0">
                <a:latin typeface="Consolas"/>
              </a:rPr>
              <a:t>Hadith 1: Faith is Yemeni </a:t>
            </a:r>
            <a:r>
              <a:rPr lang="ar-SA" b="0" i="0" dirty="0">
                <a:solidFill>
                  <a:srgbClr val="000000"/>
                </a:solidFill>
                <a:effectLst/>
                <a:latin typeface="KFGQPC Uthman Taha Naskh"/>
              </a:rPr>
              <a:t>"‏ الإِيمَانُ يَمَانٍ</a:t>
            </a:r>
            <a:endParaRPr lang="en-US" dirty="0"/>
          </a:p>
        </p:txBody>
      </p:sp>
      <p:sp>
        <p:nvSpPr>
          <p:cNvPr id="3" name="Content Placeholder 2">
            <a:extLst>
              <a:ext uri="{FF2B5EF4-FFF2-40B4-BE49-F238E27FC236}">
                <a16:creationId xmlns:a16="http://schemas.microsoft.com/office/drawing/2014/main" id="{7476651F-6CE5-53E3-FBE0-865D09653CC6}"/>
              </a:ext>
            </a:extLst>
          </p:cNvPr>
          <p:cNvSpPr>
            <a:spLocks noGrp="1"/>
          </p:cNvSpPr>
          <p:nvPr>
            <p:ph idx="1"/>
          </p:nvPr>
        </p:nvSpPr>
        <p:spPr>
          <a:xfrm>
            <a:off x="186813" y="1792955"/>
            <a:ext cx="7360055" cy="4531645"/>
          </a:xfrm>
        </p:spPr>
        <p:txBody>
          <a:bodyPr vert="horz" lIns="91440" tIns="45720" rIns="91440" bIns="45720" rtlCol="0" anchor="ctr">
            <a:normAutofit/>
          </a:bodyPr>
          <a:lstStyle/>
          <a:p>
            <a:pPr marL="0" indent="0">
              <a:buNone/>
            </a:pPr>
            <a:r>
              <a:rPr lang="en-US" sz="1800" dirty="0">
                <a:ea typeface="+mn-lt"/>
                <a:cs typeface="+mn-lt"/>
              </a:rPr>
              <a:t>Apparent meaning: praise for the people of Yemen! 1</a:t>
            </a:r>
            <a:r>
              <a:rPr lang="en-US" sz="1800" baseline="30000" dirty="0">
                <a:ea typeface="+mn-lt"/>
                <a:cs typeface="+mn-lt"/>
              </a:rPr>
              <a:t>st</a:t>
            </a:r>
            <a:r>
              <a:rPr lang="en-US" sz="1800" dirty="0">
                <a:ea typeface="+mn-lt"/>
                <a:cs typeface="+mn-lt"/>
              </a:rPr>
              <a:t> to respond to the call for Hajj. 1</a:t>
            </a:r>
            <a:r>
              <a:rPr lang="en-US" sz="1800" baseline="30000" dirty="0">
                <a:ea typeface="+mn-lt"/>
                <a:cs typeface="+mn-lt"/>
              </a:rPr>
              <a:t>st</a:t>
            </a:r>
            <a:r>
              <a:rPr lang="en-US" sz="1800" dirty="0">
                <a:ea typeface="+mn-lt"/>
                <a:cs typeface="+mn-lt"/>
              </a:rPr>
              <a:t> to initiate the shaking of hands.   </a:t>
            </a:r>
          </a:p>
          <a:p>
            <a:r>
              <a:rPr lang="en-US" sz="1800" dirty="0">
                <a:ea typeface="+mn-lt"/>
                <a:cs typeface="+mn-lt"/>
              </a:rPr>
              <a:t>At that time, Yemenis were receptive of the message and the prophet SAW had high hopes for them</a:t>
            </a:r>
          </a:p>
          <a:p>
            <a:pPr marL="0" indent="0">
              <a:buNone/>
            </a:pPr>
            <a:r>
              <a:rPr lang="en-US" sz="1800" dirty="0">
                <a:ea typeface="+mn-lt"/>
                <a:cs typeface="+mn-lt"/>
              </a:rPr>
              <a:t>Other interpretations: </a:t>
            </a:r>
            <a:r>
              <a:rPr lang="en-US" sz="1800" dirty="0" err="1">
                <a:ea typeface="+mn-lt"/>
                <a:cs typeface="+mn-lt"/>
              </a:rPr>
              <a:t>Makkans</a:t>
            </a:r>
            <a:r>
              <a:rPr lang="en-US" sz="1800" dirty="0">
                <a:ea typeface="+mn-lt"/>
                <a:cs typeface="+mn-lt"/>
              </a:rPr>
              <a:t>/Ansaris</a:t>
            </a:r>
          </a:p>
          <a:p>
            <a:pPr>
              <a:buFontTx/>
              <a:buChar char="-"/>
            </a:pPr>
            <a:r>
              <a:rPr lang="en-GB" sz="2000" dirty="0" err="1"/>
              <a:t>Uways</a:t>
            </a:r>
            <a:r>
              <a:rPr lang="en-GB" sz="2000" dirty="0"/>
              <a:t> al-Qarni (r) Story: he is coming with Yemeni reinforcements. Mother.</a:t>
            </a:r>
            <a:endParaRPr lang="en-US" sz="1800" dirty="0">
              <a:ea typeface="+mn-lt"/>
              <a:cs typeface="+mn-lt"/>
            </a:endParaRPr>
          </a:p>
          <a:p>
            <a:r>
              <a:rPr lang="en-US" sz="1800" dirty="0">
                <a:ea typeface="+mn-lt"/>
                <a:cs typeface="+mn-lt"/>
              </a:rPr>
              <a:t>• Takeaway: Consider, what do we want to be known by?</a:t>
            </a:r>
            <a:endParaRPr lang="en-US" sz="1800" dirty="0"/>
          </a:p>
        </p:txBody>
      </p:sp>
    </p:spTree>
    <p:extLst>
      <p:ext uri="{BB962C8B-B14F-4D97-AF65-F5344CB8AC3E}">
        <p14:creationId xmlns:p14="http://schemas.microsoft.com/office/powerpoint/2010/main" val="3083970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8C76964-52F1-4C25-A58E-160653C9C5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6" name="Freeform: Shape 25">
            <a:extLst>
              <a:ext uri="{FF2B5EF4-FFF2-40B4-BE49-F238E27FC236}">
                <a16:creationId xmlns:a16="http://schemas.microsoft.com/office/drawing/2014/main" id="{8C7BB2BE-341D-4FCA-A04C-634FD83318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36"/>
            <a:ext cx="4245430" cy="6857864"/>
          </a:xfrm>
          <a:custGeom>
            <a:avLst/>
            <a:gdLst>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09024 w 3125543"/>
              <a:gd name="connsiteY14" fmla="*/ 5264214 h 6857864"/>
              <a:gd name="connsiteX15" fmla="*/ 415024 w 3125543"/>
              <a:gd name="connsiteY15" fmla="*/ 5225268 h 6857864"/>
              <a:gd name="connsiteX16" fmla="*/ 423092 w 3125543"/>
              <a:gd name="connsiteY16" fmla="*/ 5159961 h 6857864"/>
              <a:gd name="connsiteX17" fmla="*/ 426609 w 3125543"/>
              <a:gd name="connsiteY17" fmla="*/ 5125185 h 6857864"/>
              <a:gd name="connsiteX18" fmla="*/ 441080 w 3125543"/>
              <a:gd name="connsiteY18" fmla="*/ 4993030 h 6857864"/>
              <a:gd name="connsiteX19" fmla="*/ 447811 w 3125543"/>
              <a:gd name="connsiteY19" fmla="*/ 4946844 h 6857864"/>
              <a:gd name="connsiteX20" fmla="*/ 458779 w 3125543"/>
              <a:gd name="connsiteY20" fmla="*/ 4858827 h 6857864"/>
              <a:gd name="connsiteX21" fmla="*/ 464530 w 3125543"/>
              <a:gd name="connsiteY21" fmla="*/ 4808488 h 6857864"/>
              <a:gd name="connsiteX22" fmla="*/ 455724 w 3125543"/>
              <a:gd name="connsiteY22" fmla="*/ 4375228 h 6857864"/>
              <a:gd name="connsiteX23" fmla="*/ 436877 w 3125543"/>
              <a:gd name="connsiteY23" fmla="*/ 4214165 h 6857864"/>
              <a:gd name="connsiteX24" fmla="*/ 430401 w 3125543"/>
              <a:gd name="connsiteY24" fmla="*/ 3872886 h 6857864"/>
              <a:gd name="connsiteX25" fmla="*/ 451121 w 3125543"/>
              <a:gd name="connsiteY25" fmla="*/ 3738082 h 6857864"/>
              <a:gd name="connsiteX26" fmla="*/ 458278 w 3125543"/>
              <a:gd name="connsiteY26" fmla="*/ 3673397 h 6857864"/>
              <a:gd name="connsiteX27" fmla="*/ 457592 w 3125543"/>
              <a:gd name="connsiteY27" fmla="*/ 3637109 h 6857864"/>
              <a:gd name="connsiteX28" fmla="*/ 460946 w 3125543"/>
              <a:gd name="connsiteY28" fmla="*/ 3536883 h 6857864"/>
              <a:gd name="connsiteX29" fmla="*/ 481823 w 3125543"/>
              <a:gd name="connsiteY29" fmla="*/ 3295862 h 6857864"/>
              <a:gd name="connsiteX30" fmla="*/ 464800 w 3125543"/>
              <a:gd name="connsiteY30" fmla="*/ 3158586 h 6857864"/>
              <a:gd name="connsiteX31" fmla="*/ 426693 w 3125543"/>
              <a:gd name="connsiteY31" fmla="*/ 3072935 h 6857864"/>
              <a:gd name="connsiteX32" fmla="*/ 402508 w 3125543"/>
              <a:gd name="connsiteY32" fmla="*/ 2958185 h 6857864"/>
              <a:gd name="connsiteX33" fmla="*/ 360891 w 3125543"/>
              <a:gd name="connsiteY33" fmla="*/ 2843952 h 6857864"/>
              <a:gd name="connsiteX34" fmla="*/ 296840 w 3125543"/>
              <a:gd name="connsiteY34" fmla="*/ 2554718 h 6857864"/>
              <a:gd name="connsiteX35" fmla="*/ 268410 w 3125543"/>
              <a:gd name="connsiteY35" fmla="*/ 2447068 h 6857864"/>
              <a:gd name="connsiteX36" fmla="*/ 272375 w 3125543"/>
              <a:gd name="connsiteY36" fmla="*/ 2423438 h 6857864"/>
              <a:gd name="connsiteX37" fmla="*/ 241037 w 3125543"/>
              <a:gd name="connsiteY37" fmla="*/ 2261920 h 6857864"/>
              <a:gd name="connsiteX38" fmla="*/ 215809 w 3125543"/>
              <a:gd name="connsiteY38" fmla="*/ 2155135 h 6857864"/>
              <a:gd name="connsiteX39" fmla="*/ 213333 w 3125543"/>
              <a:gd name="connsiteY39" fmla="*/ 2118008 h 6857864"/>
              <a:gd name="connsiteX40" fmla="*/ 214300 w 3125543"/>
              <a:gd name="connsiteY40" fmla="*/ 2050531 h 6857864"/>
              <a:gd name="connsiteX41" fmla="*/ 120136 w 3125543"/>
              <a:gd name="connsiteY41" fmla="*/ 1732919 h 6857864"/>
              <a:gd name="connsiteX42" fmla="*/ 92310 w 3125543"/>
              <a:gd name="connsiteY42" fmla="*/ 1615777 h 6857864"/>
              <a:gd name="connsiteX43" fmla="*/ 88820 w 3125543"/>
              <a:gd name="connsiteY43" fmla="*/ 1525631 h 6857864"/>
              <a:gd name="connsiteX44" fmla="*/ 79273 w 3125543"/>
              <a:gd name="connsiteY44" fmla="*/ 1477995 h 6857864"/>
              <a:gd name="connsiteX45" fmla="*/ 73810 w 3125543"/>
              <a:gd name="connsiteY45" fmla="*/ 1307086 h 6857864"/>
              <a:gd name="connsiteX46" fmla="*/ 79531 w 3125543"/>
              <a:gd name="connsiteY46" fmla="*/ 1168288 h 6857864"/>
              <a:gd name="connsiteX47" fmla="*/ 594 w 3125543"/>
              <a:gd name="connsiteY47" fmla="*/ 716778 h 6857864"/>
              <a:gd name="connsiteX48" fmla="*/ 2657 w 3125543"/>
              <a:gd name="connsiteY48" fmla="*/ 657363 h 6857864"/>
              <a:gd name="connsiteX49" fmla="*/ 24904 w 3125543"/>
              <a:gd name="connsiteY49" fmla="*/ 393828 h 6857864"/>
              <a:gd name="connsiteX50" fmla="*/ 39728 w 3125543"/>
              <a:gd name="connsiteY50" fmla="*/ 236673 h 6857864"/>
              <a:gd name="connsiteX51" fmla="*/ 38796 w 3125543"/>
              <a:gd name="connsiteY51" fmla="*/ 144983 h 6857864"/>
              <a:gd name="connsiteX52" fmla="*/ 29331 w 3125543"/>
              <a:gd name="connsiteY52" fmla="*/ 33857 h 6857864"/>
              <a:gd name="connsiteX53" fmla="*/ 11361 w 3125543"/>
              <a:gd name="connsiteY53" fmla="*/ 0 h 6857864"/>
              <a:gd name="connsiteX54" fmla="*/ 3125543 w 3125543"/>
              <a:gd name="connsiteY54" fmla="*/ 0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09024 w 3125543"/>
              <a:gd name="connsiteY14" fmla="*/ 5264214 h 6857864"/>
              <a:gd name="connsiteX15" fmla="*/ 415024 w 3125543"/>
              <a:gd name="connsiteY15" fmla="*/ 5225268 h 6857864"/>
              <a:gd name="connsiteX16" fmla="*/ 423092 w 3125543"/>
              <a:gd name="connsiteY16" fmla="*/ 5159961 h 6857864"/>
              <a:gd name="connsiteX17" fmla="*/ 426609 w 3125543"/>
              <a:gd name="connsiteY17" fmla="*/ 5125185 h 6857864"/>
              <a:gd name="connsiteX18" fmla="*/ 441080 w 3125543"/>
              <a:gd name="connsiteY18" fmla="*/ 4993030 h 6857864"/>
              <a:gd name="connsiteX19" fmla="*/ 447811 w 3125543"/>
              <a:gd name="connsiteY19" fmla="*/ 4946844 h 6857864"/>
              <a:gd name="connsiteX20" fmla="*/ 458779 w 3125543"/>
              <a:gd name="connsiteY20" fmla="*/ 4858827 h 6857864"/>
              <a:gd name="connsiteX21" fmla="*/ 464530 w 3125543"/>
              <a:gd name="connsiteY21" fmla="*/ 4808488 h 6857864"/>
              <a:gd name="connsiteX22" fmla="*/ 455724 w 3125543"/>
              <a:gd name="connsiteY22" fmla="*/ 4375228 h 6857864"/>
              <a:gd name="connsiteX23" fmla="*/ 436877 w 3125543"/>
              <a:gd name="connsiteY23" fmla="*/ 4214165 h 6857864"/>
              <a:gd name="connsiteX24" fmla="*/ 430401 w 3125543"/>
              <a:gd name="connsiteY24" fmla="*/ 3872886 h 6857864"/>
              <a:gd name="connsiteX25" fmla="*/ 451121 w 3125543"/>
              <a:gd name="connsiteY25" fmla="*/ 3738082 h 6857864"/>
              <a:gd name="connsiteX26" fmla="*/ 458278 w 3125543"/>
              <a:gd name="connsiteY26" fmla="*/ 3673397 h 6857864"/>
              <a:gd name="connsiteX27" fmla="*/ 460946 w 3125543"/>
              <a:gd name="connsiteY27" fmla="*/ 3536883 h 6857864"/>
              <a:gd name="connsiteX28" fmla="*/ 481823 w 3125543"/>
              <a:gd name="connsiteY28" fmla="*/ 3295862 h 6857864"/>
              <a:gd name="connsiteX29" fmla="*/ 464800 w 3125543"/>
              <a:gd name="connsiteY29" fmla="*/ 3158586 h 6857864"/>
              <a:gd name="connsiteX30" fmla="*/ 426693 w 3125543"/>
              <a:gd name="connsiteY30" fmla="*/ 3072935 h 6857864"/>
              <a:gd name="connsiteX31" fmla="*/ 402508 w 3125543"/>
              <a:gd name="connsiteY31" fmla="*/ 2958185 h 6857864"/>
              <a:gd name="connsiteX32" fmla="*/ 360891 w 3125543"/>
              <a:gd name="connsiteY32" fmla="*/ 2843952 h 6857864"/>
              <a:gd name="connsiteX33" fmla="*/ 296840 w 3125543"/>
              <a:gd name="connsiteY33" fmla="*/ 2554718 h 6857864"/>
              <a:gd name="connsiteX34" fmla="*/ 268410 w 3125543"/>
              <a:gd name="connsiteY34" fmla="*/ 2447068 h 6857864"/>
              <a:gd name="connsiteX35" fmla="*/ 272375 w 3125543"/>
              <a:gd name="connsiteY35" fmla="*/ 2423438 h 6857864"/>
              <a:gd name="connsiteX36" fmla="*/ 241037 w 3125543"/>
              <a:gd name="connsiteY36" fmla="*/ 2261920 h 6857864"/>
              <a:gd name="connsiteX37" fmla="*/ 215809 w 3125543"/>
              <a:gd name="connsiteY37" fmla="*/ 2155135 h 6857864"/>
              <a:gd name="connsiteX38" fmla="*/ 213333 w 3125543"/>
              <a:gd name="connsiteY38" fmla="*/ 2118008 h 6857864"/>
              <a:gd name="connsiteX39" fmla="*/ 214300 w 3125543"/>
              <a:gd name="connsiteY39" fmla="*/ 2050531 h 6857864"/>
              <a:gd name="connsiteX40" fmla="*/ 120136 w 3125543"/>
              <a:gd name="connsiteY40" fmla="*/ 1732919 h 6857864"/>
              <a:gd name="connsiteX41" fmla="*/ 92310 w 3125543"/>
              <a:gd name="connsiteY41" fmla="*/ 1615777 h 6857864"/>
              <a:gd name="connsiteX42" fmla="*/ 88820 w 3125543"/>
              <a:gd name="connsiteY42" fmla="*/ 1525631 h 6857864"/>
              <a:gd name="connsiteX43" fmla="*/ 79273 w 3125543"/>
              <a:gd name="connsiteY43" fmla="*/ 1477995 h 6857864"/>
              <a:gd name="connsiteX44" fmla="*/ 73810 w 3125543"/>
              <a:gd name="connsiteY44" fmla="*/ 1307086 h 6857864"/>
              <a:gd name="connsiteX45" fmla="*/ 79531 w 3125543"/>
              <a:gd name="connsiteY45" fmla="*/ 1168288 h 6857864"/>
              <a:gd name="connsiteX46" fmla="*/ 594 w 3125543"/>
              <a:gd name="connsiteY46" fmla="*/ 716778 h 6857864"/>
              <a:gd name="connsiteX47" fmla="*/ 2657 w 3125543"/>
              <a:gd name="connsiteY47" fmla="*/ 657363 h 6857864"/>
              <a:gd name="connsiteX48" fmla="*/ 24904 w 3125543"/>
              <a:gd name="connsiteY48" fmla="*/ 393828 h 6857864"/>
              <a:gd name="connsiteX49" fmla="*/ 39728 w 3125543"/>
              <a:gd name="connsiteY49" fmla="*/ 236673 h 6857864"/>
              <a:gd name="connsiteX50" fmla="*/ 38796 w 3125543"/>
              <a:gd name="connsiteY50" fmla="*/ 144983 h 6857864"/>
              <a:gd name="connsiteX51" fmla="*/ 29331 w 3125543"/>
              <a:gd name="connsiteY51" fmla="*/ 33857 h 6857864"/>
              <a:gd name="connsiteX52" fmla="*/ 11361 w 3125543"/>
              <a:gd name="connsiteY52" fmla="*/ 0 h 6857864"/>
              <a:gd name="connsiteX53" fmla="*/ 3125543 w 3125543"/>
              <a:gd name="connsiteY53" fmla="*/ 0 h 6857864"/>
              <a:gd name="connsiteX54" fmla="*/ 3125543 w 3125543"/>
              <a:gd name="connsiteY5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09024 w 3125543"/>
              <a:gd name="connsiteY14" fmla="*/ 5264214 h 6857864"/>
              <a:gd name="connsiteX15" fmla="*/ 415024 w 3125543"/>
              <a:gd name="connsiteY15" fmla="*/ 5225268 h 6857864"/>
              <a:gd name="connsiteX16" fmla="*/ 423092 w 3125543"/>
              <a:gd name="connsiteY16" fmla="*/ 5159961 h 6857864"/>
              <a:gd name="connsiteX17" fmla="*/ 441080 w 3125543"/>
              <a:gd name="connsiteY17" fmla="*/ 4993030 h 6857864"/>
              <a:gd name="connsiteX18" fmla="*/ 447811 w 3125543"/>
              <a:gd name="connsiteY18" fmla="*/ 4946844 h 6857864"/>
              <a:gd name="connsiteX19" fmla="*/ 458779 w 3125543"/>
              <a:gd name="connsiteY19" fmla="*/ 4858827 h 6857864"/>
              <a:gd name="connsiteX20" fmla="*/ 464530 w 3125543"/>
              <a:gd name="connsiteY20" fmla="*/ 4808488 h 6857864"/>
              <a:gd name="connsiteX21" fmla="*/ 455724 w 3125543"/>
              <a:gd name="connsiteY21" fmla="*/ 4375228 h 6857864"/>
              <a:gd name="connsiteX22" fmla="*/ 436877 w 3125543"/>
              <a:gd name="connsiteY22" fmla="*/ 4214165 h 6857864"/>
              <a:gd name="connsiteX23" fmla="*/ 430401 w 3125543"/>
              <a:gd name="connsiteY23" fmla="*/ 3872886 h 6857864"/>
              <a:gd name="connsiteX24" fmla="*/ 451121 w 3125543"/>
              <a:gd name="connsiteY24" fmla="*/ 3738082 h 6857864"/>
              <a:gd name="connsiteX25" fmla="*/ 458278 w 3125543"/>
              <a:gd name="connsiteY25" fmla="*/ 3673397 h 6857864"/>
              <a:gd name="connsiteX26" fmla="*/ 460946 w 3125543"/>
              <a:gd name="connsiteY26" fmla="*/ 3536883 h 6857864"/>
              <a:gd name="connsiteX27" fmla="*/ 481823 w 3125543"/>
              <a:gd name="connsiteY27" fmla="*/ 3295862 h 6857864"/>
              <a:gd name="connsiteX28" fmla="*/ 464800 w 3125543"/>
              <a:gd name="connsiteY28" fmla="*/ 3158586 h 6857864"/>
              <a:gd name="connsiteX29" fmla="*/ 426693 w 3125543"/>
              <a:gd name="connsiteY29" fmla="*/ 3072935 h 6857864"/>
              <a:gd name="connsiteX30" fmla="*/ 402508 w 3125543"/>
              <a:gd name="connsiteY30" fmla="*/ 2958185 h 6857864"/>
              <a:gd name="connsiteX31" fmla="*/ 360891 w 3125543"/>
              <a:gd name="connsiteY31" fmla="*/ 2843952 h 6857864"/>
              <a:gd name="connsiteX32" fmla="*/ 296840 w 3125543"/>
              <a:gd name="connsiteY32" fmla="*/ 2554718 h 6857864"/>
              <a:gd name="connsiteX33" fmla="*/ 268410 w 3125543"/>
              <a:gd name="connsiteY33" fmla="*/ 2447068 h 6857864"/>
              <a:gd name="connsiteX34" fmla="*/ 272375 w 3125543"/>
              <a:gd name="connsiteY34" fmla="*/ 2423438 h 6857864"/>
              <a:gd name="connsiteX35" fmla="*/ 241037 w 3125543"/>
              <a:gd name="connsiteY35" fmla="*/ 2261920 h 6857864"/>
              <a:gd name="connsiteX36" fmla="*/ 215809 w 3125543"/>
              <a:gd name="connsiteY36" fmla="*/ 2155135 h 6857864"/>
              <a:gd name="connsiteX37" fmla="*/ 213333 w 3125543"/>
              <a:gd name="connsiteY37" fmla="*/ 2118008 h 6857864"/>
              <a:gd name="connsiteX38" fmla="*/ 214300 w 3125543"/>
              <a:gd name="connsiteY38" fmla="*/ 2050531 h 6857864"/>
              <a:gd name="connsiteX39" fmla="*/ 120136 w 3125543"/>
              <a:gd name="connsiteY39" fmla="*/ 1732919 h 6857864"/>
              <a:gd name="connsiteX40" fmla="*/ 92310 w 3125543"/>
              <a:gd name="connsiteY40" fmla="*/ 1615777 h 6857864"/>
              <a:gd name="connsiteX41" fmla="*/ 88820 w 3125543"/>
              <a:gd name="connsiteY41" fmla="*/ 1525631 h 6857864"/>
              <a:gd name="connsiteX42" fmla="*/ 79273 w 3125543"/>
              <a:gd name="connsiteY42" fmla="*/ 1477995 h 6857864"/>
              <a:gd name="connsiteX43" fmla="*/ 73810 w 3125543"/>
              <a:gd name="connsiteY43" fmla="*/ 1307086 h 6857864"/>
              <a:gd name="connsiteX44" fmla="*/ 79531 w 3125543"/>
              <a:gd name="connsiteY44" fmla="*/ 1168288 h 6857864"/>
              <a:gd name="connsiteX45" fmla="*/ 594 w 3125543"/>
              <a:gd name="connsiteY45" fmla="*/ 716778 h 6857864"/>
              <a:gd name="connsiteX46" fmla="*/ 2657 w 3125543"/>
              <a:gd name="connsiteY46" fmla="*/ 657363 h 6857864"/>
              <a:gd name="connsiteX47" fmla="*/ 24904 w 3125543"/>
              <a:gd name="connsiteY47" fmla="*/ 393828 h 6857864"/>
              <a:gd name="connsiteX48" fmla="*/ 39728 w 3125543"/>
              <a:gd name="connsiteY48" fmla="*/ 236673 h 6857864"/>
              <a:gd name="connsiteX49" fmla="*/ 38796 w 3125543"/>
              <a:gd name="connsiteY49" fmla="*/ 144983 h 6857864"/>
              <a:gd name="connsiteX50" fmla="*/ 29331 w 3125543"/>
              <a:gd name="connsiteY50" fmla="*/ 33857 h 6857864"/>
              <a:gd name="connsiteX51" fmla="*/ 11361 w 3125543"/>
              <a:gd name="connsiteY51" fmla="*/ 0 h 6857864"/>
              <a:gd name="connsiteX52" fmla="*/ 3125543 w 3125543"/>
              <a:gd name="connsiteY52" fmla="*/ 0 h 6857864"/>
              <a:gd name="connsiteX53" fmla="*/ 3125543 w 3125543"/>
              <a:gd name="connsiteY5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09024 w 3125543"/>
              <a:gd name="connsiteY14" fmla="*/ 5264214 h 6857864"/>
              <a:gd name="connsiteX15" fmla="*/ 423092 w 3125543"/>
              <a:gd name="connsiteY15" fmla="*/ 5159961 h 6857864"/>
              <a:gd name="connsiteX16" fmla="*/ 441080 w 3125543"/>
              <a:gd name="connsiteY16" fmla="*/ 4993030 h 6857864"/>
              <a:gd name="connsiteX17" fmla="*/ 447811 w 3125543"/>
              <a:gd name="connsiteY17" fmla="*/ 4946844 h 6857864"/>
              <a:gd name="connsiteX18" fmla="*/ 458779 w 3125543"/>
              <a:gd name="connsiteY18" fmla="*/ 4858827 h 6857864"/>
              <a:gd name="connsiteX19" fmla="*/ 464530 w 3125543"/>
              <a:gd name="connsiteY19" fmla="*/ 4808488 h 6857864"/>
              <a:gd name="connsiteX20" fmla="*/ 455724 w 3125543"/>
              <a:gd name="connsiteY20" fmla="*/ 4375228 h 6857864"/>
              <a:gd name="connsiteX21" fmla="*/ 436877 w 3125543"/>
              <a:gd name="connsiteY21" fmla="*/ 4214165 h 6857864"/>
              <a:gd name="connsiteX22" fmla="*/ 430401 w 3125543"/>
              <a:gd name="connsiteY22" fmla="*/ 3872886 h 6857864"/>
              <a:gd name="connsiteX23" fmla="*/ 451121 w 3125543"/>
              <a:gd name="connsiteY23" fmla="*/ 3738082 h 6857864"/>
              <a:gd name="connsiteX24" fmla="*/ 458278 w 3125543"/>
              <a:gd name="connsiteY24" fmla="*/ 3673397 h 6857864"/>
              <a:gd name="connsiteX25" fmla="*/ 460946 w 3125543"/>
              <a:gd name="connsiteY25" fmla="*/ 3536883 h 6857864"/>
              <a:gd name="connsiteX26" fmla="*/ 481823 w 3125543"/>
              <a:gd name="connsiteY26" fmla="*/ 3295862 h 6857864"/>
              <a:gd name="connsiteX27" fmla="*/ 464800 w 3125543"/>
              <a:gd name="connsiteY27" fmla="*/ 3158586 h 6857864"/>
              <a:gd name="connsiteX28" fmla="*/ 426693 w 3125543"/>
              <a:gd name="connsiteY28" fmla="*/ 3072935 h 6857864"/>
              <a:gd name="connsiteX29" fmla="*/ 402508 w 3125543"/>
              <a:gd name="connsiteY29" fmla="*/ 2958185 h 6857864"/>
              <a:gd name="connsiteX30" fmla="*/ 360891 w 3125543"/>
              <a:gd name="connsiteY30" fmla="*/ 2843952 h 6857864"/>
              <a:gd name="connsiteX31" fmla="*/ 296840 w 3125543"/>
              <a:gd name="connsiteY31" fmla="*/ 2554718 h 6857864"/>
              <a:gd name="connsiteX32" fmla="*/ 268410 w 3125543"/>
              <a:gd name="connsiteY32" fmla="*/ 2447068 h 6857864"/>
              <a:gd name="connsiteX33" fmla="*/ 272375 w 3125543"/>
              <a:gd name="connsiteY33" fmla="*/ 2423438 h 6857864"/>
              <a:gd name="connsiteX34" fmla="*/ 241037 w 3125543"/>
              <a:gd name="connsiteY34" fmla="*/ 2261920 h 6857864"/>
              <a:gd name="connsiteX35" fmla="*/ 215809 w 3125543"/>
              <a:gd name="connsiteY35" fmla="*/ 2155135 h 6857864"/>
              <a:gd name="connsiteX36" fmla="*/ 213333 w 3125543"/>
              <a:gd name="connsiteY36" fmla="*/ 2118008 h 6857864"/>
              <a:gd name="connsiteX37" fmla="*/ 214300 w 3125543"/>
              <a:gd name="connsiteY37" fmla="*/ 2050531 h 6857864"/>
              <a:gd name="connsiteX38" fmla="*/ 120136 w 3125543"/>
              <a:gd name="connsiteY38" fmla="*/ 1732919 h 6857864"/>
              <a:gd name="connsiteX39" fmla="*/ 92310 w 3125543"/>
              <a:gd name="connsiteY39" fmla="*/ 1615777 h 6857864"/>
              <a:gd name="connsiteX40" fmla="*/ 88820 w 3125543"/>
              <a:gd name="connsiteY40" fmla="*/ 1525631 h 6857864"/>
              <a:gd name="connsiteX41" fmla="*/ 79273 w 3125543"/>
              <a:gd name="connsiteY41" fmla="*/ 1477995 h 6857864"/>
              <a:gd name="connsiteX42" fmla="*/ 73810 w 3125543"/>
              <a:gd name="connsiteY42" fmla="*/ 1307086 h 6857864"/>
              <a:gd name="connsiteX43" fmla="*/ 79531 w 3125543"/>
              <a:gd name="connsiteY43" fmla="*/ 1168288 h 6857864"/>
              <a:gd name="connsiteX44" fmla="*/ 594 w 3125543"/>
              <a:gd name="connsiteY44" fmla="*/ 716778 h 6857864"/>
              <a:gd name="connsiteX45" fmla="*/ 2657 w 3125543"/>
              <a:gd name="connsiteY45" fmla="*/ 657363 h 6857864"/>
              <a:gd name="connsiteX46" fmla="*/ 24904 w 3125543"/>
              <a:gd name="connsiteY46" fmla="*/ 393828 h 6857864"/>
              <a:gd name="connsiteX47" fmla="*/ 39728 w 3125543"/>
              <a:gd name="connsiteY47" fmla="*/ 236673 h 6857864"/>
              <a:gd name="connsiteX48" fmla="*/ 38796 w 3125543"/>
              <a:gd name="connsiteY48" fmla="*/ 144983 h 6857864"/>
              <a:gd name="connsiteX49" fmla="*/ 29331 w 3125543"/>
              <a:gd name="connsiteY49" fmla="*/ 33857 h 6857864"/>
              <a:gd name="connsiteX50" fmla="*/ 11361 w 3125543"/>
              <a:gd name="connsiteY50" fmla="*/ 0 h 6857864"/>
              <a:gd name="connsiteX51" fmla="*/ 3125543 w 3125543"/>
              <a:gd name="connsiteY51" fmla="*/ 0 h 6857864"/>
              <a:gd name="connsiteX52" fmla="*/ 3125543 w 3125543"/>
              <a:gd name="connsiteY52"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1121 w 3125543"/>
              <a:gd name="connsiteY22" fmla="*/ 3738082 h 6857864"/>
              <a:gd name="connsiteX23" fmla="*/ 458278 w 3125543"/>
              <a:gd name="connsiteY23" fmla="*/ 3673397 h 6857864"/>
              <a:gd name="connsiteX24" fmla="*/ 460946 w 3125543"/>
              <a:gd name="connsiteY24" fmla="*/ 3536883 h 6857864"/>
              <a:gd name="connsiteX25" fmla="*/ 481823 w 3125543"/>
              <a:gd name="connsiteY25" fmla="*/ 3295862 h 6857864"/>
              <a:gd name="connsiteX26" fmla="*/ 464800 w 3125543"/>
              <a:gd name="connsiteY26" fmla="*/ 3158586 h 6857864"/>
              <a:gd name="connsiteX27" fmla="*/ 426693 w 3125543"/>
              <a:gd name="connsiteY27" fmla="*/ 3072935 h 6857864"/>
              <a:gd name="connsiteX28" fmla="*/ 402508 w 3125543"/>
              <a:gd name="connsiteY28" fmla="*/ 2958185 h 6857864"/>
              <a:gd name="connsiteX29" fmla="*/ 360891 w 3125543"/>
              <a:gd name="connsiteY29" fmla="*/ 2843952 h 6857864"/>
              <a:gd name="connsiteX30" fmla="*/ 296840 w 3125543"/>
              <a:gd name="connsiteY30" fmla="*/ 2554718 h 6857864"/>
              <a:gd name="connsiteX31" fmla="*/ 268410 w 3125543"/>
              <a:gd name="connsiteY31" fmla="*/ 2447068 h 6857864"/>
              <a:gd name="connsiteX32" fmla="*/ 272375 w 3125543"/>
              <a:gd name="connsiteY32" fmla="*/ 2423438 h 6857864"/>
              <a:gd name="connsiteX33" fmla="*/ 241037 w 3125543"/>
              <a:gd name="connsiteY33" fmla="*/ 2261920 h 6857864"/>
              <a:gd name="connsiteX34" fmla="*/ 215809 w 3125543"/>
              <a:gd name="connsiteY34" fmla="*/ 2155135 h 6857864"/>
              <a:gd name="connsiteX35" fmla="*/ 213333 w 3125543"/>
              <a:gd name="connsiteY35" fmla="*/ 2118008 h 6857864"/>
              <a:gd name="connsiteX36" fmla="*/ 214300 w 3125543"/>
              <a:gd name="connsiteY36" fmla="*/ 2050531 h 6857864"/>
              <a:gd name="connsiteX37" fmla="*/ 120136 w 3125543"/>
              <a:gd name="connsiteY37" fmla="*/ 1732919 h 6857864"/>
              <a:gd name="connsiteX38" fmla="*/ 92310 w 3125543"/>
              <a:gd name="connsiteY38" fmla="*/ 1615777 h 6857864"/>
              <a:gd name="connsiteX39" fmla="*/ 88820 w 3125543"/>
              <a:gd name="connsiteY39" fmla="*/ 1525631 h 6857864"/>
              <a:gd name="connsiteX40" fmla="*/ 79273 w 3125543"/>
              <a:gd name="connsiteY40" fmla="*/ 1477995 h 6857864"/>
              <a:gd name="connsiteX41" fmla="*/ 73810 w 3125543"/>
              <a:gd name="connsiteY41" fmla="*/ 1307086 h 6857864"/>
              <a:gd name="connsiteX42" fmla="*/ 79531 w 3125543"/>
              <a:gd name="connsiteY42" fmla="*/ 1168288 h 6857864"/>
              <a:gd name="connsiteX43" fmla="*/ 594 w 3125543"/>
              <a:gd name="connsiteY43" fmla="*/ 716778 h 6857864"/>
              <a:gd name="connsiteX44" fmla="*/ 2657 w 3125543"/>
              <a:gd name="connsiteY44" fmla="*/ 657363 h 6857864"/>
              <a:gd name="connsiteX45" fmla="*/ 24904 w 3125543"/>
              <a:gd name="connsiteY45" fmla="*/ 393828 h 6857864"/>
              <a:gd name="connsiteX46" fmla="*/ 39728 w 3125543"/>
              <a:gd name="connsiteY46" fmla="*/ 236673 h 6857864"/>
              <a:gd name="connsiteX47" fmla="*/ 38796 w 3125543"/>
              <a:gd name="connsiteY47" fmla="*/ 144983 h 6857864"/>
              <a:gd name="connsiteX48" fmla="*/ 29331 w 3125543"/>
              <a:gd name="connsiteY48" fmla="*/ 33857 h 6857864"/>
              <a:gd name="connsiteX49" fmla="*/ 11361 w 3125543"/>
              <a:gd name="connsiteY49" fmla="*/ 0 h 6857864"/>
              <a:gd name="connsiteX50" fmla="*/ 3125543 w 3125543"/>
              <a:gd name="connsiteY50" fmla="*/ 0 h 6857864"/>
              <a:gd name="connsiteX51" fmla="*/ 3125543 w 3125543"/>
              <a:gd name="connsiteY51"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1121 w 3125543"/>
              <a:gd name="connsiteY22" fmla="*/ 3738082 h 6857864"/>
              <a:gd name="connsiteX23" fmla="*/ 458278 w 3125543"/>
              <a:gd name="connsiteY23" fmla="*/ 3673397 h 6857864"/>
              <a:gd name="connsiteX24" fmla="*/ 460946 w 3125543"/>
              <a:gd name="connsiteY24" fmla="*/ 3536883 h 6857864"/>
              <a:gd name="connsiteX25" fmla="*/ 481823 w 3125543"/>
              <a:gd name="connsiteY25" fmla="*/ 3295862 h 6857864"/>
              <a:gd name="connsiteX26" fmla="*/ 464800 w 3125543"/>
              <a:gd name="connsiteY26" fmla="*/ 3158586 h 6857864"/>
              <a:gd name="connsiteX27" fmla="*/ 426693 w 3125543"/>
              <a:gd name="connsiteY27" fmla="*/ 3072935 h 6857864"/>
              <a:gd name="connsiteX28" fmla="*/ 402508 w 3125543"/>
              <a:gd name="connsiteY28" fmla="*/ 2958185 h 6857864"/>
              <a:gd name="connsiteX29" fmla="*/ 360891 w 3125543"/>
              <a:gd name="connsiteY29" fmla="*/ 2843952 h 6857864"/>
              <a:gd name="connsiteX30" fmla="*/ 296840 w 3125543"/>
              <a:gd name="connsiteY30" fmla="*/ 2554718 h 6857864"/>
              <a:gd name="connsiteX31" fmla="*/ 268410 w 3125543"/>
              <a:gd name="connsiteY31" fmla="*/ 2447068 h 6857864"/>
              <a:gd name="connsiteX32" fmla="*/ 241037 w 3125543"/>
              <a:gd name="connsiteY32" fmla="*/ 2261920 h 6857864"/>
              <a:gd name="connsiteX33" fmla="*/ 215809 w 3125543"/>
              <a:gd name="connsiteY33" fmla="*/ 2155135 h 6857864"/>
              <a:gd name="connsiteX34" fmla="*/ 213333 w 3125543"/>
              <a:gd name="connsiteY34" fmla="*/ 2118008 h 6857864"/>
              <a:gd name="connsiteX35" fmla="*/ 214300 w 3125543"/>
              <a:gd name="connsiteY35" fmla="*/ 2050531 h 6857864"/>
              <a:gd name="connsiteX36" fmla="*/ 120136 w 3125543"/>
              <a:gd name="connsiteY36" fmla="*/ 1732919 h 6857864"/>
              <a:gd name="connsiteX37" fmla="*/ 92310 w 3125543"/>
              <a:gd name="connsiteY37" fmla="*/ 1615777 h 6857864"/>
              <a:gd name="connsiteX38" fmla="*/ 88820 w 3125543"/>
              <a:gd name="connsiteY38" fmla="*/ 1525631 h 6857864"/>
              <a:gd name="connsiteX39" fmla="*/ 79273 w 3125543"/>
              <a:gd name="connsiteY39" fmla="*/ 1477995 h 6857864"/>
              <a:gd name="connsiteX40" fmla="*/ 73810 w 3125543"/>
              <a:gd name="connsiteY40" fmla="*/ 1307086 h 6857864"/>
              <a:gd name="connsiteX41" fmla="*/ 79531 w 3125543"/>
              <a:gd name="connsiteY41" fmla="*/ 1168288 h 6857864"/>
              <a:gd name="connsiteX42" fmla="*/ 594 w 3125543"/>
              <a:gd name="connsiteY42" fmla="*/ 716778 h 6857864"/>
              <a:gd name="connsiteX43" fmla="*/ 2657 w 3125543"/>
              <a:gd name="connsiteY43" fmla="*/ 657363 h 6857864"/>
              <a:gd name="connsiteX44" fmla="*/ 24904 w 3125543"/>
              <a:gd name="connsiteY44" fmla="*/ 393828 h 6857864"/>
              <a:gd name="connsiteX45" fmla="*/ 39728 w 3125543"/>
              <a:gd name="connsiteY45" fmla="*/ 236673 h 6857864"/>
              <a:gd name="connsiteX46" fmla="*/ 38796 w 3125543"/>
              <a:gd name="connsiteY46" fmla="*/ 144983 h 6857864"/>
              <a:gd name="connsiteX47" fmla="*/ 29331 w 3125543"/>
              <a:gd name="connsiteY47" fmla="*/ 33857 h 6857864"/>
              <a:gd name="connsiteX48" fmla="*/ 11361 w 3125543"/>
              <a:gd name="connsiteY48" fmla="*/ 0 h 6857864"/>
              <a:gd name="connsiteX49" fmla="*/ 3125543 w 3125543"/>
              <a:gd name="connsiteY49" fmla="*/ 0 h 6857864"/>
              <a:gd name="connsiteX50" fmla="*/ 3125543 w 3125543"/>
              <a:gd name="connsiteY50"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1121 w 3125543"/>
              <a:gd name="connsiteY22" fmla="*/ 3738082 h 6857864"/>
              <a:gd name="connsiteX23" fmla="*/ 458278 w 3125543"/>
              <a:gd name="connsiteY23" fmla="*/ 3673397 h 6857864"/>
              <a:gd name="connsiteX24" fmla="*/ 460946 w 3125543"/>
              <a:gd name="connsiteY24" fmla="*/ 3536883 h 6857864"/>
              <a:gd name="connsiteX25" fmla="*/ 481823 w 3125543"/>
              <a:gd name="connsiteY25" fmla="*/ 3295862 h 6857864"/>
              <a:gd name="connsiteX26" fmla="*/ 464800 w 3125543"/>
              <a:gd name="connsiteY26" fmla="*/ 3158586 h 6857864"/>
              <a:gd name="connsiteX27" fmla="*/ 426693 w 3125543"/>
              <a:gd name="connsiteY27" fmla="*/ 3072935 h 6857864"/>
              <a:gd name="connsiteX28" fmla="*/ 402508 w 3125543"/>
              <a:gd name="connsiteY28" fmla="*/ 2958185 h 6857864"/>
              <a:gd name="connsiteX29" fmla="*/ 360891 w 3125543"/>
              <a:gd name="connsiteY29" fmla="*/ 2843952 h 6857864"/>
              <a:gd name="connsiteX30" fmla="*/ 296840 w 3125543"/>
              <a:gd name="connsiteY30" fmla="*/ 2554718 h 6857864"/>
              <a:gd name="connsiteX31" fmla="*/ 268410 w 3125543"/>
              <a:gd name="connsiteY31" fmla="*/ 2447068 h 6857864"/>
              <a:gd name="connsiteX32" fmla="*/ 215809 w 3125543"/>
              <a:gd name="connsiteY32" fmla="*/ 2155135 h 6857864"/>
              <a:gd name="connsiteX33" fmla="*/ 213333 w 3125543"/>
              <a:gd name="connsiteY33" fmla="*/ 2118008 h 6857864"/>
              <a:gd name="connsiteX34" fmla="*/ 214300 w 3125543"/>
              <a:gd name="connsiteY34" fmla="*/ 2050531 h 6857864"/>
              <a:gd name="connsiteX35" fmla="*/ 120136 w 3125543"/>
              <a:gd name="connsiteY35" fmla="*/ 1732919 h 6857864"/>
              <a:gd name="connsiteX36" fmla="*/ 92310 w 3125543"/>
              <a:gd name="connsiteY36" fmla="*/ 1615777 h 6857864"/>
              <a:gd name="connsiteX37" fmla="*/ 88820 w 3125543"/>
              <a:gd name="connsiteY37" fmla="*/ 1525631 h 6857864"/>
              <a:gd name="connsiteX38" fmla="*/ 79273 w 3125543"/>
              <a:gd name="connsiteY38" fmla="*/ 1477995 h 6857864"/>
              <a:gd name="connsiteX39" fmla="*/ 73810 w 3125543"/>
              <a:gd name="connsiteY39" fmla="*/ 1307086 h 6857864"/>
              <a:gd name="connsiteX40" fmla="*/ 79531 w 3125543"/>
              <a:gd name="connsiteY40" fmla="*/ 1168288 h 6857864"/>
              <a:gd name="connsiteX41" fmla="*/ 594 w 3125543"/>
              <a:gd name="connsiteY41" fmla="*/ 716778 h 6857864"/>
              <a:gd name="connsiteX42" fmla="*/ 2657 w 3125543"/>
              <a:gd name="connsiteY42" fmla="*/ 657363 h 6857864"/>
              <a:gd name="connsiteX43" fmla="*/ 24904 w 3125543"/>
              <a:gd name="connsiteY43" fmla="*/ 393828 h 6857864"/>
              <a:gd name="connsiteX44" fmla="*/ 39728 w 3125543"/>
              <a:gd name="connsiteY44" fmla="*/ 236673 h 6857864"/>
              <a:gd name="connsiteX45" fmla="*/ 38796 w 3125543"/>
              <a:gd name="connsiteY45" fmla="*/ 144983 h 6857864"/>
              <a:gd name="connsiteX46" fmla="*/ 29331 w 3125543"/>
              <a:gd name="connsiteY46" fmla="*/ 33857 h 6857864"/>
              <a:gd name="connsiteX47" fmla="*/ 11361 w 3125543"/>
              <a:gd name="connsiteY47" fmla="*/ 0 h 6857864"/>
              <a:gd name="connsiteX48" fmla="*/ 3125543 w 3125543"/>
              <a:gd name="connsiteY48" fmla="*/ 0 h 6857864"/>
              <a:gd name="connsiteX49" fmla="*/ 3125543 w 3125543"/>
              <a:gd name="connsiteY49"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1121 w 3125543"/>
              <a:gd name="connsiteY22" fmla="*/ 3738082 h 6857864"/>
              <a:gd name="connsiteX23" fmla="*/ 458278 w 3125543"/>
              <a:gd name="connsiteY23" fmla="*/ 3673397 h 6857864"/>
              <a:gd name="connsiteX24" fmla="*/ 460946 w 3125543"/>
              <a:gd name="connsiteY24" fmla="*/ 3536883 h 6857864"/>
              <a:gd name="connsiteX25" fmla="*/ 464800 w 3125543"/>
              <a:gd name="connsiteY25" fmla="*/ 3158586 h 6857864"/>
              <a:gd name="connsiteX26" fmla="*/ 426693 w 3125543"/>
              <a:gd name="connsiteY26" fmla="*/ 3072935 h 6857864"/>
              <a:gd name="connsiteX27" fmla="*/ 402508 w 3125543"/>
              <a:gd name="connsiteY27" fmla="*/ 2958185 h 6857864"/>
              <a:gd name="connsiteX28" fmla="*/ 360891 w 3125543"/>
              <a:gd name="connsiteY28" fmla="*/ 2843952 h 6857864"/>
              <a:gd name="connsiteX29" fmla="*/ 296840 w 3125543"/>
              <a:gd name="connsiteY29" fmla="*/ 2554718 h 6857864"/>
              <a:gd name="connsiteX30" fmla="*/ 268410 w 3125543"/>
              <a:gd name="connsiteY30" fmla="*/ 2447068 h 6857864"/>
              <a:gd name="connsiteX31" fmla="*/ 215809 w 3125543"/>
              <a:gd name="connsiteY31" fmla="*/ 2155135 h 6857864"/>
              <a:gd name="connsiteX32" fmla="*/ 213333 w 3125543"/>
              <a:gd name="connsiteY32" fmla="*/ 2118008 h 6857864"/>
              <a:gd name="connsiteX33" fmla="*/ 214300 w 3125543"/>
              <a:gd name="connsiteY33" fmla="*/ 2050531 h 6857864"/>
              <a:gd name="connsiteX34" fmla="*/ 120136 w 3125543"/>
              <a:gd name="connsiteY34" fmla="*/ 1732919 h 6857864"/>
              <a:gd name="connsiteX35" fmla="*/ 92310 w 3125543"/>
              <a:gd name="connsiteY35" fmla="*/ 1615777 h 6857864"/>
              <a:gd name="connsiteX36" fmla="*/ 88820 w 3125543"/>
              <a:gd name="connsiteY36" fmla="*/ 1525631 h 6857864"/>
              <a:gd name="connsiteX37" fmla="*/ 79273 w 3125543"/>
              <a:gd name="connsiteY37" fmla="*/ 1477995 h 6857864"/>
              <a:gd name="connsiteX38" fmla="*/ 73810 w 3125543"/>
              <a:gd name="connsiteY38" fmla="*/ 1307086 h 6857864"/>
              <a:gd name="connsiteX39" fmla="*/ 79531 w 3125543"/>
              <a:gd name="connsiteY39" fmla="*/ 1168288 h 6857864"/>
              <a:gd name="connsiteX40" fmla="*/ 594 w 3125543"/>
              <a:gd name="connsiteY40" fmla="*/ 716778 h 6857864"/>
              <a:gd name="connsiteX41" fmla="*/ 2657 w 3125543"/>
              <a:gd name="connsiteY41" fmla="*/ 657363 h 6857864"/>
              <a:gd name="connsiteX42" fmla="*/ 24904 w 3125543"/>
              <a:gd name="connsiteY42" fmla="*/ 393828 h 6857864"/>
              <a:gd name="connsiteX43" fmla="*/ 39728 w 3125543"/>
              <a:gd name="connsiteY43" fmla="*/ 236673 h 6857864"/>
              <a:gd name="connsiteX44" fmla="*/ 38796 w 3125543"/>
              <a:gd name="connsiteY44" fmla="*/ 144983 h 6857864"/>
              <a:gd name="connsiteX45" fmla="*/ 29331 w 3125543"/>
              <a:gd name="connsiteY45" fmla="*/ 33857 h 6857864"/>
              <a:gd name="connsiteX46" fmla="*/ 11361 w 3125543"/>
              <a:gd name="connsiteY46" fmla="*/ 0 h 6857864"/>
              <a:gd name="connsiteX47" fmla="*/ 3125543 w 3125543"/>
              <a:gd name="connsiteY47" fmla="*/ 0 h 6857864"/>
              <a:gd name="connsiteX48" fmla="*/ 3125543 w 3125543"/>
              <a:gd name="connsiteY48"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64530 w 3125543"/>
              <a:gd name="connsiteY18" fmla="*/ 4808488 h 6857864"/>
              <a:gd name="connsiteX19" fmla="*/ 455724 w 3125543"/>
              <a:gd name="connsiteY19" fmla="*/ 4375228 h 6857864"/>
              <a:gd name="connsiteX20" fmla="*/ 436877 w 3125543"/>
              <a:gd name="connsiteY20" fmla="*/ 4214165 h 6857864"/>
              <a:gd name="connsiteX21" fmla="*/ 430401 w 3125543"/>
              <a:gd name="connsiteY21" fmla="*/ 3872886 h 6857864"/>
              <a:gd name="connsiteX22" fmla="*/ 458278 w 3125543"/>
              <a:gd name="connsiteY22" fmla="*/ 3673397 h 6857864"/>
              <a:gd name="connsiteX23" fmla="*/ 460946 w 3125543"/>
              <a:gd name="connsiteY23" fmla="*/ 3536883 h 6857864"/>
              <a:gd name="connsiteX24" fmla="*/ 464800 w 3125543"/>
              <a:gd name="connsiteY24" fmla="*/ 3158586 h 6857864"/>
              <a:gd name="connsiteX25" fmla="*/ 426693 w 3125543"/>
              <a:gd name="connsiteY25" fmla="*/ 3072935 h 6857864"/>
              <a:gd name="connsiteX26" fmla="*/ 402508 w 3125543"/>
              <a:gd name="connsiteY26" fmla="*/ 2958185 h 6857864"/>
              <a:gd name="connsiteX27" fmla="*/ 360891 w 3125543"/>
              <a:gd name="connsiteY27" fmla="*/ 2843952 h 6857864"/>
              <a:gd name="connsiteX28" fmla="*/ 296840 w 3125543"/>
              <a:gd name="connsiteY28" fmla="*/ 2554718 h 6857864"/>
              <a:gd name="connsiteX29" fmla="*/ 268410 w 3125543"/>
              <a:gd name="connsiteY29" fmla="*/ 2447068 h 6857864"/>
              <a:gd name="connsiteX30" fmla="*/ 215809 w 3125543"/>
              <a:gd name="connsiteY30" fmla="*/ 2155135 h 6857864"/>
              <a:gd name="connsiteX31" fmla="*/ 213333 w 3125543"/>
              <a:gd name="connsiteY31" fmla="*/ 2118008 h 6857864"/>
              <a:gd name="connsiteX32" fmla="*/ 214300 w 3125543"/>
              <a:gd name="connsiteY32" fmla="*/ 2050531 h 6857864"/>
              <a:gd name="connsiteX33" fmla="*/ 120136 w 3125543"/>
              <a:gd name="connsiteY33" fmla="*/ 1732919 h 6857864"/>
              <a:gd name="connsiteX34" fmla="*/ 92310 w 3125543"/>
              <a:gd name="connsiteY34" fmla="*/ 1615777 h 6857864"/>
              <a:gd name="connsiteX35" fmla="*/ 88820 w 3125543"/>
              <a:gd name="connsiteY35" fmla="*/ 1525631 h 6857864"/>
              <a:gd name="connsiteX36" fmla="*/ 79273 w 3125543"/>
              <a:gd name="connsiteY36" fmla="*/ 1477995 h 6857864"/>
              <a:gd name="connsiteX37" fmla="*/ 73810 w 3125543"/>
              <a:gd name="connsiteY37" fmla="*/ 1307086 h 6857864"/>
              <a:gd name="connsiteX38" fmla="*/ 79531 w 3125543"/>
              <a:gd name="connsiteY38" fmla="*/ 1168288 h 6857864"/>
              <a:gd name="connsiteX39" fmla="*/ 594 w 3125543"/>
              <a:gd name="connsiteY39" fmla="*/ 716778 h 6857864"/>
              <a:gd name="connsiteX40" fmla="*/ 2657 w 3125543"/>
              <a:gd name="connsiteY40" fmla="*/ 657363 h 6857864"/>
              <a:gd name="connsiteX41" fmla="*/ 24904 w 3125543"/>
              <a:gd name="connsiteY41" fmla="*/ 393828 h 6857864"/>
              <a:gd name="connsiteX42" fmla="*/ 39728 w 3125543"/>
              <a:gd name="connsiteY42" fmla="*/ 236673 h 6857864"/>
              <a:gd name="connsiteX43" fmla="*/ 38796 w 3125543"/>
              <a:gd name="connsiteY43" fmla="*/ 144983 h 6857864"/>
              <a:gd name="connsiteX44" fmla="*/ 29331 w 3125543"/>
              <a:gd name="connsiteY44" fmla="*/ 33857 h 6857864"/>
              <a:gd name="connsiteX45" fmla="*/ 11361 w 3125543"/>
              <a:gd name="connsiteY45" fmla="*/ 0 h 6857864"/>
              <a:gd name="connsiteX46" fmla="*/ 3125543 w 3125543"/>
              <a:gd name="connsiteY46" fmla="*/ 0 h 6857864"/>
              <a:gd name="connsiteX47" fmla="*/ 3125543 w 3125543"/>
              <a:gd name="connsiteY47"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23092 w 3125543"/>
              <a:gd name="connsiteY14" fmla="*/ 5159961 h 6857864"/>
              <a:gd name="connsiteX15" fmla="*/ 441080 w 3125543"/>
              <a:gd name="connsiteY15" fmla="*/ 4993030 h 6857864"/>
              <a:gd name="connsiteX16" fmla="*/ 447811 w 3125543"/>
              <a:gd name="connsiteY16" fmla="*/ 4946844 h 6857864"/>
              <a:gd name="connsiteX17" fmla="*/ 458779 w 3125543"/>
              <a:gd name="connsiteY17" fmla="*/ 4858827 h 6857864"/>
              <a:gd name="connsiteX18" fmla="*/ 455724 w 3125543"/>
              <a:gd name="connsiteY18" fmla="*/ 4375228 h 6857864"/>
              <a:gd name="connsiteX19" fmla="*/ 436877 w 3125543"/>
              <a:gd name="connsiteY19" fmla="*/ 4214165 h 6857864"/>
              <a:gd name="connsiteX20" fmla="*/ 430401 w 3125543"/>
              <a:gd name="connsiteY20" fmla="*/ 3872886 h 6857864"/>
              <a:gd name="connsiteX21" fmla="*/ 458278 w 3125543"/>
              <a:gd name="connsiteY21" fmla="*/ 3673397 h 6857864"/>
              <a:gd name="connsiteX22" fmla="*/ 460946 w 3125543"/>
              <a:gd name="connsiteY22" fmla="*/ 3536883 h 6857864"/>
              <a:gd name="connsiteX23" fmla="*/ 464800 w 3125543"/>
              <a:gd name="connsiteY23" fmla="*/ 3158586 h 6857864"/>
              <a:gd name="connsiteX24" fmla="*/ 426693 w 3125543"/>
              <a:gd name="connsiteY24" fmla="*/ 3072935 h 6857864"/>
              <a:gd name="connsiteX25" fmla="*/ 402508 w 3125543"/>
              <a:gd name="connsiteY25" fmla="*/ 2958185 h 6857864"/>
              <a:gd name="connsiteX26" fmla="*/ 360891 w 3125543"/>
              <a:gd name="connsiteY26" fmla="*/ 2843952 h 6857864"/>
              <a:gd name="connsiteX27" fmla="*/ 296840 w 3125543"/>
              <a:gd name="connsiteY27" fmla="*/ 2554718 h 6857864"/>
              <a:gd name="connsiteX28" fmla="*/ 268410 w 3125543"/>
              <a:gd name="connsiteY28" fmla="*/ 2447068 h 6857864"/>
              <a:gd name="connsiteX29" fmla="*/ 215809 w 3125543"/>
              <a:gd name="connsiteY29" fmla="*/ 2155135 h 6857864"/>
              <a:gd name="connsiteX30" fmla="*/ 213333 w 3125543"/>
              <a:gd name="connsiteY30" fmla="*/ 2118008 h 6857864"/>
              <a:gd name="connsiteX31" fmla="*/ 214300 w 3125543"/>
              <a:gd name="connsiteY31" fmla="*/ 2050531 h 6857864"/>
              <a:gd name="connsiteX32" fmla="*/ 120136 w 3125543"/>
              <a:gd name="connsiteY32" fmla="*/ 1732919 h 6857864"/>
              <a:gd name="connsiteX33" fmla="*/ 92310 w 3125543"/>
              <a:gd name="connsiteY33" fmla="*/ 1615777 h 6857864"/>
              <a:gd name="connsiteX34" fmla="*/ 88820 w 3125543"/>
              <a:gd name="connsiteY34" fmla="*/ 1525631 h 6857864"/>
              <a:gd name="connsiteX35" fmla="*/ 79273 w 3125543"/>
              <a:gd name="connsiteY35" fmla="*/ 1477995 h 6857864"/>
              <a:gd name="connsiteX36" fmla="*/ 73810 w 3125543"/>
              <a:gd name="connsiteY36" fmla="*/ 1307086 h 6857864"/>
              <a:gd name="connsiteX37" fmla="*/ 79531 w 3125543"/>
              <a:gd name="connsiteY37" fmla="*/ 1168288 h 6857864"/>
              <a:gd name="connsiteX38" fmla="*/ 594 w 3125543"/>
              <a:gd name="connsiteY38" fmla="*/ 716778 h 6857864"/>
              <a:gd name="connsiteX39" fmla="*/ 2657 w 3125543"/>
              <a:gd name="connsiteY39" fmla="*/ 657363 h 6857864"/>
              <a:gd name="connsiteX40" fmla="*/ 24904 w 3125543"/>
              <a:gd name="connsiteY40" fmla="*/ 393828 h 6857864"/>
              <a:gd name="connsiteX41" fmla="*/ 39728 w 3125543"/>
              <a:gd name="connsiteY41" fmla="*/ 236673 h 6857864"/>
              <a:gd name="connsiteX42" fmla="*/ 38796 w 3125543"/>
              <a:gd name="connsiteY42" fmla="*/ 144983 h 6857864"/>
              <a:gd name="connsiteX43" fmla="*/ 29331 w 3125543"/>
              <a:gd name="connsiteY43" fmla="*/ 33857 h 6857864"/>
              <a:gd name="connsiteX44" fmla="*/ 11361 w 3125543"/>
              <a:gd name="connsiteY44" fmla="*/ 0 h 6857864"/>
              <a:gd name="connsiteX45" fmla="*/ 3125543 w 3125543"/>
              <a:gd name="connsiteY45" fmla="*/ 0 h 6857864"/>
              <a:gd name="connsiteX46" fmla="*/ 3125543 w 3125543"/>
              <a:gd name="connsiteY46"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41080 w 3125543"/>
              <a:gd name="connsiteY14" fmla="*/ 4993030 h 6857864"/>
              <a:gd name="connsiteX15" fmla="*/ 447811 w 3125543"/>
              <a:gd name="connsiteY15" fmla="*/ 4946844 h 6857864"/>
              <a:gd name="connsiteX16" fmla="*/ 458779 w 3125543"/>
              <a:gd name="connsiteY16" fmla="*/ 4858827 h 6857864"/>
              <a:gd name="connsiteX17" fmla="*/ 455724 w 3125543"/>
              <a:gd name="connsiteY17" fmla="*/ 4375228 h 6857864"/>
              <a:gd name="connsiteX18" fmla="*/ 436877 w 3125543"/>
              <a:gd name="connsiteY18" fmla="*/ 4214165 h 6857864"/>
              <a:gd name="connsiteX19" fmla="*/ 430401 w 3125543"/>
              <a:gd name="connsiteY19" fmla="*/ 3872886 h 6857864"/>
              <a:gd name="connsiteX20" fmla="*/ 458278 w 3125543"/>
              <a:gd name="connsiteY20" fmla="*/ 3673397 h 6857864"/>
              <a:gd name="connsiteX21" fmla="*/ 460946 w 3125543"/>
              <a:gd name="connsiteY21" fmla="*/ 3536883 h 6857864"/>
              <a:gd name="connsiteX22" fmla="*/ 464800 w 3125543"/>
              <a:gd name="connsiteY22" fmla="*/ 3158586 h 6857864"/>
              <a:gd name="connsiteX23" fmla="*/ 426693 w 3125543"/>
              <a:gd name="connsiteY23" fmla="*/ 3072935 h 6857864"/>
              <a:gd name="connsiteX24" fmla="*/ 402508 w 3125543"/>
              <a:gd name="connsiteY24" fmla="*/ 2958185 h 6857864"/>
              <a:gd name="connsiteX25" fmla="*/ 360891 w 3125543"/>
              <a:gd name="connsiteY25" fmla="*/ 2843952 h 6857864"/>
              <a:gd name="connsiteX26" fmla="*/ 296840 w 3125543"/>
              <a:gd name="connsiteY26" fmla="*/ 2554718 h 6857864"/>
              <a:gd name="connsiteX27" fmla="*/ 268410 w 3125543"/>
              <a:gd name="connsiteY27" fmla="*/ 2447068 h 6857864"/>
              <a:gd name="connsiteX28" fmla="*/ 215809 w 3125543"/>
              <a:gd name="connsiteY28" fmla="*/ 2155135 h 6857864"/>
              <a:gd name="connsiteX29" fmla="*/ 213333 w 3125543"/>
              <a:gd name="connsiteY29" fmla="*/ 2118008 h 6857864"/>
              <a:gd name="connsiteX30" fmla="*/ 214300 w 3125543"/>
              <a:gd name="connsiteY30" fmla="*/ 2050531 h 6857864"/>
              <a:gd name="connsiteX31" fmla="*/ 120136 w 3125543"/>
              <a:gd name="connsiteY31" fmla="*/ 1732919 h 6857864"/>
              <a:gd name="connsiteX32" fmla="*/ 92310 w 3125543"/>
              <a:gd name="connsiteY32" fmla="*/ 1615777 h 6857864"/>
              <a:gd name="connsiteX33" fmla="*/ 88820 w 3125543"/>
              <a:gd name="connsiteY33" fmla="*/ 1525631 h 6857864"/>
              <a:gd name="connsiteX34" fmla="*/ 79273 w 3125543"/>
              <a:gd name="connsiteY34" fmla="*/ 1477995 h 6857864"/>
              <a:gd name="connsiteX35" fmla="*/ 73810 w 3125543"/>
              <a:gd name="connsiteY35" fmla="*/ 1307086 h 6857864"/>
              <a:gd name="connsiteX36" fmla="*/ 79531 w 3125543"/>
              <a:gd name="connsiteY36" fmla="*/ 1168288 h 6857864"/>
              <a:gd name="connsiteX37" fmla="*/ 594 w 3125543"/>
              <a:gd name="connsiteY37" fmla="*/ 716778 h 6857864"/>
              <a:gd name="connsiteX38" fmla="*/ 2657 w 3125543"/>
              <a:gd name="connsiteY38" fmla="*/ 657363 h 6857864"/>
              <a:gd name="connsiteX39" fmla="*/ 24904 w 3125543"/>
              <a:gd name="connsiteY39" fmla="*/ 393828 h 6857864"/>
              <a:gd name="connsiteX40" fmla="*/ 39728 w 3125543"/>
              <a:gd name="connsiteY40" fmla="*/ 236673 h 6857864"/>
              <a:gd name="connsiteX41" fmla="*/ 38796 w 3125543"/>
              <a:gd name="connsiteY41" fmla="*/ 144983 h 6857864"/>
              <a:gd name="connsiteX42" fmla="*/ 29331 w 3125543"/>
              <a:gd name="connsiteY42" fmla="*/ 33857 h 6857864"/>
              <a:gd name="connsiteX43" fmla="*/ 11361 w 3125543"/>
              <a:gd name="connsiteY43" fmla="*/ 0 h 6857864"/>
              <a:gd name="connsiteX44" fmla="*/ 3125543 w 3125543"/>
              <a:gd name="connsiteY44" fmla="*/ 0 h 6857864"/>
              <a:gd name="connsiteX45" fmla="*/ 3125543 w 3125543"/>
              <a:gd name="connsiteY4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371634 w 3125543"/>
              <a:gd name="connsiteY13" fmla="*/ 5341916 h 6857864"/>
              <a:gd name="connsiteX14" fmla="*/ 441080 w 3125543"/>
              <a:gd name="connsiteY14" fmla="*/ 4993030 h 6857864"/>
              <a:gd name="connsiteX15" fmla="*/ 447811 w 3125543"/>
              <a:gd name="connsiteY15" fmla="*/ 4946844 h 6857864"/>
              <a:gd name="connsiteX16" fmla="*/ 458779 w 3125543"/>
              <a:gd name="connsiteY16" fmla="*/ 4858827 h 6857864"/>
              <a:gd name="connsiteX17" fmla="*/ 455724 w 3125543"/>
              <a:gd name="connsiteY17" fmla="*/ 4375228 h 6857864"/>
              <a:gd name="connsiteX18" fmla="*/ 436877 w 3125543"/>
              <a:gd name="connsiteY18" fmla="*/ 4214165 h 6857864"/>
              <a:gd name="connsiteX19" fmla="*/ 430401 w 3125543"/>
              <a:gd name="connsiteY19" fmla="*/ 3872886 h 6857864"/>
              <a:gd name="connsiteX20" fmla="*/ 458278 w 3125543"/>
              <a:gd name="connsiteY20" fmla="*/ 3673397 h 6857864"/>
              <a:gd name="connsiteX21" fmla="*/ 460946 w 3125543"/>
              <a:gd name="connsiteY21" fmla="*/ 3536883 h 6857864"/>
              <a:gd name="connsiteX22" fmla="*/ 464800 w 3125543"/>
              <a:gd name="connsiteY22" fmla="*/ 3158586 h 6857864"/>
              <a:gd name="connsiteX23" fmla="*/ 426693 w 3125543"/>
              <a:gd name="connsiteY23" fmla="*/ 3072935 h 6857864"/>
              <a:gd name="connsiteX24" fmla="*/ 402508 w 3125543"/>
              <a:gd name="connsiteY24" fmla="*/ 2958185 h 6857864"/>
              <a:gd name="connsiteX25" fmla="*/ 360891 w 3125543"/>
              <a:gd name="connsiteY25" fmla="*/ 2843952 h 6857864"/>
              <a:gd name="connsiteX26" fmla="*/ 268410 w 3125543"/>
              <a:gd name="connsiteY26" fmla="*/ 2447068 h 6857864"/>
              <a:gd name="connsiteX27" fmla="*/ 215809 w 3125543"/>
              <a:gd name="connsiteY27" fmla="*/ 2155135 h 6857864"/>
              <a:gd name="connsiteX28" fmla="*/ 213333 w 3125543"/>
              <a:gd name="connsiteY28" fmla="*/ 2118008 h 6857864"/>
              <a:gd name="connsiteX29" fmla="*/ 214300 w 3125543"/>
              <a:gd name="connsiteY29" fmla="*/ 2050531 h 6857864"/>
              <a:gd name="connsiteX30" fmla="*/ 120136 w 3125543"/>
              <a:gd name="connsiteY30" fmla="*/ 1732919 h 6857864"/>
              <a:gd name="connsiteX31" fmla="*/ 92310 w 3125543"/>
              <a:gd name="connsiteY31" fmla="*/ 1615777 h 6857864"/>
              <a:gd name="connsiteX32" fmla="*/ 88820 w 3125543"/>
              <a:gd name="connsiteY32" fmla="*/ 1525631 h 6857864"/>
              <a:gd name="connsiteX33" fmla="*/ 79273 w 3125543"/>
              <a:gd name="connsiteY33" fmla="*/ 1477995 h 6857864"/>
              <a:gd name="connsiteX34" fmla="*/ 73810 w 3125543"/>
              <a:gd name="connsiteY34" fmla="*/ 1307086 h 6857864"/>
              <a:gd name="connsiteX35" fmla="*/ 79531 w 3125543"/>
              <a:gd name="connsiteY35" fmla="*/ 1168288 h 6857864"/>
              <a:gd name="connsiteX36" fmla="*/ 594 w 3125543"/>
              <a:gd name="connsiteY36" fmla="*/ 716778 h 6857864"/>
              <a:gd name="connsiteX37" fmla="*/ 2657 w 3125543"/>
              <a:gd name="connsiteY37" fmla="*/ 657363 h 6857864"/>
              <a:gd name="connsiteX38" fmla="*/ 24904 w 3125543"/>
              <a:gd name="connsiteY38" fmla="*/ 393828 h 6857864"/>
              <a:gd name="connsiteX39" fmla="*/ 39728 w 3125543"/>
              <a:gd name="connsiteY39" fmla="*/ 236673 h 6857864"/>
              <a:gd name="connsiteX40" fmla="*/ 38796 w 3125543"/>
              <a:gd name="connsiteY40" fmla="*/ 144983 h 6857864"/>
              <a:gd name="connsiteX41" fmla="*/ 29331 w 3125543"/>
              <a:gd name="connsiteY41" fmla="*/ 33857 h 6857864"/>
              <a:gd name="connsiteX42" fmla="*/ 11361 w 3125543"/>
              <a:gd name="connsiteY42" fmla="*/ 0 h 6857864"/>
              <a:gd name="connsiteX43" fmla="*/ 3125543 w 3125543"/>
              <a:gd name="connsiteY43" fmla="*/ 0 h 6857864"/>
              <a:gd name="connsiteX44" fmla="*/ 3125543 w 3125543"/>
              <a:gd name="connsiteY4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441080 w 3125543"/>
              <a:gd name="connsiteY13" fmla="*/ 4993030 h 6857864"/>
              <a:gd name="connsiteX14" fmla="*/ 447811 w 3125543"/>
              <a:gd name="connsiteY14" fmla="*/ 4946844 h 6857864"/>
              <a:gd name="connsiteX15" fmla="*/ 458779 w 3125543"/>
              <a:gd name="connsiteY15" fmla="*/ 4858827 h 6857864"/>
              <a:gd name="connsiteX16" fmla="*/ 455724 w 3125543"/>
              <a:gd name="connsiteY16" fmla="*/ 4375228 h 6857864"/>
              <a:gd name="connsiteX17" fmla="*/ 436877 w 3125543"/>
              <a:gd name="connsiteY17" fmla="*/ 4214165 h 6857864"/>
              <a:gd name="connsiteX18" fmla="*/ 430401 w 3125543"/>
              <a:gd name="connsiteY18" fmla="*/ 3872886 h 6857864"/>
              <a:gd name="connsiteX19" fmla="*/ 458278 w 3125543"/>
              <a:gd name="connsiteY19" fmla="*/ 3673397 h 6857864"/>
              <a:gd name="connsiteX20" fmla="*/ 460946 w 3125543"/>
              <a:gd name="connsiteY20" fmla="*/ 3536883 h 6857864"/>
              <a:gd name="connsiteX21" fmla="*/ 464800 w 3125543"/>
              <a:gd name="connsiteY21" fmla="*/ 3158586 h 6857864"/>
              <a:gd name="connsiteX22" fmla="*/ 426693 w 3125543"/>
              <a:gd name="connsiteY22" fmla="*/ 3072935 h 6857864"/>
              <a:gd name="connsiteX23" fmla="*/ 402508 w 3125543"/>
              <a:gd name="connsiteY23" fmla="*/ 2958185 h 6857864"/>
              <a:gd name="connsiteX24" fmla="*/ 360891 w 3125543"/>
              <a:gd name="connsiteY24" fmla="*/ 2843952 h 6857864"/>
              <a:gd name="connsiteX25" fmla="*/ 268410 w 3125543"/>
              <a:gd name="connsiteY25" fmla="*/ 2447068 h 6857864"/>
              <a:gd name="connsiteX26" fmla="*/ 215809 w 3125543"/>
              <a:gd name="connsiteY26" fmla="*/ 2155135 h 6857864"/>
              <a:gd name="connsiteX27" fmla="*/ 213333 w 3125543"/>
              <a:gd name="connsiteY27" fmla="*/ 2118008 h 6857864"/>
              <a:gd name="connsiteX28" fmla="*/ 214300 w 3125543"/>
              <a:gd name="connsiteY28" fmla="*/ 2050531 h 6857864"/>
              <a:gd name="connsiteX29" fmla="*/ 120136 w 3125543"/>
              <a:gd name="connsiteY29" fmla="*/ 1732919 h 6857864"/>
              <a:gd name="connsiteX30" fmla="*/ 92310 w 3125543"/>
              <a:gd name="connsiteY30" fmla="*/ 1615777 h 6857864"/>
              <a:gd name="connsiteX31" fmla="*/ 88820 w 3125543"/>
              <a:gd name="connsiteY31" fmla="*/ 1525631 h 6857864"/>
              <a:gd name="connsiteX32" fmla="*/ 79273 w 3125543"/>
              <a:gd name="connsiteY32" fmla="*/ 1477995 h 6857864"/>
              <a:gd name="connsiteX33" fmla="*/ 73810 w 3125543"/>
              <a:gd name="connsiteY33" fmla="*/ 1307086 h 6857864"/>
              <a:gd name="connsiteX34" fmla="*/ 79531 w 3125543"/>
              <a:gd name="connsiteY34" fmla="*/ 1168288 h 6857864"/>
              <a:gd name="connsiteX35" fmla="*/ 594 w 3125543"/>
              <a:gd name="connsiteY35" fmla="*/ 716778 h 6857864"/>
              <a:gd name="connsiteX36" fmla="*/ 2657 w 3125543"/>
              <a:gd name="connsiteY36" fmla="*/ 657363 h 6857864"/>
              <a:gd name="connsiteX37" fmla="*/ 24904 w 3125543"/>
              <a:gd name="connsiteY37" fmla="*/ 393828 h 6857864"/>
              <a:gd name="connsiteX38" fmla="*/ 39728 w 3125543"/>
              <a:gd name="connsiteY38" fmla="*/ 236673 h 6857864"/>
              <a:gd name="connsiteX39" fmla="*/ 38796 w 3125543"/>
              <a:gd name="connsiteY39" fmla="*/ 144983 h 6857864"/>
              <a:gd name="connsiteX40" fmla="*/ 29331 w 3125543"/>
              <a:gd name="connsiteY40" fmla="*/ 33857 h 6857864"/>
              <a:gd name="connsiteX41" fmla="*/ 11361 w 3125543"/>
              <a:gd name="connsiteY41" fmla="*/ 0 h 6857864"/>
              <a:gd name="connsiteX42" fmla="*/ 3125543 w 3125543"/>
              <a:gd name="connsiteY42" fmla="*/ 0 h 6857864"/>
              <a:gd name="connsiteX43" fmla="*/ 3125543 w 3125543"/>
              <a:gd name="connsiteY4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441080 w 3125543"/>
              <a:gd name="connsiteY13" fmla="*/ 4993030 h 6857864"/>
              <a:gd name="connsiteX14" fmla="*/ 458779 w 3125543"/>
              <a:gd name="connsiteY14" fmla="*/ 4858827 h 6857864"/>
              <a:gd name="connsiteX15" fmla="*/ 455724 w 3125543"/>
              <a:gd name="connsiteY15" fmla="*/ 4375228 h 6857864"/>
              <a:gd name="connsiteX16" fmla="*/ 436877 w 3125543"/>
              <a:gd name="connsiteY16" fmla="*/ 4214165 h 6857864"/>
              <a:gd name="connsiteX17" fmla="*/ 430401 w 3125543"/>
              <a:gd name="connsiteY17" fmla="*/ 3872886 h 6857864"/>
              <a:gd name="connsiteX18" fmla="*/ 458278 w 3125543"/>
              <a:gd name="connsiteY18" fmla="*/ 3673397 h 6857864"/>
              <a:gd name="connsiteX19" fmla="*/ 460946 w 3125543"/>
              <a:gd name="connsiteY19" fmla="*/ 3536883 h 6857864"/>
              <a:gd name="connsiteX20" fmla="*/ 464800 w 3125543"/>
              <a:gd name="connsiteY20" fmla="*/ 3158586 h 6857864"/>
              <a:gd name="connsiteX21" fmla="*/ 426693 w 3125543"/>
              <a:gd name="connsiteY21" fmla="*/ 3072935 h 6857864"/>
              <a:gd name="connsiteX22" fmla="*/ 402508 w 3125543"/>
              <a:gd name="connsiteY22" fmla="*/ 2958185 h 6857864"/>
              <a:gd name="connsiteX23" fmla="*/ 360891 w 3125543"/>
              <a:gd name="connsiteY23" fmla="*/ 2843952 h 6857864"/>
              <a:gd name="connsiteX24" fmla="*/ 268410 w 3125543"/>
              <a:gd name="connsiteY24" fmla="*/ 2447068 h 6857864"/>
              <a:gd name="connsiteX25" fmla="*/ 215809 w 3125543"/>
              <a:gd name="connsiteY25" fmla="*/ 2155135 h 6857864"/>
              <a:gd name="connsiteX26" fmla="*/ 213333 w 3125543"/>
              <a:gd name="connsiteY26" fmla="*/ 2118008 h 6857864"/>
              <a:gd name="connsiteX27" fmla="*/ 214300 w 3125543"/>
              <a:gd name="connsiteY27" fmla="*/ 2050531 h 6857864"/>
              <a:gd name="connsiteX28" fmla="*/ 120136 w 3125543"/>
              <a:gd name="connsiteY28" fmla="*/ 1732919 h 6857864"/>
              <a:gd name="connsiteX29" fmla="*/ 92310 w 3125543"/>
              <a:gd name="connsiteY29" fmla="*/ 1615777 h 6857864"/>
              <a:gd name="connsiteX30" fmla="*/ 88820 w 3125543"/>
              <a:gd name="connsiteY30" fmla="*/ 1525631 h 6857864"/>
              <a:gd name="connsiteX31" fmla="*/ 79273 w 3125543"/>
              <a:gd name="connsiteY31" fmla="*/ 1477995 h 6857864"/>
              <a:gd name="connsiteX32" fmla="*/ 73810 w 3125543"/>
              <a:gd name="connsiteY32" fmla="*/ 1307086 h 6857864"/>
              <a:gd name="connsiteX33" fmla="*/ 79531 w 3125543"/>
              <a:gd name="connsiteY33" fmla="*/ 1168288 h 6857864"/>
              <a:gd name="connsiteX34" fmla="*/ 594 w 3125543"/>
              <a:gd name="connsiteY34" fmla="*/ 716778 h 6857864"/>
              <a:gd name="connsiteX35" fmla="*/ 2657 w 3125543"/>
              <a:gd name="connsiteY35" fmla="*/ 657363 h 6857864"/>
              <a:gd name="connsiteX36" fmla="*/ 24904 w 3125543"/>
              <a:gd name="connsiteY36" fmla="*/ 393828 h 6857864"/>
              <a:gd name="connsiteX37" fmla="*/ 39728 w 3125543"/>
              <a:gd name="connsiteY37" fmla="*/ 236673 h 6857864"/>
              <a:gd name="connsiteX38" fmla="*/ 38796 w 3125543"/>
              <a:gd name="connsiteY38" fmla="*/ 144983 h 6857864"/>
              <a:gd name="connsiteX39" fmla="*/ 29331 w 3125543"/>
              <a:gd name="connsiteY39" fmla="*/ 33857 h 6857864"/>
              <a:gd name="connsiteX40" fmla="*/ 11361 w 3125543"/>
              <a:gd name="connsiteY40" fmla="*/ 0 h 6857864"/>
              <a:gd name="connsiteX41" fmla="*/ 3125543 w 3125543"/>
              <a:gd name="connsiteY41" fmla="*/ 0 h 6857864"/>
              <a:gd name="connsiteX42" fmla="*/ 3125543 w 3125543"/>
              <a:gd name="connsiteY42"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35703 w 3125543"/>
              <a:gd name="connsiteY12" fmla="*/ 5449031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3333 w 3125543"/>
              <a:gd name="connsiteY25" fmla="*/ 2118008 h 6857864"/>
              <a:gd name="connsiteX26" fmla="*/ 214300 w 3125543"/>
              <a:gd name="connsiteY26" fmla="*/ 2050531 h 6857864"/>
              <a:gd name="connsiteX27" fmla="*/ 120136 w 3125543"/>
              <a:gd name="connsiteY27" fmla="*/ 1732919 h 6857864"/>
              <a:gd name="connsiteX28" fmla="*/ 92310 w 3125543"/>
              <a:gd name="connsiteY28" fmla="*/ 1615777 h 6857864"/>
              <a:gd name="connsiteX29" fmla="*/ 88820 w 3125543"/>
              <a:gd name="connsiteY29" fmla="*/ 1525631 h 6857864"/>
              <a:gd name="connsiteX30" fmla="*/ 79273 w 3125543"/>
              <a:gd name="connsiteY30" fmla="*/ 1477995 h 6857864"/>
              <a:gd name="connsiteX31" fmla="*/ 73810 w 3125543"/>
              <a:gd name="connsiteY31" fmla="*/ 1307086 h 6857864"/>
              <a:gd name="connsiteX32" fmla="*/ 79531 w 3125543"/>
              <a:gd name="connsiteY32" fmla="*/ 1168288 h 6857864"/>
              <a:gd name="connsiteX33" fmla="*/ 594 w 3125543"/>
              <a:gd name="connsiteY33" fmla="*/ 716778 h 6857864"/>
              <a:gd name="connsiteX34" fmla="*/ 2657 w 3125543"/>
              <a:gd name="connsiteY34" fmla="*/ 657363 h 6857864"/>
              <a:gd name="connsiteX35" fmla="*/ 24904 w 3125543"/>
              <a:gd name="connsiteY35" fmla="*/ 393828 h 6857864"/>
              <a:gd name="connsiteX36" fmla="*/ 39728 w 3125543"/>
              <a:gd name="connsiteY36" fmla="*/ 236673 h 6857864"/>
              <a:gd name="connsiteX37" fmla="*/ 38796 w 3125543"/>
              <a:gd name="connsiteY37" fmla="*/ 144983 h 6857864"/>
              <a:gd name="connsiteX38" fmla="*/ 29331 w 3125543"/>
              <a:gd name="connsiteY38" fmla="*/ 33857 h 6857864"/>
              <a:gd name="connsiteX39" fmla="*/ 11361 w 3125543"/>
              <a:gd name="connsiteY39" fmla="*/ 0 h 6857864"/>
              <a:gd name="connsiteX40" fmla="*/ 3125543 w 3125543"/>
              <a:gd name="connsiteY40" fmla="*/ 0 h 6857864"/>
              <a:gd name="connsiteX41" fmla="*/ 3125543 w 3125543"/>
              <a:gd name="connsiteY41"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3333 w 3125543"/>
              <a:gd name="connsiteY25" fmla="*/ 2118008 h 6857864"/>
              <a:gd name="connsiteX26" fmla="*/ 214300 w 3125543"/>
              <a:gd name="connsiteY26" fmla="*/ 2050531 h 6857864"/>
              <a:gd name="connsiteX27" fmla="*/ 120136 w 3125543"/>
              <a:gd name="connsiteY27" fmla="*/ 1732919 h 6857864"/>
              <a:gd name="connsiteX28" fmla="*/ 92310 w 3125543"/>
              <a:gd name="connsiteY28" fmla="*/ 1615777 h 6857864"/>
              <a:gd name="connsiteX29" fmla="*/ 88820 w 3125543"/>
              <a:gd name="connsiteY29" fmla="*/ 1525631 h 6857864"/>
              <a:gd name="connsiteX30" fmla="*/ 79273 w 3125543"/>
              <a:gd name="connsiteY30" fmla="*/ 1477995 h 6857864"/>
              <a:gd name="connsiteX31" fmla="*/ 73810 w 3125543"/>
              <a:gd name="connsiteY31" fmla="*/ 1307086 h 6857864"/>
              <a:gd name="connsiteX32" fmla="*/ 79531 w 3125543"/>
              <a:gd name="connsiteY32" fmla="*/ 1168288 h 6857864"/>
              <a:gd name="connsiteX33" fmla="*/ 594 w 3125543"/>
              <a:gd name="connsiteY33" fmla="*/ 716778 h 6857864"/>
              <a:gd name="connsiteX34" fmla="*/ 2657 w 3125543"/>
              <a:gd name="connsiteY34" fmla="*/ 657363 h 6857864"/>
              <a:gd name="connsiteX35" fmla="*/ 24904 w 3125543"/>
              <a:gd name="connsiteY35" fmla="*/ 393828 h 6857864"/>
              <a:gd name="connsiteX36" fmla="*/ 39728 w 3125543"/>
              <a:gd name="connsiteY36" fmla="*/ 236673 h 6857864"/>
              <a:gd name="connsiteX37" fmla="*/ 38796 w 3125543"/>
              <a:gd name="connsiteY37" fmla="*/ 144983 h 6857864"/>
              <a:gd name="connsiteX38" fmla="*/ 29331 w 3125543"/>
              <a:gd name="connsiteY38" fmla="*/ 33857 h 6857864"/>
              <a:gd name="connsiteX39" fmla="*/ 11361 w 3125543"/>
              <a:gd name="connsiteY39" fmla="*/ 0 h 6857864"/>
              <a:gd name="connsiteX40" fmla="*/ 3125543 w 3125543"/>
              <a:gd name="connsiteY40" fmla="*/ 0 h 6857864"/>
              <a:gd name="connsiteX41" fmla="*/ 3125543 w 3125543"/>
              <a:gd name="connsiteY41"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3333 w 3125543"/>
              <a:gd name="connsiteY25" fmla="*/ 2118008 h 6857864"/>
              <a:gd name="connsiteX26" fmla="*/ 214300 w 3125543"/>
              <a:gd name="connsiteY26" fmla="*/ 2050531 h 6857864"/>
              <a:gd name="connsiteX27" fmla="*/ 120136 w 3125543"/>
              <a:gd name="connsiteY27" fmla="*/ 1732919 h 6857864"/>
              <a:gd name="connsiteX28" fmla="*/ 92310 w 3125543"/>
              <a:gd name="connsiteY28" fmla="*/ 1615777 h 6857864"/>
              <a:gd name="connsiteX29" fmla="*/ 88820 w 3125543"/>
              <a:gd name="connsiteY29" fmla="*/ 1525631 h 6857864"/>
              <a:gd name="connsiteX30" fmla="*/ 79273 w 3125543"/>
              <a:gd name="connsiteY30" fmla="*/ 1477995 h 6857864"/>
              <a:gd name="connsiteX31" fmla="*/ 73810 w 3125543"/>
              <a:gd name="connsiteY31" fmla="*/ 1307086 h 6857864"/>
              <a:gd name="connsiteX32" fmla="*/ 79531 w 3125543"/>
              <a:gd name="connsiteY32" fmla="*/ 1168288 h 6857864"/>
              <a:gd name="connsiteX33" fmla="*/ 594 w 3125543"/>
              <a:gd name="connsiteY33" fmla="*/ 716778 h 6857864"/>
              <a:gd name="connsiteX34" fmla="*/ 2657 w 3125543"/>
              <a:gd name="connsiteY34" fmla="*/ 657363 h 6857864"/>
              <a:gd name="connsiteX35" fmla="*/ 24904 w 3125543"/>
              <a:gd name="connsiteY35" fmla="*/ 393828 h 6857864"/>
              <a:gd name="connsiteX36" fmla="*/ 39728 w 3125543"/>
              <a:gd name="connsiteY36" fmla="*/ 236673 h 6857864"/>
              <a:gd name="connsiteX37" fmla="*/ 38796 w 3125543"/>
              <a:gd name="connsiteY37" fmla="*/ 144983 h 6857864"/>
              <a:gd name="connsiteX38" fmla="*/ 29331 w 3125543"/>
              <a:gd name="connsiteY38" fmla="*/ 33857 h 6857864"/>
              <a:gd name="connsiteX39" fmla="*/ 11361 w 3125543"/>
              <a:gd name="connsiteY39" fmla="*/ 0 h 6857864"/>
              <a:gd name="connsiteX40" fmla="*/ 3125543 w 3125543"/>
              <a:gd name="connsiteY40" fmla="*/ 0 h 6857864"/>
              <a:gd name="connsiteX41" fmla="*/ 3125543 w 3125543"/>
              <a:gd name="connsiteY41"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3333 w 3125543"/>
              <a:gd name="connsiteY25" fmla="*/ 2118008 h 6857864"/>
              <a:gd name="connsiteX26" fmla="*/ 214300 w 3125543"/>
              <a:gd name="connsiteY26" fmla="*/ 2050531 h 6857864"/>
              <a:gd name="connsiteX27" fmla="*/ 120136 w 3125543"/>
              <a:gd name="connsiteY27" fmla="*/ 1732919 h 6857864"/>
              <a:gd name="connsiteX28" fmla="*/ 88820 w 3125543"/>
              <a:gd name="connsiteY28" fmla="*/ 1525631 h 6857864"/>
              <a:gd name="connsiteX29" fmla="*/ 79273 w 3125543"/>
              <a:gd name="connsiteY29" fmla="*/ 1477995 h 6857864"/>
              <a:gd name="connsiteX30" fmla="*/ 73810 w 3125543"/>
              <a:gd name="connsiteY30" fmla="*/ 1307086 h 6857864"/>
              <a:gd name="connsiteX31" fmla="*/ 79531 w 3125543"/>
              <a:gd name="connsiteY31" fmla="*/ 1168288 h 6857864"/>
              <a:gd name="connsiteX32" fmla="*/ 594 w 3125543"/>
              <a:gd name="connsiteY32" fmla="*/ 716778 h 6857864"/>
              <a:gd name="connsiteX33" fmla="*/ 2657 w 3125543"/>
              <a:gd name="connsiteY33" fmla="*/ 657363 h 6857864"/>
              <a:gd name="connsiteX34" fmla="*/ 24904 w 3125543"/>
              <a:gd name="connsiteY34" fmla="*/ 393828 h 6857864"/>
              <a:gd name="connsiteX35" fmla="*/ 39728 w 3125543"/>
              <a:gd name="connsiteY35" fmla="*/ 236673 h 6857864"/>
              <a:gd name="connsiteX36" fmla="*/ 38796 w 3125543"/>
              <a:gd name="connsiteY36" fmla="*/ 144983 h 6857864"/>
              <a:gd name="connsiteX37" fmla="*/ 29331 w 3125543"/>
              <a:gd name="connsiteY37" fmla="*/ 33857 h 6857864"/>
              <a:gd name="connsiteX38" fmla="*/ 11361 w 3125543"/>
              <a:gd name="connsiteY38" fmla="*/ 0 h 6857864"/>
              <a:gd name="connsiteX39" fmla="*/ 3125543 w 3125543"/>
              <a:gd name="connsiteY39" fmla="*/ 0 h 6857864"/>
              <a:gd name="connsiteX40" fmla="*/ 3125543 w 3125543"/>
              <a:gd name="connsiteY40"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402508 w 3125543"/>
              <a:gd name="connsiteY21" fmla="*/ 2958185 h 6857864"/>
              <a:gd name="connsiteX22" fmla="*/ 360891 w 3125543"/>
              <a:gd name="connsiteY22" fmla="*/ 2843952 h 6857864"/>
              <a:gd name="connsiteX23" fmla="*/ 268410 w 3125543"/>
              <a:gd name="connsiteY23" fmla="*/ 2447068 h 6857864"/>
              <a:gd name="connsiteX24" fmla="*/ 215809 w 3125543"/>
              <a:gd name="connsiteY24" fmla="*/ 2155135 h 6857864"/>
              <a:gd name="connsiteX25" fmla="*/ 214300 w 3125543"/>
              <a:gd name="connsiteY25" fmla="*/ 2050531 h 6857864"/>
              <a:gd name="connsiteX26" fmla="*/ 120136 w 3125543"/>
              <a:gd name="connsiteY26" fmla="*/ 1732919 h 6857864"/>
              <a:gd name="connsiteX27" fmla="*/ 88820 w 3125543"/>
              <a:gd name="connsiteY27" fmla="*/ 1525631 h 6857864"/>
              <a:gd name="connsiteX28" fmla="*/ 79273 w 3125543"/>
              <a:gd name="connsiteY28" fmla="*/ 1477995 h 6857864"/>
              <a:gd name="connsiteX29" fmla="*/ 73810 w 3125543"/>
              <a:gd name="connsiteY29" fmla="*/ 1307086 h 6857864"/>
              <a:gd name="connsiteX30" fmla="*/ 79531 w 3125543"/>
              <a:gd name="connsiteY30" fmla="*/ 1168288 h 6857864"/>
              <a:gd name="connsiteX31" fmla="*/ 594 w 3125543"/>
              <a:gd name="connsiteY31" fmla="*/ 716778 h 6857864"/>
              <a:gd name="connsiteX32" fmla="*/ 2657 w 3125543"/>
              <a:gd name="connsiteY32" fmla="*/ 657363 h 6857864"/>
              <a:gd name="connsiteX33" fmla="*/ 24904 w 3125543"/>
              <a:gd name="connsiteY33" fmla="*/ 393828 h 6857864"/>
              <a:gd name="connsiteX34" fmla="*/ 39728 w 3125543"/>
              <a:gd name="connsiteY34" fmla="*/ 236673 h 6857864"/>
              <a:gd name="connsiteX35" fmla="*/ 38796 w 3125543"/>
              <a:gd name="connsiteY35" fmla="*/ 144983 h 6857864"/>
              <a:gd name="connsiteX36" fmla="*/ 29331 w 3125543"/>
              <a:gd name="connsiteY36" fmla="*/ 33857 h 6857864"/>
              <a:gd name="connsiteX37" fmla="*/ 11361 w 3125543"/>
              <a:gd name="connsiteY37" fmla="*/ 0 h 6857864"/>
              <a:gd name="connsiteX38" fmla="*/ 3125543 w 3125543"/>
              <a:gd name="connsiteY38" fmla="*/ 0 h 6857864"/>
              <a:gd name="connsiteX39" fmla="*/ 3125543 w 3125543"/>
              <a:gd name="connsiteY39"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426693 w 3125543"/>
              <a:gd name="connsiteY20" fmla="*/ 3072935 h 6857864"/>
              <a:gd name="connsiteX21" fmla="*/ 360891 w 3125543"/>
              <a:gd name="connsiteY21" fmla="*/ 2843952 h 6857864"/>
              <a:gd name="connsiteX22" fmla="*/ 268410 w 3125543"/>
              <a:gd name="connsiteY22" fmla="*/ 2447068 h 6857864"/>
              <a:gd name="connsiteX23" fmla="*/ 215809 w 3125543"/>
              <a:gd name="connsiteY23" fmla="*/ 2155135 h 6857864"/>
              <a:gd name="connsiteX24" fmla="*/ 214300 w 3125543"/>
              <a:gd name="connsiteY24" fmla="*/ 2050531 h 6857864"/>
              <a:gd name="connsiteX25" fmla="*/ 120136 w 3125543"/>
              <a:gd name="connsiteY25" fmla="*/ 1732919 h 6857864"/>
              <a:gd name="connsiteX26" fmla="*/ 88820 w 3125543"/>
              <a:gd name="connsiteY26" fmla="*/ 1525631 h 6857864"/>
              <a:gd name="connsiteX27" fmla="*/ 79273 w 3125543"/>
              <a:gd name="connsiteY27" fmla="*/ 1477995 h 6857864"/>
              <a:gd name="connsiteX28" fmla="*/ 73810 w 3125543"/>
              <a:gd name="connsiteY28" fmla="*/ 1307086 h 6857864"/>
              <a:gd name="connsiteX29" fmla="*/ 79531 w 3125543"/>
              <a:gd name="connsiteY29" fmla="*/ 1168288 h 6857864"/>
              <a:gd name="connsiteX30" fmla="*/ 594 w 3125543"/>
              <a:gd name="connsiteY30" fmla="*/ 716778 h 6857864"/>
              <a:gd name="connsiteX31" fmla="*/ 2657 w 3125543"/>
              <a:gd name="connsiteY31" fmla="*/ 657363 h 6857864"/>
              <a:gd name="connsiteX32" fmla="*/ 24904 w 3125543"/>
              <a:gd name="connsiteY32" fmla="*/ 393828 h 6857864"/>
              <a:gd name="connsiteX33" fmla="*/ 39728 w 3125543"/>
              <a:gd name="connsiteY33" fmla="*/ 236673 h 6857864"/>
              <a:gd name="connsiteX34" fmla="*/ 38796 w 3125543"/>
              <a:gd name="connsiteY34" fmla="*/ 144983 h 6857864"/>
              <a:gd name="connsiteX35" fmla="*/ 29331 w 3125543"/>
              <a:gd name="connsiteY35" fmla="*/ 33857 h 6857864"/>
              <a:gd name="connsiteX36" fmla="*/ 11361 w 3125543"/>
              <a:gd name="connsiteY36" fmla="*/ 0 h 6857864"/>
              <a:gd name="connsiteX37" fmla="*/ 3125543 w 3125543"/>
              <a:gd name="connsiteY37" fmla="*/ 0 h 6857864"/>
              <a:gd name="connsiteX38" fmla="*/ 3125543 w 3125543"/>
              <a:gd name="connsiteY38"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360891 w 3125543"/>
              <a:gd name="connsiteY20" fmla="*/ 2843952 h 6857864"/>
              <a:gd name="connsiteX21" fmla="*/ 268410 w 3125543"/>
              <a:gd name="connsiteY21" fmla="*/ 2447068 h 6857864"/>
              <a:gd name="connsiteX22" fmla="*/ 215809 w 3125543"/>
              <a:gd name="connsiteY22" fmla="*/ 2155135 h 6857864"/>
              <a:gd name="connsiteX23" fmla="*/ 214300 w 3125543"/>
              <a:gd name="connsiteY23" fmla="*/ 2050531 h 6857864"/>
              <a:gd name="connsiteX24" fmla="*/ 120136 w 3125543"/>
              <a:gd name="connsiteY24" fmla="*/ 1732919 h 6857864"/>
              <a:gd name="connsiteX25" fmla="*/ 88820 w 3125543"/>
              <a:gd name="connsiteY25" fmla="*/ 1525631 h 6857864"/>
              <a:gd name="connsiteX26" fmla="*/ 79273 w 3125543"/>
              <a:gd name="connsiteY26" fmla="*/ 1477995 h 6857864"/>
              <a:gd name="connsiteX27" fmla="*/ 73810 w 3125543"/>
              <a:gd name="connsiteY27" fmla="*/ 1307086 h 6857864"/>
              <a:gd name="connsiteX28" fmla="*/ 79531 w 3125543"/>
              <a:gd name="connsiteY28" fmla="*/ 1168288 h 6857864"/>
              <a:gd name="connsiteX29" fmla="*/ 594 w 3125543"/>
              <a:gd name="connsiteY29" fmla="*/ 716778 h 6857864"/>
              <a:gd name="connsiteX30" fmla="*/ 2657 w 3125543"/>
              <a:gd name="connsiteY30" fmla="*/ 657363 h 6857864"/>
              <a:gd name="connsiteX31" fmla="*/ 24904 w 3125543"/>
              <a:gd name="connsiteY31" fmla="*/ 393828 h 6857864"/>
              <a:gd name="connsiteX32" fmla="*/ 39728 w 3125543"/>
              <a:gd name="connsiteY32" fmla="*/ 236673 h 6857864"/>
              <a:gd name="connsiteX33" fmla="*/ 38796 w 3125543"/>
              <a:gd name="connsiteY33" fmla="*/ 144983 h 6857864"/>
              <a:gd name="connsiteX34" fmla="*/ 29331 w 3125543"/>
              <a:gd name="connsiteY34" fmla="*/ 33857 h 6857864"/>
              <a:gd name="connsiteX35" fmla="*/ 11361 w 3125543"/>
              <a:gd name="connsiteY35" fmla="*/ 0 h 6857864"/>
              <a:gd name="connsiteX36" fmla="*/ 3125543 w 3125543"/>
              <a:gd name="connsiteY36" fmla="*/ 0 h 6857864"/>
              <a:gd name="connsiteX37" fmla="*/ 3125543 w 3125543"/>
              <a:gd name="connsiteY37"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6877 w 3125543"/>
              <a:gd name="connsiteY15" fmla="*/ 4214165 h 6857864"/>
              <a:gd name="connsiteX16" fmla="*/ 430401 w 3125543"/>
              <a:gd name="connsiteY16" fmla="*/ 3872886 h 6857864"/>
              <a:gd name="connsiteX17" fmla="*/ 458278 w 3125543"/>
              <a:gd name="connsiteY17" fmla="*/ 3673397 h 6857864"/>
              <a:gd name="connsiteX18" fmla="*/ 460946 w 3125543"/>
              <a:gd name="connsiteY18" fmla="*/ 3536883 h 6857864"/>
              <a:gd name="connsiteX19" fmla="*/ 464800 w 3125543"/>
              <a:gd name="connsiteY19" fmla="*/ 3158586 h 6857864"/>
              <a:gd name="connsiteX20" fmla="*/ 360891 w 3125543"/>
              <a:gd name="connsiteY20" fmla="*/ 2843952 h 6857864"/>
              <a:gd name="connsiteX21" fmla="*/ 268410 w 3125543"/>
              <a:gd name="connsiteY21" fmla="*/ 2447068 h 6857864"/>
              <a:gd name="connsiteX22" fmla="*/ 215809 w 3125543"/>
              <a:gd name="connsiteY22" fmla="*/ 2155135 h 6857864"/>
              <a:gd name="connsiteX23" fmla="*/ 214300 w 3125543"/>
              <a:gd name="connsiteY23" fmla="*/ 2050531 h 6857864"/>
              <a:gd name="connsiteX24" fmla="*/ 120136 w 3125543"/>
              <a:gd name="connsiteY24" fmla="*/ 1732919 h 6857864"/>
              <a:gd name="connsiteX25" fmla="*/ 88820 w 3125543"/>
              <a:gd name="connsiteY25" fmla="*/ 1525631 h 6857864"/>
              <a:gd name="connsiteX26" fmla="*/ 79273 w 3125543"/>
              <a:gd name="connsiteY26" fmla="*/ 1477995 h 6857864"/>
              <a:gd name="connsiteX27" fmla="*/ 73810 w 3125543"/>
              <a:gd name="connsiteY27" fmla="*/ 1307086 h 6857864"/>
              <a:gd name="connsiteX28" fmla="*/ 79531 w 3125543"/>
              <a:gd name="connsiteY28" fmla="*/ 1168288 h 6857864"/>
              <a:gd name="connsiteX29" fmla="*/ 594 w 3125543"/>
              <a:gd name="connsiteY29" fmla="*/ 716778 h 6857864"/>
              <a:gd name="connsiteX30" fmla="*/ 2657 w 3125543"/>
              <a:gd name="connsiteY30" fmla="*/ 657363 h 6857864"/>
              <a:gd name="connsiteX31" fmla="*/ 24904 w 3125543"/>
              <a:gd name="connsiteY31" fmla="*/ 393828 h 6857864"/>
              <a:gd name="connsiteX32" fmla="*/ 39728 w 3125543"/>
              <a:gd name="connsiteY32" fmla="*/ 236673 h 6857864"/>
              <a:gd name="connsiteX33" fmla="*/ 38796 w 3125543"/>
              <a:gd name="connsiteY33" fmla="*/ 144983 h 6857864"/>
              <a:gd name="connsiteX34" fmla="*/ 29331 w 3125543"/>
              <a:gd name="connsiteY34" fmla="*/ 33857 h 6857864"/>
              <a:gd name="connsiteX35" fmla="*/ 11361 w 3125543"/>
              <a:gd name="connsiteY35" fmla="*/ 0 h 6857864"/>
              <a:gd name="connsiteX36" fmla="*/ 3125543 w 3125543"/>
              <a:gd name="connsiteY36" fmla="*/ 0 h 6857864"/>
              <a:gd name="connsiteX37" fmla="*/ 3125543 w 3125543"/>
              <a:gd name="connsiteY37"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55724 w 3125543"/>
              <a:gd name="connsiteY14" fmla="*/ 4375228 h 6857864"/>
              <a:gd name="connsiteX15" fmla="*/ 430401 w 3125543"/>
              <a:gd name="connsiteY15" fmla="*/ 3872886 h 6857864"/>
              <a:gd name="connsiteX16" fmla="*/ 458278 w 3125543"/>
              <a:gd name="connsiteY16" fmla="*/ 3673397 h 6857864"/>
              <a:gd name="connsiteX17" fmla="*/ 460946 w 3125543"/>
              <a:gd name="connsiteY17" fmla="*/ 3536883 h 6857864"/>
              <a:gd name="connsiteX18" fmla="*/ 464800 w 3125543"/>
              <a:gd name="connsiteY18" fmla="*/ 3158586 h 6857864"/>
              <a:gd name="connsiteX19" fmla="*/ 360891 w 3125543"/>
              <a:gd name="connsiteY19" fmla="*/ 2843952 h 6857864"/>
              <a:gd name="connsiteX20" fmla="*/ 268410 w 3125543"/>
              <a:gd name="connsiteY20" fmla="*/ 2447068 h 6857864"/>
              <a:gd name="connsiteX21" fmla="*/ 215809 w 3125543"/>
              <a:gd name="connsiteY21" fmla="*/ 2155135 h 6857864"/>
              <a:gd name="connsiteX22" fmla="*/ 214300 w 3125543"/>
              <a:gd name="connsiteY22" fmla="*/ 2050531 h 6857864"/>
              <a:gd name="connsiteX23" fmla="*/ 120136 w 3125543"/>
              <a:gd name="connsiteY23" fmla="*/ 1732919 h 6857864"/>
              <a:gd name="connsiteX24" fmla="*/ 88820 w 3125543"/>
              <a:gd name="connsiteY24" fmla="*/ 1525631 h 6857864"/>
              <a:gd name="connsiteX25" fmla="*/ 79273 w 3125543"/>
              <a:gd name="connsiteY25" fmla="*/ 1477995 h 6857864"/>
              <a:gd name="connsiteX26" fmla="*/ 73810 w 3125543"/>
              <a:gd name="connsiteY26" fmla="*/ 1307086 h 6857864"/>
              <a:gd name="connsiteX27" fmla="*/ 79531 w 3125543"/>
              <a:gd name="connsiteY27" fmla="*/ 1168288 h 6857864"/>
              <a:gd name="connsiteX28" fmla="*/ 594 w 3125543"/>
              <a:gd name="connsiteY28" fmla="*/ 716778 h 6857864"/>
              <a:gd name="connsiteX29" fmla="*/ 2657 w 3125543"/>
              <a:gd name="connsiteY29" fmla="*/ 657363 h 6857864"/>
              <a:gd name="connsiteX30" fmla="*/ 24904 w 3125543"/>
              <a:gd name="connsiteY30" fmla="*/ 393828 h 6857864"/>
              <a:gd name="connsiteX31" fmla="*/ 39728 w 3125543"/>
              <a:gd name="connsiteY31" fmla="*/ 236673 h 6857864"/>
              <a:gd name="connsiteX32" fmla="*/ 38796 w 3125543"/>
              <a:gd name="connsiteY32" fmla="*/ 144983 h 6857864"/>
              <a:gd name="connsiteX33" fmla="*/ 29331 w 3125543"/>
              <a:gd name="connsiteY33" fmla="*/ 33857 h 6857864"/>
              <a:gd name="connsiteX34" fmla="*/ 11361 w 3125543"/>
              <a:gd name="connsiteY34" fmla="*/ 0 h 6857864"/>
              <a:gd name="connsiteX35" fmla="*/ 3125543 w 3125543"/>
              <a:gd name="connsiteY35" fmla="*/ 0 h 6857864"/>
              <a:gd name="connsiteX36" fmla="*/ 3125543 w 3125543"/>
              <a:gd name="connsiteY36"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464800 w 3125543"/>
              <a:gd name="connsiteY17" fmla="*/ 3158586 h 6857864"/>
              <a:gd name="connsiteX18" fmla="*/ 360891 w 3125543"/>
              <a:gd name="connsiteY18" fmla="*/ 2843952 h 6857864"/>
              <a:gd name="connsiteX19" fmla="*/ 268410 w 3125543"/>
              <a:gd name="connsiteY19" fmla="*/ 2447068 h 6857864"/>
              <a:gd name="connsiteX20" fmla="*/ 215809 w 3125543"/>
              <a:gd name="connsiteY20" fmla="*/ 2155135 h 6857864"/>
              <a:gd name="connsiteX21" fmla="*/ 214300 w 3125543"/>
              <a:gd name="connsiteY21" fmla="*/ 2050531 h 6857864"/>
              <a:gd name="connsiteX22" fmla="*/ 120136 w 3125543"/>
              <a:gd name="connsiteY22" fmla="*/ 1732919 h 6857864"/>
              <a:gd name="connsiteX23" fmla="*/ 88820 w 3125543"/>
              <a:gd name="connsiteY23" fmla="*/ 1525631 h 6857864"/>
              <a:gd name="connsiteX24" fmla="*/ 79273 w 3125543"/>
              <a:gd name="connsiteY24" fmla="*/ 1477995 h 6857864"/>
              <a:gd name="connsiteX25" fmla="*/ 73810 w 3125543"/>
              <a:gd name="connsiteY25" fmla="*/ 1307086 h 6857864"/>
              <a:gd name="connsiteX26" fmla="*/ 79531 w 3125543"/>
              <a:gd name="connsiteY26" fmla="*/ 1168288 h 6857864"/>
              <a:gd name="connsiteX27" fmla="*/ 594 w 3125543"/>
              <a:gd name="connsiteY27" fmla="*/ 716778 h 6857864"/>
              <a:gd name="connsiteX28" fmla="*/ 2657 w 3125543"/>
              <a:gd name="connsiteY28" fmla="*/ 657363 h 6857864"/>
              <a:gd name="connsiteX29" fmla="*/ 24904 w 3125543"/>
              <a:gd name="connsiteY29" fmla="*/ 393828 h 6857864"/>
              <a:gd name="connsiteX30" fmla="*/ 39728 w 3125543"/>
              <a:gd name="connsiteY30" fmla="*/ 236673 h 6857864"/>
              <a:gd name="connsiteX31" fmla="*/ 38796 w 3125543"/>
              <a:gd name="connsiteY31" fmla="*/ 144983 h 6857864"/>
              <a:gd name="connsiteX32" fmla="*/ 29331 w 3125543"/>
              <a:gd name="connsiteY32" fmla="*/ 33857 h 6857864"/>
              <a:gd name="connsiteX33" fmla="*/ 11361 w 3125543"/>
              <a:gd name="connsiteY33" fmla="*/ 0 h 6857864"/>
              <a:gd name="connsiteX34" fmla="*/ 3125543 w 3125543"/>
              <a:gd name="connsiteY34" fmla="*/ 0 h 6857864"/>
              <a:gd name="connsiteX35" fmla="*/ 3125543 w 3125543"/>
              <a:gd name="connsiteY3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464800 w 3125543"/>
              <a:gd name="connsiteY17" fmla="*/ 3158586 h 6857864"/>
              <a:gd name="connsiteX18" fmla="*/ 360891 w 3125543"/>
              <a:gd name="connsiteY18" fmla="*/ 2843952 h 6857864"/>
              <a:gd name="connsiteX19" fmla="*/ 268410 w 3125543"/>
              <a:gd name="connsiteY19" fmla="*/ 2447068 h 6857864"/>
              <a:gd name="connsiteX20" fmla="*/ 215809 w 3125543"/>
              <a:gd name="connsiteY20" fmla="*/ 2155135 h 6857864"/>
              <a:gd name="connsiteX21" fmla="*/ 214300 w 3125543"/>
              <a:gd name="connsiteY21" fmla="*/ 2050531 h 6857864"/>
              <a:gd name="connsiteX22" fmla="*/ 120136 w 3125543"/>
              <a:gd name="connsiteY22" fmla="*/ 1732919 h 6857864"/>
              <a:gd name="connsiteX23" fmla="*/ 88820 w 3125543"/>
              <a:gd name="connsiteY23" fmla="*/ 1525631 h 6857864"/>
              <a:gd name="connsiteX24" fmla="*/ 79273 w 3125543"/>
              <a:gd name="connsiteY24" fmla="*/ 1477995 h 6857864"/>
              <a:gd name="connsiteX25" fmla="*/ 73810 w 3125543"/>
              <a:gd name="connsiteY25" fmla="*/ 1307086 h 6857864"/>
              <a:gd name="connsiteX26" fmla="*/ 79531 w 3125543"/>
              <a:gd name="connsiteY26" fmla="*/ 1168288 h 6857864"/>
              <a:gd name="connsiteX27" fmla="*/ 594 w 3125543"/>
              <a:gd name="connsiteY27" fmla="*/ 716778 h 6857864"/>
              <a:gd name="connsiteX28" fmla="*/ 2657 w 3125543"/>
              <a:gd name="connsiteY28" fmla="*/ 657363 h 6857864"/>
              <a:gd name="connsiteX29" fmla="*/ 24904 w 3125543"/>
              <a:gd name="connsiteY29" fmla="*/ 393828 h 6857864"/>
              <a:gd name="connsiteX30" fmla="*/ 39728 w 3125543"/>
              <a:gd name="connsiteY30" fmla="*/ 236673 h 6857864"/>
              <a:gd name="connsiteX31" fmla="*/ 38796 w 3125543"/>
              <a:gd name="connsiteY31" fmla="*/ 144983 h 6857864"/>
              <a:gd name="connsiteX32" fmla="*/ 29331 w 3125543"/>
              <a:gd name="connsiteY32" fmla="*/ 33857 h 6857864"/>
              <a:gd name="connsiteX33" fmla="*/ 11361 w 3125543"/>
              <a:gd name="connsiteY33" fmla="*/ 0 h 6857864"/>
              <a:gd name="connsiteX34" fmla="*/ 3125543 w 3125543"/>
              <a:gd name="connsiteY34" fmla="*/ 0 h 6857864"/>
              <a:gd name="connsiteX35" fmla="*/ 3125543 w 3125543"/>
              <a:gd name="connsiteY3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240039 w 3125543"/>
              <a:gd name="connsiteY11" fmla="*/ 5905303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464800 w 3125543"/>
              <a:gd name="connsiteY17" fmla="*/ 3158586 h 6857864"/>
              <a:gd name="connsiteX18" fmla="*/ 360891 w 3125543"/>
              <a:gd name="connsiteY18" fmla="*/ 2843952 h 6857864"/>
              <a:gd name="connsiteX19" fmla="*/ 268410 w 3125543"/>
              <a:gd name="connsiteY19" fmla="*/ 2447068 h 6857864"/>
              <a:gd name="connsiteX20" fmla="*/ 215809 w 3125543"/>
              <a:gd name="connsiteY20" fmla="*/ 2155135 h 6857864"/>
              <a:gd name="connsiteX21" fmla="*/ 214300 w 3125543"/>
              <a:gd name="connsiteY21" fmla="*/ 2050531 h 6857864"/>
              <a:gd name="connsiteX22" fmla="*/ 120136 w 3125543"/>
              <a:gd name="connsiteY22" fmla="*/ 1732919 h 6857864"/>
              <a:gd name="connsiteX23" fmla="*/ 88820 w 3125543"/>
              <a:gd name="connsiteY23" fmla="*/ 1525631 h 6857864"/>
              <a:gd name="connsiteX24" fmla="*/ 79273 w 3125543"/>
              <a:gd name="connsiteY24" fmla="*/ 1477995 h 6857864"/>
              <a:gd name="connsiteX25" fmla="*/ 73810 w 3125543"/>
              <a:gd name="connsiteY25" fmla="*/ 1307086 h 6857864"/>
              <a:gd name="connsiteX26" fmla="*/ 79531 w 3125543"/>
              <a:gd name="connsiteY26" fmla="*/ 1168288 h 6857864"/>
              <a:gd name="connsiteX27" fmla="*/ 594 w 3125543"/>
              <a:gd name="connsiteY27" fmla="*/ 716778 h 6857864"/>
              <a:gd name="connsiteX28" fmla="*/ 2657 w 3125543"/>
              <a:gd name="connsiteY28" fmla="*/ 657363 h 6857864"/>
              <a:gd name="connsiteX29" fmla="*/ 24904 w 3125543"/>
              <a:gd name="connsiteY29" fmla="*/ 393828 h 6857864"/>
              <a:gd name="connsiteX30" fmla="*/ 39728 w 3125543"/>
              <a:gd name="connsiteY30" fmla="*/ 236673 h 6857864"/>
              <a:gd name="connsiteX31" fmla="*/ 38796 w 3125543"/>
              <a:gd name="connsiteY31" fmla="*/ 144983 h 6857864"/>
              <a:gd name="connsiteX32" fmla="*/ 29331 w 3125543"/>
              <a:gd name="connsiteY32" fmla="*/ 33857 h 6857864"/>
              <a:gd name="connsiteX33" fmla="*/ 11361 w 3125543"/>
              <a:gd name="connsiteY33" fmla="*/ 0 h 6857864"/>
              <a:gd name="connsiteX34" fmla="*/ 3125543 w 3125543"/>
              <a:gd name="connsiteY34" fmla="*/ 0 h 6857864"/>
              <a:gd name="connsiteX35" fmla="*/ 3125543 w 3125543"/>
              <a:gd name="connsiteY3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464800 w 3125543"/>
              <a:gd name="connsiteY17" fmla="*/ 3158586 h 6857864"/>
              <a:gd name="connsiteX18" fmla="*/ 360891 w 3125543"/>
              <a:gd name="connsiteY18" fmla="*/ 2843952 h 6857864"/>
              <a:gd name="connsiteX19" fmla="*/ 268410 w 3125543"/>
              <a:gd name="connsiteY19" fmla="*/ 2447068 h 6857864"/>
              <a:gd name="connsiteX20" fmla="*/ 215809 w 3125543"/>
              <a:gd name="connsiteY20" fmla="*/ 2155135 h 6857864"/>
              <a:gd name="connsiteX21" fmla="*/ 214300 w 3125543"/>
              <a:gd name="connsiteY21" fmla="*/ 2050531 h 6857864"/>
              <a:gd name="connsiteX22" fmla="*/ 120136 w 3125543"/>
              <a:gd name="connsiteY22" fmla="*/ 1732919 h 6857864"/>
              <a:gd name="connsiteX23" fmla="*/ 88820 w 3125543"/>
              <a:gd name="connsiteY23" fmla="*/ 1525631 h 6857864"/>
              <a:gd name="connsiteX24" fmla="*/ 79273 w 3125543"/>
              <a:gd name="connsiteY24" fmla="*/ 1477995 h 6857864"/>
              <a:gd name="connsiteX25" fmla="*/ 73810 w 3125543"/>
              <a:gd name="connsiteY25" fmla="*/ 1307086 h 6857864"/>
              <a:gd name="connsiteX26" fmla="*/ 79531 w 3125543"/>
              <a:gd name="connsiteY26" fmla="*/ 1168288 h 6857864"/>
              <a:gd name="connsiteX27" fmla="*/ 594 w 3125543"/>
              <a:gd name="connsiteY27" fmla="*/ 716778 h 6857864"/>
              <a:gd name="connsiteX28" fmla="*/ 2657 w 3125543"/>
              <a:gd name="connsiteY28" fmla="*/ 657363 h 6857864"/>
              <a:gd name="connsiteX29" fmla="*/ 24904 w 3125543"/>
              <a:gd name="connsiteY29" fmla="*/ 393828 h 6857864"/>
              <a:gd name="connsiteX30" fmla="*/ 39728 w 3125543"/>
              <a:gd name="connsiteY30" fmla="*/ 236673 h 6857864"/>
              <a:gd name="connsiteX31" fmla="*/ 38796 w 3125543"/>
              <a:gd name="connsiteY31" fmla="*/ 144983 h 6857864"/>
              <a:gd name="connsiteX32" fmla="*/ 29331 w 3125543"/>
              <a:gd name="connsiteY32" fmla="*/ 33857 h 6857864"/>
              <a:gd name="connsiteX33" fmla="*/ 11361 w 3125543"/>
              <a:gd name="connsiteY33" fmla="*/ 0 h 6857864"/>
              <a:gd name="connsiteX34" fmla="*/ 3125543 w 3125543"/>
              <a:gd name="connsiteY34" fmla="*/ 0 h 6857864"/>
              <a:gd name="connsiteX35" fmla="*/ 3125543 w 3125543"/>
              <a:gd name="connsiteY35"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360891 w 3125543"/>
              <a:gd name="connsiteY17" fmla="*/ 2843952 h 6857864"/>
              <a:gd name="connsiteX18" fmla="*/ 268410 w 3125543"/>
              <a:gd name="connsiteY18" fmla="*/ 2447068 h 6857864"/>
              <a:gd name="connsiteX19" fmla="*/ 215809 w 3125543"/>
              <a:gd name="connsiteY19" fmla="*/ 2155135 h 6857864"/>
              <a:gd name="connsiteX20" fmla="*/ 214300 w 3125543"/>
              <a:gd name="connsiteY20" fmla="*/ 2050531 h 6857864"/>
              <a:gd name="connsiteX21" fmla="*/ 120136 w 3125543"/>
              <a:gd name="connsiteY21" fmla="*/ 1732919 h 6857864"/>
              <a:gd name="connsiteX22" fmla="*/ 88820 w 3125543"/>
              <a:gd name="connsiteY22" fmla="*/ 1525631 h 6857864"/>
              <a:gd name="connsiteX23" fmla="*/ 79273 w 3125543"/>
              <a:gd name="connsiteY23" fmla="*/ 1477995 h 6857864"/>
              <a:gd name="connsiteX24" fmla="*/ 73810 w 3125543"/>
              <a:gd name="connsiteY24" fmla="*/ 1307086 h 6857864"/>
              <a:gd name="connsiteX25" fmla="*/ 79531 w 3125543"/>
              <a:gd name="connsiteY25" fmla="*/ 1168288 h 6857864"/>
              <a:gd name="connsiteX26" fmla="*/ 594 w 3125543"/>
              <a:gd name="connsiteY26" fmla="*/ 716778 h 6857864"/>
              <a:gd name="connsiteX27" fmla="*/ 2657 w 3125543"/>
              <a:gd name="connsiteY27" fmla="*/ 657363 h 6857864"/>
              <a:gd name="connsiteX28" fmla="*/ 24904 w 3125543"/>
              <a:gd name="connsiteY28" fmla="*/ 393828 h 6857864"/>
              <a:gd name="connsiteX29" fmla="*/ 39728 w 3125543"/>
              <a:gd name="connsiteY29" fmla="*/ 236673 h 6857864"/>
              <a:gd name="connsiteX30" fmla="*/ 38796 w 3125543"/>
              <a:gd name="connsiteY30" fmla="*/ 144983 h 6857864"/>
              <a:gd name="connsiteX31" fmla="*/ 29331 w 3125543"/>
              <a:gd name="connsiteY31" fmla="*/ 33857 h 6857864"/>
              <a:gd name="connsiteX32" fmla="*/ 11361 w 3125543"/>
              <a:gd name="connsiteY32" fmla="*/ 0 h 6857864"/>
              <a:gd name="connsiteX33" fmla="*/ 3125543 w 3125543"/>
              <a:gd name="connsiteY33" fmla="*/ 0 h 6857864"/>
              <a:gd name="connsiteX34" fmla="*/ 3125543 w 3125543"/>
              <a:gd name="connsiteY3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360891 w 3125543"/>
              <a:gd name="connsiteY17" fmla="*/ 2843952 h 6857864"/>
              <a:gd name="connsiteX18" fmla="*/ 268410 w 3125543"/>
              <a:gd name="connsiteY18" fmla="*/ 2447068 h 6857864"/>
              <a:gd name="connsiteX19" fmla="*/ 215809 w 3125543"/>
              <a:gd name="connsiteY19" fmla="*/ 2155135 h 6857864"/>
              <a:gd name="connsiteX20" fmla="*/ 214300 w 3125543"/>
              <a:gd name="connsiteY20" fmla="*/ 2050531 h 6857864"/>
              <a:gd name="connsiteX21" fmla="*/ 120136 w 3125543"/>
              <a:gd name="connsiteY21" fmla="*/ 1732919 h 6857864"/>
              <a:gd name="connsiteX22" fmla="*/ 88820 w 3125543"/>
              <a:gd name="connsiteY22" fmla="*/ 1525631 h 6857864"/>
              <a:gd name="connsiteX23" fmla="*/ 79273 w 3125543"/>
              <a:gd name="connsiteY23" fmla="*/ 1477995 h 6857864"/>
              <a:gd name="connsiteX24" fmla="*/ 73810 w 3125543"/>
              <a:gd name="connsiteY24" fmla="*/ 1307086 h 6857864"/>
              <a:gd name="connsiteX25" fmla="*/ 79531 w 3125543"/>
              <a:gd name="connsiteY25" fmla="*/ 1168288 h 6857864"/>
              <a:gd name="connsiteX26" fmla="*/ 594 w 3125543"/>
              <a:gd name="connsiteY26" fmla="*/ 716778 h 6857864"/>
              <a:gd name="connsiteX27" fmla="*/ 2657 w 3125543"/>
              <a:gd name="connsiteY27" fmla="*/ 657363 h 6857864"/>
              <a:gd name="connsiteX28" fmla="*/ 24904 w 3125543"/>
              <a:gd name="connsiteY28" fmla="*/ 393828 h 6857864"/>
              <a:gd name="connsiteX29" fmla="*/ 39728 w 3125543"/>
              <a:gd name="connsiteY29" fmla="*/ 236673 h 6857864"/>
              <a:gd name="connsiteX30" fmla="*/ 38796 w 3125543"/>
              <a:gd name="connsiteY30" fmla="*/ 144983 h 6857864"/>
              <a:gd name="connsiteX31" fmla="*/ 29331 w 3125543"/>
              <a:gd name="connsiteY31" fmla="*/ 33857 h 6857864"/>
              <a:gd name="connsiteX32" fmla="*/ 11361 w 3125543"/>
              <a:gd name="connsiteY32" fmla="*/ 0 h 6857864"/>
              <a:gd name="connsiteX33" fmla="*/ 3125543 w 3125543"/>
              <a:gd name="connsiteY33" fmla="*/ 0 h 6857864"/>
              <a:gd name="connsiteX34" fmla="*/ 3125543 w 3125543"/>
              <a:gd name="connsiteY3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58779 w 3125543"/>
              <a:gd name="connsiteY13" fmla="*/ 4858827 h 6857864"/>
              <a:gd name="connsiteX14" fmla="*/ 430401 w 3125543"/>
              <a:gd name="connsiteY14" fmla="*/ 3872886 h 6857864"/>
              <a:gd name="connsiteX15" fmla="*/ 458278 w 3125543"/>
              <a:gd name="connsiteY15" fmla="*/ 3673397 h 6857864"/>
              <a:gd name="connsiteX16" fmla="*/ 460946 w 3125543"/>
              <a:gd name="connsiteY16" fmla="*/ 3536883 h 6857864"/>
              <a:gd name="connsiteX17" fmla="*/ 360891 w 3125543"/>
              <a:gd name="connsiteY17" fmla="*/ 2843952 h 6857864"/>
              <a:gd name="connsiteX18" fmla="*/ 268410 w 3125543"/>
              <a:gd name="connsiteY18" fmla="*/ 2447068 h 6857864"/>
              <a:gd name="connsiteX19" fmla="*/ 215809 w 3125543"/>
              <a:gd name="connsiteY19" fmla="*/ 2155135 h 6857864"/>
              <a:gd name="connsiteX20" fmla="*/ 214300 w 3125543"/>
              <a:gd name="connsiteY20" fmla="*/ 2050531 h 6857864"/>
              <a:gd name="connsiteX21" fmla="*/ 120136 w 3125543"/>
              <a:gd name="connsiteY21" fmla="*/ 1732919 h 6857864"/>
              <a:gd name="connsiteX22" fmla="*/ 88820 w 3125543"/>
              <a:gd name="connsiteY22" fmla="*/ 1525631 h 6857864"/>
              <a:gd name="connsiteX23" fmla="*/ 79273 w 3125543"/>
              <a:gd name="connsiteY23" fmla="*/ 1477995 h 6857864"/>
              <a:gd name="connsiteX24" fmla="*/ 73810 w 3125543"/>
              <a:gd name="connsiteY24" fmla="*/ 1307086 h 6857864"/>
              <a:gd name="connsiteX25" fmla="*/ 79531 w 3125543"/>
              <a:gd name="connsiteY25" fmla="*/ 1168288 h 6857864"/>
              <a:gd name="connsiteX26" fmla="*/ 594 w 3125543"/>
              <a:gd name="connsiteY26" fmla="*/ 716778 h 6857864"/>
              <a:gd name="connsiteX27" fmla="*/ 2657 w 3125543"/>
              <a:gd name="connsiteY27" fmla="*/ 657363 h 6857864"/>
              <a:gd name="connsiteX28" fmla="*/ 24904 w 3125543"/>
              <a:gd name="connsiteY28" fmla="*/ 393828 h 6857864"/>
              <a:gd name="connsiteX29" fmla="*/ 39728 w 3125543"/>
              <a:gd name="connsiteY29" fmla="*/ 236673 h 6857864"/>
              <a:gd name="connsiteX30" fmla="*/ 38796 w 3125543"/>
              <a:gd name="connsiteY30" fmla="*/ 144983 h 6857864"/>
              <a:gd name="connsiteX31" fmla="*/ 29331 w 3125543"/>
              <a:gd name="connsiteY31" fmla="*/ 33857 h 6857864"/>
              <a:gd name="connsiteX32" fmla="*/ 11361 w 3125543"/>
              <a:gd name="connsiteY32" fmla="*/ 0 h 6857864"/>
              <a:gd name="connsiteX33" fmla="*/ 3125543 w 3125543"/>
              <a:gd name="connsiteY33" fmla="*/ 0 h 6857864"/>
              <a:gd name="connsiteX34" fmla="*/ 3125543 w 3125543"/>
              <a:gd name="connsiteY34"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32650 w 3125543"/>
              <a:gd name="connsiteY10" fmla="*/ 6153037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33821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52884 w 3125543"/>
              <a:gd name="connsiteY7" fmla="*/ 6294334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33777 h 6857864"/>
              <a:gd name="connsiteX5" fmla="*/ 219248 w 3125543"/>
              <a:gd name="connsiteY5" fmla="*/ 6492130 h 6857864"/>
              <a:gd name="connsiteX6" fmla="*/ 234530 w 3125543"/>
              <a:gd name="connsiteY6" fmla="*/ 6431610 h 6857864"/>
              <a:gd name="connsiteX7" fmla="*/ 230962 w 3125543"/>
              <a:gd name="connsiteY7" fmla="*/ 6314882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09119 h 6857864"/>
              <a:gd name="connsiteX5" fmla="*/ 219248 w 3125543"/>
              <a:gd name="connsiteY5" fmla="*/ 6492130 h 6857864"/>
              <a:gd name="connsiteX6" fmla="*/ 234530 w 3125543"/>
              <a:gd name="connsiteY6" fmla="*/ 6431610 h 6857864"/>
              <a:gd name="connsiteX7" fmla="*/ 230962 w 3125543"/>
              <a:gd name="connsiteY7" fmla="*/ 6314882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09119 h 6857864"/>
              <a:gd name="connsiteX5" fmla="*/ 219248 w 3125543"/>
              <a:gd name="connsiteY5" fmla="*/ 6492130 h 6857864"/>
              <a:gd name="connsiteX6" fmla="*/ 234530 w 3125543"/>
              <a:gd name="connsiteY6" fmla="*/ 6431610 h 6857864"/>
              <a:gd name="connsiteX7" fmla="*/ 230962 w 3125543"/>
              <a:gd name="connsiteY7" fmla="*/ 6314882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657 w 3125543"/>
              <a:gd name="connsiteY26" fmla="*/ 65736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25543 w 3125543"/>
              <a:gd name="connsiteY0" fmla="*/ 6857864 h 6857864"/>
              <a:gd name="connsiteX1" fmla="*/ 73198 w 3125543"/>
              <a:gd name="connsiteY1" fmla="*/ 6857735 h 6857864"/>
              <a:gd name="connsiteX2" fmla="*/ 120049 w 3125543"/>
              <a:gd name="connsiteY2" fmla="*/ 6737706 h 6857864"/>
              <a:gd name="connsiteX3" fmla="*/ 137007 w 3125543"/>
              <a:gd name="connsiteY3" fmla="*/ 6686827 h 6857864"/>
              <a:gd name="connsiteX4" fmla="*/ 148286 w 3125543"/>
              <a:gd name="connsiteY4" fmla="*/ 6609119 h 6857864"/>
              <a:gd name="connsiteX5" fmla="*/ 219248 w 3125543"/>
              <a:gd name="connsiteY5" fmla="*/ 6492130 h 6857864"/>
              <a:gd name="connsiteX6" fmla="*/ 234530 w 3125543"/>
              <a:gd name="connsiteY6" fmla="*/ 6431610 h 6857864"/>
              <a:gd name="connsiteX7" fmla="*/ 230962 w 3125543"/>
              <a:gd name="connsiteY7" fmla="*/ 6314882 h 6857864"/>
              <a:gd name="connsiteX8" fmla="*/ 240974 w 3125543"/>
              <a:gd name="connsiteY8" fmla="*/ 6231403 h 6857864"/>
              <a:gd name="connsiteX9" fmla="*/ 264514 w 3125543"/>
              <a:gd name="connsiteY9" fmla="*/ 6202459 h 6857864"/>
              <a:gd name="connsiteX10" fmla="*/ 263342 w 3125543"/>
              <a:gd name="connsiteY10" fmla="*/ 6111940 h 6857864"/>
              <a:gd name="connsiteX11" fmla="*/ 319061 w 3125543"/>
              <a:gd name="connsiteY11" fmla="*/ 5863911 h 6857864"/>
              <a:gd name="connsiteX12" fmla="*/ 392148 w 3125543"/>
              <a:gd name="connsiteY12" fmla="*/ 5392587 h 6857864"/>
              <a:gd name="connsiteX13" fmla="*/ 430401 w 3125543"/>
              <a:gd name="connsiteY13" fmla="*/ 3872886 h 6857864"/>
              <a:gd name="connsiteX14" fmla="*/ 458278 w 3125543"/>
              <a:gd name="connsiteY14" fmla="*/ 3673397 h 6857864"/>
              <a:gd name="connsiteX15" fmla="*/ 460946 w 3125543"/>
              <a:gd name="connsiteY15" fmla="*/ 3536883 h 6857864"/>
              <a:gd name="connsiteX16" fmla="*/ 360891 w 3125543"/>
              <a:gd name="connsiteY16" fmla="*/ 2843952 h 6857864"/>
              <a:gd name="connsiteX17" fmla="*/ 268410 w 3125543"/>
              <a:gd name="connsiteY17" fmla="*/ 2447068 h 6857864"/>
              <a:gd name="connsiteX18" fmla="*/ 215809 w 3125543"/>
              <a:gd name="connsiteY18" fmla="*/ 2155135 h 6857864"/>
              <a:gd name="connsiteX19" fmla="*/ 214300 w 3125543"/>
              <a:gd name="connsiteY19" fmla="*/ 2050531 h 6857864"/>
              <a:gd name="connsiteX20" fmla="*/ 120136 w 3125543"/>
              <a:gd name="connsiteY20" fmla="*/ 1732919 h 6857864"/>
              <a:gd name="connsiteX21" fmla="*/ 88820 w 3125543"/>
              <a:gd name="connsiteY21" fmla="*/ 1525631 h 6857864"/>
              <a:gd name="connsiteX22" fmla="*/ 79273 w 3125543"/>
              <a:gd name="connsiteY22" fmla="*/ 1477995 h 6857864"/>
              <a:gd name="connsiteX23" fmla="*/ 73810 w 3125543"/>
              <a:gd name="connsiteY23" fmla="*/ 1307086 h 6857864"/>
              <a:gd name="connsiteX24" fmla="*/ 79531 w 3125543"/>
              <a:gd name="connsiteY24" fmla="*/ 1168288 h 6857864"/>
              <a:gd name="connsiteX25" fmla="*/ 594 w 3125543"/>
              <a:gd name="connsiteY25" fmla="*/ 716778 h 6857864"/>
              <a:gd name="connsiteX26" fmla="*/ 20195 w 3125543"/>
              <a:gd name="connsiteY26" fmla="*/ 542293 h 6857864"/>
              <a:gd name="connsiteX27" fmla="*/ 24904 w 3125543"/>
              <a:gd name="connsiteY27" fmla="*/ 393828 h 6857864"/>
              <a:gd name="connsiteX28" fmla="*/ 39728 w 3125543"/>
              <a:gd name="connsiteY28" fmla="*/ 236673 h 6857864"/>
              <a:gd name="connsiteX29" fmla="*/ 38796 w 3125543"/>
              <a:gd name="connsiteY29" fmla="*/ 144983 h 6857864"/>
              <a:gd name="connsiteX30" fmla="*/ 29331 w 3125543"/>
              <a:gd name="connsiteY30" fmla="*/ 33857 h 6857864"/>
              <a:gd name="connsiteX31" fmla="*/ 11361 w 3125543"/>
              <a:gd name="connsiteY31" fmla="*/ 0 h 6857864"/>
              <a:gd name="connsiteX32" fmla="*/ 3125543 w 3125543"/>
              <a:gd name="connsiteY32" fmla="*/ 0 h 6857864"/>
              <a:gd name="connsiteX33" fmla="*/ 3125543 w 3125543"/>
              <a:gd name="connsiteY33" fmla="*/ 6857864 h 6857864"/>
              <a:gd name="connsiteX0" fmla="*/ 3134252 w 3134252"/>
              <a:gd name="connsiteY0" fmla="*/ 6857864 h 6857864"/>
              <a:gd name="connsiteX1" fmla="*/ 81907 w 3134252"/>
              <a:gd name="connsiteY1" fmla="*/ 6857735 h 6857864"/>
              <a:gd name="connsiteX2" fmla="*/ 128758 w 3134252"/>
              <a:gd name="connsiteY2" fmla="*/ 6737706 h 6857864"/>
              <a:gd name="connsiteX3" fmla="*/ 145716 w 3134252"/>
              <a:gd name="connsiteY3" fmla="*/ 6686827 h 6857864"/>
              <a:gd name="connsiteX4" fmla="*/ 156995 w 3134252"/>
              <a:gd name="connsiteY4" fmla="*/ 6609119 h 6857864"/>
              <a:gd name="connsiteX5" fmla="*/ 227957 w 3134252"/>
              <a:gd name="connsiteY5" fmla="*/ 6492130 h 6857864"/>
              <a:gd name="connsiteX6" fmla="*/ 243239 w 3134252"/>
              <a:gd name="connsiteY6" fmla="*/ 6431610 h 6857864"/>
              <a:gd name="connsiteX7" fmla="*/ 239671 w 3134252"/>
              <a:gd name="connsiteY7" fmla="*/ 6314882 h 6857864"/>
              <a:gd name="connsiteX8" fmla="*/ 249683 w 3134252"/>
              <a:gd name="connsiteY8" fmla="*/ 6231403 h 6857864"/>
              <a:gd name="connsiteX9" fmla="*/ 273223 w 3134252"/>
              <a:gd name="connsiteY9" fmla="*/ 6202459 h 6857864"/>
              <a:gd name="connsiteX10" fmla="*/ 272051 w 3134252"/>
              <a:gd name="connsiteY10" fmla="*/ 6111940 h 6857864"/>
              <a:gd name="connsiteX11" fmla="*/ 327770 w 3134252"/>
              <a:gd name="connsiteY11" fmla="*/ 5863911 h 6857864"/>
              <a:gd name="connsiteX12" fmla="*/ 400857 w 3134252"/>
              <a:gd name="connsiteY12" fmla="*/ 5392587 h 6857864"/>
              <a:gd name="connsiteX13" fmla="*/ 439110 w 3134252"/>
              <a:gd name="connsiteY13" fmla="*/ 3872886 h 6857864"/>
              <a:gd name="connsiteX14" fmla="*/ 466987 w 3134252"/>
              <a:gd name="connsiteY14" fmla="*/ 3673397 h 6857864"/>
              <a:gd name="connsiteX15" fmla="*/ 469655 w 3134252"/>
              <a:gd name="connsiteY15" fmla="*/ 3536883 h 6857864"/>
              <a:gd name="connsiteX16" fmla="*/ 369600 w 3134252"/>
              <a:gd name="connsiteY16" fmla="*/ 2843952 h 6857864"/>
              <a:gd name="connsiteX17" fmla="*/ 277119 w 3134252"/>
              <a:gd name="connsiteY17" fmla="*/ 2447068 h 6857864"/>
              <a:gd name="connsiteX18" fmla="*/ 224518 w 3134252"/>
              <a:gd name="connsiteY18" fmla="*/ 2155135 h 6857864"/>
              <a:gd name="connsiteX19" fmla="*/ 223009 w 3134252"/>
              <a:gd name="connsiteY19" fmla="*/ 2050531 h 6857864"/>
              <a:gd name="connsiteX20" fmla="*/ 128845 w 3134252"/>
              <a:gd name="connsiteY20" fmla="*/ 1732919 h 6857864"/>
              <a:gd name="connsiteX21" fmla="*/ 97529 w 3134252"/>
              <a:gd name="connsiteY21" fmla="*/ 1525631 h 6857864"/>
              <a:gd name="connsiteX22" fmla="*/ 87982 w 3134252"/>
              <a:gd name="connsiteY22" fmla="*/ 1477995 h 6857864"/>
              <a:gd name="connsiteX23" fmla="*/ 82519 w 3134252"/>
              <a:gd name="connsiteY23" fmla="*/ 1307086 h 6857864"/>
              <a:gd name="connsiteX24" fmla="*/ 88240 w 3134252"/>
              <a:gd name="connsiteY24" fmla="*/ 1168288 h 6857864"/>
              <a:gd name="connsiteX25" fmla="*/ 534 w 3134252"/>
              <a:gd name="connsiteY25" fmla="*/ 651024 h 6857864"/>
              <a:gd name="connsiteX26" fmla="*/ 28904 w 3134252"/>
              <a:gd name="connsiteY26" fmla="*/ 542293 h 6857864"/>
              <a:gd name="connsiteX27" fmla="*/ 33613 w 3134252"/>
              <a:gd name="connsiteY27" fmla="*/ 393828 h 6857864"/>
              <a:gd name="connsiteX28" fmla="*/ 48437 w 3134252"/>
              <a:gd name="connsiteY28" fmla="*/ 236673 h 6857864"/>
              <a:gd name="connsiteX29" fmla="*/ 47505 w 3134252"/>
              <a:gd name="connsiteY29" fmla="*/ 144983 h 6857864"/>
              <a:gd name="connsiteX30" fmla="*/ 38040 w 3134252"/>
              <a:gd name="connsiteY30" fmla="*/ 33857 h 6857864"/>
              <a:gd name="connsiteX31" fmla="*/ 20070 w 3134252"/>
              <a:gd name="connsiteY31" fmla="*/ 0 h 6857864"/>
              <a:gd name="connsiteX32" fmla="*/ 3134252 w 3134252"/>
              <a:gd name="connsiteY32" fmla="*/ 0 h 6857864"/>
              <a:gd name="connsiteX33" fmla="*/ 3134252 w 3134252"/>
              <a:gd name="connsiteY33" fmla="*/ 6857864 h 6857864"/>
              <a:gd name="connsiteX0" fmla="*/ 3134385 w 3134385"/>
              <a:gd name="connsiteY0" fmla="*/ 6857864 h 6857864"/>
              <a:gd name="connsiteX1" fmla="*/ 82040 w 3134385"/>
              <a:gd name="connsiteY1" fmla="*/ 6857735 h 6857864"/>
              <a:gd name="connsiteX2" fmla="*/ 128891 w 3134385"/>
              <a:gd name="connsiteY2" fmla="*/ 6737706 h 6857864"/>
              <a:gd name="connsiteX3" fmla="*/ 145849 w 3134385"/>
              <a:gd name="connsiteY3" fmla="*/ 6686827 h 6857864"/>
              <a:gd name="connsiteX4" fmla="*/ 157128 w 3134385"/>
              <a:gd name="connsiteY4" fmla="*/ 6609119 h 6857864"/>
              <a:gd name="connsiteX5" fmla="*/ 228090 w 3134385"/>
              <a:gd name="connsiteY5" fmla="*/ 6492130 h 6857864"/>
              <a:gd name="connsiteX6" fmla="*/ 243372 w 3134385"/>
              <a:gd name="connsiteY6" fmla="*/ 6431610 h 6857864"/>
              <a:gd name="connsiteX7" fmla="*/ 239804 w 3134385"/>
              <a:gd name="connsiteY7" fmla="*/ 6314882 h 6857864"/>
              <a:gd name="connsiteX8" fmla="*/ 249816 w 3134385"/>
              <a:gd name="connsiteY8" fmla="*/ 6231403 h 6857864"/>
              <a:gd name="connsiteX9" fmla="*/ 273356 w 3134385"/>
              <a:gd name="connsiteY9" fmla="*/ 6202459 h 6857864"/>
              <a:gd name="connsiteX10" fmla="*/ 272184 w 3134385"/>
              <a:gd name="connsiteY10" fmla="*/ 6111940 h 6857864"/>
              <a:gd name="connsiteX11" fmla="*/ 327903 w 3134385"/>
              <a:gd name="connsiteY11" fmla="*/ 5863911 h 6857864"/>
              <a:gd name="connsiteX12" fmla="*/ 400990 w 3134385"/>
              <a:gd name="connsiteY12" fmla="*/ 5392587 h 6857864"/>
              <a:gd name="connsiteX13" fmla="*/ 439243 w 3134385"/>
              <a:gd name="connsiteY13" fmla="*/ 3872886 h 6857864"/>
              <a:gd name="connsiteX14" fmla="*/ 467120 w 3134385"/>
              <a:gd name="connsiteY14" fmla="*/ 3673397 h 6857864"/>
              <a:gd name="connsiteX15" fmla="*/ 469788 w 3134385"/>
              <a:gd name="connsiteY15" fmla="*/ 3536883 h 6857864"/>
              <a:gd name="connsiteX16" fmla="*/ 369733 w 3134385"/>
              <a:gd name="connsiteY16" fmla="*/ 2843952 h 6857864"/>
              <a:gd name="connsiteX17" fmla="*/ 277252 w 3134385"/>
              <a:gd name="connsiteY17" fmla="*/ 2447068 h 6857864"/>
              <a:gd name="connsiteX18" fmla="*/ 224651 w 3134385"/>
              <a:gd name="connsiteY18" fmla="*/ 2155135 h 6857864"/>
              <a:gd name="connsiteX19" fmla="*/ 223142 w 3134385"/>
              <a:gd name="connsiteY19" fmla="*/ 2050531 h 6857864"/>
              <a:gd name="connsiteX20" fmla="*/ 128978 w 3134385"/>
              <a:gd name="connsiteY20" fmla="*/ 1732919 h 6857864"/>
              <a:gd name="connsiteX21" fmla="*/ 97662 w 3134385"/>
              <a:gd name="connsiteY21" fmla="*/ 1525631 h 6857864"/>
              <a:gd name="connsiteX22" fmla="*/ 88115 w 3134385"/>
              <a:gd name="connsiteY22" fmla="*/ 1477995 h 6857864"/>
              <a:gd name="connsiteX23" fmla="*/ 82652 w 3134385"/>
              <a:gd name="connsiteY23" fmla="*/ 1307086 h 6857864"/>
              <a:gd name="connsiteX24" fmla="*/ 70835 w 3134385"/>
              <a:gd name="connsiteY24" fmla="*/ 925818 h 6857864"/>
              <a:gd name="connsiteX25" fmla="*/ 667 w 3134385"/>
              <a:gd name="connsiteY25" fmla="*/ 651024 h 6857864"/>
              <a:gd name="connsiteX26" fmla="*/ 29037 w 3134385"/>
              <a:gd name="connsiteY26" fmla="*/ 542293 h 6857864"/>
              <a:gd name="connsiteX27" fmla="*/ 33746 w 3134385"/>
              <a:gd name="connsiteY27" fmla="*/ 393828 h 6857864"/>
              <a:gd name="connsiteX28" fmla="*/ 48570 w 3134385"/>
              <a:gd name="connsiteY28" fmla="*/ 236673 h 6857864"/>
              <a:gd name="connsiteX29" fmla="*/ 47638 w 3134385"/>
              <a:gd name="connsiteY29" fmla="*/ 144983 h 6857864"/>
              <a:gd name="connsiteX30" fmla="*/ 38173 w 3134385"/>
              <a:gd name="connsiteY30" fmla="*/ 33857 h 6857864"/>
              <a:gd name="connsiteX31" fmla="*/ 20203 w 3134385"/>
              <a:gd name="connsiteY31" fmla="*/ 0 h 6857864"/>
              <a:gd name="connsiteX32" fmla="*/ 3134385 w 3134385"/>
              <a:gd name="connsiteY32" fmla="*/ 0 h 6857864"/>
              <a:gd name="connsiteX33" fmla="*/ 3134385 w 3134385"/>
              <a:gd name="connsiteY33" fmla="*/ 6857864 h 6857864"/>
              <a:gd name="connsiteX0" fmla="*/ 3134385 w 3134385"/>
              <a:gd name="connsiteY0" fmla="*/ 6857864 h 6857864"/>
              <a:gd name="connsiteX1" fmla="*/ 82040 w 3134385"/>
              <a:gd name="connsiteY1" fmla="*/ 6857735 h 6857864"/>
              <a:gd name="connsiteX2" fmla="*/ 128891 w 3134385"/>
              <a:gd name="connsiteY2" fmla="*/ 6737706 h 6857864"/>
              <a:gd name="connsiteX3" fmla="*/ 145849 w 3134385"/>
              <a:gd name="connsiteY3" fmla="*/ 6686827 h 6857864"/>
              <a:gd name="connsiteX4" fmla="*/ 157128 w 3134385"/>
              <a:gd name="connsiteY4" fmla="*/ 6609119 h 6857864"/>
              <a:gd name="connsiteX5" fmla="*/ 228090 w 3134385"/>
              <a:gd name="connsiteY5" fmla="*/ 6492130 h 6857864"/>
              <a:gd name="connsiteX6" fmla="*/ 243372 w 3134385"/>
              <a:gd name="connsiteY6" fmla="*/ 6431610 h 6857864"/>
              <a:gd name="connsiteX7" fmla="*/ 239804 w 3134385"/>
              <a:gd name="connsiteY7" fmla="*/ 6314882 h 6857864"/>
              <a:gd name="connsiteX8" fmla="*/ 249816 w 3134385"/>
              <a:gd name="connsiteY8" fmla="*/ 6231403 h 6857864"/>
              <a:gd name="connsiteX9" fmla="*/ 273356 w 3134385"/>
              <a:gd name="connsiteY9" fmla="*/ 6202459 h 6857864"/>
              <a:gd name="connsiteX10" fmla="*/ 272184 w 3134385"/>
              <a:gd name="connsiteY10" fmla="*/ 6111940 h 6857864"/>
              <a:gd name="connsiteX11" fmla="*/ 327903 w 3134385"/>
              <a:gd name="connsiteY11" fmla="*/ 5863911 h 6857864"/>
              <a:gd name="connsiteX12" fmla="*/ 400990 w 3134385"/>
              <a:gd name="connsiteY12" fmla="*/ 5392587 h 6857864"/>
              <a:gd name="connsiteX13" fmla="*/ 439243 w 3134385"/>
              <a:gd name="connsiteY13" fmla="*/ 3872886 h 6857864"/>
              <a:gd name="connsiteX14" fmla="*/ 467120 w 3134385"/>
              <a:gd name="connsiteY14" fmla="*/ 3673397 h 6857864"/>
              <a:gd name="connsiteX15" fmla="*/ 469788 w 3134385"/>
              <a:gd name="connsiteY15" fmla="*/ 3536883 h 6857864"/>
              <a:gd name="connsiteX16" fmla="*/ 369733 w 3134385"/>
              <a:gd name="connsiteY16" fmla="*/ 2843952 h 6857864"/>
              <a:gd name="connsiteX17" fmla="*/ 277252 w 3134385"/>
              <a:gd name="connsiteY17" fmla="*/ 2447068 h 6857864"/>
              <a:gd name="connsiteX18" fmla="*/ 224651 w 3134385"/>
              <a:gd name="connsiteY18" fmla="*/ 2155135 h 6857864"/>
              <a:gd name="connsiteX19" fmla="*/ 223142 w 3134385"/>
              <a:gd name="connsiteY19" fmla="*/ 2050531 h 6857864"/>
              <a:gd name="connsiteX20" fmla="*/ 128978 w 3134385"/>
              <a:gd name="connsiteY20" fmla="*/ 1732919 h 6857864"/>
              <a:gd name="connsiteX21" fmla="*/ 97662 w 3134385"/>
              <a:gd name="connsiteY21" fmla="*/ 1525631 h 6857864"/>
              <a:gd name="connsiteX22" fmla="*/ 88115 w 3134385"/>
              <a:gd name="connsiteY22" fmla="*/ 1477995 h 6857864"/>
              <a:gd name="connsiteX23" fmla="*/ 82652 w 3134385"/>
              <a:gd name="connsiteY23" fmla="*/ 1307086 h 6857864"/>
              <a:gd name="connsiteX24" fmla="*/ 70835 w 3134385"/>
              <a:gd name="connsiteY24" fmla="*/ 925818 h 6857864"/>
              <a:gd name="connsiteX25" fmla="*/ 667 w 3134385"/>
              <a:gd name="connsiteY25" fmla="*/ 651024 h 6857864"/>
              <a:gd name="connsiteX26" fmla="*/ 29037 w 3134385"/>
              <a:gd name="connsiteY26" fmla="*/ 542293 h 6857864"/>
              <a:gd name="connsiteX27" fmla="*/ 33746 w 3134385"/>
              <a:gd name="connsiteY27" fmla="*/ 393828 h 6857864"/>
              <a:gd name="connsiteX28" fmla="*/ 48570 w 3134385"/>
              <a:gd name="connsiteY28" fmla="*/ 236673 h 6857864"/>
              <a:gd name="connsiteX29" fmla="*/ 47638 w 3134385"/>
              <a:gd name="connsiteY29" fmla="*/ 144983 h 6857864"/>
              <a:gd name="connsiteX30" fmla="*/ 38173 w 3134385"/>
              <a:gd name="connsiteY30" fmla="*/ 33857 h 6857864"/>
              <a:gd name="connsiteX31" fmla="*/ 20203 w 3134385"/>
              <a:gd name="connsiteY31" fmla="*/ 0 h 6857864"/>
              <a:gd name="connsiteX32" fmla="*/ 3134385 w 3134385"/>
              <a:gd name="connsiteY32" fmla="*/ 0 h 6857864"/>
              <a:gd name="connsiteX33" fmla="*/ 3134385 w 3134385"/>
              <a:gd name="connsiteY33" fmla="*/ 6857864 h 6857864"/>
              <a:gd name="connsiteX0" fmla="*/ 3134385 w 3134385"/>
              <a:gd name="connsiteY0" fmla="*/ 6857864 h 6857864"/>
              <a:gd name="connsiteX1" fmla="*/ 82040 w 3134385"/>
              <a:gd name="connsiteY1" fmla="*/ 6857735 h 6857864"/>
              <a:gd name="connsiteX2" fmla="*/ 128891 w 3134385"/>
              <a:gd name="connsiteY2" fmla="*/ 6737706 h 6857864"/>
              <a:gd name="connsiteX3" fmla="*/ 145849 w 3134385"/>
              <a:gd name="connsiteY3" fmla="*/ 6686827 h 6857864"/>
              <a:gd name="connsiteX4" fmla="*/ 157128 w 3134385"/>
              <a:gd name="connsiteY4" fmla="*/ 6609119 h 6857864"/>
              <a:gd name="connsiteX5" fmla="*/ 228090 w 3134385"/>
              <a:gd name="connsiteY5" fmla="*/ 6492130 h 6857864"/>
              <a:gd name="connsiteX6" fmla="*/ 243372 w 3134385"/>
              <a:gd name="connsiteY6" fmla="*/ 6431610 h 6857864"/>
              <a:gd name="connsiteX7" fmla="*/ 239804 w 3134385"/>
              <a:gd name="connsiteY7" fmla="*/ 6314882 h 6857864"/>
              <a:gd name="connsiteX8" fmla="*/ 249816 w 3134385"/>
              <a:gd name="connsiteY8" fmla="*/ 6231403 h 6857864"/>
              <a:gd name="connsiteX9" fmla="*/ 273356 w 3134385"/>
              <a:gd name="connsiteY9" fmla="*/ 6202459 h 6857864"/>
              <a:gd name="connsiteX10" fmla="*/ 272184 w 3134385"/>
              <a:gd name="connsiteY10" fmla="*/ 6111940 h 6857864"/>
              <a:gd name="connsiteX11" fmla="*/ 327903 w 3134385"/>
              <a:gd name="connsiteY11" fmla="*/ 5863911 h 6857864"/>
              <a:gd name="connsiteX12" fmla="*/ 400990 w 3134385"/>
              <a:gd name="connsiteY12" fmla="*/ 5392587 h 6857864"/>
              <a:gd name="connsiteX13" fmla="*/ 439243 w 3134385"/>
              <a:gd name="connsiteY13" fmla="*/ 3872886 h 6857864"/>
              <a:gd name="connsiteX14" fmla="*/ 467120 w 3134385"/>
              <a:gd name="connsiteY14" fmla="*/ 3673397 h 6857864"/>
              <a:gd name="connsiteX15" fmla="*/ 469788 w 3134385"/>
              <a:gd name="connsiteY15" fmla="*/ 3536883 h 6857864"/>
              <a:gd name="connsiteX16" fmla="*/ 369733 w 3134385"/>
              <a:gd name="connsiteY16" fmla="*/ 2843952 h 6857864"/>
              <a:gd name="connsiteX17" fmla="*/ 277252 w 3134385"/>
              <a:gd name="connsiteY17" fmla="*/ 2447068 h 6857864"/>
              <a:gd name="connsiteX18" fmla="*/ 224651 w 3134385"/>
              <a:gd name="connsiteY18" fmla="*/ 2155135 h 6857864"/>
              <a:gd name="connsiteX19" fmla="*/ 223142 w 3134385"/>
              <a:gd name="connsiteY19" fmla="*/ 2050531 h 6857864"/>
              <a:gd name="connsiteX20" fmla="*/ 128978 w 3134385"/>
              <a:gd name="connsiteY20" fmla="*/ 1732919 h 6857864"/>
              <a:gd name="connsiteX21" fmla="*/ 97662 w 3134385"/>
              <a:gd name="connsiteY21" fmla="*/ 1525631 h 6857864"/>
              <a:gd name="connsiteX22" fmla="*/ 88115 w 3134385"/>
              <a:gd name="connsiteY22" fmla="*/ 1477995 h 6857864"/>
              <a:gd name="connsiteX23" fmla="*/ 82652 w 3134385"/>
              <a:gd name="connsiteY23" fmla="*/ 1307086 h 6857864"/>
              <a:gd name="connsiteX24" fmla="*/ 70835 w 3134385"/>
              <a:gd name="connsiteY24" fmla="*/ 925818 h 6857864"/>
              <a:gd name="connsiteX25" fmla="*/ 667 w 3134385"/>
              <a:gd name="connsiteY25" fmla="*/ 651024 h 6857864"/>
              <a:gd name="connsiteX26" fmla="*/ 29037 w 3134385"/>
              <a:gd name="connsiteY26" fmla="*/ 542293 h 6857864"/>
              <a:gd name="connsiteX27" fmla="*/ 33746 w 3134385"/>
              <a:gd name="connsiteY27" fmla="*/ 393828 h 6857864"/>
              <a:gd name="connsiteX28" fmla="*/ 48570 w 3134385"/>
              <a:gd name="connsiteY28" fmla="*/ 236673 h 6857864"/>
              <a:gd name="connsiteX29" fmla="*/ 47638 w 3134385"/>
              <a:gd name="connsiteY29" fmla="*/ 144983 h 6857864"/>
              <a:gd name="connsiteX30" fmla="*/ 38173 w 3134385"/>
              <a:gd name="connsiteY30" fmla="*/ 33857 h 6857864"/>
              <a:gd name="connsiteX31" fmla="*/ 20203 w 3134385"/>
              <a:gd name="connsiteY31" fmla="*/ 0 h 6857864"/>
              <a:gd name="connsiteX32" fmla="*/ 3134385 w 3134385"/>
              <a:gd name="connsiteY32" fmla="*/ 0 h 6857864"/>
              <a:gd name="connsiteX33" fmla="*/ 3134385 w 3134385"/>
              <a:gd name="connsiteY33" fmla="*/ 6857864 h 68578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134385" h="6857864">
                <a:moveTo>
                  <a:pt x="3134385" y="6857864"/>
                </a:moveTo>
                <a:lnTo>
                  <a:pt x="82040" y="6857735"/>
                </a:lnTo>
                <a:cubicBezTo>
                  <a:pt x="121400" y="6789493"/>
                  <a:pt x="118256" y="6766191"/>
                  <a:pt x="128891" y="6737706"/>
                </a:cubicBezTo>
                <a:cubicBezTo>
                  <a:pt x="134775" y="6708183"/>
                  <a:pt x="142940" y="6708238"/>
                  <a:pt x="145849" y="6686827"/>
                </a:cubicBezTo>
                <a:cubicBezTo>
                  <a:pt x="150555" y="6669506"/>
                  <a:pt x="143421" y="6641568"/>
                  <a:pt x="157128" y="6609119"/>
                </a:cubicBezTo>
                <a:cubicBezTo>
                  <a:pt x="182741" y="6536188"/>
                  <a:pt x="211732" y="6530190"/>
                  <a:pt x="228090" y="6492130"/>
                </a:cubicBezTo>
                <a:cubicBezTo>
                  <a:pt x="229340" y="6486906"/>
                  <a:pt x="240143" y="6432771"/>
                  <a:pt x="243372" y="6431610"/>
                </a:cubicBezTo>
                <a:cubicBezTo>
                  <a:pt x="248979" y="6398644"/>
                  <a:pt x="238730" y="6348250"/>
                  <a:pt x="239804" y="6314882"/>
                </a:cubicBezTo>
                <a:cubicBezTo>
                  <a:pt x="238887" y="6301233"/>
                  <a:pt x="251802" y="6244334"/>
                  <a:pt x="249816" y="6231403"/>
                </a:cubicBezTo>
                <a:lnTo>
                  <a:pt x="273356" y="6202459"/>
                </a:lnTo>
                <a:cubicBezTo>
                  <a:pt x="272168" y="6196814"/>
                  <a:pt x="275401" y="6116998"/>
                  <a:pt x="272184" y="6111940"/>
                </a:cubicBezTo>
                <a:cubicBezTo>
                  <a:pt x="292271" y="5907632"/>
                  <a:pt x="306435" y="5983803"/>
                  <a:pt x="327903" y="5863911"/>
                </a:cubicBezTo>
                <a:cubicBezTo>
                  <a:pt x="349371" y="5744019"/>
                  <a:pt x="379058" y="5831697"/>
                  <a:pt x="400990" y="5392587"/>
                </a:cubicBezTo>
                <a:cubicBezTo>
                  <a:pt x="483517" y="5049461"/>
                  <a:pt x="428221" y="4159418"/>
                  <a:pt x="439243" y="3872886"/>
                </a:cubicBezTo>
                <a:cubicBezTo>
                  <a:pt x="442810" y="3782758"/>
                  <a:pt x="462029" y="3729398"/>
                  <a:pt x="467120" y="3673397"/>
                </a:cubicBezTo>
                <a:cubicBezTo>
                  <a:pt x="468757" y="3639864"/>
                  <a:pt x="465864" y="3599806"/>
                  <a:pt x="469788" y="3536883"/>
                </a:cubicBezTo>
                <a:cubicBezTo>
                  <a:pt x="513765" y="3522820"/>
                  <a:pt x="356666" y="2939039"/>
                  <a:pt x="369733" y="2843952"/>
                </a:cubicBezTo>
                <a:cubicBezTo>
                  <a:pt x="347383" y="2758766"/>
                  <a:pt x="301432" y="2561871"/>
                  <a:pt x="277252" y="2447068"/>
                </a:cubicBezTo>
                <a:cubicBezTo>
                  <a:pt x="263747" y="2380471"/>
                  <a:pt x="233830" y="2209978"/>
                  <a:pt x="224651" y="2155135"/>
                </a:cubicBezTo>
                <a:cubicBezTo>
                  <a:pt x="215633" y="2089045"/>
                  <a:pt x="239087" y="2120900"/>
                  <a:pt x="223142" y="2050531"/>
                </a:cubicBezTo>
                <a:cubicBezTo>
                  <a:pt x="200000" y="1910256"/>
                  <a:pt x="144237" y="1894155"/>
                  <a:pt x="128978" y="1732919"/>
                </a:cubicBezTo>
                <a:cubicBezTo>
                  <a:pt x="108065" y="1645436"/>
                  <a:pt x="104472" y="1568118"/>
                  <a:pt x="97662" y="1525631"/>
                </a:cubicBezTo>
                <a:cubicBezTo>
                  <a:pt x="95490" y="1502667"/>
                  <a:pt x="89429" y="1509646"/>
                  <a:pt x="88115" y="1477995"/>
                </a:cubicBezTo>
                <a:cubicBezTo>
                  <a:pt x="95294" y="1404274"/>
                  <a:pt x="82609" y="1358704"/>
                  <a:pt x="82652" y="1307086"/>
                </a:cubicBezTo>
                <a:cubicBezTo>
                  <a:pt x="92097" y="1258551"/>
                  <a:pt x="61609" y="974667"/>
                  <a:pt x="70835" y="925818"/>
                </a:cubicBezTo>
                <a:cubicBezTo>
                  <a:pt x="57364" y="720826"/>
                  <a:pt x="-7236" y="803394"/>
                  <a:pt x="667" y="651024"/>
                </a:cubicBezTo>
                <a:cubicBezTo>
                  <a:pt x="-336" y="620227"/>
                  <a:pt x="30040" y="610077"/>
                  <a:pt x="29037" y="542293"/>
                </a:cubicBezTo>
                <a:cubicBezTo>
                  <a:pt x="16601" y="507069"/>
                  <a:pt x="38135" y="566671"/>
                  <a:pt x="33746" y="393828"/>
                </a:cubicBezTo>
                <a:cubicBezTo>
                  <a:pt x="20045" y="358429"/>
                  <a:pt x="38646" y="247710"/>
                  <a:pt x="48570" y="236673"/>
                </a:cubicBezTo>
                <a:cubicBezTo>
                  <a:pt x="52089" y="190527"/>
                  <a:pt x="50037" y="179672"/>
                  <a:pt x="47638" y="144983"/>
                </a:cubicBezTo>
                <a:cubicBezTo>
                  <a:pt x="34840" y="119338"/>
                  <a:pt x="39198" y="69086"/>
                  <a:pt x="38173" y="33857"/>
                </a:cubicBezTo>
                <a:lnTo>
                  <a:pt x="20203" y="0"/>
                </a:lnTo>
                <a:lnTo>
                  <a:pt x="3134385" y="0"/>
                </a:lnTo>
                <a:lnTo>
                  <a:pt x="3134385" y="6857864"/>
                </a:ln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onsolas"/>
              <a:ea typeface="+mn-ea"/>
              <a:cs typeface="+mn-cs"/>
            </a:endParaRPr>
          </a:p>
        </p:txBody>
      </p:sp>
      <p:sp>
        <p:nvSpPr>
          <p:cNvPr id="28" name="Rectangle 27">
            <a:extLst>
              <a:ext uri="{FF2B5EF4-FFF2-40B4-BE49-F238E27FC236}">
                <a16:creationId xmlns:a16="http://schemas.microsoft.com/office/drawing/2014/main" id="{123B6C95-A741-4B02-8E94-D660986F4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94298">
            <a:off x="844944" y="1147018"/>
            <a:ext cx="3829529" cy="4551562"/>
          </a:xfrm>
          <a:prstGeom prst="rect">
            <a:avLst/>
          </a:prstGeom>
          <a:solidFill>
            <a:srgbClr val="EFEEE9"/>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5" name="Picture 4" descr="A close-up of a hand">
            <a:extLst>
              <a:ext uri="{FF2B5EF4-FFF2-40B4-BE49-F238E27FC236}">
                <a16:creationId xmlns:a16="http://schemas.microsoft.com/office/drawing/2014/main" id="{3500AC62-A819-DD9E-6CDD-DE0F57FE82B8}"/>
              </a:ext>
            </a:extLst>
          </p:cNvPr>
          <p:cNvPicPr>
            <a:picLocks noChangeAspect="1"/>
          </p:cNvPicPr>
          <p:nvPr/>
        </p:nvPicPr>
        <p:blipFill>
          <a:blip r:embed="rId3" cstate="print">
            <a:alphaModFix/>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6217" r="17374" b="1"/>
          <a:stretch/>
        </p:blipFill>
        <p:spPr>
          <a:xfrm>
            <a:off x="839620" y="1145179"/>
            <a:ext cx="3841903" cy="4546186"/>
          </a:xfrm>
          <a:custGeom>
            <a:avLst/>
            <a:gdLst/>
            <a:ahLst/>
            <a:cxnLst/>
            <a:rect l="l" t="t" r="r" b="b"/>
            <a:pathLst>
              <a:path w="4658079" h="5511980">
                <a:moveTo>
                  <a:pt x="4351992" y="0"/>
                </a:moveTo>
                <a:lnTo>
                  <a:pt x="4439670" y="1444388"/>
                </a:lnTo>
                <a:lnTo>
                  <a:pt x="4658079" y="5249958"/>
                </a:lnTo>
                <a:cubicBezTo>
                  <a:pt x="4324280" y="5258279"/>
                  <a:pt x="2239352" y="5402254"/>
                  <a:pt x="1585796" y="5441796"/>
                </a:cubicBezTo>
                <a:lnTo>
                  <a:pt x="354942" y="5511980"/>
                </a:lnTo>
                <a:lnTo>
                  <a:pt x="324060" y="5493872"/>
                </a:lnTo>
                <a:cubicBezTo>
                  <a:pt x="323429" y="5483384"/>
                  <a:pt x="322799" y="5472898"/>
                  <a:pt x="322168" y="5462410"/>
                </a:cubicBezTo>
                <a:lnTo>
                  <a:pt x="318997" y="5461072"/>
                </a:lnTo>
                <a:cubicBezTo>
                  <a:pt x="316953" y="5427068"/>
                  <a:pt x="312208" y="5299794"/>
                  <a:pt x="309902" y="5258387"/>
                </a:cubicBezTo>
                <a:cubicBezTo>
                  <a:pt x="308322" y="5243134"/>
                  <a:pt x="306741" y="5227879"/>
                  <a:pt x="305160" y="5212626"/>
                </a:cubicBezTo>
                <a:cubicBezTo>
                  <a:pt x="304863" y="5207747"/>
                  <a:pt x="304750" y="5197253"/>
                  <a:pt x="304998" y="5184240"/>
                </a:cubicBezTo>
                <a:lnTo>
                  <a:pt x="305192" y="5180045"/>
                </a:lnTo>
                <a:lnTo>
                  <a:pt x="291399" y="4950639"/>
                </a:lnTo>
                <a:lnTo>
                  <a:pt x="289095" y="4946087"/>
                </a:lnTo>
                <a:cubicBezTo>
                  <a:pt x="287624" y="4921632"/>
                  <a:pt x="284034" y="4827709"/>
                  <a:pt x="282579" y="4803906"/>
                </a:cubicBezTo>
                <a:lnTo>
                  <a:pt x="280362" y="4803270"/>
                </a:lnTo>
                <a:cubicBezTo>
                  <a:pt x="278157" y="4797186"/>
                  <a:pt x="274462" y="4790265"/>
                  <a:pt x="271963" y="4768156"/>
                </a:cubicBezTo>
                <a:cubicBezTo>
                  <a:pt x="279804" y="4739984"/>
                  <a:pt x="254660" y="4705685"/>
                  <a:pt x="265374" y="4670611"/>
                </a:cubicBezTo>
                <a:cubicBezTo>
                  <a:pt x="267713" y="4657902"/>
                  <a:pt x="265149" y="4619731"/>
                  <a:pt x="258696" y="4613226"/>
                </a:cubicBezTo>
                <a:cubicBezTo>
                  <a:pt x="256932" y="4605414"/>
                  <a:pt x="258542" y="4595862"/>
                  <a:pt x="251863" y="4592962"/>
                </a:cubicBezTo>
                <a:cubicBezTo>
                  <a:pt x="247103" y="4576265"/>
                  <a:pt x="235119" y="4534559"/>
                  <a:pt x="230138" y="4513049"/>
                </a:cubicBezTo>
                <a:lnTo>
                  <a:pt x="221978" y="4463901"/>
                </a:lnTo>
                <a:cubicBezTo>
                  <a:pt x="220971" y="4452833"/>
                  <a:pt x="219966" y="4441765"/>
                  <a:pt x="218959" y="4430697"/>
                </a:cubicBezTo>
                <a:cubicBezTo>
                  <a:pt x="219211" y="4417629"/>
                  <a:pt x="223365" y="4393610"/>
                  <a:pt x="223492" y="4385495"/>
                </a:cubicBezTo>
                <a:cubicBezTo>
                  <a:pt x="222148" y="4384648"/>
                  <a:pt x="220873" y="4383474"/>
                  <a:pt x="219714" y="4382005"/>
                </a:cubicBezTo>
                <a:lnTo>
                  <a:pt x="215333" y="4369732"/>
                </a:lnTo>
                <a:lnTo>
                  <a:pt x="223429" y="4308087"/>
                </a:lnTo>
                <a:lnTo>
                  <a:pt x="225930" y="4234242"/>
                </a:lnTo>
                <a:lnTo>
                  <a:pt x="229617" y="4222870"/>
                </a:lnTo>
                <a:cubicBezTo>
                  <a:pt x="232866" y="4197247"/>
                  <a:pt x="226048" y="4167037"/>
                  <a:pt x="235897" y="4150202"/>
                </a:cubicBezTo>
                <a:cubicBezTo>
                  <a:pt x="232944" y="4125870"/>
                  <a:pt x="229992" y="4101537"/>
                  <a:pt x="227040" y="4077205"/>
                </a:cubicBezTo>
                <a:cubicBezTo>
                  <a:pt x="242235" y="4078669"/>
                  <a:pt x="233041" y="4050691"/>
                  <a:pt x="234640" y="4041483"/>
                </a:cubicBezTo>
                <a:lnTo>
                  <a:pt x="236720" y="4041112"/>
                </a:lnTo>
                <a:lnTo>
                  <a:pt x="227659" y="3890411"/>
                </a:lnTo>
                <a:lnTo>
                  <a:pt x="216010" y="3867677"/>
                </a:lnTo>
                <a:cubicBezTo>
                  <a:pt x="213290" y="3851293"/>
                  <a:pt x="210569" y="3834910"/>
                  <a:pt x="207849" y="3818526"/>
                </a:cubicBezTo>
                <a:cubicBezTo>
                  <a:pt x="206741" y="3797268"/>
                  <a:pt x="209741" y="3753771"/>
                  <a:pt x="209364" y="3740122"/>
                </a:cubicBezTo>
                <a:cubicBezTo>
                  <a:pt x="208019" y="3739275"/>
                  <a:pt x="206745" y="3738099"/>
                  <a:pt x="205585" y="3736632"/>
                </a:cubicBezTo>
                <a:lnTo>
                  <a:pt x="201205" y="3724359"/>
                </a:lnTo>
                <a:lnTo>
                  <a:pt x="209301" y="3662712"/>
                </a:lnTo>
                <a:lnTo>
                  <a:pt x="210984" y="3613034"/>
                </a:lnTo>
                <a:cubicBezTo>
                  <a:pt x="179832" y="3090937"/>
                  <a:pt x="55434" y="1049860"/>
                  <a:pt x="22392" y="530128"/>
                </a:cubicBezTo>
                <a:lnTo>
                  <a:pt x="12734" y="494640"/>
                </a:lnTo>
                <a:cubicBezTo>
                  <a:pt x="5928" y="487549"/>
                  <a:pt x="7365" y="456177"/>
                  <a:pt x="6150" y="428183"/>
                </a:cubicBezTo>
                <a:cubicBezTo>
                  <a:pt x="4934" y="400189"/>
                  <a:pt x="4651" y="349621"/>
                  <a:pt x="5438" y="326674"/>
                </a:cubicBezTo>
                <a:lnTo>
                  <a:pt x="182" y="307928"/>
                </a:lnTo>
                <a:cubicBezTo>
                  <a:pt x="-1070" y="287304"/>
                  <a:pt x="4511" y="285325"/>
                  <a:pt x="6100" y="261583"/>
                </a:cubicBezTo>
                <a:close/>
              </a:path>
            </a:pathLst>
          </a:custGeom>
        </p:spPr>
      </p:pic>
      <p:sp>
        <p:nvSpPr>
          <p:cNvPr id="2" name="Title 1">
            <a:extLst>
              <a:ext uri="{FF2B5EF4-FFF2-40B4-BE49-F238E27FC236}">
                <a16:creationId xmlns:a16="http://schemas.microsoft.com/office/drawing/2014/main" id="{4F558BB0-6FF4-CDD9-F2D6-03D70C963539}"/>
              </a:ext>
            </a:extLst>
          </p:cNvPr>
          <p:cNvSpPr>
            <a:spLocks noGrp="1"/>
          </p:cNvSpPr>
          <p:nvPr>
            <p:ph type="title"/>
          </p:nvPr>
        </p:nvSpPr>
        <p:spPr>
          <a:xfrm>
            <a:off x="3971110" y="721744"/>
            <a:ext cx="7439854" cy="1706582"/>
          </a:xfrm>
        </p:spPr>
        <p:txBody>
          <a:bodyPr anchor="ctr">
            <a:normAutofit/>
          </a:bodyPr>
          <a:lstStyle/>
          <a:p>
            <a:pPr>
              <a:lnSpc>
                <a:spcPct val="110000"/>
              </a:lnSpc>
            </a:pPr>
            <a:r>
              <a:rPr lang="en-US" sz="3400" i="0" dirty="0">
                <a:latin typeface="Consolas"/>
              </a:rPr>
              <a:t>Hadith 2: To the right, then to the right.</a:t>
            </a:r>
            <a:r>
              <a:rPr lang="ar-SA" sz="3400" i="0" dirty="0">
                <a:latin typeface="Consolas"/>
              </a:rPr>
              <a:t> إِلَى الْيَمِينِ فَإِلَى الْيَمِينِ</a:t>
            </a:r>
            <a:r>
              <a:rPr lang="en-US" sz="3400" i="0" dirty="0">
                <a:latin typeface="Consolas"/>
              </a:rPr>
              <a:t> </a:t>
            </a:r>
            <a:br>
              <a:rPr lang="en-US" sz="3400" i="0" dirty="0">
                <a:latin typeface="Consolas"/>
              </a:rPr>
            </a:br>
            <a:r>
              <a:rPr lang="en-US" sz="2000" i="0" dirty="0">
                <a:latin typeface="Consolas"/>
              </a:rPr>
              <a:t> (Muslim/Bukhari)</a:t>
            </a:r>
            <a:endParaRPr lang="en-US" sz="3400" dirty="0"/>
          </a:p>
        </p:txBody>
      </p:sp>
      <p:sp>
        <p:nvSpPr>
          <p:cNvPr id="3" name="Content Placeholder 2">
            <a:extLst>
              <a:ext uri="{FF2B5EF4-FFF2-40B4-BE49-F238E27FC236}">
                <a16:creationId xmlns:a16="http://schemas.microsoft.com/office/drawing/2014/main" id="{DE9F6A00-372C-5282-24BE-BF76E39EB443}"/>
              </a:ext>
            </a:extLst>
          </p:cNvPr>
          <p:cNvSpPr>
            <a:spLocks noGrp="1"/>
          </p:cNvSpPr>
          <p:nvPr>
            <p:ph idx="1"/>
          </p:nvPr>
        </p:nvSpPr>
        <p:spPr>
          <a:xfrm>
            <a:off x="5381897" y="2810013"/>
            <a:ext cx="6010004" cy="3514587"/>
          </a:xfrm>
        </p:spPr>
        <p:txBody>
          <a:bodyPr vert="horz" lIns="91440" tIns="45720" rIns="91440" bIns="45720" rtlCol="0" anchor="ctr">
            <a:normAutofit lnSpcReduction="10000"/>
          </a:bodyPr>
          <a:lstStyle/>
          <a:p>
            <a:r>
              <a:rPr lang="en-US" dirty="0">
                <a:ea typeface="+mn-lt"/>
                <a:cs typeface="+mn-lt"/>
              </a:rPr>
              <a:t>• Context: One Sahabi had some Sheep’s milk mixed with water, and Prophet  </a:t>
            </a:r>
            <a:r>
              <a:rPr lang="en-US" dirty="0" err="1">
                <a:ea typeface="+mn-lt"/>
                <a:cs typeface="+mn-lt"/>
              </a:rPr>
              <a:t>صلى</a:t>
            </a:r>
            <a:r>
              <a:rPr lang="en-US" dirty="0">
                <a:ea typeface="+mn-lt"/>
                <a:cs typeface="+mn-lt"/>
              </a:rPr>
              <a:t> </a:t>
            </a:r>
            <a:r>
              <a:rPr lang="en-US" dirty="0" err="1">
                <a:ea typeface="+mn-lt"/>
                <a:cs typeface="+mn-lt"/>
              </a:rPr>
              <a:t>الله</a:t>
            </a:r>
            <a:r>
              <a:rPr lang="en-US" dirty="0">
                <a:ea typeface="+mn-lt"/>
                <a:cs typeface="+mn-lt"/>
              </a:rPr>
              <a:t> </a:t>
            </a:r>
            <a:r>
              <a:rPr lang="en-US" dirty="0" err="1">
                <a:ea typeface="+mn-lt"/>
                <a:cs typeface="+mn-lt"/>
              </a:rPr>
              <a:t>عليه</a:t>
            </a:r>
            <a:r>
              <a:rPr lang="en-US" dirty="0">
                <a:ea typeface="+mn-lt"/>
                <a:cs typeface="+mn-lt"/>
              </a:rPr>
              <a:t> وسلم drank from it.</a:t>
            </a:r>
          </a:p>
          <a:p>
            <a:r>
              <a:rPr lang="en-US" dirty="0">
                <a:ea typeface="+mn-lt"/>
                <a:cs typeface="+mn-lt"/>
              </a:rPr>
              <a:t> Abu Bakr was on his left; Bedouin was on his right. Prophet SAW gave it to Bedouin saying the above hadith (right side) to clarify what he was doing. </a:t>
            </a:r>
          </a:p>
          <a:p>
            <a:r>
              <a:rPr lang="en-US" dirty="0">
                <a:ea typeface="+mn-lt"/>
                <a:cs typeface="+mn-lt"/>
              </a:rPr>
              <a:t>We know that the Most superior after the prophets is Abu Bakr RA but still gave it to his right! </a:t>
            </a:r>
          </a:p>
          <a:p>
            <a:r>
              <a:rPr lang="en-US" dirty="0">
                <a:ea typeface="+mn-lt"/>
                <a:cs typeface="+mn-lt"/>
              </a:rPr>
              <a:t>• Explanation: </a:t>
            </a:r>
            <a:r>
              <a:rPr lang="en-US" dirty="0" err="1">
                <a:ea typeface="+mn-lt"/>
                <a:cs typeface="+mn-lt"/>
              </a:rPr>
              <a:t>tayaamum</a:t>
            </a:r>
            <a:r>
              <a:rPr lang="en-US" dirty="0">
                <a:ea typeface="+mn-lt"/>
                <a:cs typeface="+mn-lt"/>
              </a:rPr>
              <a:t> (beginning with the right) is of the Sunnah, mustahabb </a:t>
            </a:r>
          </a:p>
          <a:p>
            <a:endParaRPr lang="en-US" dirty="0"/>
          </a:p>
        </p:txBody>
      </p:sp>
    </p:spTree>
    <p:extLst>
      <p:ext uri="{BB962C8B-B14F-4D97-AF65-F5344CB8AC3E}">
        <p14:creationId xmlns:p14="http://schemas.microsoft.com/office/powerpoint/2010/main" val="226339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63C045B-C844-4CDB-A715-E47B643EC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0" name="Freeform: Shape 19">
            <a:extLst>
              <a:ext uri="{FF2B5EF4-FFF2-40B4-BE49-F238E27FC236}">
                <a16:creationId xmlns:a16="http://schemas.microsoft.com/office/drawing/2014/main" id="{4A7DBD4D-598C-4A3D-BDE8-9C9057DE3C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973336" y="0"/>
            <a:ext cx="4218665" cy="6857999"/>
          </a:xfrm>
          <a:custGeom>
            <a:avLst/>
            <a:gdLst>
              <a:gd name="connsiteX0" fmla="*/ 11046 w 4218665"/>
              <a:gd name="connsiteY0" fmla="*/ 0 h 6857915"/>
              <a:gd name="connsiteX1" fmla="*/ 4218665 w 4218665"/>
              <a:gd name="connsiteY1" fmla="*/ 0 h 6857915"/>
              <a:gd name="connsiteX2" fmla="*/ 4218665 w 4218665"/>
              <a:gd name="connsiteY2" fmla="*/ 6857915 h 6857915"/>
              <a:gd name="connsiteX3" fmla="*/ 71164 w 4218665"/>
              <a:gd name="connsiteY3" fmla="*/ 6857735 h 6857915"/>
              <a:gd name="connsiteX4" fmla="*/ 116714 w 4218665"/>
              <a:gd name="connsiteY4" fmla="*/ 6737706 h 6857915"/>
              <a:gd name="connsiteX5" fmla="*/ 133200 w 4218665"/>
              <a:gd name="connsiteY5" fmla="*/ 6686827 h 6857915"/>
              <a:gd name="connsiteX6" fmla="*/ 144166 w 4218665"/>
              <a:gd name="connsiteY6" fmla="*/ 6633777 h 6857915"/>
              <a:gd name="connsiteX7" fmla="*/ 213156 w 4218665"/>
              <a:gd name="connsiteY7" fmla="*/ 6492130 h 6857915"/>
              <a:gd name="connsiteX8" fmla="*/ 228014 w 4218665"/>
              <a:gd name="connsiteY8" fmla="*/ 6431610 h 6857915"/>
              <a:gd name="connsiteX9" fmla="*/ 245858 w 4218665"/>
              <a:gd name="connsiteY9" fmla="*/ 6294334 h 6857915"/>
              <a:gd name="connsiteX10" fmla="*/ 234279 w 4218665"/>
              <a:gd name="connsiteY10" fmla="*/ 6231403 h 6857915"/>
              <a:gd name="connsiteX11" fmla="*/ 227324 w 4218665"/>
              <a:gd name="connsiteY11" fmla="*/ 6202459 h 6857915"/>
              <a:gd name="connsiteX12" fmla="*/ 226186 w 4218665"/>
              <a:gd name="connsiteY12" fmla="*/ 6153037 h 6857915"/>
              <a:gd name="connsiteX13" fmla="*/ 233370 w 4218665"/>
              <a:gd name="connsiteY13" fmla="*/ 5905303 h 6857915"/>
              <a:gd name="connsiteX14" fmla="*/ 326376 w 4218665"/>
              <a:gd name="connsiteY14" fmla="*/ 5449031 h 6857915"/>
              <a:gd name="connsiteX15" fmla="*/ 361308 w 4218665"/>
              <a:gd name="connsiteY15" fmla="*/ 5341916 h 6857915"/>
              <a:gd name="connsiteX16" fmla="*/ 397659 w 4218665"/>
              <a:gd name="connsiteY16" fmla="*/ 5264214 h 6857915"/>
              <a:gd name="connsiteX17" fmla="*/ 403493 w 4218665"/>
              <a:gd name="connsiteY17" fmla="*/ 5225268 h 6857915"/>
              <a:gd name="connsiteX18" fmla="*/ 411336 w 4218665"/>
              <a:gd name="connsiteY18" fmla="*/ 5159961 h 6857915"/>
              <a:gd name="connsiteX19" fmla="*/ 414756 w 4218665"/>
              <a:gd name="connsiteY19" fmla="*/ 5125185 h 6857915"/>
              <a:gd name="connsiteX20" fmla="*/ 428824 w 4218665"/>
              <a:gd name="connsiteY20" fmla="*/ 4993030 h 6857915"/>
              <a:gd name="connsiteX21" fmla="*/ 435368 w 4218665"/>
              <a:gd name="connsiteY21" fmla="*/ 4946844 h 6857915"/>
              <a:gd name="connsiteX22" fmla="*/ 446032 w 4218665"/>
              <a:gd name="connsiteY22" fmla="*/ 4858827 h 6857915"/>
              <a:gd name="connsiteX23" fmla="*/ 451623 w 4218665"/>
              <a:gd name="connsiteY23" fmla="*/ 4808488 h 6857915"/>
              <a:gd name="connsiteX24" fmla="*/ 443062 w 4218665"/>
              <a:gd name="connsiteY24" fmla="*/ 4375228 h 6857915"/>
              <a:gd name="connsiteX25" fmla="*/ 424738 w 4218665"/>
              <a:gd name="connsiteY25" fmla="*/ 4214165 h 6857915"/>
              <a:gd name="connsiteX26" fmla="*/ 418442 w 4218665"/>
              <a:gd name="connsiteY26" fmla="*/ 3872886 h 6857915"/>
              <a:gd name="connsiteX27" fmla="*/ 438586 w 4218665"/>
              <a:gd name="connsiteY27" fmla="*/ 3738082 h 6857915"/>
              <a:gd name="connsiteX28" fmla="*/ 445545 w 4218665"/>
              <a:gd name="connsiteY28" fmla="*/ 3673397 h 6857915"/>
              <a:gd name="connsiteX29" fmla="*/ 444878 w 4218665"/>
              <a:gd name="connsiteY29" fmla="*/ 3637109 h 6857915"/>
              <a:gd name="connsiteX30" fmla="*/ 448138 w 4218665"/>
              <a:gd name="connsiteY30" fmla="*/ 3536883 h 6857915"/>
              <a:gd name="connsiteX31" fmla="*/ 468435 w 4218665"/>
              <a:gd name="connsiteY31" fmla="*/ 3295862 h 6857915"/>
              <a:gd name="connsiteX32" fmla="*/ 451885 w 4218665"/>
              <a:gd name="connsiteY32" fmla="*/ 3158586 h 6857915"/>
              <a:gd name="connsiteX33" fmla="*/ 414837 w 4218665"/>
              <a:gd name="connsiteY33" fmla="*/ 3072935 h 6857915"/>
              <a:gd name="connsiteX34" fmla="*/ 391324 w 4218665"/>
              <a:gd name="connsiteY34" fmla="*/ 2958185 h 6857915"/>
              <a:gd name="connsiteX35" fmla="*/ 350864 w 4218665"/>
              <a:gd name="connsiteY35" fmla="*/ 2843952 h 6857915"/>
              <a:gd name="connsiteX36" fmla="*/ 288592 w 4218665"/>
              <a:gd name="connsiteY36" fmla="*/ 2554718 h 6857915"/>
              <a:gd name="connsiteX37" fmla="*/ 260952 w 4218665"/>
              <a:gd name="connsiteY37" fmla="*/ 2447068 h 6857915"/>
              <a:gd name="connsiteX38" fmla="*/ 264807 w 4218665"/>
              <a:gd name="connsiteY38" fmla="*/ 2423438 h 6857915"/>
              <a:gd name="connsiteX39" fmla="*/ 234340 w 4218665"/>
              <a:gd name="connsiteY39" fmla="*/ 2261920 h 6857915"/>
              <a:gd name="connsiteX40" fmla="*/ 209813 w 4218665"/>
              <a:gd name="connsiteY40" fmla="*/ 2155135 h 6857915"/>
              <a:gd name="connsiteX41" fmla="*/ 207406 w 4218665"/>
              <a:gd name="connsiteY41" fmla="*/ 2118008 h 6857915"/>
              <a:gd name="connsiteX42" fmla="*/ 208346 w 4218665"/>
              <a:gd name="connsiteY42" fmla="*/ 2050531 h 6857915"/>
              <a:gd name="connsiteX43" fmla="*/ 116798 w 4218665"/>
              <a:gd name="connsiteY43" fmla="*/ 1732919 h 6857915"/>
              <a:gd name="connsiteX44" fmla="*/ 89745 w 4218665"/>
              <a:gd name="connsiteY44" fmla="*/ 1615777 h 6857915"/>
              <a:gd name="connsiteX45" fmla="*/ 86352 w 4218665"/>
              <a:gd name="connsiteY45" fmla="*/ 1525631 h 6857915"/>
              <a:gd name="connsiteX46" fmla="*/ 77071 w 4218665"/>
              <a:gd name="connsiteY46" fmla="*/ 1477995 h 6857915"/>
              <a:gd name="connsiteX47" fmla="*/ 71759 w 4218665"/>
              <a:gd name="connsiteY47" fmla="*/ 1307086 h 6857915"/>
              <a:gd name="connsiteX48" fmla="*/ 77321 w 4218665"/>
              <a:gd name="connsiteY48" fmla="*/ 1168288 h 6857915"/>
              <a:gd name="connsiteX49" fmla="*/ 578 w 4218665"/>
              <a:gd name="connsiteY49" fmla="*/ 716778 h 6857915"/>
              <a:gd name="connsiteX50" fmla="*/ 2583 w 4218665"/>
              <a:gd name="connsiteY50" fmla="*/ 657363 h 6857915"/>
              <a:gd name="connsiteX51" fmla="*/ 24212 w 4218665"/>
              <a:gd name="connsiteY51" fmla="*/ 393828 h 6857915"/>
              <a:gd name="connsiteX52" fmla="*/ 38624 w 4218665"/>
              <a:gd name="connsiteY52" fmla="*/ 236673 h 6857915"/>
              <a:gd name="connsiteX53" fmla="*/ 37718 w 4218665"/>
              <a:gd name="connsiteY53" fmla="*/ 144983 h 6857915"/>
              <a:gd name="connsiteX54" fmla="*/ 28516 w 4218665"/>
              <a:gd name="connsiteY54" fmla="*/ 33857 h 68579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4218665" h="6857915">
                <a:moveTo>
                  <a:pt x="11046" y="0"/>
                </a:moveTo>
                <a:lnTo>
                  <a:pt x="4218665" y="0"/>
                </a:lnTo>
                <a:lnTo>
                  <a:pt x="4218665" y="6857915"/>
                </a:lnTo>
                <a:lnTo>
                  <a:pt x="71164" y="6857735"/>
                </a:lnTo>
                <a:cubicBezTo>
                  <a:pt x="109431" y="6789493"/>
                  <a:pt x="106374" y="6766191"/>
                  <a:pt x="116714" y="6737706"/>
                </a:cubicBezTo>
                <a:cubicBezTo>
                  <a:pt x="122434" y="6708183"/>
                  <a:pt x="130372" y="6708238"/>
                  <a:pt x="133200" y="6686827"/>
                </a:cubicBezTo>
                <a:cubicBezTo>
                  <a:pt x="137776" y="6669506"/>
                  <a:pt x="130840" y="6666226"/>
                  <a:pt x="144166" y="6633777"/>
                </a:cubicBezTo>
                <a:cubicBezTo>
                  <a:pt x="169067" y="6560846"/>
                  <a:pt x="197253" y="6530190"/>
                  <a:pt x="213156" y="6492130"/>
                </a:cubicBezTo>
                <a:cubicBezTo>
                  <a:pt x="214372" y="6486906"/>
                  <a:pt x="224874" y="6432771"/>
                  <a:pt x="228014" y="6431610"/>
                </a:cubicBezTo>
                <a:cubicBezTo>
                  <a:pt x="233465" y="6398644"/>
                  <a:pt x="244814" y="6327702"/>
                  <a:pt x="245858" y="6294334"/>
                </a:cubicBezTo>
                <a:cubicBezTo>
                  <a:pt x="244966" y="6280685"/>
                  <a:pt x="236210" y="6244334"/>
                  <a:pt x="234279" y="6231403"/>
                </a:cubicBezTo>
                <a:lnTo>
                  <a:pt x="227324" y="6202459"/>
                </a:lnTo>
                <a:cubicBezTo>
                  <a:pt x="226169" y="6196814"/>
                  <a:pt x="229314" y="6158095"/>
                  <a:pt x="226186" y="6153037"/>
                </a:cubicBezTo>
                <a:cubicBezTo>
                  <a:pt x="245715" y="5948729"/>
                  <a:pt x="206808" y="6172289"/>
                  <a:pt x="233370" y="5905303"/>
                </a:cubicBezTo>
                <a:cubicBezTo>
                  <a:pt x="259932" y="5638317"/>
                  <a:pt x="305053" y="5542929"/>
                  <a:pt x="326376" y="5449031"/>
                </a:cubicBezTo>
                <a:cubicBezTo>
                  <a:pt x="356890" y="5399411"/>
                  <a:pt x="349428" y="5372719"/>
                  <a:pt x="361308" y="5341916"/>
                </a:cubicBezTo>
                <a:cubicBezTo>
                  <a:pt x="371433" y="5319908"/>
                  <a:pt x="387277" y="5282101"/>
                  <a:pt x="397659" y="5264214"/>
                </a:cubicBezTo>
                <a:cubicBezTo>
                  <a:pt x="406233" y="5246757"/>
                  <a:pt x="398886" y="5238662"/>
                  <a:pt x="403493" y="5225268"/>
                </a:cubicBezTo>
                <a:lnTo>
                  <a:pt x="411336" y="5159961"/>
                </a:lnTo>
                <a:lnTo>
                  <a:pt x="414756" y="5125185"/>
                </a:lnTo>
                <a:cubicBezTo>
                  <a:pt x="444797" y="5064389"/>
                  <a:pt x="425389" y="5022753"/>
                  <a:pt x="428824" y="4993030"/>
                </a:cubicBezTo>
                <a:lnTo>
                  <a:pt x="435368" y="4946844"/>
                </a:lnTo>
                <a:lnTo>
                  <a:pt x="446032" y="4858827"/>
                </a:lnTo>
                <a:lnTo>
                  <a:pt x="451623" y="4808488"/>
                </a:lnTo>
                <a:cubicBezTo>
                  <a:pt x="473322" y="4590918"/>
                  <a:pt x="430281" y="4537272"/>
                  <a:pt x="443062" y="4375228"/>
                </a:cubicBezTo>
                <a:cubicBezTo>
                  <a:pt x="440836" y="4334791"/>
                  <a:pt x="430577" y="4270639"/>
                  <a:pt x="424738" y="4214165"/>
                </a:cubicBezTo>
                <a:cubicBezTo>
                  <a:pt x="435432" y="4102539"/>
                  <a:pt x="386542" y="4101885"/>
                  <a:pt x="418442" y="3872886"/>
                </a:cubicBezTo>
                <a:cubicBezTo>
                  <a:pt x="422478" y="3826908"/>
                  <a:pt x="439002" y="3804305"/>
                  <a:pt x="438586" y="3738082"/>
                </a:cubicBezTo>
                <a:cubicBezTo>
                  <a:pt x="426623" y="3716230"/>
                  <a:pt x="441961" y="3707883"/>
                  <a:pt x="445545" y="3673397"/>
                </a:cubicBezTo>
                <a:cubicBezTo>
                  <a:pt x="451012" y="3659407"/>
                  <a:pt x="437702" y="3649813"/>
                  <a:pt x="444878" y="3637109"/>
                </a:cubicBezTo>
                <a:cubicBezTo>
                  <a:pt x="438375" y="3605834"/>
                  <a:pt x="447598" y="3573837"/>
                  <a:pt x="448138" y="3536883"/>
                </a:cubicBezTo>
                <a:cubicBezTo>
                  <a:pt x="447435" y="3353802"/>
                  <a:pt x="467811" y="3358911"/>
                  <a:pt x="468435" y="3295862"/>
                </a:cubicBezTo>
                <a:cubicBezTo>
                  <a:pt x="467870" y="3249684"/>
                  <a:pt x="458526" y="3189169"/>
                  <a:pt x="451885" y="3158586"/>
                </a:cubicBezTo>
                <a:lnTo>
                  <a:pt x="414837" y="3072935"/>
                </a:lnTo>
                <a:cubicBezTo>
                  <a:pt x="427091" y="3016612"/>
                  <a:pt x="398751" y="3011906"/>
                  <a:pt x="391324" y="2958185"/>
                </a:cubicBezTo>
                <a:cubicBezTo>
                  <a:pt x="376477" y="2895670"/>
                  <a:pt x="370613" y="2913847"/>
                  <a:pt x="350864" y="2843952"/>
                </a:cubicBezTo>
                <a:cubicBezTo>
                  <a:pt x="311787" y="2799104"/>
                  <a:pt x="314348" y="2611979"/>
                  <a:pt x="288592" y="2554718"/>
                </a:cubicBezTo>
                <a:cubicBezTo>
                  <a:pt x="275923" y="2502065"/>
                  <a:pt x="267618" y="2468551"/>
                  <a:pt x="260952" y="2447068"/>
                </a:cubicBezTo>
                <a:cubicBezTo>
                  <a:pt x="261590" y="2440064"/>
                  <a:pt x="262954" y="2430607"/>
                  <a:pt x="264807" y="2423438"/>
                </a:cubicBezTo>
                <a:cubicBezTo>
                  <a:pt x="256967" y="2329118"/>
                  <a:pt x="244496" y="2315759"/>
                  <a:pt x="234340" y="2261920"/>
                </a:cubicBezTo>
                <a:cubicBezTo>
                  <a:pt x="225174" y="2217203"/>
                  <a:pt x="214302" y="2179120"/>
                  <a:pt x="209813" y="2155135"/>
                </a:cubicBezTo>
                <a:cubicBezTo>
                  <a:pt x="219257" y="2141929"/>
                  <a:pt x="192674" y="2121310"/>
                  <a:pt x="207406" y="2118008"/>
                </a:cubicBezTo>
                <a:cubicBezTo>
                  <a:pt x="212119" y="2086447"/>
                  <a:pt x="207796" y="2072196"/>
                  <a:pt x="208346" y="2050531"/>
                </a:cubicBezTo>
                <a:cubicBezTo>
                  <a:pt x="185847" y="1910256"/>
                  <a:pt x="131633" y="1894155"/>
                  <a:pt x="116798" y="1732919"/>
                </a:cubicBezTo>
                <a:cubicBezTo>
                  <a:pt x="98051" y="1665766"/>
                  <a:pt x="97286" y="1643984"/>
                  <a:pt x="89745" y="1615777"/>
                </a:cubicBezTo>
                <a:cubicBezTo>
                  <a:pt x="82731" y="1591298"/>
                  <a:pt x="92910" y="1544014"/>
                  <a:pt x="86352" y="1525631"/>
                </a:cubicBezTo>
                <a:cubicBezTo>
                  <a:pt x="84241" y="1502667"/>
                  <a:pt x="78348" y="1509646"/>
                  <a:pt x="77071" y="1477995"/>
                </a:cubicBezTo>
                <a:cubicBezTo>
                  <a:pt x="84050" y="1404274"/>
                  <a:pt x="71718" y="1358704"/>
                  <a:pt x="71759" y="1307086"/>
                </a:cubicBezTo>
                <a:cubicBezTo>
                  <a:pt x="80942" y="1258551"/>
                  <a:pt x="68352" y="1217137"/>
                  <a:pt x="77321" y="1168288"/>
                </a:cubicBezTo>
                <a:cubicBezTo>
                  <a:pt x="64225" y="901651"/>
                  <a:pt x="-7106" y="869148"/>
                  <a:pt x="578" y="716778"/>
                </a:cubicBezTo>
                <a:cubicBezTo>
                  <a:pt x="-398" y="685981"/>
                  <a:pt x="3559" y="688160"/>
                  <a:pt x="2583" y="657363"/>
                </a:cubicBezTo>
                <a:cubicBezTo>
                  <a:pt x="-9508" y="622139"/>
                  <a:pt x="28479" y="566671"/>
                  <a:pt x="24212" y="393828"/>
                </a:cubicBezTo>
                <a:cubicBezTo>
                  <a:pt x="10892" y="358429"/>
                  <a:pt x="28976" y="247710"/>
                  <a:pt x="38624" y="236673"/>
                </a:cubicBezTo>
                <a:cubicBezTo>
                  <a:pt x="42046" y="190527"/>
                  <a:pt x="40051" y="179672"/>
                  <a:pt x="37718" y="144983"/>
                </a:cubicBezTo>
                <a:cubicBezTo>
                  <a:pt x="25276" y="119338"/>
                  <a:pt x="29513" y="69086"/>
                  <a:pt x="28516" y="33857"/>
                </a:cubicBezTo>
                <a:close/>
              </a:path>
            </a:pathLst>
          </a:custGeom>
          <a:blipFill>
            <a:blip r:embed="rId2"/>
            <a:tile tx="0" ty="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2" name="Rectangle 21">
            <a:extLst>
              <a:ext uri="{FF2B5EF4-FFF2-40B4-BE49-F238E27FC236}">
                <a16:creationId xmlns:a16="http://schemas.microsoft.com/office/drawing/2014/main" id="{8E2C6C03-8CC9-4434-829A-BDB12F6336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14261">
            <a:off x="7296774" y="2819101"/>
            <a:ext cx="4216788" cy="3269182"/>
          </a:xfrm>
          <a:prstGeom prst="rect">
            <a:avLst/>
          </a:prstGeom>
          <a:solidFill>
            <a:srgbClr val="EFEEE9"/>
          </a:solidFill>
          <a:ln>
            <a:noFill/>
          </a:ln>
          <a:effectLst>
            <a:outerShdw blurRad="508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2" name="Title 1">
            <a:extLst>
              <a:ext uri="{FF2B5EF4-FFF2-40B4-BE49-F238E27FC236}">
                <a16:creationId xmlns:a16="http://schemas.microsoft.com/office/drawing/2014/main" id="{F84E481D-9D42-AFA3-16C8-1BE8924E77F0}"/>
              </a:ext>
            </a:extLst>
          </p:cNvPr>
          <p:cNvSpPr>
            <a:spLocks noGrp="1"/>
          </p:cNvSpPr>
          <p:nvPr>
            <p:ph type="title"/>
          </p:nvPr>
        </p:nvSpPr>
        <p:spPr>
          <a:xfrm>
            <a:off x="1219200" y="1162594"/>
            <a:ext cx="9753600" cy="762446"/>
          </a:xfrm>
        </p:spPr>
        <p:txBody>
          <a:bodyPr anchor="ctr">
            <a:normAutofit/>
          </a:bodyPr>
          <a:lstStyle/>
          <a:p>
            <a:r>
              <a:rPr lang="en-GB" dirty="0"/>
              <a:t>Hadith 2: </a:t>
            </a:r>
          </a:p>
        </p:txBody>
      </p:sp>
      <p:sp>
        <p:nvSpPr>
          <p:cNvPr id="3" name="Content Placeholder 2">
            <a:extLst>
              <a:ext uri="{FF2B5EF4-FFF2-40B4-BE49-F238E27FC236}">
                <a16:creationId xmlns:a16="http://schemas.microsoft.com/office/drawing/2014/main" id="{0C9C6279-A7AF-E2FE-81ED-DCBCE3D62593}"/>
              </a:ext>
            </a:extLst>
          </p:cNvPr>
          <p:cNvSpPr>
            <a:spLocks noGrp="1"/>
          </p:cNvSpPr>
          <p:nvPr>
            <p:ph idx="1"/>
          </p:nvPr>
        </p:nvSpPr>
        <p:spPr>
          <a:xfrm>
            <a:off x="1219199" y="2208245"/>
            <a:ext cx="5424875" cy="4116355"/>
          </a:xfrm>
        </p:spPr>
        <p:txBody>
          <a:bodyPr anchor="ctr">
            <a:normAutofit lnSpcReduction="10000"/>
          </a:bodyPr>
          <a:lstStyle/>
          <a:p>
            <a:r>
              <a:rPr lang="en-US" dirty="0">
                <a:ea typeface="+mn-lt"/>
                <a:cs typeface="+mn-lt"/>
              </a:rPr>
              <a:t>Another Hadith: “Begin with the elders” How do we reconcile?: seating was not as such to pass to the right.</a:t>
            </a:r>
          </a:p>
          <a:p>
            <a:r>
              <a:rPr lang="en-US" dirty="0">
                <a:ea typeface="+mn-lt"/>
                <a:cs typeface="+mn-lt"/>
              </a:rPr>
              <a:t>It applies to water/food and any other items</a:t>
            </a:r>
          </a:p>
          <a:p>
            <a:r>
              <a:rPr lang="en-US" dirty="0">
                <a:ea typeface="+mn-lt"/>
                <a:cs typeface="+mn-lt"/>
              </a:rPr>
              <a:t>One time the prophet SAW asked a slave on his right permission to give it to others. But just be wary they are not put off by you asking.</a:t>
            </a:r>
          </a:p>
          <a:p>
            <a:r>
              <a:rPr lang="en-US" dirty="0">
                <a:ea typeface="+mn-lt"/>
                <a:cs typeface="+mn-lt"/>
              </a:rPr>
              <a:t>Sunnat will always take precedent over any thing else. Respect the sunnah by acting upon it. </a:t>
            </a:r>
          </a:p>
          <a:p>
            <a:r>
              <a:rPr lang="en-US" b="1" u="sng" dirty="0">
                <a:ea typeface="+mn-lt"/>
                <a:cs typeface="+mn-lt"/>
              </a:rPr>
              <a:t>Takeaway</a:t>
            </a:r>
            <a:r>
              <a:rPr lang="en-US" dirty="0">
                <a:ea typeface="+mn-lt"/>
                <a:cs typeface="+mn-lt"/>
              </a:rPr>
              <a:t>: Respecting (acting upon) the Sunnah is greater than respecting any person.</a:t>
            </a:r>
            <a:endParaRPr lang="en-US" dirty="0"/>
          </a:p>
          <a:p>
            <a:endParaRPr lang="en-GB" dirty="0"/>
          </a:p>
        </p:txBody>
      </p:sp>
      <p:pic>
        <p:nvPicPr>
          <p:cNvPr id="5" name="Picture 4" descr="Close-up of an oar in a lake">
            <a:extLst>
              <a:ext uri="{FF2B5EF4-FFF2-40B4-BE49-F238E27FC236}">
                <a16:creationId xmlns:a16="http://schemas.microsoft.com/office/drawing/2014/main" id="{69E99CAE-75D8-98B2-7544-861E1CA358A7}"/>
              </a:ext>
            </a:extLst>
          </p:cNvPr>
          <p:cNvPicPr>
            <a:picLocks noChangeAspect="1"/>
          </p:cNvPicPr>
          <p:nvPr/>
        </p:nvPicPr>
        <p:blipFill>
          <a:blip r:embed="rId3"/>
          <a:srcRect l="16597" r="-2" b="-2"/>
          <a:stretch/>
        </p:blipFill>
        <p:spPr>
          <a:xfrm rot="21434240">
            <a:off x="7322480" y="2778946"/>
            <a:ext cx="4174619" cy="3341048"/>
          </a:xfrm>
          <a:custGeom>
            <a:avLst/>
            <a:gdLst/>
            <a:ahLst/>
            <a:cxnLst/>
            <a:rect l="l" t="t" r="r" b="b"/>
            <a:pathLst>
              <a:path w="4174619" h="3341048">
                <a:moveTo>
                  <a:pt x="263915" y="55"/>
                </a:moveTo>
                <a:cubicBezTo>
                  <a:pt x="916293" y="51075"/>
                  <a:pt x="3505077" y="268202"/>
                  <a:pt x="4156848" y="326542"/>
                </a:cubicBezTo>
                <a:cubicBezTo>
                  <a:pt x="4167602" y="327489"/>
                  <a:pt x="4175500" y="338001"/>
                  <a:pt x="4174541" y="350095"/>
                </a:cubicBezTo>
                <a:lnTo>
                  <a:pt x="4172106" y="379918"/>
                </a:lnTo>
                <a:cubicBezTo>
                  <a:pt x="4172106" y="379919"/>
                  <a:pt x="4172107" y="379919"/>
                  <a:pt x="4172107" y="379920"/>
                </a:cubicBezTo>
                <a:lnTo>
                  <a:pt x="3931848" y="3323010"/>
                </a:lnTo>
                <a:cubicBezTo>
                  <a:pt x="3930957" y="3333469"/>
                  <a:pt x="3925182" y="3341513"/>
                  <a:pt x="3918907" y="3341028"/>
                </a:cubicBezTo>
                <a:cubicBezTo>
                  <a:pt x="3653621" y="3319372"/>
                  <a:pt x="3388335" y="3297714"/>
                  <a:pt x="3123049" y="3276058"/>
                </a:cubicBezTo>
                <a:cubicBezTo>
                  <a:pt x="3101264" y="3266357"/>
                  <a:pt x="3100410" y="3266376"/>
                  <a:pt x="3068328" y="3262389"/>
                </a:cubicBezTo>
                <a:cubicBezTo>
                  <a:pt x="3044712" y="3267971"/>
                  <a:pt x="3021313" y="3270901"/>
                  <a:pt x="2974250" y="3269228"/>
                </a:cubicBezTo>
                <a:lnTo>
                  <a:pt x="2917504" y="3260524"/>
                </a:lnTo>
                <a:cubicBezTo>
                  <a:pt x="2881229" y="3259213"/>
                  <a:pt x="2820644" y="3261258"/>
                  <a:pt x="2795414" y="3255506"/>
                </a:cubicBezTo>
                <a:cubicBezTo>
                  <a:pt x="2785047" y="3254376"/>
                  <a:pt x="2774680" y="3253246"/>
                  <a:pt x="2764313" y="3252115"/>
                </a:cubicBezTo>
                <a:lnTo>
                  <a:pt x="11074" y="3017709"/>
                </a:lnTo>
                <a:cubicBezTo>
                  <a:pt x="4822" y="3012915"/>
                  <a:pt x="3855" y="3011658"/>
                  <a:pt x="623" y="3004006"/>
                </a:cubicBezTo>
                <a:lnTo>
                  <a:pt x="0" y="2993338"/>
                </a:lnTo>
                <a:lnTo>
                  <a:pt x="242580" y="20422"/>
                </a:lnTo>
                <a:cubicBezTo>
                  <a:pt x="243601" y="8308"/>
                  <a:pt x="253132" y="-795"/>
                  <a:pt x="263915" y="55"/>
                </a:cubicBezTo>
                <a:close/>
              </a:path>
            </a:pathLst>
          </a:custGeom>
        </p:spPr>
      </p:pic>
    </p:spTree>
    <p:extLst>
      <p:ext uri="{BB962C8B-B14F-4D97-AF65-F5344CB8AC3E}">
        <p14:creationId xmlns:p14="http://schemas.microsoft.com/office/powerpoint/2010/main" val="49109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33CE96-7CBC-47F1-AA9E-1C0149040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1" name="Freeform: Shape 10">
            <a:extLst>
              <a:ext uri="{FF2B5EF4-FFF2-40B4-BE49-F238E27FC236}">
                <a16:creationId xmlns:a16="http://schemas.microsoft.com/office/drawing/2014/main" id="{6B1D699A-DF55-40A0-808D-D091417F0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flipV="1">
            <a:off x="0" y="829"/>
            <a:ext cx="9288370" cy="2276958"/>
          </a:xfrm>
          <a:custGeom>
            <a:avLst/>
            <a:gdLst>
              <a:gd name="connsiteX0" fmla="*/ 0 w 9288370"/>
              <a:gd name="connsiteY0" fmla="*/ 1858154 h 1858154"/>
              <a:gd name="connsiteX1" fmla="*/ 1049 w 9288370"/>
              <a:gd name="connsiteY1" fmla="*/ 1857909 h 1858154"/>
              <a:gd name="connsiteX2" fmla="*/ 370426 w 9288370"/>
              <a:gd name="connsiteY2" fmla="*/ 1702965 h 1858154"/>
              <a:gd name="connsiteX3" fmla="*/ 832307 w 9288370"/>
              <a:gd name="connsiteY3" fmla="*/ 1538702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0" fmla="*/ 0 w 9288370"/>
              <a:gd name="connsiteY0" fmla="*/ 1858154 h 1858154"/>
              <a:gd name="connsiteX1" fmla="*/ 1049 w 9288370"/>
              <a:gd name="connsiteY1" fmla="*/ 1857909 h 1858154"/>
              <a:gd name="connsiteX2" fmla="*/ 370426 w 9288370"/>
              <a:gd name="connsiteY2" fmla="*/ 1702965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657092 w 9288370"/>
              <a:gd name="connsiteY3" fmla="*/ 1582506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971617 w 9288370"/>
              <a:gd name="connsiteY4" fmla="*/ 1522494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 name="connsiteX0" fmla="*/ 0 w 9288370"/>
              <a:gd name="connsiteY0" fmla="*/ 1858154 h 1858154"/>
              <a:gd name="connsiteX1" fmla="*/ 1049 w 9288370"/>
              <a:gd name="connsiteY1" fmla="*/ 1857909 h 1858154"/>
              <a:gd name="connsiteX2" fmla="*/ 249966 w 9288370"/>
              <a:gd name="connsiteY2" fmla="*/ 1724867 h 1858154"/>
              <a:gd name="connsiteX3" fmla="*/ 558534 w 9288370"/>
              <a:gd name="connsiteY3" fmla="*/ 1637261 h 1858154"/>
              <a:gd name="connsiteX4" fmla="*/ 763550 w 9288370"/>
              <a:gd name="connsiteY4" fmla="*/ 1533445 h 1858154"/>
              <a:gd name="connsiteX5" fmla="*/ 1186668 w 9288370"/>
              <a:gd name="connsiteY5" fmla="*/ 1521861 h 1858154"/>
              <a:gd name="connsiteX6" fmla="*/ 1456865 w 9288370"/>
              <a:gd name="connsiteY6" fmla="*/ 1510292 h 1858154"/>
              <a:gd name="connsiteX7" fmla="*/ 1463005 w 9288370"/>
              <a:gd name="connsiteY7" fmla="*/ 1511279 h 1858154"/>
              <a:gd name="connsiteX8" fmla="*/ 1604999 w 9288370"/>
              <a:gd name="connsiteY8" fmla="*/ 1513599 h 1858154"/>
              <a:gd name="connsiteX9" fmla="*/ 1717911 w 9288370"/>
              <a:gd name="connsiteY9" fmla="*/ 1497764 h 1858154"/>
              <a:gd name="connsiteX10" fmla="*/ 1794234 w 9288370"/>
              <a:gd name="connsiteY10" fmla="*/ 1464331 h 1858154"/>
              <a:gd name="connsiteX11" fmla="*/ 2101780 w 9288370"/>
              <a:gd name="connsiteY11" fmla="*/ 1409907 h 1858154"/>
              <a:gd name="connsiteX12" fmla="*/ 2244830 w 9288370"/>
              <a:gd name="connsiteY12" fmla="*/ 1388540 h 1858154"/>
              <a:gd name="connsiteX13" fmla="*/ 2428648 w 9288370"/>
              <a:gd name="connsiteY13" fmla="*/ 1372736 h 1858154"/>
              <a:gd name="connsiteX14" fmla="*/ 2645882 w 9288370"/>
              <a:gd name="connsiteY14" fmla="*/ 1341971 h 1858154"/>
              <a:gd name="connsiteX15" fmla="*/ 2707413 w 9288370"/>
              <a:gd name="connsiteY15" fmla="*/ 1347156 h 1858154"/>
              <a:gd name="connsiteX16" fmla="*/ 2843134 w 9288370"/>
              <a:gd name="connsiteY16" fmla="*/ 1323561 h 1858154"/>
              <a:gd name="connsiteX17" fmla="*/ 2923804 w 9288370"/>
              <a:gd name="connsiteY17" fmla="*/ 1314224 h 1858154"/>
              <a:gd name="connsiteX18" fmla="*/ 2953618 w 9288370"/>
              <a:gd name="connsiteY18" fmla="*/ 1318186 h 1858154"/>
              <a:gd name="connsiteX19" fmla="*/ 2995816 w 9288370"/>
              <a:gd name="connsiteY19" fmla="*/ 1318670 h 1858154"/>
              <a:gd name="connsiteX20" fmla="*/ 3352700 w 9288370"/>
              <a:gd name="connsiteY20" fmla="*/ 1264183 h 1858154"/>
              <a:gd name="connsiteX21" fmla="*/ 3444611 w 9288370"/>
              <a:gd name="connsiteY21" fmla="*/ 1236739 h 1858154"/>
              <a:gd name="connsiteX22" fmla="*/ 3650072 w 9288370"/>
              <a:gd name="connsiteY22" fmla="*/ 1217421 h 1858154"/>
              <a:gd name="connsiteX23" fmla="*/ 3707853 w 9288370"/>
              <a:gd name="connsiteY23" fmla="*/ 1241722 h 1858154"/>
              <a:gd name="connsiteX24" fmla="*/ 3925616 w 9288370"/>
              <a:gd name="connsiteY24" fmla="*/ 1253751 h 1858154"/>
              <a:gd name="connsiteX25" fmla="*/ 3954387 w 9288370"/>
              <a:gd name="connsiteY25" fmla="*/ 1263789 h 1858154"/>
              <a:gd name="connsiteX26" fmla="*/ 3995849 w 9288370"/>
              <a:gd name="connsiteY26" fmla="*/ 1272939 h 1858154"/>
              <a:gd name="connsiteX27" fmla="*/ 4067546 w 9288370"/>
              <a:gd name="connsiteY27" fmla="*/ 1294697 h 1858154"/>
              <a:gd name="connsiteX28" fmla="*/ 4190310 w 9288370"/>
              <a:gd name="connsiteY28" fmla="*/ 1307786 h 1858154"/>
              <a:gd name="connsiteX29" fmla="*/ 4230008 w 9288370"/>
              <a:gd name="connsiteY29" fmla="*/ 1303546 h 1858154"/>
              <a:gd name="connsiteX30" fmla="*/ 4575478 w 9288370"/>
              <a:gd name="connsiteY30" fmla="*/ 1261726 h 1858154"/>
              <a:gd name="connsiteX31" fmla="*/ 4650026 w 9288370"/>
              <a:gd name="connsiteY31" fmla="*/ 1265798 h 1858154"/>
              <a:gd name="connsiteX32" fmla="*/ 4792008 w 9288370"/>
              <a:gd name="connsiteY32" fmla="*/ 1243899 h 1858154"/>
              <a:gd name="connsiteX33" fmla="*/ 4954126 w 9288370"/>
              <a:gd name="connsiteY33" fmla="*/ 1204617 h 1858154"/>
              <a:gd name="connsiteX34" fmla="*/ 5309678 w 9288370"/>
              <a:gd name="connsiteY34" fmla="*/ 1128278 h 1858154"/>
              <a:gd name="connsiteX35" fmla="*/ 5474724 w 9288370"/>
              <a:gd name="connsiteY35" fmla="*/ 1091167 h 1858154"/>
              <a:gd name="connsiteX36" fmla="*/ 5612132 w 9288370"/>
              <a:gd name="connsiteY36" fmla="*/ 1051509 h 1858154"/>
              <a:gd name="connsiteX37" fmla="*/ 5776618 w 9288370"/>
              <a:gd name="connsiteY37" fmla="*/ 1053037 h 1858154"/>
              <a:gd name="connsiteX38" fmla="*/ 5785786 w 9288370"/>
              <a:gd name="connsiteY38" fmla="*/ 1051213 h 1858154"/>
              <a:gd name="connsiteX39" fmla="*/ 5829381 w 9288370"/>
              <a:gd name="connsiteY39" fmla="*/ 1046878 h 1858154"/>
              <a:gd name="connsiteX40" fmla="*/ 5943596 w 9288370"/>
              <a:gd name="connsiteY40" fmla="*/ 1043237 h 1858154"/>
              <a:gd name="connsiteX41" fmla="*/ 5985730 w 9288370"/>
              <a:gd name="connsiteY41" fmla="*/ 1035396 h 1858154"/>
              <a:gd name="connsiteX42" fmla="*/ 6103109 w 9288370"/>
              <a:gd name="connsiteY42" fmla="*/ 1019019 h 1858154"/>
              <a:gd name="connsiteX43" fmla="*/ 6222406 w 9288370"/>
              <a:gd name="connsiteY43" fmla="*/ 985341 h 1858154"/>
              <a:gd name="connsiteX44" fmla="*/ 6598672 w 9288370"/>
              <a:gd name="connsiteY44" fmla="*/ 902062 h 1858154"/>
              <a:gd name="connsiteX45" fmla="*/ 6766149 w 9288370"/>
              <a:gd name="connsiteY45" fmla="*/ 846132 h 1858154"/>
              <a:gd name="connsiteX46" fmla="*/ 6886312 w 9288370"/>
              <a:gd name="connsiteY46" fmla="*/ 781877 h 1858154"/>
              <a:gd name="connsiteX47" fmla="*/ 7006457 w 9288370"/>
              <a:gd name="connsiteY47" fmla="*/ 699758 h 1858154"/>
              <a:gd name="connsiteX48" fmla="*/ 7231643 w 9288370"/>
              <a:gd name="connsiteY48" fmla="*/ 640778 h 1858154"/>
              <a:gd name="connsiteX49" fmla="*/ 7363123 w 9288370"/>
              <a:gd name="connsiteY49" fmla="*/ 593682 h 1858154"/>
              <a:gd name="connsiteX50" fmla="*/ 7588368 w 9288370"/>
              <a:gd name="connsiteY50" fmla="*/ 531129 h 1858154"/>
              <a:gd name="connsiteX51" fmla="*/ 7952094 w 9288370"/>
              <a:gd name="connsiteY51" fmla="*/ 409302 h 1858154"/>
              <a:gd name="connsiteX52" fmla="*/ 8231938 w 9288370"/>
              <a:gd name="connsiteY52" fmla="*/ 259259 h 1858154"/>
              <a:gd name="connsiteX53" fmla="*/ 8428864 w 9288370"/>
              <a:gd name="connsiteY53" fmla="*/ 208471 h 1858154"/>
              <a:gd name="connsiteX54" fmla="*/ 8616510 w 9288370"/>
              <a:gd name="connsiteY54" fmla="*/ 161973 h 1858154"/>
              <a:gd name="connsiteX55" fmla="*/ 8826766 w 9288370"/>
              <a:gd name="connsiteY55" fmla="*/ 152111 h 1858154"/>
              <a:gd name="connsiteX56" fmla="*/ 8917647 w 9288370"/>
              <a:gd name="connsiteY56" fmla="*/ 112232 h 1858154"/>
              <a:gd name="connsiteX57" fmla="*/ 9182272 w 9288370"/>
              <a:gd name="connsiteY57" fmla="*/ 37171 h 1858154"/>
              <a:gd name="connsiteX58" fmla="*/ 9232990 w 9288370"/>
              <a:gd name="connsiteY58" fmla="*/ 24074 h 1858154"/>
              <a:gd name="connsiteX59" fmla="*/ 9288370 w 9288370"/>
              <a:gd name="connsiteY59" fmla="*/ 0 h 1858154"/>
              <a:gd name="connsiteX60" fmla="*/ 0 w 9288370"/>
              <a:gd name="connsiteY60" fmla="*/ 0 h 1858154"/>
              <a:gd name="connsiteX61" fmla="*/ 0 w 9288370"/>
              <a:gd name="connsiteY61" fmla="*/ 1858154 h 185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Lst>
            <a:rect l="l" t="t" r="r" b="b"/>
            <a:pathLst>
              <a:path w="9288370" h="1858154">
                <a:moveTo>
                  <a:pt x="0" y="1858154"/>
                </a:moveTo>
                <a:lnTo>
                  <a:pt x="1049" y="1857909"/>
                </a:lnTo>
                <a:cubicBezTo>
                  <a:pt x="74675" y="1831386"/>
                  <a:pt x="98074" y="1825724"/>
                  <a:pt x="249966" y="1724867"/>
                </a:cubicBezTo>
                <a:cubicBezTo>
                  <a:pt x="388509" y="1671667"/>
                  <a:pt x="451632" y="1707071"/>
                  <a:pt x="558534" y="1637261"/>
                </a:cubicBezTo>
                <a:cubicBezTo>
                  <a:pt x="604971" y="1631857"/>
                  <a:pt x="689284" y="1553149"/>
                  <a:pt x="763550" y="1533445"/>
                </a:cubicBezTo>
                <a:cubicBezTo>
                  <a:pt x="822611" y="1530638"/>
                  <a:pt x="1097347" y="1540789"/>
                  <a:pt x="1186668" y="1521861"/>
                </a:cubicBezTo>
                <a:lnTo>
                  <a:pt x="1456865" y="1510292"/>
                </a:lnTo>
                <a:lnTo>
                  <a:pt x="1463005" y="1511279"/>
                </a:lnTo>
                <a:lnTo>
                  <a:pt x="1604999" y="1513599"/>
                </a:lnTo>
                <a:lnTo>
                  <a:pt x="1717911" y="1497764"/>
                </a:lnTo>
                <a:cubicBezTo>
                  <a:pt x="1743422" y="1488490"/>
                  <a:pt x="1730257" y="1478974"/>
                  <a:pt x="1794234" y="1464331"/>
                </a:cubicBezTo>
                <a:cubicBezTo>
                  <a:pt x="1842539" y="1428781"/>
                  <a:pt x="1920661" y="1445458"/>
                  <a:pt x="2101780" y="1409907"/>
                </a:cubicBezTo>
                <a:cubicBezTo>
                  <a:pt x="2138594" y="1385934"/>
                  <a:pt x="2193900" y="1407074"/>
                  <a:pt x="2244830" y="1388540"/>
                </a:cubicBezTo>
                <a:cubicBezTo>
                  <a:pt x="2310706" y="1379336"/>
                  <a:pt x="2366733" y="1379060"/>
                  <a:pt x="2428648" y="1372736"/>
                </a:cubicBezTo>
                <a:cubicBezTo>
                  <a:pt x="2495490" y="1364975"/>
                  <a:pt x="2599421" y="1346234"/>
                  <a:pt x="2645882" y="1341971"/>
                </a:cubicBezTo>
                <a:cubicBezTo>
                  <a:pt x="2670920" y="1340537"/>
                  <a:pt x="2669117" y="1348484"/>
                  <a:pt x="2707413" y="1347156"/>
                </a:cubicBezTo>
                <a:cubicBezTo>
                  <a:pt x="2743721" y="1324535"/>
                  <a:pt x="2798213" y="1353269"/>
                  <a:pt x="2843134" y="1323561"/>
                </a:cubicBezTo>
                <a:cubicBezTo>
                  <a:pt x="2859865" y="1315298"/>
                  <a:pt x="2912970" y="1306041"/>
                  <a:pt x="2923804" y="1314224"/>
                </a:cubicBezTo>
                <a:cubicBezTo>
                  <a:pt x="2935040" y="1314339"/>
                  <a:pt x="2947659" y="1308371"/>
                  <a:pt x="2953618" y="1318186"/>
                </a:cubicBezTo>
                <a:cubicBezTo>
                  <a:pt x="2963089" y="1329568"/>
                  <a:pt x="3000111" y="1302355"/>
                  <a:pt x="2995816" y="1318670"/>
                </a:cubicBezTo>
                <a:cubicBezTo>
                  <a:pt x="3062330" y="1309669"/>
                  <a:pt x="3244113" y="1294731"/>
                  <a:pt x="3352700" y="1264183"/>
                </a:cubicBezTo>
                <a:lnTo>
                  <a:pt x="3444611" y="1236739"/>
                </a:lnTo>
                <a:cubicBezTo>
                  <a:pt x="3513098" y="1213406"/>
                  <a:pt x="3581585" y="1223860"/>
                  <a:pt x="3650072" y="1217421"/>
                </a:cubicBezTo>
                <a:cubicBezTo>
                  <a:pt x="3683717" y="1219648"/>
                  <a:pt x="3669967" y="1235157"/>
                  <a:pt x="3707853" y="1241722"/>
                </a:cubicBezTo>
                <a:cubicBezTo>
                  <a:pt x="3753776" y="1247777"/>
                  <a:pt x="3884527" y="1250073"/>
                  <a:pt x="3925616" y="1253751"/>
                </a:cubicBezTo>
                <a:cubicBezTo>
                  <a:pt x="3936659" y="1256176"/>
                  <a:pt x="3949946" y="1252887"/>
                  <a:pt x="3954387" y="1263789"/>
                </a:cubicBezTo>
                <a:cubicBezTo>
                  <a:pt x="3962052" y="1276954"/>
                  <a:pt x="4002445" y="1257743"/>
                  <a:pt x="3995849" y="1272939"/>
                </a:cubicBezTo>
                <a:cubicBezTo>
                  <a:pt x="4024501" y="1259800"/>
                  <a:pt x="4044699" y="1287470"/>
                  <a:pt x="4067546" y="1294697"/>
                </a:cubicBezTo>
                <a:lnTo>
                  <a:pt x="4190310" y="1307786"/>
                </a:lnTo>
                <a:cubicBezTo>
                  <a:pt x="4201670" y="1307054"/>
                  <a:pt x="4216873" y="1303173"/>
                  <a:pt x="4230008" y="1303546"/>
                </a:cubicBezTo>
                <a:cubicBezTo>
                  <a:pt x="4327992" y="1270528"/>
                  <a:pt x="4508090" y="1267792"/>
                  <a:pt x="4575478" y="1261726"/>
                </a:cubicBezTo>
                <a:lnTo>
                  <a:pt x="4650026" y="1265798"/>
                </a:lnTo>
                <a:lnTo>
                  <a:pt x="4792008" y="1243899"/>
                </a:lnTo>
                <a:cubicBezTo>
                  <a:pt x="4864797" y="1217989"/>
                  <a:pt x="4892960" y="1244893"/>
                  <a:pt x="4954126" y="1204617"/>
                </a:cubicBezTo>
                <a:cubicBezTo>
                  <a:pt x="5072643" y="1179171"/>
                  <a:pt x="5136253" y="1145277"/>
                  <a:pt x="5309678" y="1128278"/>
                </a:cubicBezTo>
                <a:cubicBezTo>
                  <a:pt x="5365406" y="1122815"/>
                  <a:pt x="5419708" y="1103537"/>
                  <a:pt x="5474724" y="1091167"/>
                </a:cubicBezTo>
                <a:lnTo>
                  <a:pt x="5612132" y="1051509"/>
                </a:lnTo>
                <a:cubicBezTo>
                  <a:pt x="5662448" y="1045154"/>
                  <a:pt x="5747676" y="1053086"/>
                  <a:pt x="5776618" y="1053037"/>
                </a:cubicBezTo>
                <a:lnTo>
                  <a:pt x="5785786" y="1051213"/>
                </a:lnTo>
                <a:lnTo>
                  <a:pt x="5829381" y="1046878"/>
                </a:lnTo>
                <a:cubicBezTo>
                  <a:pt x="5855683" y="1045549"/>
                  <a:pt x="5917537" y="1045151"/>
                  <a:pt x="5943596" y="1043237"/>
                </a:cubicBezTo>
                <a:cubicBezTo>
                  <a:pt x="5955032" y="1029831"/>
                  <a:pt x="5969545" y="1030469"/>
                  <a:pt x="5985730" y="1035396"/>
                </a:cubicBezTo>
                <a:cubicBezTo>
                  <a:pt x="6020901" y="1022497"/>
                  <a:pt x="6059962" y="1025742"/>
                  <a:pt x="6103109" y="1019019"/>
                </a:cubicBezTo>
                <a:cubicBezTo>
                  <a:pt x="6142495" y="996126"/>
                  <a:pt x="6176341" y="992625"/>
                  <a:pt x="6222406" y="985341"/>
                </a:cubicBezTo>
                <a:cubicBezTo>
                  <a:pt x="6305000" y="965848"/>
                  <a:pt x="6389790" y="916113"/>
                  <a:pt x="6598672" y="902062"/>
                </a:cubicBezTo>
                <a:cubicBezTo>
                  <a:pt x="6696217" y="878308"/>
                  <a:pt x="6705019" y="864412"/>
                  <a:pt x="6766149" y="846132"/>
                </a:cubicBezTo>
                <a:cubicBezTo>
                  <a:pt x="6828622" y="816303"/>
                  <a:pt x="6844288" y="800250"/>
                  <a:pt x="6886312" y="781877"/>
                </a:cubicBezTo>
                <a:cubicBezTo>
                  <a:pt x="6904346" y="770915"/>
                  <a:pt x="6974811" y="693660"/>
                  <a:pt x="7006457" y="699758"/>
                </a:cubicBezTo>
                <a:cubicBezTo>
                  <a:pt x="7015878" y="688760"/>
                  <a:pt x="7169942" y="678731"/>
                  <a:pt x="7231643" y="640778"/>
                </a:cubicBezTo>
                <a:cubicBezTo>
                  <a:pt x="7291087" y="623099"/>
                  <a:pt x="7308597" y="611957"/>
                  <a:pt x="7363123" y="593682"/>
                </a:cubicBezTo>
                <a:cubicBezTo>
                  <a:pt x="7401879" y="595559"/>
                  <a:pt x="7517574" y="550445"/>
                  <a:pt x="7588368" y="531129"/>
                </a:cubicBezTo>
                <a:cubicBezTo>
                  <a:pt x="7669636" y="521516"/>
                  <a:pt x="7844833" y="454614"/>
                  <a:pt x="7952094" y="409302"/>
                </a:cubicBezTo>
                <a:cubicBezTo>
                  <a:pt x="8059356" y="363990"/>
                  <a:pt x="8146910" y="253405"/>
                  <a:pt x="8231938" y="259259"/>
                </a:cubicBezTo>
                <a:cubicBezTo>
                  <a:pt x="8305929" y="256630"/>
                  <a:pt x="8363222" y="225400"/>
                  <a:pt x="8428864" y="208471"/>
                </a:cubicBezTo>
                <a:cubicBezTo>
                  <a:pt x="8491413" y="192972"/>
                  <a:pt x="8456819" y="173248"/>
                  <a:pt x="8616510" y="161973"/>
                </a:cubicBezTo>
                <a:cubicBezTo>
                  <a:pt x="8658196" y="158015"/>
                  <a:pt x="8776576" y="160401"/>
                  <a:pt x="8826766" y="152111"/>
                </a:cubicBezTo>
                <a:lnTo>
                  <a:pt x="8917647" y="112232"/>
                </a:lnTo>
                <a:cubicBezTo>
                  <a:pt x="8976899" y="93075"/>
                  <a:pt x="9069756" y="89380"/>
                  <a:pt x="9182272" y="37171"/>
                </a:cubicBezTo>
                <a:cubicBezTo>
                  <a:pt x="9197307" y="35724"/>
                  <a:pt x="9214647" y="30863"/>
                  <a:pt x="9232990" y="24074"/>
                </a:cubicBezTo>
                <a:lnTo>
                  <a:pt x="9288370" y="0"/>
                </a:lnTo>
                <a:lnTo>
                  <a:pt x="0" y="0"/>
                </a:lnTo>
                <a:lnTo>
                  <a:pt x="0" y="1858154"/>
                </a:lnTo>
                <a:close/>
              </a:path>
            </a:pathLst>
          </a:custGeom>
          <a:blipFill>
            <a:blip r:embed="rId2"/>
            <a:tile tx="0" ty="0" sx="70000" sy="70000" flip="none" algn="tl"/>
          </a:blipFill>
          <a:ln w="12700" cap="flat" cmpd="sng" algn="ctr">
            <a:noFill/>
            <a:prstDash val="solid"/>
            <a:miter lim="800000"/>
          </a:ln>
          <a:effectLst>
            <a:innerShdw blurRad="63500" dist="12700" dir="5400000">
              <a:prstClr val="black">
                <a:alpha val="56000"/>
              </a:prst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sp>
        <p:nvSpPr>
          <p:cNvPr id="13" name="Freeform: Shape 12">
            <a:extLst>
              <a:ext uri="{FF2B5EF4-FFF2-40B4-BE49-F238E27FC236}">
                <a16:creationId xmlns:a16="http://schemas.microsoft.com/office/drawing/2014/main" id="{9784E32B-BE49-459D-8E4C-E0678A8800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6869" y="0"/>
            <a:ext cx="4645131" cy="6362564"/>
          </a:xfrm>
          <a:custGeom>
            <a:avLst/>
            <a:gdLst>
              <a:gd name="connsiteX0" fmla="*/ 216571 w 4604550"/>
              <a:gd name="connsiteY0" fmla="*/ 0 h 6362564"/>
              <a:gd name="connsiteX1" fmla="*/ 4604550 w 4604550"/>
              <a:gd name="connsiteY1" fmla="*/ 0 h 6362564"/>
              <a:gd name="connsiteX2" fmla="*/ 4604550 w 4604550"/>
              <a:gd name="connsiteY2" fmla="*/ 6362564 h 6362564"/>
              <a:gd name="connsiteX3" fmla="*/ 0 w 4604550"/>
              <a:gd name="connsiteY3" fmla="*/ 6201770 h 6362564"/>
            </a:gdLst>
            <a:ahLst/>
            <a:cxnLst>
              <a:cxn ang="0">
                <a:pos x="connsiteX0" y="connsiteY0"/>
              </a:cxn>
              <a:cxn ang="0">
                <a:pos x="connsiteX1" y="connsiteY1"/>
              </a:cxn>
              <a:cxn ang="0">
                <a:pos x="connsiteX2" y="connsiteY2"/>
              </a:cxn>
              <a:cxn ang="0">
                <a:pos x="connsiteX3" y="connsiteY3"/>
              </a:cxn>
            </a:cxnLst>
            <a:rect l="l" t="t" r="r" b="b"/>
            <a:pathLst>
              <a:path w="4604550" h="6362564">
                <a:moveTo>
                  <a:pt x="216571" y="0"/>
                </a:moveTo>
                <a:lnTo>
                  <a:pt x="4604550" y="0"/>
                </a:lnTo>
                <a:lnTo>
                  <a:pt x="4604550" y="6362564"/>
                </a:lnTo>
                <a:lnTo>
                  <a:pt x="0" y="6201770"/>
                </a:lnTo>
                <a:close/>
              </a:path>
            </a:pathLst>
          </a:custGeom>
          <a:solidFill>
            <a:srgbClr val="EFEEE9"/>
          </a:solidFill>
          <a:ln w="12700" cap="flat" cmpd="sng" algn="ctr">
            <a:noFill/>
            <a:prstDash val="solid"/>
            <a:miter lim="800000"/>
          </a:ln>
          <a:effectLst>
            <a:outerShdw blurRad="63500" dist="254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onsolas"/>
              <a:ea typeface="+mn-ea"/>
              <a:cs typeface="+mn-cs"/>
            </a:endParaRPr>
          </a:p>
        </p:txBody>
      </p:sp>
      <p:pic>
        <p:nvPicPr>
          <p:cNvPr id="5" name="Picture 4" descr="Full frame view of patterned mosaic material">
            <a:extLst>
              <a:ext uri="{FF2B5EF4-FFF2-40B4-BE49-F238E27FC236}">
                <a16:creationId xmlns:a16="http://schemas.microsoft.com/office/drawing/2014/main" id="{33846D32-31C3-4BA0-E8E6-3DE4FFC32D80}"/>
              </a:ext>
            </a:extLst>
          </p:cNvPr>
          <p:cNvPicPr>
            <a:picLocks noChangeAspect="1"/>
          </p:cNvPicPr>
          <p:nvPr/>
        </p:nvPicPr>
        <p:blipFill>
          <a:blip r:embed="rId3"/>
          <a:srcRect l="23081" r="28477" b="-8"/>
          <a:stretch/>
        </p:blipFill>
        <p:spPr>
          <a:xfrm>
            <a:off x="7697843" y="10"/>
            <a:ext cx="4494157" cy="6202075"/>
          </a:xfrm>
          <a:custGeom>
            <a:avLst/>
            <a:gdLst/>
            <a:ahLst/>
            <a:cxnLst/>
            <a:rect l="l" t="t" r="r" b="b"/>
            <a:pathLst>
              <a:path w="4494157" h="6202085">
                <a:moveTo>
                  <a:pt x="212306" y="0"/>
                </a:moveTo>
                <a:lnTo>
                  <a:pt x="4494157" y="0"/>
                </a:lnTo>
                <a:lnTo>
                  <a:pt x="4494157" y="6202085"/>
                </a:lnTo>
                <a:lnTo>
                  <a:pt x="4001818" y="6184950"/>
                </a:lnTo>
                <a:cubicBezTo>
                  <a:pt x="2350856" y="6127297"/>
                  <a:pt x="699950" y="6068088"/>
                  <a:pt x="35951" y="6041785"/>
                </a:cubicBezTo>
                <a:cubicBezTo>
                  <a:pt x="15395" y="6040950"/>
                  <a:pt x="-645" y="6023705"/>
                  <a:pt x="20" y="6003145"/>
                </a:cubicBezTo>
                <a:close/>
              </a:path>
            </a:pathLst>
          </a:custGeom>
        </p:spPr>
      </p:pic>
      <p:sp>
        <p:nvSpPr>
          <p:cNvPr id="2" name="Title 1">
            <a:extLst>
              <a:ext uri="{FF2B5EF4-FFF2-40B4-BE49-F238E27FC236}">
                <a16:creationId xmlns:a16="http://schemas.microsoft.com/office/drawing/2014/main" id="{E805AD1C-B01D-03B2-96C7-833AA8B29164}"/>
              </a:ext>
            </a:extLst>
          </p:cNvPr>
          <p:cNvSpPr>
            <a:spLocks noGrp="1"/>
          </p:cNvSpPr>
          <p:nvPr>
            <p:ph type="title"/>
          </p:nvPr>
        </p:nvSpPr>
        <p:spPr>
          <a:xfrm>
            <a:off x="1219201" y="725469"/>
            <a:ext cx="7143429" cy="1706583"/>
          </a:xfrm>
        </p:spPr>
        <p:txBody>
          <a:bodyPr anchor="ctr">
            <a:normAutofit fontScale="90000"/>
          </a:bodyPr>
          <a:lstStyle/>
          <a:p>
            <a:r>
              <a:rPr lang="en-US" i="0" dirty="0">
                <a:latin typeface="Consolas"/>
              </a:rPr>
              <a:t>Hadith 3: Your kin, your kin! </a:t>
            </a:r>
            <a:r>
              <a:rPr lang="ar-SA" i="0" dirty="0">
                <a:latin typeface="Consolas"/>
              </a:rPr>
              <a:t>أَرْحَامَكُمْ، أَرْحَامَكُمْ</a:t>
            </a:r>
            <a:r>
              <a:rPr lang="en-US" i="0" dirty="0">
                <a:latin typeface="Consolas"/>
              </a:rPr>
              <a:t> </a:t>
            </a:r>
            <a:br>
              <a:rPr lang="en-US" i="0" dirty="0">
                <a:latin typeface="Consolas"/>
              </a:rPr>
            </a:br>
            <a:r>
              <a:rPr lang="en-US" sz="2200" i="0" dirty="0">
                <a:latin typeface="Consolas"/>
              </a:rPr>
              <a:t>(Ibn </a:t>
            </a:r>
            <a:r>
              <a:rPr lang="en-US" sz="2200" i="0" dirty="0" err="1">
                <a:latin typeface="Consolas"/>
              </a:rPr>
              <a:t>Hibban</a:t>
            </a:r>
            <a:r>
              <a:rPr lang="en-US" sz="2200" i="0" dirty="0">
                <a:latin typeface="Consolas"/>
              </a:rPr>
              <a:t>, </a:t>
            </a:r>
            <a:r>
              <a:rPr lang="en-US" sz="2200" i="0" dirty="0" err="1">
                <a:latin typeface="Consolas"/>
              </a:rPr>
              <a:t>Saheeh</a:t>
            </a:r>
            <a:r>
              <a:rPr lang="en-US" sz="2200" i="0" dirty="0">
                <a:latin typeface="Consolas"/>
              </a:rPr>
              <a:t>)</a:t>
            </a:r>
            <a:endParaRPr lang="en-US" dirty="0"/>
          </a:p>
        </p:txBody>
      </p:sp>
      <p:sp>
        <p:nvSpPr>
          <p:cNvPr id="3" name="Content Placeholder 2">
            <a:extLst>
              <a:ext uri="{FF2B5EF4-FFF2-40B4-BE49-F238E27FC236}">
                <a16:creationId xmlns:a16="http://schemas.microsoft.com/office/drawing/2014/main" id="{60A4857E-28DE-4079-95E3-8A7A334056D5}"/>
              </a:ext>
            </a:extLst>
          </p:cNvPr>
          <p:cNvSpPr>
            <a:spLocks noGrp="1"/>
          </p:cNvSpPr>
          <p:nvPr>
            <p:ph idx="1"/>
          </p:nvPr>
        </p:nvSpPr>
        <p:spPr>
          <a:xfrm>
            <a:off x="1219200" y="2547257"/>
            <a:ext cx="5666935" cy="3777343"/>
          </a:xfrm>
        </p:spPr>
        <p:txBody>
          <a:bodyPr vert="horz" lIns="91440" tIns="45720" rIns="91440" bIns="45720" rtlCol="0" anchor="ctr">
            <a:normAutofit/>
          </a:bodyPr>
          <a:lstStyle/>
          <a:p>
            <a:r>
              <a:rPr lang="en-US" sz="1800" b="1" i="1" u="sng" dirty="0">
                <a:ea typeface="+mn-lt"/>
                <a:cs typeface="+mn-lt"/>
              </a:rPr>
              <a:t>Context</a:t>
            </a:r>
            <a:r>
              <a:rPr lang="en-US" dirty="0">
                <a:ea typeface="+mn-lt"/>
                <a:cs typeface="+mn-lt"/>
              </a:rPr>
              <a:t>: The Prophet </a:t>
            </a:r>
            <a:r>
              <a:rPr lang="en-US" dirty="0" err="1">
                <a:ea typeface="+mn-lt"/>
                <a:cs typeface="+mn-lt"/>
              </a:rPr>
              <a:t>صلى</a:t>
            </a:r>
            <a:r>
              <a:rPr lang="en-US" dirty="0">
                <a:ea typeface="+mn-lt"/>
                <a:cs typeface="+mn-lt"/>
              </a:rPr>
              <a:t> </a:t>
            </a:r>
            <a:r>
              <a:rPr lang="en-US" dirty="0" err="1">
                <a:ea typeface="+mn-lt"/>
                <a:cs typeface="+mn-lt"/>
              </a:rPr>
              <a:t>الله</a:t>
            </a:r>
            <a:r>
              <a:rPr lang="en-US" dirty="0">
                <a:ea typeface="+mn-lt"/>
                <a:cs typeface="+mn-lt"/>
              </a:rPr>
              <a:t> </a:t>
            </a:r>
            <a:r>
              <a:rPr lang="en-US" dirty="0" err="1">
                <a:ea typeface="+mn-lt"/>
                <a:cs typeface="+mn-lt"/>
              </a:rPr>
              <a:t>عليه</a:t>
            </a:r>
            <a:r>
              <a:rPr lang="en-US" dirty="0">
                <a:ea typeface="+mn-lt"/>
                <a:cs typeface="+mn-lt"/>
              </a:rPr>
              <a:t> وسلم was ill and he said this, meaning one should keep good family ties. Direct family and extended family.</a:t>
            </a:r>
          </a:p>
          <a:p>
            <a:pPr marL="0" indent="0">
              <a:buNone/>
            </a:pPr>
            <a:r>
              <a:rPr lang="en-US" dirty="0">
                <a:ea typeface="+mn-lt"/>
                <a:cs typeface="+mn-lt"/>
              </a:rPr>
              <a:t>E.g., A man can't marry 2 sisters at one time due to the keeping family ties. Just because a mere possibility that this could happen.</a:t>
            </a:r>
          </a:p>
          <a:p>
            <a:r>
              <a:rPr lang="en-US" dirty="0">
                <a:ea typeface="+mn-lt"/>
                <a:cs typeface="+mn-lt"/>
              </a:rPr>
              <a:t>If there is too much socializing between family members can lead to problems so keeping a healthy balance between family is very important.</a:t>
            </a:r>
          </a:p>
        </p:txBody>
      </p:sp>
    </p:spTree>
    <p:extLst>
      <p:ext uri="{BB962C8B-B14F-4D97-AF65-F5344CB8AC3E}">
        <p14:creationId xmlns:p14="http://schemas.microsoft.com/office/powerpoint/2010/main" val="25652609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AfterhoursVTI">
  <a:themeElements>
    <a:clrScheme name="Afterhours">
      <a:dk1>
        <a:sysClr val="windowText" lastClr="000000"/>
      </a:dk1>
      <a:lt1>
        <a:srgbClr val="FFFFFF"/>
      </a:lt1>
      <a:dk2>
        <a:srgbClr val="2D3122"/>
      </a:dk2>
      <a:lt2>
        <a:srgbClr val="F3F2EE"/>
      </a:lt2>
      <a:accent1>
        <a:srgbClr val="31AEC4"/>
      </a:accent1>
      <a:accent2>
        <a:srgbClr val="3163BD"/>
      </a:accent2>
      <a:accent3>
        <a:srgbClr val="5E854F"/>
      </a:accent3>
      <a:accent4>
        <a:srgbClr val="34B66C"/>
      </a:accent4>
      <a:accent5>
        <a:srgbClr val="CD2929"/>
      </a:accent5>
      <a:accent6>
        <a:srgbClr val="6946C8"/>
      </a:accent6>
      <a:hlink>
        <a:srgbClr val="0678EA"/>
      </a:hlink>
      <a:folHlink>
        <a:srgbClr val="B65887"/>
      </a:folHlink>
    </a:clrScheme>
    <a:fontScheme name="Street">
      <a:majorFont>
        <a:latin typeface="Franklin Gothic Heavy"/>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terhoursVTI" id="{90A150B1-9C08-42C7-B4E0-C1D732064FA1}" vid="{A6104589-8A83-4A64-B7F1-AAF946A4051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922</Words>
  <Application>Microsoft Office PowerPoint</Application>
  <PresentationFormat>Widescreen</PresentationFormat>
  <Paragraphs>59</Paragraphs>
  <Slides>11</Slides>
  <Notes>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Aptos</vt:lpstr>
      <vt:lpstr>Aptos Display</vt:lpstr>
      <vt:lpstr>Arial</vt:lpstr>
      <vt:lpstr>Consolas</vt:lpstr>
      <vt:lpstr>Franklin Gothic Heavy</vt:lpstr>
      <vt:lpstr>Google Sans</vt:lpstr>
      <vt:lpstr>KFGQPC Uthman Taha Naskh</vt:lpstr>
      <vt:lpstr>Office Theme</vt:lpstr>
      <vt:lpstr>AfterhoursVTI</vt:lpstr>
      <vt:lpstr>PowerPoint Presentation</vt:lpstr>
      <vt:lpstr>Hadith  Series </vt:lpstr>
      <vt:lpstr>Introduction to the book</vt:lpstr>
      <vt:lpstr>Hadith 1: </vt:lpstr>
      <vt:lpstr>Hadith 1: Faith is Yemeni الإِيمَانُ يَمَانٍ</vt:lpstr>
      <vt:lpstr>Hadith 1: Faith is Yemeni "‏ الإِيمَانُ يَمَانٍ</vt:lpstr>
      <vt:lpstr>Hadith 2: To the right, then to the right. إِلَى الْيَمِينِ فَإِلَى الْيَمِينِ   (Muslim/Bukhari)</vt:lpstr>
      <vt:lpstr>Hadith 2: </vt:lpstr>
      <vt:lpstr>Hadith 3: Your kin, your kin! أَرْحَامَكُمْ، أَرْحَامَكُمْ  (Ibn Hibban, Saheeh)</vt:lpstr>
      <vt:lpstr>Hadith 3: </vt:lpstr>
      <vt:lpstr>Hadith3: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Asjad Rahman</dc:creator>
  <cp:lastModifiedBy>Asjad Rahman</cp:lastModifiedBy>
  <cp:revision>1</cp:revision>
  <dcterms:created xsi:type="dcterms:W3CDTF">2024-11-24T20:19:00Z</dcterms:created>
  <dcterms:modified xsi:type="dcterms:W3CDTF">2024-11-24T20:23:04Z</dcterms:modified>
</cp:coreProperties>
</file>