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5"/>
  </p:notesMasterIdLst>
  <p:sldIdLst>
    <p:sldId id="256" r:id="rId2"/>
    <p:sldId id="257" r:id="rId3"/>
    <p:sldId id="258" r:id="rId4"/>
    <p:sldId id="259" r:id="rId5"/>
    <p:sldId id="260" r:id="rId6"/>
    <p:sldId id="261" r:id="rId7"/>
    <p:sldId id="266" r:id="rId8"/>
    <p:sldId id="268" r:id="rId9"/>
    <p:sldId id="264" r:id="rId10"/>
    <p:sldId id="265" r:id="rId11"/>
    <p:sldId id="267" r:id="rId12"/>
    <p:sldId id="269" r:id="rId13"/>
    <p:sldId id="270" r:id="rId14"/>
  </p:sldIdLst>
  <p:sldSz cx="18288000" cy="10287000"/>
  <p:notesSz cx="18288000" cy="10287000"/>
  <p:defaultTextStyle>
    <a:defPPr>
      <a:defRPr lang="en-US"/>
    </a:defPPr>
    <a:lvl1pPr marL="0" algn="l" defTabSz="914393" rtl="0" eaLnBrk="1" latinLnBrk="0" hangingPunct="1">
      <a:defRPr sz="1800" kern="1200">
        <a:solidFill>
          <a:schemeClr val="tx1"/>
        </a:solidFill>
        <a:latin typeface="+mn-lt"/>
        <a:ea typeface="+mn-ea"/>
        <a:cs typeface="+mn-cs"/>
      </a:defRPr>
    </a:lvl1pPr>
    <a:lvl2pPr marL="457196"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89" algn="l" defTabSz="914393" rtl="0" eaLnBrk="1" latinLnBrk="0" hangingPunct="1">
      <a:defRPr sz="1800" kern="1200">
        <a:solidFill>
          <a:schemeClr val="tx1"/>
        </a:solidFill>
        <a:latin typeface="+mn-lt"/>
        <a:ea typeface="+mn-ea"/>
        <a:cs typeface="+mn-cs"/>
      </a:defRPr>
    </a:lvl4pPr>
    <a:lvl5pPr marL="1828785" algn="l" defTabSz="914393" rtl="0" eaLnBrk="1" latinLnBrk="0" hangingPunct="1">
      <a:defRPr sz="1800" kern="1200">
        <a:solidFill>
          <a:schemeClr val="tx1"/>
        </a:solidFill>
        <a:latin typeface="+mn-lt"/>
        <a:ea typeface="+mn-ea"/>
        <a:cs typeface="+mn-cs"/>
      </a:defRPr>
    </a:lvl5pPr>
    <a:lvl6pPr marL="2285982" algn="l" defTabSz="914393" rtl="0" eaLnBrk="1" latinLnBrk="0" hangingPunct="1">
      <a:defRPr sz="1800" kern="1200">
        <a:solidFill>
          <a:schemeClr val="tx1"/>
        </a:solidFill>
        <a:latin typeface="+mn-lt"/>
        <a:ea typeface="+mn-ea"/>
        <a:cs typeface="+mn-cs"/>
      </a:defRPr>
    </a:lvl6pPr>
    <a:lvl7pPr marL="2743178" algn="l" defTabSz="914393" rtl="0" eaLnBrk="1" latinLnBrk="0" hangingPunct="1">
      <a:defRPr sz="1800" kern="1200">
        <a:solidFill>
          <a:schemeClr val="tx1"/>
        </a:solidFill>
        <a:latin typeface="+mn-lt"/>
        <a:ea typeface="+mn-ea"/>
        <a:cs typeface="+mn-cs"/>
      </a:defRPr>
    </a:lvl7pPr>
    <a:lvl8pPr marL="3200374" algn="l" defTabSz="914393" rtl="0" eaLnBrk="1" latinLnBrk="0" hangingPunct="1">
      <a:defRPr sz="1800" kern="1200">
        <a:solidFill>
          <a:schemeClr val="tx1"/>
        </a:solidFill>
        <a:latin typeface="+mn-lt"/>
        <a:ea typeface="+mn-ea"/>
        <a:cs typeface="+mn-cs"/>
      </a:defRPr>
    </a:lvl8pPr>
    <a:lvl9pPr marL="3657571" algn="l" defTabSz="9143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91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7FF106-3571-4267-941A-8338EBEE3B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FFB9D3A-2C55-4215-8D55-E2AA5A03D2C2}">
      <dgm:prSet phldrT="[Text]"/>
      <dgm:spPr/>
      <dgm:t>
        <a:bodyPr/>
        <a:lstStyle/>
        <a:p>
          <a:r>
            <a:rPr lang="en-US" dirty="0">
              <a:latin typeface="Söhne"/>
              <a:ea typeface="Cambria" pitchFamily="18" charset="0"/>
            </a:rPr>
            <a:t>Image upload to S3 bucket trigger Lambda function.</a:t>
          </a:r>
        </a:p>
      </dgm:t>
    </dgm:pt>
    <dgm:pt modelId="{95AC0E6C-7C1B-410E-8E33-65D9F87BFFF1}" type="parTrans" cxnId="{76E60F02-5160-4A3F-A856-0AB148437D82}">
      <dgm:prSet/>
      <dgm:spPr/>
      <dgm:t>
        <a:bodyPr/>
        <a:lstStyle/>
        <a:p>
          <a:endParaRPr lang="en-US"/>
        </a:p>
      </dgm:t>
    </dgm:pt>
    <dgm:pt modelId="{B6B7C0C3-AF90-4E79-9058-9BE51EA1B739}" type="sibTrans" cxnId="{76E60F02-5160-4A3F-A856-0AB148437D82}">
      <dgm:prSet/>
      <dgm:spPr/>
      <dgm:t>
        <a:bodyPr/>
        <a:lstStyle/>
        <a:p>
          <a:endParaRPr lang="en-US"/>
        </a:p>
      </dgm:t>
    </dgm:pt>
    <dgm:pt modelId="{567B7D9A-6782-4D6C-86C9-438A80237C1D}">
      <dgm:prSet phldrT="[Text]"/>
      <dgm:spPr/>
      <dgm:t>
        <a:bodyPr/>
        <a:lstStyle/>
        <a:p>
          <a:r>
            <a:rPr lang="en-US" dirty="0">
              <a:latin typeface="Söhne"/>
              <a:ea typeface="Cambria" pitchFamily="18" charset="0"/>
            </a:rPr>
            <a:t>Lambda processes the image and publishes a notification to SNS.</a:t>
          </a:r>
        </a:p>
      </dgm:t>
    </dgm:pt>
    <dgm:pt modelId="{60D6B88B-8DB6-41A0-904E-123716A4D138}" type="parTrans" cxnId="{E04F6A7E-BCE5-4C87-830B-3EFA2F7556F5}">
      <dgm:prSet/>
      <dgm:spPr/>
      <dgm:t>
        <a:bodyPr/>
        <a:lstStyle/>
        <a:p>
          <a:endParaRPr lang="en-US"/>
        </a:p>
      </dgm:t>
    </dgm:pt>
    <dgm:pt modelId="{EF414E56-81E7-405F-B36F-80E95FA29070}" type="sibTrans" cxnId="{E04F6A7E-BCE5-4C87-830B-3EFA2F7556F5}">
      <dgm:prSet/>
      <dgm:spPr/>
      <dgm:t>
        <a:bodyPr/>
        <a:lstStyle/>
        <a:p>
          <a:endParaRPr lang="en-US"/>
        </a:p>
      </dgm:t>
    </dgm:pt>
    <dgm:pt modelId="{4B3C2A9E-B2E8-4F1A-B76E-B91118494AC9}">
      <dgm:prSet phldrT="[Text]"/>
      <dgm:spPr/>
      <dgm:t>
        <a:bodyPr/>
        <a:lstStyle/>
        <a:p>
          <a:r>
            <a:rPr lang="en-US" dirty="0">
              <a:latin typeface="Söhne"/>
              <a:ea typeface="Cambria" pitchFamily="18" charset="0"/>
            </a:rPr>
            <a:t>SNS sends notification to subscribers.</a:t>
          </a:r>
        </a:p>
      </dgm:t>
    </dgm:pt>
    <dgm:pt modelId="{42D2EED8-E607-419E-8965-DD75D272136C}" type="parTrans" cxnId="{35BF9870-153E-4043-84B7-F4C5920E0F03}">
      <dgm:prSet/>
      <dgm:spPr/>
      <dgm:t>
        <a:bodyPr/>
        <a:lstStyle/>
        <a:p>
          <a:endParaRPr lang="en-US"/>
        </a:p>
      </dgm:t>
    </dgm:pt>
    <dgm:pt modelId="{AE532F9A-164B-4AFB-96FD-2EE05484E858}" type="sibTrans" cxnId="{35BF9870-153E-4043-84B7-F4C5920E0F03}">
      <dgm:prSet/>
      <dgm:spPr/>
      <dgm:t>
        <a:bodyPr/>
        <a:lstStyle/>
        <a:p>
          <a:endParaRPr lang="en-US"/>
        </a:p>
      </dgm:t>
    </dgm:pt>
    <dgm:pt modelId="{7100D250-B354-46A1-B6EB-A3F68019D018}" type="pres">
      <dgm:prSet presAssocID="{147FF106-3571-4267-941A-8338EBEE3B9E}" presName="linear" presStyleCnt="0">
        <dgm:presLayoutVars>
          <dgm:dir/>
          <dgm:animLvl val="lvl"/>
          <dgm:resizeHandles val="exact"/>
        </dgm:presLayoutVars>
      </dgm:prSet>
      <dgm:spPr/>
    </dgm:pt>
    <dgm:pt modelId="{6F346186-2F5D-4986-BCDF-64ADE0E49779}" type="pres">
      <dgm:prSet presAssocID="{6FFB9D3A-2C55-4215-8D55-E2AA5A03D2C2}" presName="parentLin" presStyleCnt="0"/>
      <dgm:spPr/>
    </dgm:pt>
    <dgm:pt modelId="{BC220CEA-425F-490D-A9A3-99ED40D24D48}" type="pres">
      <dgm:prSet presAssocID="{6FFB9D3A-2C55-4215-8D55-E2AA5A03D2C2}" presName="parentLeftMargin" presStyleLbl="node1" presStyleIdx="0" presStyleCnt="3"/>
      <dgm:spPr/>
    </dgm:pt>
    <dgm:pt modelId="{27BEF09F-2469-4C69-84C5-1FE52431F6D0}" type="pres">
      <dgm:prSet presAssocID="{6FFB9D3A-2C55-4215-8D55-E2AA5A03D2C2}" presName="parentText" presStyleLbl="node1" presStyleIdx="0" presStyleCnt="3">
        <dgm:presLayoutVars>
          <dgm:chMax val="0"/>
          <dgm:bulletEnabled val="1"/>
        </dgm:presLayoutVars>
      </dgm:prSet>
      <dgm:spPr/>
    </dgm:pt>
    <dgm:pt modelId="{E2105C86-AC19-4D1B-9F70-A1CB53468068}" type="pres">
      <dgm:prSet presAssocID="{6FFB9D3A-2C55-4215-8D55-E2AA5A03D2C2}" presName="negativeSpace" presStyleCnt="0"/>
      <dgm:spPr/>
    </dgm:pt>
    <dgm:pt modelId="{81A64832-58B4-47EE-8C36-A151B6DF148C}" type="pres">
      <dgm:prSet presAssocID="{6FFB9D3A-2C55-4215-8D55-E2AA5A03D2C2}" presName="childText" presStyleLbl="conFgAcc1" presStyleIdx="0" presStyleCnt="3" custScaleX="79310" custScaleY="111508">
        <dgm:presLayoutVars>
          <dgm:bulletEnabled val="1"/>
        </dgm:presLayoutVars>
      </dgm:prSet>
      <dgm:spPr/>
    </dgm:pt>
    <dgm:pt modelId="{8C197122-09C7-4905-8F1E-CAEFA3DCE0AA}" type="pres">
      <dgm:prSet presAssocID="{B6B7C0C3-AF90-4E79-9058-9BE51EA1B739}" presName="spaceBetweenRectangles" presStyleCnt="0"/>
      <dgm:spPr/>
    </dgm:pt>
    <dgm:pt modelId="{5DD3761C-E6DF-4115-9AC2-10699C5099F1}" type="pres">
      <dgm:prSet presAssocID="{567B7D9A-6782-4D6C-86C9-438A80237C1D}" presName="parentLin" presStyleCnt="0"/>
      <dgm:spPr/>
    </dgm:pt>
    <dgm:pt modelId="{3526D2E2-8AC1-4613-8EF1-C4A6066CFBF2}" type="pres">
      <dgm:prSet presAssocID="{567B7D9A-6782-4D6C-86C9-438A80237C1D}" presName="parentLeftMargin" presStyleLbl="node1" presStyleIdx="0" presStyleCnt="3"/>
      <dgm:spPr/>
    </dgm:pt>
    <dgm:pt modelId="{B2A5FA91-62E9-4E83-81FF-5B8F491B7CF4}" type="pres">
      <dgm:prSet presAssocID="{567B7D9A-6782-4D6C-86C9-438A80237C1D}" presName="parentText" presStyleLbl="node1" presStyleIdx="1" presStyleCnt="3">
        <dgm:presLayoutVars>
          <dgm:chMax val="0"/>
          <dgm:bulletEnabled val="1"/>
        </dgm:presLayoutVars>
      </dgm:prSet>
      <dgm:spPr/>
    </dgm:pt>
    <dgm:pt modelId="{3346EA95-B340-42F9-BE41-22B5C85EEE86}" type="pres">
      <dgm:prSet presAssocID="{567B7D9A-6782-4D6C-86C9-438A80237C1D}" presName="negativeSpace" presStyleCnt="0"/>
      <dgm:spPr/>
    </dgm:pt>
    <dgm:pt modelId="{E4573A08-4894-480E-8B5D-371AE91128EC}" type="pres">
      <dgm:prSet presAssocID="{567B7D9A-6782-4D6C-86C9-438A80237C1D}" presName="childText" presStyleLbl="conFgAcc1" presStyleIdx="1" presStyleCnt="3" custScaleX="77931" custScaleY="111667" custLinFactNeighborY="-20925">
        <dgm:presLayoutVars>
          <dgm:bulletEnabled val="1"/>
        </dgm:presLayoutVars>
      </dgm:prSet>
      <dgm:spPr/>
    </dgm:pt>
    <dgm:pt modelId="{86C76279-396C-49AB-AD09-FC13B16644AF}" type="pres">
      <dgm:prSet presAssocID="{EF414E56-81E7-405F-B36F-80E95FA29070}" presName="spaceBetweenRectangles" presStyleCnt="0"/>
      <dgm:spPr/>
    </dgm:pt>
    <dgm:pt modelId="{323262E2-F661-4375-AD7B-A09D9E83A1D2}" type="pres">
      <dgm:prSet presAssocID="{4B3C2A9E-B2E8-4F1A-B76E-B91118494AC9}" presName="parentLin" presStyleCnt="0"/>
      <dgm:spPr/>
    </dgm:pt>
    <dgm:pt modelId="{78FD6BC8-9065-4443-A299-34D952CC166B}" type="pres">
      <dgm:prSet presAssocID="{4B3C2A9E-B2E8-4F1A-B76E-B91118494AC9}" presName="parentLeftMargin" presStyleLbl="node1" presStyleIdx="1" presStyleCnt="3"/>
      <dgm:spPr/>
    </dgm:pt>
    <dgm:pt modelId="{33BEDEE4-C214-444B-9A3C-ABDD56A9258D}" type="pres">
      <dgm:prSet presAssocID="{4B3C2A9E-B2E8-4F1A-B76E-B91118494AC9}" presName="parentText" presStyleLbl="node1" presStyleIdx="2" presStyleCnt="3">
        <dgm:presLayoutVars>
          <dgm:chMax val="0"/>
          <dgm:bulletEnabled val="1"/>
        </dgm:presLayoutVars>
      </dgm:prSet>
      <dgm:spPr/>
    </dgm:pt>
    <dgm:pt modelId="{22CD5E7A-A607-4894-BC31-C4B82274CA88}" type="pres">
      <dgm:prSet presAssocID="{4B3C2A9E-B2E8-4F1A-B76E-B91118494AC9}" presName="negativeSpace" presStyleCnt="0"/>
      <dgm:spPr/>
    </dgm:pt>
    <dgm:pt modelId="{8DA0BF01-8A9F-4933-B07E-649F29040C7B}" type="pres">
      <dgm:prSet presAssocID="{4B3C2A9E-B2E8-4F1A-B76E-B91118494AC9}" presName="childText" presStyleLbl="conFgAcc1" presStyleIdx="2" presStyleCnt="3" custScaleX="78231" custLinFactNeighborY="6655">
        <dgm:presLayoutVars>
          <dgm:bulletEnabled val="1"/>
        </dgm:presLayoutVars>
      </dgm:prSet>
      <dgm:spPr/>
    </dgm:pt>
  </dgm:ptLst>
  <dgm:cxnLst>
    <dgm:cxn modelId="{377FCC01-006A-4E49-AA7B-87814F8050AF}" type="presOf" srcId="{4B3C2A9E-B2E8-4F1A-B76E-B91118494AC9}" destId="{33BEDEE4-C214-444B-9A3C-ABDD56A9258D}" srcOrd="1" destOrd="0" presId="urn:microsoft.com/office/officeart/2005/8/layout/list1"/>
    <dgm:cxn modelId="{76E60F02-5160-4A3F-A856-0AB148437D82}" srcId="{147FF106-3571-4267-941A-8338EBEE3B9E}" destId="{6FFB9D3A-2C55-4215-8D55-E2AA5A03D2C2}" srcOrd="0" destOrd="0" parTransId="{95AC0E6C-7C1B-410E-8E33-65D9F87BFFF1}" sibTransId="{B6B7C0C3-AF90-4E79-9058-9BE51EA1B739}"/>
    <dgm:cxn modelId="{927E3F0E-023A-4F0C-9F60-ECF282CAD8BA}" type="presOf" srcId="{147FF106-3571-4267-941A-8338EBEE3B9E}" destId="{7100D250-B354-46A1-B6EB-A3F68019D018}" srcOrd="0" destOrd="0" presId="urn:microsoft.com/office/officeart/2005/8/layout/list1"/>
    <dgm:cxn modelId="{C1037E0F-63C1-4E23-9554-E35983FB6136}" type="presOf" srcId="{6FFB9D3A-2C55-4215-8D55-E2AA5A03D2C2}" destId="{BC220CEA-425F-490D-A9A3-99ED40D24D48}" srcOrd="0" destOrd="0" presId="urn:microsoft.com/office/officeart/2005/8/layout/list1"/>
    <dgm:cxn modelId="{35BF9870-153E-4043-84B7-F4C5920E0F03}" srcId="{147FF106-3571-4267-941A-8338EBEE3B9E}" destId="{4B3C2A9E-B2E8-4F1A-B76E-B91118494AC9}" srcOrd="2" destOrd="0" parTransId="{42D2EED8-E607-419E-8965-DD75D272136C}" sibTransId="{AE532F9A-164B-4AFB-96FD-2EE05484E858}"/>
    <dgm:cxn modelId="{E04F6A7E-BCE5-4C87-830B-3EFA2F7556F5}" srcId="{147FF106-3571-4267-941A-8338EBEE3B9E}" destId="{567B7D9A-6782-4D6C-86C9-438A80237C1D}" srcOrd="1" destOrd="0" parTransId="{60D6B88B-8DB6-41A0-904E-123716A4D138}" sibTransId="{EF414E56-81E7-405F-B36F-80E95FA29070}"/>
    <dgm:cxn modelId="{5512448F-6D00-451F-9979-F23ACBC2B791}" type="presOf" srcId="{567B7D9A-6782-4D6C-86C9-438A80237C1D}" destId="{B2A5FA91-62E9-4E83-81FF-5B8F491B7CF4}" srcOrd="1" destOrd="0" presId="urn:microsoft.com/office/officeart/2005/8/layout/list1"/>
    <dgm:cxn modelId="{6E2378B5-A79D-406A-A305-11E0BDDEBC61}" type="presOf" srcId="{567B7D9A-6782-4D6C-86C9-438A80237C1D}" destId="{3526D2E2-8AC1-4613-8EF1-C4A6066CFBF2}" srcOrd="0" destOrd="0" presId="urn:microsoft.com/office/officeart/2005/8/layout/list1"/>
    <dgm:cxn modelId="{8644AAC3-843D-4B5A-9D14-2D7C4F671783}" type="presOf" srcId="{6FFB9D3A-2C55-4215-8D55-E2AA5A03D2C2}" destId="{27BEF09F-2469-4C69-84C5-1FE52431F6D0}" srcOrd="1" destOrd="0" presId="urn:microsoft.com/office/officeart/2005/8/layout/list1"/>
    <dgm:cxn modelId="{EB6973EE-1D1A-423E-B521-9F72694B0421}" type="presOf" srcId="{4B3C2A9E-B2E8-4F1A-B76E-B91118494AC9}" destId="{78FD6BC8-9065-4443-A299-34D952CC166B}" srcOrd="0" destOrd="0" presId="urn:microsoft.com/office/officeart/2005/8/layout/list1"/>
    <dgm:cxn modelId="{21365CCF-A068-4E30-B0E0-6B7D0D3E7055}" type="presParOf" srcId="{7100D250-B354-46A1-B6EB-A3F68019D018}" destId="{6F346186-2F5D-4986-BCDF-64ADE0E49779}" srcOrd="0" destOrd="0" presId="urn:microsoft.com/office/officeart/2005/8/layout/list1"/>
    <dgm:cxn modelId="{CD5893D8-6E3A-45F5-8921-B3EAFAB8A332}" type="presParOf" srcId="{6F346186-2F5D-4986-BCDF-64ADE0E49779}" destId="{BC220CEA-425F-490D-A9A3-99ED40D24D48}" srcOrd="0" destOrd="0" presId="urn:microsoft.com/office/officeart/2005/8/layout/list1"/>
    <dgm:cxn modelId="{67C58D60-5BE4-4FE4-B6DE-E79826D31F76}" type="presParOf" srcId="{6F346186-2F5D-4986-BCDF-64ADE0E49779}" destId="{27BEF09F-2469-4C69-84C5-1FE52431F6D0}" srcOrd="1" destOrd="0" presId="urn:microsoft.com/office/officeart/2005/8/layout/list1"/>
    <dgm:cxn modelId="{B876FD50-218A-4AFA-9CCF-A1974321D6DF}" type="presParOf" srcId="{7100D250-B354-46A1-B6EB-A3F68019D018}" destId="{E2105C86-AC19-4D1B-9F70-A1CB53468068}" srcOrd="1" destOrd="0" presId="urn:microsoft.com/office/officeart/2005/8/layout/list1"/>
    <dgm:cxn modelId="{4DD5280A-8EAE-4891-93CE-44A048845816}" type="presParOf" srcId="{7100D250-B354-46A1-B6EB-A3F68019D018}" destId="{81A64832-58B4-47EE-8C36-A151B6DF148C}" srcOrd="2" destOrd="0" presId="urn:microsoft.com/office/officeart/2005/8/layout/list1"/>
    <dgm:cxn modelId="{DB612B56-CD06-4783-8A47-E2EA14D5D538}" type="presParOf" srcId="{7100D250-B354-46A1-B6EB-A3F68019D018}" destId="{8C197122-09C7-4905-8F1E-CAEFA3DCE0AA}" srcOrd="3" destOrd="0" presId="urn:microsoft.com/office/officeart/2005/8/layout/list1"/>
    <dgm:cxn modelId="{FD9E0BA0-AEAE-4EAD-A563-BABACBD6B0B6}" type="presParOf" srcId="{7100D250-B354-46A1-B6EB-A3F68019D018}" destId="{5DD3761C-E6DF-4115-9AC2-10699C5099F1}" srcOrd="4" destOrd="0" presId="urn:microsoft.com/office/officeart/2005/8/layout/list1"/>
    <dgm:cxn modelId="{E9CB2DDF-5D48-429F-B9A3-707E5F2B8A71}" type="presParOf" srcId="{5DD3761C-E6DF-4115-9AC2-10699C5099F1}" destId="{3526D2E2-8AC1-4613-8EF1-C4A6066CFBF2}" srcOrd="0" destOrd="0" presId="urn:microsoft.com/office/officeart/2005/8/layout/list1"/>
    <dgm:cxn modelId="{73BA7BDD-1A82-4331-9174-9BEFD09DD771}" type="presParOf" srcId="{5DD3761C-E6DF-4115-9AC2-10699C5099F1}" destId="{B2A5FA91-62E9-4E83-81FF-5B8F491B7CF4}" srcOrd="1" destOrd="0" presId="urn:microsoft.com/office/officeart/2005/8/layout/list1"/>
    <dgm:cxn modelId="{B3C6A2D4-52F1-44E2-AA48-CC6D2BB29292}" type="presParOf" srcId="{7100D250-B354-46A1-B6EB-A3F68019D018}" destId="{3346EA95-B340-42F9-BE41-22B5C85EEE86}" srcOrd="5" destOrd="0" presId="urn:microsoft.com/office/officeart/2005/8/layout/list1"/>
    <dgm:cxn modelId="{5E55783A-6D00-450E-95EE-64048CBD0D2A}" type="presParOf" srcId="{7100D250-B354-46A1-B6EB-A3F68019D018}" destId="{E4573A08-4894-480E-8B5D-371AE91128EC}" srcOrd="6" destOrd="0" presId="urn:microsoft.com/office/officeart/2005/8/layout/list1"/>
    <dgm:cxn modelId="{294A3226-C49A-49AA-8A99-0AA05BDFB70F}" type="presParOf" srcId="{7100D250-B354-46A1-B6EB-A3F68019D018}" destId="{86C76279-396C-49AB-AD09-FC13B16644AF}" srcOrd="7" destOrd="0" presId="urn:microsoft.com/office/officeart/2005/8/layout/list1"/>
    <dgm:cxn modelId="{BD53164C-1B41-45CA-8884-45FBCAD17DD0}" type="presParOf" srcId="{7100D250-B354-46A1-B6EB-A3F68019D018}" destId="{323262E2-F661-4375-AD7B-A09D9E83A1D2}" srcOrd="8" destOrd="0" presId="urn:microsoft.com/office/officeart/2005/8/layout/list1"/>
    <dgm:cxn modelId="{B2F91747-F4E0-4416-B778-A8F3728DB875}" type="presParOf" srcId="{323262E2-F661-4375-AD7B-A09D9E83A1D2}" destId="{78FD6BC8-9065-4443-A299-34D952CC166B}" srcOrd="0" destOrd="0" presId="urn:microsoft.com/office/officeart/2005/8/layout/list1"/>
    <dgm:cxn modelId="{C92D977A-09C8-42AB-B339-5BD61F1D240B}" type="presParOf" srcId="{323262E2-F661-4375-AD7B-A09D9E83A1D2}" destId="{33BEDEE4-C214-444B-9A3C-ABDD56A9258D}" srcOrd="1" destOrd="0" presId="urn:microsoft.com/office/officeart/2005/8/layout/list1"/>
    <dgm:cxn modelId="{145D5229-5B1A-475F-B063-4997F8C910E5}" type="presParOf" srcId="{7100D250-B354-46A1-B6EB-A3F68019D018}" destId="{22CD5E7A-A607-4894-BC31-C4B82274CA88}" srcOrd="9" destOrd="0" presId="urn:microsoft.com/office/officeart/2005/8/layout/list1"/>
    <dgm:cxn modelId="{B32455E1-B41B-412C-9341-75F86F7FB6E6}" type="presParOf" srcId="{7100D250-B354-46A1-B6EB-A3F68019D018}" destId="{8DA0BF01-8A9F-4933-B07E-649F29040C7B}"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FF106-3571-4267-941A-8338EBEE3B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FFB9D3A-2C55-4215-8D55-E2AA5A03D2C2}">
      <dgm:prSet phldrT="[Text]"/>
      <dgm:spPr/>
      <dgm:t>
        <a:bodyPr/>
        <a:lstStyle/>
        <a:p>
          <a:pPr algn="ctr"/>
          <a:r>
            <a:rPr lang="en-US" dirty="0">
              <a:latin typeface="Söhne"/>
              <a:ea typeface="Cambria" pitchFamily="18" charset="0"/>
            </a:rPr>
            <a:t>Explain the role of Amazon S3  as a highly scalable object storage service .</a:t>
          </a:r>
        </a:p>
      </dgm:t>
    </dgm:pt>
    <dgm:pt modelId="{95AC0E6C-7C1B-410E-8E33-65D9F87BFFF1}" type="parTrans" cxnId="{76E60F02-5160-4A3F-A856-0AB148437D82}">
      <dgm:prSet/>
      <dgm:spPr/>
      <dgm:t>
        <a:bodyPr/>
        <a:lstStyle/>
        <a:p>
          <a:endParaRPr lang="en-US"/>
        </a:p>
      </dgm:t>
    </dgm:pt>
    <dgm:pt modelId="{B6B7C0C3-AF90-4E79-9058-9BE51EA1B739}" type="sibTrans" cxnId="{76E60F02-5160-4A3F-A856-0AB148437D82}">
      <dgm:prSet/>
      <dgm:spPr/>
      <dgm:t>
        <a:bodyPr/>
        <a:lstStyle/>
        <a:p>
          <a:endParaRPr lang="en-US"/>
        </a:p>
      </dgm:t>
    </dgm:pt>
    <dgm:pt modelId="{567B7D9A-6782-4D6C-86C9-438A80237C1D}">
      <dgm:prSet phldrT="[Text]"/>
      <dgm:spPr/>
      <dgm:t>
        <a:bodyPr/>
        <a:lstStyle/>
        <a:p>
          <a:r>
            <a:rPr lang="en-US" dirty="0">
              <a:latin typeface="Söhne"/>
              <a:ea typeface="Cambria" pitchFamily="18" charset="0"/>
            </a:rPr>
            <a:t>Highlight its durability, availability, and ease of use.</a:t>
          </a:r>
        </a:p>
      </dgm:t>
    </dgm:pt>
    <dgm:pt modelId="{60D6B88B-8DB6-41A0-904E-123716A4D138}" type="parTrans" cxnId="{E04F6A7E-BCE5-4C87-830B-3EFA2F7556F5}">
      <dgm:prSet/>
      <dgm:spPr/>
      <dgm:t>
        <a:bodyPr/>
        <a:lstStyle/>
        <a:p>
          <a:endParaRPr lang="en-US"/>
        </a:p>
      </dgm:t>
    </dgm:pt>
    <dgm:pt modelId="{EF414E56-81E7-405F-B36F-80E95FA29070}" type="sibTrans" cxnId="{E04F6A7E-BCE5-4C87-830B-3EFA2F7556F5}">
      <dgm:prSet/>
      <dgm:spPr/>
      <dgm:t>
        <a:bodyPr/>
        <a:lstStyle/>
        <a:p>
          <a:endParaRPr lang="en-US"/>
        </a:p>
      </dgm:t>
    </dgm:pt>
    <dgm:pt modelId="{4B3C2A9E-B2E8-4F1A-B76E-B91118494AC9}">
      <dgm:prSet phldrT="[Text]"/>
      <dgm:spPr/>
      <dgm:t>
        <a:bodyPr/>
        <a:lstStyle/>
        <a:p>
          <a:r>
            <a:rPr lang="en-US" dirty="0">
              <a:latin typeface="Söhne"/>
              <a:ea typeface="Cambria" pitchFamily="18" charset="0"/>
            </a:rPr>
            <a:t>Emphasis its integration with Lambda.</a:t>
          </a:r>
        </a:p>
      </dgm:t>
    </dgm:pt>
    <dgm:pt modelId="{42D2EED8-E607-419E-8965-DD75D272136C}" type="parTrans" cxnId="{35BF9870-153E-4043-84B7-F4C5920E0F03}">
      <dgm:prSet/>
      <dgm:spPr/>
      <dgm:t>
        <a:bodyPr/>
        <a:lstStyle/>
        <a:p>
          <a:endParaRPr lang="en-US"/>
        </a:p>
      </dgm:t>
    </dgm:pt>
    <dgm:pt modelId="{AE532F9A-164B-4AFB-96FD-2EE05484E858}" type="sibTrans" cxnId="{35BF9870-153E-4043-84B7-F4C5920E0F03}">
      <dgm:prSet/>
      <dgm:spPr/>
      <dgm:t>
        <a:bodyPr/>
        <a:lstStyle/>
        <a:p>
          <a:endParaRPr lang="en-US"/>
        </a:p>
      </dgm:t>
    </dgm:pt>
    <dgm:pt modelId="{7100D250-B354-46A1-B6EB-A3F68019D018}" type="pres">
      <dgm:prSet presAssocID="{147FF106-3571-4267-941A-8338EBEE3B9E}" presName="linear" presStyleCnt="0">
        <dgm:presLayoutVars>
          <dgm:dir/>
          <dgm:animLvl val="lvl"/>
          <dgm:resizeHandles val="exact"/>
        </dgm:presLayoutVars>
      </dgm:prSet>
      <dgm:spPr/>
    </dgm:pt>
    <dgm:pt modelId="{6F346186-2F5D-4986-BCDF-64ADE0E49779}" type="pres">
      <dgm:prSet presAssocID="{6FFB9D3A-2C55-4215-8D55-E2AA5A03D2C2}" presName="parentLin" presStyleCnt="0"/>
      <dgm:spPr/>
    </dgm:pt>
    <dgm:pt modelId="{BC220CEA-425F-490D-A9A3-99ED40D24D48}" type="pres">
      <dgm:prSet presAssocID="{6FFB9D3A-2C55-4215-8D55-E2AA5A03D2C2}" presName="parentLeftMargin" presStyleLbl="node1" presStyleIdx="0" presStyleCnt="3"/>
      <dgm:spPr/>
    </dgm:pt>
    <dgm:pt modelId="{27BEF09F-2469-4C69-84C5-1FE52431F6D0}" type="pres">
      <dgm:prSet presAssocID="{6FFB9D3A-2C55-4215-8D55-E2AA5A03D2C2}" presName="parentText" presStyleLbl="node1" presStyleIdx="0" presStyleCnt="3">
        <dgm:presLayoutVars>
          <dgm:chMax val="0"/>
          <dgm:bulletEnabled val="1"/>
        </dgm:presLayoutVars>
      </dgm:prSet>
      <dgm:spPr/>
    </dgm:pt>
    <dgm:pt modelId="{E2105C86-AC19-4D1B-9F70-A1CB53468068}" type="pres">
      <dgm:prSet presAssocID="{6FFB9D3A-2C55-4215-8D55-E2AA5A03D2C2}" presName="negativeSpace" presStyleCnt="0"/>
      <dgm:spPr/>
    </dgm:pt>
    <dgm:pt modelId="{81A64832-58B4-47EE-8C36-A151B6DF148C}" type="pres">
      <dgm:prSet presAssocID="{6FFB9D3A-2C55-4215-8D55-E2AA5A03D2C2}" presName="childText" presStyleLbl="conFgAcc1" presStyleIdx="0" presStyleCnt="3" custScaleX="79310" custScaleY="111508">
        <dgm:presLayoutVars>
          <dgm:bulletEnabled val="1"/>
        </dgm:presLayoutVars>
      </dgm:prSet>
      <dgm:spPr/>
    </dgm:pt>
    <dgm:pt modelId="{8C197122-09C7-4905-8F1E-CAEFA3DCE0AA}" type="pres">
      <dgm:prSet presAssocID="{B6B7C0C3-AF90-4E79-9058-9BE51EA1B739}" presName="spaceBetweenRectangles" presStyleCnt="0"/>
      <dgm:spPr/>
    </dgm:pt>
    <dgm:pt modelId="{5DD3761C-E6DF-4115-9AC2-10699C5099F1}" type="pres">
      <dgm:prSet presAssocID="{567B7D9A-6782-4D6C-86C9-438A80237C1D}" presName="parentLin" presStyleCnt="0"/>
      <dgm:spPr/>
    </dgm:pt>
    <dgm:pt modelId="{3526D2E2-8AC1-4613-8EF1-C4A6066CFBF2}" type="pres">
      <dgm:prSet presAssocID="{567B7D9A-6782-4D6C-86C9-438A80237C1D}" presName="parentLeftMargin" presStyleLbl="node1" presStyleIdx="0" presStyleCnt="3"/>
      <dgm:spPr/>
    </dgm:pt>
    <dgm:pt modelId="{B2A5FA91-62E9-4E83-81FF-5B8F491B7CF4}" type="pres">
      <dgm:prSet presAssocID="{567B7D9A-6782-4D6C-86C9-438A80237C1D}" presName="parentText" presStyleLbl="node1" presStyleIdx="1" presStyleCnt="3">
        <dgm:presLayoutVars>
          <dgm:chMax val="0"/>
          <dgm:bulletEnabled val="1"/>
        </dgm:presLayoutVars>
      </dgm:prSet>
      <dgm:spPr/>
    </dgm:pt>
    <dgm:pt modelId="{3346EA95-B340-42F9-BE41-22B5C85EEE86}" type="pres">
      <dgm:prSet presAssocID="{567B7D9A-6782-4D6C-86C9-438A80237C1D}" presName="negativeSpace" presStyleCnt="0"/>
      <dgm:spPr/>
    </dgm:pt>
    <dgm:pt modelId="{E4573A08-4894-480E-8B5D-371AE91128EC}" type="pres">
      <dgm:prSet presAssocID="{567B7D9A-6782-4D6C-86C9-438A80237C1D}" presName="childText" presStyleLbl="conFgAcc1" presStyleIdx="1" presStyleCnt="3" custScaleX="77931" custScaleY="111667" custLinFactNeighborY="-20925">
        <dgm:presLayoutVars>
          <dgm:bulletEnabled val="1"/>
        </dgm:presLayoutVars>
      </dgm:prSet>
      <dgm:spPr/>
    </dgm:pt>
    <dgm:pt modelId="{86C76279-396C-49AB-AD09-FC13B16644AF}" type="pres">
      <dgm:prSet presAssocID="{EF414E56-81E7-405F-B36F-80E95FA29070}" presName="spaceBetweenRectangles" presStyleCnt="0"/>
      <dgm:spPr/>
    </dgm:pt>
    <dgm:pt modelId="{323262E2-F661-4375-AD7B-A09D9E83A1D2}" type="pres">
      <dgm:prSet presAssocID="{4B3C2A9E-B2E8-4F1A-B76E-B91118494AC9}" presName="parentLin" presStyleCnt="0"/>
      <dgm:spPr/>
    </dgm:pt>
    <dgm:pt modelId="{78FD6BC8-9065-4443-A299-34D952CC166B}" type="pres">
      <dgm:prSet presAssocID="{4B3C2A9E-B2E8-4F1A-B76E-B91118494AC9}" presName="parentLeftMargin" presStyleLbl="node1" presStyleIdx="1" presStyleCnt="3"/>
      <dgm:spPr/>
    </dgm:pt>
    <dgm:pt modelId="{33BEDEE4-C214-444B-9A3C-ABDD56A9258D}" type="pres">
      <dgm:prSet presAssocID="{4B3C2A9E-B2E8-4F1A-B76E-B91118494AC9}" presName="parentText" presStyleLbl="node1" presStyleIdx="2" presStyleCnt="3">
        <dgm:presLayoutVars>
          <dgm:chMax val="0"/>
          <dgm:bulletEnabled val="1"/>
        </dgm:presLayoutVars>
      </dgm:prSet>
      <dgm:spPr/>
    </dgm:pt>
    <dgm:pt modelId="{22CD5E7A-A607-4894-BC31-C4B82274CA88}" type="pres">
      <dgm:prSet presAssocID="{4B3C2A9E-B2E8-4F1A-B76E-B91118494AC9}" presName="negativeSpace" presStyleCnt="0"/>
      <dgm:spPr/>
    </dgm:pt>
    <dgm:pt modelId="{8DA0BF01-8A9F-4933-B07E-649F29040C7B}" type="pres">
      <dgm:prSet presAssocID="{4B3C2A9E-B2E8-4F1A-B76E-B91118494AC9}" presName="childText" presStyleLbl="conFgAcc1" presStyleIdx="2" presStyleCnt="3" custScaleX="78231" custLinFactNeighborY="6655">
        <dgm:presLayoutVars>
          <dgm:bulletEnabled val="1"/>
        </dgm:presLayoutVars>
      </dgm:prSet>
      <dgm:spPr/>
    </dgm:pt>
  </dgm:ptLst>
  <dgm:cxnLst>
    <dgm:cxn modelId="{76E60F02-5160-4A3F-A856-0AB148437D82}" srcId="{147FF106-3571-4267-941A-8338EBEE3B9E}" destId="{6FFB9D3A-2C55-4215-8D55-E2AA5A03D2C2}" srcOrd="0" destOrd="0" parTransId="{95AC0E6C-7C1B-410E-8E33-65D9F87BFFF1}" sibTransId="{B6B7C0C3-AF90-4E79-9058-9BE51EA1B739}"/>
    <dgm:cxn modelId="{8CB4650F-98E9-46A4-B609-0D3419363C31}" type="presOf" srcId="{567B7D9A-6782-4D6C-86C9-438A80237C1D}" destId="{3526D2E2-8AC1-4613-8EF1-C4A6066CFBF2}" srcOrd="0" destOrd="0" presId="urn:microsoft.com/office/officeart/2005/8/layout/list1"/>
    <dgm:cxn modelId="{1E453C66-2691-480D-AD00-16CC8CFC623B}" type="presOf" srcId="{567B7D9A-6782-4D6C-86C9-438A80237C1D}" destId="{B2A5FA91-62E9-4E83-81FF-5B8F491B7CF4}" srcOrd="1" destOrd="0" presId="urn:microsoft.com/office/officeart/2005/8/layout/list1"/>
    <dgm:cxn modelId="{9E618D6F-3B5B-4FFE-85DE-9B4FCA40866E}" type="presOf" srcId="{147FF106-3571-4267-941A-8338EBEE3B9E}" destId="{7100D250-B354-46A1-B6EB-A3F68019D018}" srcOrd="0" destOrd="0" presId="urn:microsoft.com/office/officeart/2005/8/layout/list1"/>
    <dgm:cxn modelId="{35BF9870-153E-4043-84B7-F4C5920E0F03}" srcId="{147FF106-3571-4267-941A-8338EBEE3B9E}" destId="{4B3C2A9E-B2E8-4F1A-B76E-B91118494AC9}" srcOrd="2" destOrd="0" parTransId="{42D2EED8-E607-419E-8965-DD75D272136C}" sibTransId="{AE532F9A-164B-4AFB-96FD-2EE05484E858}"/>
    <dgm:cxn modelId="{E04F6A7E-BCE5-4C87-830B-3EFA2F7556F5}" srcId="{147FF106-3571-4267-941A-8338EBEE3B9E}" destId="{567B7D9A-6782-4D6C-86C9-438A80237C1D}" srcOrd="1" destOrd="0" parTransId="{60D6B88B-8DB6-41A0-904E-123716A4D138}" sibTransId="{EF414E56-81E7-405F-B36F-80E95FA29070}"/>
    <dgm:cxn modelId="{284B38A4-A0C1-47D0-A4E2-0EAE808CFC51}" type="presOf" srcId="{6FFB9D3A-2C55-4215-8D55-E2AA5A03D2C2}" destId="{BC220CEA-425F-490D-A9A3-99ED40D24D48}" srcOrd="0" destOrd="0" presId="urn:microsoft.com/office/officeart/2005/8/layout/list1"/>
    <dgm:cxn modelId="{910FE2BF-3517-47CA-9403-64439D4409FA}" type="presOf" srcId="{4B3C2A9E-B2E8-4F1A-B76E-B91118494AC9}" destId="{78FD6BC8-9065-4443-A299-34D952CC166B}" srcOrd="0" destOrd="0" presId="urn:microsoft.com/office/officeart/2005/8/layout/list1"/>
    <dgm:cxn modelId="{F54890F5-F506-4E8D-9ED2-E1F29E96A5FA}" type="presOf" srcId="{4B3C2A9E-B2E8-4F1A-B76E-B91118494AC9}" destId="{33BEDEE4-C214-444B-9A3C-ABDD56A9258D}" srcOrd="1" destOrd="0" presId="urn:microsoft.com/office/officeart/2005/8/layout/list1"/>
    <dgm:cxn modelId="{2A5B77FA-EDA9-40F3-A708-49E0B0E465EB}" type="presOf" srcId="{6FFB9D3A-2C55-4215-8D55-E2AA5A03D2C2}" destId="{27BEF09F-2469-4C69-84C5-1FE52431F6D0}" srcOrd="1" destOrd="0" presId="urn:microsoft.com/office/officeart/2005/8/layout/list1"/>
    <dgm:cxn modelId="{8CA1E81C-2BED-4163-A4C4-14113CF404EC}" type="presParOf" srcId="{7100D250-B354-46A1-B6EB-A3F68019D018}" destId="{6F346186-2F5D-4986-BCDF-64ADE0E49779}" srcOrd="0" destOrd="0" presId="urn:microsoft.com/office/officeart/2005/8/layout/list1"/>
    <dgm:cxn modelId="{6AA8062B-E047-49D9-B619-7F133FD57BEF}" type="presParOf" srcId="{6F346186-2F5D-4986-BCDF-64ADE0E49779}" destId="{BC220CEA-425F-490D-A9A3-99ED40D24D48}" srcOrd="0" destOrd="0" presId="urn:microsoft.com/office/officeart/2005/8/layout/list1"/>
    <dgm:cxn modelId="{25B97E74-5F17-4898-BFB7-76E36AE5C03D}" type="presParOf" srcId="{6F346186-2F5D-4986-BCDF-64ADE0E49779}" destId="{27BEF09F-2469-4C69-84C5-1FE52431F6D0}" srcOrd="1" destOrd="0" presId="urn:microsoft.com/office/officeart/2005/8/layout/list1"/>
    <dgm:cxn modelId="{DC219847-ABFB-41C3-B547-61A3F2C16503}" type="presParOf" srcId="{7100D250-B354-46A1-B6EB-A3F68019D018}" destId="{E2105C86-AC19-4D1B-9F70-A1CB53468068}" srcOrd="1" destOrd="0" presId="urn:microsoft.com/office/officeart/2005/8/layout/list1"/>
    <dgm:cxn modelId="{0EB10C94-9D03-4B86-9BC2-F2A548CC5494}" type="presParOf" srcId="{7100D250-B354-46A1-B6EB-A3F68019D018}" destId="{81A64832-58B4-47EE-8C36-A151B6DF148C}" srcOrd="2" destOrd="0" presId="urn:microsoft.com/office/officeart/2005/8/layout/list1"/>
    <dgm:cxn modelId="{BFA6AB78-C148-4456-87EF-395B17E391DC}" type="presParOf" srcId="{7100D250-B354-46A1-B6EB-A3F68019D018}" destId="{8C197122-09C7-4905-8F1E-CAEFA3DCE0AA}" srcOrd="3" destOrd="0" presId="urn:microsoft.com/office/officeart/2005/8/layout/list1"/>
    <dgm:cxn modelId="{AA8F1E43-3099-431A-9A6F-C94C33BDAB1C}" type="presParOf" srcId="{7100D250-B354-46A1-B6EB-A3F68019D018}" destId="{5DD3761C-E6DF-4115-9AC2-10699C5099F1}" srcOrd="4" destOrd="0" presId="urn:microsoft.com/office/officeart/2005/8/layout/list1"/>
    <dgm:cxn modelId="{E36CEA18-EE9F-4679-A75E-EB91062F5AEA}" type="presParOf" srcId="{5DD3761C-E6DF-4115-9AC2-10699C5099F1}" destId="{3526D2E2-8AC1-4613-8EF1-C4A6066CFBF2}" srcOrd="0" destOrd="0" presId="urn:microsoft.com/office/officeart/2005/8/layout/list1"/>
    <dgm:cxn modelId="{57EF1601-C0E6-4102-8E8A-BA1C13678215}" type="presParOf" srcId="{5DD3761C-E6DF-4115-9AC2-10699C5099F1}" destId="{B2A5FA91-62E9-4E83-81FF-5B8F491B7CF4}" srcOrd="1" destOrd="0" presId="urn:microsoft.com/office/officeart/2005/8/layout/list1"/>
    <dgm:cxn modelId="{9F25BAE1-A976-42F0-8069-6A1D3E31212B}" type="presParOf" srcId="{7100D250-B354-46A1-B6EB-A3F68019D018}" destId="{3346EA95-B340-42F9-BE41-22B5C85EEE86}" srcOrd="5" destOrd="0" presId="urn:microsoft.com/office/officeart/2005/8/layout/list1"/>
    <dgm:cxn modelId="{1BCA8272-AA0D-4307-8696-1637B497B1B8}" type="presParOf" srcId="{7100D250-B354-46A1-B6EB-A3F68019D018}" destId="{E4573A08-4894-480E-8B5D-371AE91128EC}" srcOrd="6" destOrd="0" presId="urn:microsoft.com/office/officeart/2005/8/layout/list1"/>
    <dgm:cxn modelId="{638B0DE5-2F76-4A1F-AAED-315612DECE7E}" type="presParOf" srcId="{7100D250-B354-46A1-B6EB-A3F68019D018}" destId="{86C76279-396C-49AB-AD09-FC13B16644AF}" srcOrd="7" destOrd="0" presId="urn:microsoft.com/office/officeart/2005/8/layout/list1"/>
    <dgm:cxn modelId="{D28143DC-401D-4D52-96A8-B6BD08165028}" type="presParOf" srcId="{7100D250-B354-46A1-B6EB-A3F68019D018}" destId="{323262E2-F661-4375-AD7B-A09D9E83A1D2}" srcOrd="8" destOrd="0" presId="urn:microsoft.com/office/officeart/2005/8/layout/list1"/>
    <dgm:cxn modelId="{434A0DE5-0E6B-4802-B7D6-DAB87F58520C}" type="presParOf" srcId="{323262E2-F661-4375-AD7B-A09D9E83A1D2}" destId="{78FD6BC8-9065-4443-A299-34D952CC166B}" srcOrd="0" destOrd="0" presId="urn:microsoft.com/office/officeart/2005/8/layout/list1"/>
    <dgm:cxn modelId="{6886B930-49EA-458A-BA62-8D5788856487}" type="presParOf" srcId="{323262E2-F661-4375-AD7B-A09D9E83A1D2}" destId="{33BEDEE4-C214-444B-9A3C-ABDD56A9258D}" srcOrd="1" destOrd="0" presId="urn:microsoft.com/office/officeart/2005/8/layout/list1"/>
    <dgm:cxn modelId="{1062F855-DEDE-41C8-BDC6-F9E3616FA4E5}" type="presParOf" srcId="{7100D250-B354-46A1-B6EB-A3F68019D018}" destId="{22CD5E7A-A607-4894-BC31-C4B82274CA88}" srcOrd="9" destOrd="0" presId="urn:microsoft.com/office/officeart/2005/8/layout/list1"/>
    <dgm:cxn modelId="{54258CF1-1DEC-4CDE-AE93-6F6886B7FD63}" type="presParOf" srcId="{7100D250-B354-46A1-B6EB-A3F68019D018}" destId="{8DA0BF01-8A9F-4933-B07E-649F29040C7B}" srcOrd="10"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7FF106-3571-4267-941A-8338EBEE3B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100D250-B354-46A1-B6EB-A3F68019D018}" type="pres">
      <dgm:prSet presAssocID="{147FF106-3571-4267-941A-8338EBEE3B9E}" presName="linear" presStyleCnt="0">
        <dgm:presLayoutVars>
          <dgm:dir/>
          <dgm:animLvl val="lvl"/>
          <dgm:resizeHandles val="exact"/>
        </dgm:presLayoutVars>
      </dgm:prSet>
      <dgm:spPr/>
    </dgm:pt>
  </dgm:ptLst>
  <dgm:cxnLst>
    <dgm:cxn modelId="{927E3F0E-023A-4F0C-9F60-ECF282CAD8BA}" type="presOf" srcId="{147FF106-3571-4267-941A-8338EBEE3B9E}" destId="{7100D250-B354-46A1-B6EB-A3F68019D018}" srcOrd="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7FF106-3571-4267-941A-8338EBEE3B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67B7D9A-6782-4D6C-86C9-438A80237C1D}">
      <dgm:prSet phldrT="[Text]" custT="1"/>
      <dgm:spPr/>
      <dgm:t>
        <a:bodyPr/>
        <a:lstStyle/>
        <a:p>
          <a:r>
            <a:rPr lang="en-US" sz="1800" spc="-89" dirty="0">
              <a:latin typeface="Söhne"/>
              <a:cs typeface="Times New Roman"/>
            </a:rPr>
            <a:t>Explain</a:t>
          </a:r>
          <a:r>
            <a:rPr lang="en-US" sz="1800" spc="-5" dirty="0">
              <a:latin typeface="Söhne"/>
              <a:cs typeface="Times New Roman"/>
            </a:rPr>
            <a:t> </a:t>
          </a:r>
          <a:r>
            <a:rPr lang="en-US" sz="1800" spc="-189" dirty="0">
              <a:latin typeface="Söhne"/>
              <a:cs typeface="Times New Roman"/>
            </a:rPr>
            <a:t>how</a:t>
          </a:r>
          <a:r>
            <a:rPr lang="en-US" sz="1800" dirty="0">
              <a:latin typeface="Söhne"/>
              <a:cs typeface="Times New Roman"/>
            </a:rPr>
            <a:t> </a:t>
          </a:r>
          <a:r>
            <a:rPr lang="en-US" sz="1800" spc="-320" dirty="0">
              <a:latin typeface="Söhne"/>
              <a:cs typeface="Times New Roman"/>
            </a:rPr>
            <a:t>SNS</a:t>
          </a:r>
          <a:r>
            <a:rPr lang="en-US" sz="1800" dirty="0">
              <a:latin typeface="Söhne"/>
              <a:cs typeface="Times New Roman"/>
            </a:rPr>
            <a:t> </a:t>
          </a:r>
          <a:r>
            <a:rPr lang="en-US" sz="1800" spc="-39" dirty="0">
              <a:latin typeface="Söhne"/>
              <a:cs typeface="Times New Roman"/>
            </a:rPr>
            <a:t>facilitates</a:t>
          </a:r>
          <a:r>
            <a:rPr lang="en-US" sz="1800" spc="-5" dirty="0">
              <a:latin typeface="Söhne"/>
              <a:cs typeface="Times New Roman"/>
            </a:rPr>
            <a:t> </a:t>
          </a:r>
          <a:r>
            <a:rPr lang="en-US" sz="1800" spc="14" dirty="0">
              <a:latin typeface="Söhne"/>
              <a:cs typeface="Times New Roman"/>
            </a:rPr>
            <a:t>communication </a:t>
          </a:r>
          <a:r>
            <a:rPr lang="en-US" sz="1800" spc="-1086" dirty="0">
              <a:latin typeface="Söhne"/>
              <a:cs typeface="Times New Roman"/>
            </a:rPr>
            <a:t> </a:t>
          </a:r>
          <a:r>
            <a:rPr lang="en-US" sz="1800" spc="86" dirty="0">
              <a:latin typeface="Söhne"/>
              <a:cs typeface="Times New Roman"/>
            </a:rPr>
            <a:t>and</a:t>
          </a:r>
          <a:r>
            <a:rPr lang="en-US" sz="1800" spc="-11" dirty="0">
              <a:latin typeface="Söhne"/>
              <a:cs typeface="Times New Roman"/>
            </a:rPr>
            <a:t> </a:t>
          </a:r>
          <a:r>
            <a:rPr lang="en-US" sz="1800" spc="-30" dirty="0">
              <a:latin typeface="Söhne"/>
              <a:cs typeface="Times New Roman"/>
            </a:rPr>
            <a:t>notifications.</a:t>
          </a:r>
          <a:endParaRPr lang="en-US" sz="1800" dirty="0">
            <a:latin typeface="Söhne"/>
            <a:ea typeface="Cambria" pitchFamily="18" charset="0"/>
          </a:endParaRPr>
        </a:p>
      </dgm:t>
    </dgm:pt>
    <dgm:pt modelId="{60D6B88B-8DB6-41A0-904E-123716A4D138}" type="parTrans" cxnId="{E04F6A7E-BCE5-4C87-830B-3EFA2F7556F5}">
      <dgm:prSet/>
      <dgm:spPr/>
      <dgm:t>
        <a:bodyPr/>
        <a:lstStyle/>
        <a:p>
          <a:endParaRPr lang="en-US" sz="1800"/>
        </a:p>
      </dgm:t>
    </dgm:pt>
    <dgm:pt modelId="{EF414E56-81E7-405F-B36F-80E95FA29070}" type="sibTrans" cxnId="{E04F6A7E-BCE5-4C87-830B-3EFA2F7556F5}">
      <dgm:prSet/>
      <dgm:spPr/>
      <dgm:t>
        <a:bodyPr/>
        <a:lstStyle/>
        <a:p>
          <a:endParaRPr lang="en-US" sz="1800"/>
        </a:p>
      </dgm:t>
    </dgm:pt>
    <dgm:pt modelId="{4B3C2A9E-B2E8-4F1A-B76E-B91118494AC9}">
      <dgm:prSet phldrT="[Text]" custT="1"/>
      <dgm:spPr/>
      <dgm:t>
        <a:bodyPr/>
        <a:lstStyle/>
        <a:p>
          <a:r>
            <a:rPr lang="en-US" sz="1800" spc="-50" dirty="0">
              <a:latin typeface="Söhne"/>
              <a:cs typeface="Times New Roman"/>
            </a:rPr>
            <a:t>Mention</a:t>
          </a:r>
          <a:r>
            <a:rPr lang="en-US" sz="1800" spc="-14" dirty="0">
              <a:latin typeface="Söhne"/>
              <a:cs typeface="Times New Roman"/>
            </a:rPr>
            <a:t> its </a:t>
          </a:r>
          <a:r>
            <a:rPr lang="en-US" sz="1800" spc="20" dirty="0">
              <a:latin typeface="Söhne"/>
              <a:cs typeface="Times New Roman"/>
            </a:rPr>
            <a:t>use</a:t>
          </a:r>
          <a:r>
            <a:rPr lang="en-US" sz="1800" spc="-14" dirty="0">
              <a:latin typeface="Söhne"/>
              <a:cs typeface="Times New Roman"/>
            </a:rPr>
            <a:t> </a:t>
          </a:r>
          <a:r>
            <a:rPr lang="en-US" sz="1800" spc="80" dirty="0">
              <a:latin typeface="Söhne"/>
              <a:cs typeface="Times New Roman"/>
            </a:rPr>
            <a:t>in</a:t>
          </a:r>
          <a:r>
            <a:rPr lang="en-US" sz="1800" spc="-14" dirty="0">
              <a:latin typeface="Söhne"/>
              <a:cs typeface="Times New Roman"/>
            </a:rPr>
            <a:t> </a:t>
          </a:r>
          <a:r>
            <a:rPr lang="en-US" sz="1800" spc="20" dirty="0">
              <a:latin typeface="Söhne"/>
              <a:cs typeface="Times New Roman"/>
            </a:rPr>
            <a:t>sending</a:t>
          </a:r>
          <a:r>
            <a:rPr lang="en-US" sz="1800" spc="-14" dirty="0">
              <a:latin typeface="Söhne"/>
              <a:cs typeface="Times New Roman"/>
            </a:rPr>
            <a:t> </a:t>
          </a:r>
          <a:r>
            <a:rPr lang="en-US" sz="1800" dirty="0">
              <a:latin typeface="Söhne"/>
              <a:cs typeface="Times New Roman"/>
            </a:rPr>
            <a:t>processing </a:t>
          </a:r>
          <a:r>
            <a:rPr lang="en-US" sz="1800" spc="-1086" dirty="0">
              <a:latin typeface="Söhne"/>
              <a:cs typeface="Times New Roman"/>
            </a:rPr>
            <a:t> </a:t>
          </a:r>
          <a:r>
            <a:rPr lang="en-US" sz="1800" spc="-30" dirty="0">
              <a:latin typeface="Söhne"/>
              <a:cs typeface="Times New Roman"/>
            </a:rPr>
            <a:t>notifications.</a:t>
          </a:r>
          <a:endParaRPr lang="en-US" sz="1800" dirty="0">
            <a:latin typeface="Söhne"/>
            <a:ea typeface="Cambria" pitchFamily="18" charset="0"/>
          </a:endParaRPr>
        </a:p>
      </dgm:t>
    </dgm:pt>
    <dgm:pt modelId="{42D2EED8-E607-419E-8965-DD75D272136C}" type="parTrans" cxnId="{35BF9870-153E-4043-84B7-F4C5920E0F03}">
      <dgm:prSet/>
      <dgm:spPr/>
      <dgm:t>
        <a:bodyPr/>
        <a:lstStyle/>
        <a:p>
          <a:endParaRPr lang="en-US" sz="1800"/>
        </a:p>
      </dgm:t>
    </dgm:pt>
    <dgm:pt modelId="{AE532F9A-164B-4AFB-96FD-2EE05484E858}" type="sibTrans" cxnId="{35BF9870-153E-4043-84B7-F4C5920E0F03}">
      <dgm:prSet/>
      <dgm:spPr/>
      <dgm:t>
        <a:bodyPr/>
        <a:lstStyle/>
        <a:p>
          <a:endParaRPr lang="en-US" sz="1800"/>
        </a:p>
      </dgm:t>
    </dgm:pt>
    <dgm:pt modelId="{8392A45A-2C06-4823-B243-BBCED0B5C0B9}">
      <dgm:prSet custT="1"/>
      <dgm:spPr/>
      <dgm:t>
        <a:bodyPr/>
        <a:lstStyle/>
        <a:p>
          <a:r>
            <a:rPr lang="en-IN" sz="1800" spc="-500" dirty="0">
              <a:latin typeface="Söhne"/>
              <a:cs typeface="Times New Roman"/>
            </a:rPr>
            <a:t>D</a:t>
          </a:r>
          <a:r>
            <a:rPr lang="en-IN" sz="1800" spc="-25" dirty="0">
              <a:latin typeface="Söhne"/>
              <a:cs typeface="Times New Roman"/>
            </a:rPr>
            <a:t>e</a:t>
          </a:r>
          <a:r>
            <a:rPr lang="en-IN" sz="1800" spc="14" dirty="0">
              <a:latin typeface="Söhne"/>
              <a:cs typeface="Times New Roman"/>
            </a:rPr>
            <a:t>s</a:t>
          </a:r>
          <a:r>
            <a:rPr lang="en-IN" sz="1800" spc="-111" dirty="0">
              <a:latin typeface="Söhne"/>
              <a:cs typeface="Times New Roman"/>
            </a:rPr>
            <a:t>c</a:t>
          </a:r>
          <a:r>
            <a:rPr lang="en-IN" sz="1800" spc="229" dirty="0">
              <a:latin typeface="Söhne"/>
              <a:cs typeface="Times New Roman"/>
            </a:rPr>
            <a:t>r</a:t>
          </a:r>
          <a:r>
            <a:rPr lang="en-IN" sz="1800" spc="-45" dirty="0">
              <a:latin typeface="Söhne"/>
              <a:cs typeface="Times New Roman"/>
            </a:rPr>
            <a:t>i</a:t>
          </a:r>
          <a:r>
            <a:rPr lang="en-IN" sz="1800" spc="-36" dirty="0">
              <a:latin typeface="Söhne"/>
              <a:cs typeface="Times New Roman"/>
            </a:rPr>
            <a:t>b</a:t>
          </a:r>
          <a:r>
            <a:rPr lang="en-IN" sz="1800" spc="-20" dirty="0">
              <a:latin typeface="Söhne"/>
              <a:cs typeface="Times New Roman"/>
            </a:rPr>
            <a:t>e</a:t>
          </a:r>
          <a:r>
            <a:rPr lang="en-IN" sz="1800" spc="-5" dirty="0">
              <a:latin typeface="Söhne"/>
              <a:cs typeface="Times New Roman"/>
            </a:rPr>
            <a:t> </a:t>
          </a:r>
          <a:r>
            <a:rPr lang="en-IN" sz="1800" spc="-700" dirty="0">
              <a:latin typeface="Söhne"/>
              <a:cs typeface="Times New Roman"/>
            </a:rPr>
            <a:t>A</a:t>
          </a:r>
          <a:r>
            <a:rPr lang="en-IN" sz="1800" spc="95" dirty="0">
              <a:latin typeface="Söhne"/>
              <a:cs typeface="Times New Roman"/>
            </a:rPr>
            <a:t>m</a:t>
          </a:r>
          <a:r>
            <a:rPr lang="en-IN" sz="1800" spc="55" dirty="0">
              <a:latin typeface="Söhne"/>
              <a:cs typeface="Times New Roman"/>
            </a:rPr>
            <a:t>a</a:t>
          </a:r>
          <a:r>
            <a:rPr lang="en-IN" sz="1800" spc="-180" dirty="0">
              <a:latin typeface="Söhne"/>
              <a:cs typeface="Times New Roman"/>
            </a:rPr>
            <a:t>z</a:t>
          </a:r>
          <a:r>
            <a:rPr lang="en-IN" sz="1800" spc="-75" dirty="0">
              <a:latin typeface="Söhne"/>
              <a:cs typeface="Times New Roman"/>
            </a:rPr>
            <a:t>o</a:t>
          </a:r>
          <a:r>
            <a:rPr lang="en-IN" sz="1800" spc="204" dirty="0">
              <a:latin typeface="Söhne"/>
              <a:cs typeface="Times New Roman"/>
            </a:rPr>
            <a:t>n</a:t>
          </a:r>
          <a:r>
            <a:rPr lang="en-IN" sz="1800" spc="-5" dirty="0">
              <a:latin typeface="Söhne"/>
              <a:cs typeface="Times New Roman"/>
            </a:rPr>
            <a:t> </a:t>
          </a:r>
          <a:r>
            <a:rPr lang="en-IN" sz="1800" spc="-270" dirty="0">
              <a:latin typeface="Söhne"/>
              <a:cs typeface="Times New Roman"/>
            </a:rPr>
            <a:t>S</a:t>
          </a:r>
          <a:r>
            <a:rPr lang="en-IN" sz="1800" spc="-420" dirty="0">
              <a:latin typeface="Söhne"/>
              <a:cs typeface="Times New Roman"/>
            </a:rPr>
            <a:t>N</a:t>
          </a:r>
          <a:r>
            <a:rPr lang="en-IN" sz="1800" spc="-264" dirty="0">
              <a:latin typeface="Söhne"/>
              <a:cs typeface="Times New Roman"/>
            </a:rPr>
            <a:t>S</a:t>
          </a:r>
          <a:r>
            <a:rPr lang="en-IN" sz="1800" spc="-5" dirty="0">
              <a:latin typeface="Söhne"/>
              <a:cs typeface="Times New Roman"/>
            </a:rPr>
            <a:t> </a:t>
          </a:r>
          <a:r>
            <a:rPr lang="en-IN" sz="1800" spc="55" dirty="0">
              <a:latin typeface="Söhne"/>
              <a:cs typeface="Times New Roman"/>
            </a:rPr>
            <a:t>a</a:t>
          </a:r>
          <a:r>
            <a:rPr lang="en-IN" sz="1800" spc="20" dirty="0">
              <a:latin typeface="Söhne"/>
              <a:cs typeface="Times New Roman"/>
            </a:rPr>
            <a:t>s</a:t>
          </a:r>
          <a:r>
            <a:rPr lang="en-IN" sz="1800" spc="-5" dirty="0">
              <a:latin typeface="Söhne"/>
              <a:cs typeface="Times New Roman"/>
            </a:rPr>
            <a:t> </a:t>
          </a:r>
          <a:r>
            <a:rPr lang="en-IN" sz="1800" spc="61" dirty="0">
              <a:latin typeface="Söhne"/>
              <a:cs typeface="Times New Roman"/>
            </a:rPr>
            <a:t>a</a:t>
          </a:r>
          <a:r>
            <a:rPr lang="en-IN" sz="1800" spc="-5" dirty="0">
              <a:latin typeface="Söhne"/>
              <a:cs typeface="Times New Roman"/>
            </a:rPr>
            <a:t> </a:t>
          </a:r>
          <a:r>
            <a:rPr lang="en-IN" sz="1800" spc="-11" dirty="0">
              <a:latin typeface="Söhne"/>
              <a:cs typeface="Times New Roman"/>
            </a:rPr>
            <a:t>p</a:t>
          </a:r>
          <a:r>
            <a:rPr lang="en-IN" sz="1800" spc="70" dirty="0">
              <a:latin typeface="Söhne"/>
              <a:cs typeface="Times New Roman"/>
            </a:rPr>
            <a:t>u</a:t>
          </a:r>
          <a:r>
            <a:rPr lang="en-IN" sz="1800" spc="-36" dirty="0">
              <a:latin typeface="Söhne"/>
              <a:cs typeface="Times New Roman"/>
            </a:rPr>
            <a:t>b</a:t>
          </a:r>
          <a:r>
            <a:rPr lang="en-IN" sz="1800" spc="170" dirty="0">
              <a:latin typeface="Söhne"/>
              <a:cs typeface="Times New Roman"/>
            </a:rPr>
            <a:t>/</a:t>
          </a:r>
          <a:r>
            <a:rPr lang="en-IN" sz="1800" spc="14" dirty="0">
              <a:latin typeface="Söhne"/>
              <a:cs typeface="Times New Roman"/>
            </a:rPr>
            <a:t>s</a:t>
          </a:r>
          <a:r>
            <a:rPr lang="en-IN" sz="1800" spc="70" dirty="0">
              <a:latin typeface="Söhne"/>
              <a:cs typeface="Times New Roman"/>
            </a:rPr>
            <a:t>u</a:t>
          </a:r>
          <a:r>
            <a:rPr lang="en-IN" sz="1800" spc="-20" dirty="0">
              <a:latin typeface="Söhne"/>
              <a:cs typeface="Times New Roman"/>
            </a:rPr>
            <a:t>b  </a:t>
          </a:r>
          <a:r>
            <a:rPr lang="en-IN" sz="1800" spc="-11" dirty="0">
              <a:latin typeface="Söhne"/>
              <a:cs typeface="Times New Roman"/>
            </a:rPr>
            <a:t>messaging </a:t>
          </a:r>
          <a:r>
            <a:rPr lang="en-IN" sz="1800" spc="-80" dirty="0">
              <a:latin typeface="Söhne"/>
              <a:cs typeface="Times New Roman"/>
            </a:rPr>
            <a:t>service.</a:t>
          </a:r>
          <a:endParaRPr lang="en-IN" sz="1800" dirty="0">
            <a:latin typeface="Söhne"/>
            <a:cs typeface="Times New Roman"/>
          </a:endParaRPr>
        </a:p>
      </dgm:t>
    </dgm:pt>
    <dgm:pt modelId="{B9F56CC3-B101-43A1-9303-E4E7F3BDC42A}" type="parTrans" cxnId="{F9DB9464-2267-44AF-87FE-1608B8094F5D}">
      <dgm:prSet/>
      <dgm:spPr/>
      <dgm:t>
        <a:bodyPr/>
        <a:lstStyle/>
        <a:p>
          <a:endParaRPr lang="en-IN" sz="1800"/>
        </a:p>
      </dgm:t>
    </dgm:pt>
    <dgm:pt modelId="{69AE74A2-2C22-4696-980D-D8B5C2030397}" type="sibTrans" cxnId="{F9DB9464-2267-44AF-87FE-1608B8094F5D}">
      <dgm:prSet/>
      <dgm:spPr/>
      <dgm:t>
        <a:bodyPr/>
        <a:lstStyle/>
        <a:p>
          <a:endParaRPr lang="en-IN" sz="1800"/>
        </a:p>
      </dgm:t>
    </dgm:pt>
    <dgm:pt modelId="{7100D250-B354-46A1-B6EB-A3F68019D018}" type="pres">
      <dgm:prSet presAssocID="{147FF106-3571-4267-941A-8338EBEE3B9E}" presName="linear" presStyleCnt="0">
        <dgm:presLayoutVars>
          <dgm:dir/>
          <dgm:animLvl val="lvl"/>
          <dgm:resizeHandles val="exact"/>
        </dgm:presLayoutVars>
      </dgm:prSet>
      <dgm:spPr/>
    </dgm:pt>
    <dgm:pt modelId="{82917492-E8B1-4F30-BD87-7D00CE33167A}" type="pres">
      <dgm:prSet presAssocID="{8392A45A-2C06-4823-B243-BBCED0B5C0B9}" presName="parentLin" presStyleCnt="0"/>
      <dgm:spPr/>
    </dgm:pt>
    <dgm:pt modelId="{A90BF403-152B-44E1-A964-C02BDD125834}" type="pres">
      <dgm:prSet presAssocID="{8392A45A-2C06-4823-B243-BBCED0B5C0B9}" presName="parentLeftMargin" presStyleLbl="node1" presStyleIdx="0" presStyleCnt="3"/>
      <dgm:spPr/>
    </dgm:pt>
    <dgm:pt modelId="{0FBC4F06-2C88-4376-BC57-CD36213311E7}" type="pres">
      <dgm:prSet presAssocID="{8392A45A-2C06-4823-B243-BBCED0B5C0B9}" presName="parentText" presStyleLbl="node1" presStyleIdx="0" presStyleCnt="3" custScaleX="97274" custScaleY="32561" custLinFactNeighborY="-33407">
        <dgm:presLayoutVars>
          <dgm:chMax val="0"/>
          <dgm:bulletEnabled val="1"/>
        </dgm:presLayoutVars>
      </dgm:prSet>
      <dgm:spPr/>
    </dgm:pt>
    <dgm:pt modelId="{41A43235-7B2B-4572-A65F-5C36907E3463}" type="pres">
      <dgm:prSet presAssocID="{8392A45A-2C06-4823-B243-BBCED0B5C0B9}" presName="negativeSpace" presStyleCnt="0"/>
      <dgm:spPr/>
    </dgm:pt>
    <dgm:pt modelId="{8B2A653B-CB11-4DE5-B7F9-AB5E3B6775BB}" type="pres">
      <dgm:prSet presAssocID="{8392A45A-2C06-4823-B243-BBCED0B5C0B9}" presName="childText" presStyleLbl="conFgAcc1" presStyleIdx="0" presStyleCnt="3" custScaleX="78462" custScaleY="44806" custLinFactNeighborY="-43872">
        <dgm:presLayoutVars>
          <dgm:bulletEnabled val="1"/>
        </dgm:presLayoutVars>
      </dgm:prSet>
      <dgm:spPr/>
    </dgm:pt>
    <dgm:pt modelId="{7AB22154-D122-43D7-970A-EF7C9049B42D}" type="pres">
      <dgm:prSet presAssocID="{69AE74A2-2C22-4696-980D-D8B5C2030397}" presName="spaceBetweenRectangles" presStyleCnt="0"/>
      <dgm:spPr/>
    </dgm:pt>
    <dgm:pt modelId="{5DD3761C-E6DF-4115-9AC2-10699C5099F1}" type="pres">
      <dgm:prSet presAssocID="{567B7D9A-6782-4D6C-86C9-438A80237C1D}" presName="parentLin" presStyleCnt="0"/>
      <dgm:spPr/>
    </dgm:pt>
    <dgm:pt modelId="{3526D2E2-8AC1-4613-8EF1-C4A6066CFBF2}" type="pres">
      <dgm:prSet presAssocID="{567B7D9A-6782-4D6C-86C9-438A80237C1D}" presName="parentLeftMargin" presStyleLbl="node1" presStyleIdx="0" presStyleCnt="3"/>
      <dgm:spPr/>
    </dgm:pt>
    <dgm:pt modelId="{B2A5FA91-62E9-4E83-81FF-5B8F491B7CF4}" type="pres">
      <dgm:prSet presAssocID="{567B7D9A-6782-4D6C-86C9-438A80237C1D}" presName="parentText" presStyleLbl="node1" presStyleIdx="1" presStyleCnt="3" custScaleX="97820" custScaleY="31620" custLinFactNeighborX="-3831" custLinFactNeighborY="-15978">
        <dgm:presLayoutVars>
          <dgm:chMax val="0"/>
          <dgm:bulletEnabled val="1"/>
        </dgm:presLayoutVars>
      </dgm:prSet>
      <dgm:spPr/>
    </dgm:pt>
    <dgm:pt modelId="{3346EA95-B340-42F9-BE41-22B5C85EEE86}" type="pres">
      <dgm:prSet presAssocID="{567B7D9A-6782-4D6C-86C9-438A80237C1D}" presName="negativeSpace" presStyleCnt="0"/>
      <dgm:spPr/>
    </dgm:pt>
    <dgm:pt modelId="{E4573A08-4894-480E-8B5D-371AE91128EC}" type="pres">
      <dgm:prSet presAssocID="{567B7D9A-6782-4D6C-86C9-438A80237C1D}" presName="childText" presStyleLbl="conFgAcc1" presStyleIdx="1" presStyleCnt="3" custScaleX="78738" custScaleY="43306" custLinFactNeighborY="56551">
        <dgm:presLayoutVars>
          <dgm:bulletEnabled val="1"/>
        </dgm:presLayoutVars>
      </dgm:prSet>
      <dgm:spPr/>
    </dgm:pt>
    <dgm:pt modelId="{86C76279-396C-49AB-AD09-FC13B16644AF}" type="pres">
      <dgm:prSet presAssocID="{EF414E56-81E7-405F-B36F-80E95FA29070}" presName="spaceBetweenRectangles" presStyleCnt="0"/>
      <dgm:spPr/>
    </dgm:pt>
    <dgm:pt modelId="{323262E2-F661-4375-AD7B-A09D9E83A1D2}" type="pres">
      <dgm:prSet presAssocID="{4B3C2A9E-B2E8-4F1A-B76E-B91118494AC9}" presName="parentLin" presStyleCnt="0"/>
      <dgm:spPr/>
    </dgm:pt>
    <dgm:pt modelId="{78FD6BC8-9065-4443-A299-34D952CC166B}" type="pres">
      <dgm:prSet presAssocID="{4B3C2A9E-B2E8-4F1A-B76E-B91118494AC9}" presName="parentLeftMargin" presStyleLbl="node1" presStyleIdx="1" presStyleCnt="3"/>
      <dgm:spPr/>
    </dgm:pt>
    <dgm:pt modelId="{33BEDEE4-C214-444B-9A3C-ABDD56A9258D}" type="pres">
      <dgm:prSet presAssocID="{4B3C2A9E-B2E8-4F1A-B76E-B91118494AC9}" presName="parentText" presStyleLbl="node1" presStyleIdx="2" presStyleCnt="3" custScaleX="90731" custScaleY="35362">
        <dgm:presLayoutVars>
          <dgm:chMax val="0"/>
          <dgm:bulletEnabled val="1"/>
        </dgm:presLayoutVars>
      </dgm:prSet>
      <dgm:spPr/>
    </dgm:pt>
    <dgm:pt modelId="{22CD5E7A-A607-4894-BC31-C4B82274CA88}" type="pres">
      <dgm:prSet presAssocID="{4B3C2A9E-B2E8-4F1A-B76E-B91118494AC9}" presName="negativeSpace" presStyleCnt="0"/>
      <dgm:spPr/>
    </dgm:pt>
    <dgm:pt modelId="{8DA0BF01-8A9F-4933-B07E-649F29040C7B}" type="pres">
      <dgm:prSet presAssocID="{4B3C2A9E-B2E8-4F1A-B76E-B91118494AC9}" presName="childText" presStyleLbl="conFgAcc1" presStyleIdx="2" presStyleCnt="3" custFlipVert="1" custScaleX="79021" custScaleY="48771" custLinFactNeighborY="46797">
        <dgm:presLayoutVars>
          <dgm:bulletEnabled val="1"/>
        </dgm:presLayoutVars>
      </dgm:prSet>
      <dgm:spPr/>
    </dgm:pt>
  </dgm:ptLst>
  <dgm:cxnLst>
    <dgm:cxn modelId="{377FCC01-006A-4E49-AA7B-87814F8050AF}" type="presOf" srcId="{4B3C2A9E-B2E8-4F1A-B76E-B91118494AC9}" destId="{33BEDEE4-C214-444B-9A3C-ABDD56A9258D}" srcOrd="1" destOrd="0" presId="urn:microsoft.com/office/officeart/2005/8/layout/list1"/>
    <dgm:cxn modelId="{927E3F0E-023A-4F0C-9F60-ECF282CAD8BA}" type="presOf" srcId="{147FF106-3571-4267-941A-8338EBEE3B9E}" destId="{7100D250-B354-46A1-B6EB-A3F68019D018}" srcOrd="0" destOrd="0" presId="urn:microsoft.com/office/officeart/2005/8/layout/list1"/>
    <dgm:cxn modelId="{8F315339-09B2-4DA0-8498-76324D555437}" type="presOf" srcId="{8392A45A-2C06-4823-B243-BBCED0B5C0B9}" destId="{0FBC4F06-2C88-4376-BC57-CD36213311E7}" srcOrd="1" destOrd="0" presId="urn:microsoft.com/office/officeart/2005/8/layout/list1"/>
    <dgm:cxn modelId="{F9DB9464-2267-44AF-87FE-1608B8094F5D}" srcId="{147FF106-3571-4267-941A-8338EBEE3B9E}" destId="{8392A45A-2C06-4823-B243-BBCED0B5C0B9}" srcOrd="0" destOrd="0" parTransId="{B9F56CC3-B101-43A1-9303-E4E7F3BDC42A}" sibTransId="{69AE74A2-2C22-4696-980D-D8B5C2030397}"/>
    <dgm:cxn modelId="{7F0E0769-013E-4CB0-A9EB-A8F2F2C51313}" type="presOf" srcId="{8392A45A-2C06-4823-B243-BBCED0B5C0B9}" destId="{A90BF403-152B-44E1-A964-C02BDD125834}" srcOrd="0" destOrd="0" presId="urn:microsoft.com/office/officeart/2005/8/layout/list1"/>
    <dgm:cxn modelId="{35BF9870-153E-4043-84B7-F4C5920E0F03}" srcId="{147FF106-3571-4267-941A-8338EBEE3B9E}" destId="{4B3C2A9E-B2E8-4F1A-B76E-B91118494AC9}" srcOrd="2" destOrd="0" parTransId="{42D2EED8-E607-419E-8965-DD75D272136C}" sibTransId="{AE532F9A-164B-4AFB-96FD-2EE05484E858}"/>
    <dgm:cxn modelId="{E04F6A7E-BCE5-4C87-830B-3EFA2F7556F5}" srcId="{147FF106-3571-4267-941A-8338EBEE3B9E}" destId="{567B7D9A-6782-4D6C-86C9-438A80237C1D}" srcOrd="1" destOrd="0" parTransId="{60D6B88B-8DB6-41A0-904E-123716A4D138}" sibTransId="{EF414E56-81E7-405F-B36F-80E95FA29070}"/>
    <dgm:cxn modelId="{5512448F-6D00-451F-9979-F23ACBC2B791}" type="presOf" srcId="{567B7D9A-6782-4D6C-86C9-438A80237C1D}" destId="{B2A5FA91-62E9-4E83-81FF-5B8F491B7CF4}" srcOrd="1" destOrd="0" presId="urn:microsoft.com/office/officeart/2005/8/layout/list1"/>
    <dgm:cxn modelId="{6E2378B5-A79D-406A-A305-11E0BDDEBC61}" type="presOf" srcId="{567B7D9A-6782-4D6C-86C9-438A80237C1D}" destId="{3526D2E2-8AC1-4613-8EF1-C4A6066CFBF2}" srcOrd="0" destOrd="0" presId="urn:microsoft.com/office/officeart/2005/8/layout/list1"/>
    <dgm:cxn modelId="{EB6973EE-1D1A-423E-B521-9F72694B0421}" type="presOf" srcId="{4B3C2A9E-B2E8-4F1A-B76E-B91118494AC9}" destId="{78FD6BC8-9065-4443-A299-34D952CC166B}" srcOrd="0" destOrd="0" presId="urn:microsoft.com/office/officeart/2005/8/layout/list1"/>
    <dgm:cxn modelId="{5D6DFE09-ED91-4C42-BEBE-E977A06756FC}" type="presParOf" srcId="{7100D250-B354-46A1-B6EB-A3F68019D018}" destId="{82917492-E8B1-4F30-BD87-7D00CE33167A}" srcOrd="0" destOrd="0" presId="urn:microsoft.com/office/officeart/2005/8/layout/list1"/>
    <dgm:cxn modelId="{A1809514-1BF2-4740-AE0F-0506A3374C3F}" type="presParOf" srcId="{82917492-E8B1-4F30-BD87-7D00CE33167A}" destId="{A90BF403-152B-44E1-A964-C02BDD125834}" srcOrd="0" destOrd="0" presId="urn:microsoft.com/office/officeart/2005/8/layout/list1"/>
    <dgm:cxn modelId="{3B15076E-CECD-46B1-977D-8E1C82443AFE}" type="presParOf" srcId="{82917492-E8B1-4F30-BD87-7D00CE33167A}" destId="{0FBC4F06-2C88-4376-BC57-CD36213311E7}" srcOrd="1" destOrd="0" presId="urn:microsoft.com/office/officeart/2005/8/layout/list1"/>
    <dgm:cxn modelId="{FAA555EA-BA27-4153-AC88-3310B16CB317}" type="presParOf" srcId="{7100D250-B354-46A1-B6EB-A3F68019D018}" destId="{41A43235-7B2B-4572-A65F-5C36907E3463}" srcOrd="1" destOrd="0" presId="urn:microsoft.com/office/officeart/2005/8/layout/list1"/>
    <dgm:cxn modelId="{C99A875D-D825-4327-BCA7-B8A8324E3962}" type="presParOf" srcId="{7100D250-B354-46A1-B6EB-A3F68019D018}" destId="{8B2A653B-CB11-4DE5-B7F9-AB5E3B6775BB}" srcOrd="2" destOrd="0" presId="urn:microsoft.com/office/officeart/2005/8/layout/list1"/>
    <dgm:cxn modelId="{E54B7555-7923-42FF-8907-5BEE7BF2A70E}" type="presParOf" srcId="{7100D250-B354-46A1-B6EB-A3F68019D018}" destId="{7AB22154-D122-43D7-970A-EF7C9049B42D}" srcOrd="3" destOrd="0" presId="urn:microsoft.com/office/officeart/2005/8/layout/list1"/>
    <dgm:cxn modelId="{FD9E0BA0-AEAE-4EAD-A563-BABACBD6B0B6}" type="presParOf" srcId="{7100D250-B354-46A1-B6EB-A3F68019D018}" destId="{5DD3761C-E6DF-4115-9AC2-10699C5099F1}" srcOrd="4" destOrd="0" presId="urn:microsoft.com/office/officeart/2005/8/layout/list1"/>
    <dgm:cxn modelId="{E9CB2DDF-5D48-429F-B9A3-707E5F2B8A71}" type="presParOf" srcId="{5DD3761C-E6DF-4115-9AC2-10699C5099F1}" destId="{3526D2E2-8AC1-4613-8EF1-C4A6066CFBF2}" srcOrd="0" destOrd="0" presId="urn:microsoft.com/office/officeart/2005/8/layout/list1"/>
    <dgm:cxn modelId="{73BA7BDD-1A82-4331-9174-9BEFD09DD771}" type="presParOf" srcId="{5DD3761C-E6DF-4115-9AC2-10699C5099F1}" destId="{B2A5FA91-62E9-4E83-81FF-5B8F491B7CF4}" srcOrd="1" destOrd="0" presId="urn:microsoft.com/office/officeart/2005/8/layout/list1"/>
    <dgm:cxn modelId="{B3C6A2D4-52F1-44E2-AA48-CC6D2BB29292}" type="presParOf" srcId="{7100D250-B354-46A1-B6EB-A3F68019D018}" destId="{3346EA95-B340-42F9-BE41-22B5C85EEE86}" srcOrd="5" destOrd="0" presId="urn:microsoft.com/office/officeart/2005/8/layout/list1"/>
    <dgm:cxn modelId="{5E55783A-6D00-450E-95EE-64048CBD0D2A}" type="presParOf" srcId="{7100D250-B354-46A1-B6EB-A3F68019D018}" destId="{E4573A08-4894-480E-8B5D-371AE91128EC}" srcOrd="6" destOrd="0" presId="urn:microsoft.com/office/officeart/2005/8/layout/list1"/>
    <dgm:cxn modelId="{294A3226-C49A-49AA-8A99-0AA05BDFB70F}" type="presParOf" srcId="{7100D250-B354-46A1-B6EB-A3F68019D018}" destId="{86C76279-396C-49AB-AD09-FC13B16644AF}" srcOrd="7" destOrd="0" presId="urn:microsoft.com/office/officeart/2005/8/layout/list1"/>
    <dgm:cxn modelId="{BD53164C-1B41-45CA-8884-45FBCAD17DD0}" type="presParOf" srcId="{7100D250-B354-46A1-B6EB-A3F68019D018}" destId="{323262E2-F661-4375-AD7B-A09D9E83A1D2}" srcOrd="8" destOrd="0" presId="urn:microsoft.com/office/officeart/2005/8/layout/list1"/>
    <dgm:cxn modelId="{B2F91747-F4E0-4416-B778-A8F3728DB875}" type="presParOf" srcId="{323262E2-F661-4375-AD7B-A09D9E83A1D2}" destId="{78FD6BC8-9065-4443-A299-34D952CC166B}" srcOrd="0" destOrd="0" presId="urn:microsoft.com/office/officeart/2005/8/layout/list1"/>
    <dgm:cxn modelId="{C92D977A-09C8-42AB-B339-5BD61F1D240B}" type="presParOf" srcId="{323262E2-F661-4375-AD7B-A09D9E83A1D2}" destId="{33BEDEE4-C214-444B-9A3C-ABDD56A9258D}" srcOrd="1" destOrd="0" presId="urn:microsoft.com/office/officeart/2005/8/layout/list1"/>
    <dgm:cxn modelId="{145D5229-5B1A-475F-B063-4997F8C910E5}" type="presParOf" srcId="{7100D250-B354-46A1-B6EB-A3F68019D018}" destId="{22CD5E7A-A607-4894-BC31-C4B82274CA88}" srcOrd="9" destOrd="0" presId="urn:microsoft.com/office/officeart/2005/8/layout/list1"/>
    <dgm:cxn modelId="{B32455E1-B41B-412C-9341-75F86F7FB6E6}" type="presParOf" srcId="{7100D250-B354-46A1-B6EB-A3F68019D018}" destId="{8DA0BF01-8A9F-4933-B07E-649F29040C7B}" srcOrd="10"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7FF106-3571-4267-941A-8338EBEE3B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B3C2A9E-B2E8-4F1A-B76E-B91118494AC9}">
      <dgm:prSet phldrT="[Text]" custT="1"/>
      <dgm:spPr/>
      <dgm:t>
        <a:bodyPr/>
        <a:lstStyle/>
        <a:p>
          <a:pPr>
            <a:buAutoNum type="arabicPeriod"/>
          </a:pPr>
          <a:r>
            <a:rPr lang="en-US" sz="1800" spc="-55" dirty="0">
              <a:latin typeface="Söhne"/>
              <a:cs typeface="Times New Roman"/>
            </a:rPr>
            <a:t>Configure</a:t>
          </a:r>
          <a:r>
            <a:rPr lang="en-US" sz="1800" spc="-11" dirty="0">
              <a:latin typeface="Söhne"/>
              <a:cs typeface="Times New Roman"/>
            </a:rPr>
            <a:t> </a:t>
          </a:r>
          <a:r>
            <a:rPr lang="en-US" sz="1800" spc="-220" dirty="0">
              <a:latin typeface="Söhne"/>
              <a:cs typeface="Times New Roman"/>
            </a:rPr>
            <a:t>S3</a:t>
          </a:r>
          <a:r>
            <a:rPr lang="en-US" sz="1800" spc="-5" dirty="0">
              <a:latin typeface="Söhne"/>
              <a:cs typeface="Times New Roman"/>
            </a:rPr>
            <a:t> trigger </a:t>
          </a:r>
          <a:r>
            <a:rPr lang="en-US" sz="1800" spc="-50" dirty="0">
              <a:latin typeface="Söhne"/>
              <a:cs typeface="Times New Roman"/>
            </a:rPr>
            <a:t>to</a:t>
          </a:r>
          <a:r>
            <a:rPr lang="en-US" sz="1800" spc="-11" dirty="0">
              <a:latin typeface="Söhne"/>
              <a:cs typeface="Times New Roman"/>
            </a:rPr>
            <a:t> </a:t>
          </a:r>
          <a:r>
            <a:rPr lang="en-US" sz="1800" spc="-100" dirty="0">
              <a:latin typeface="Söhne"/>
              <a:cs typeface="Times New Roman"/>
            </a:rPr>
            <a:t>invoke</a:t>
          </a:r>
          <a:r>
            <a:rPr lang="en-US" sz="1800" spc="-5" dirty="0">
              <a:latin typeface="Söhne"/>
              <a:cs typeface="Times New Roman"/>
            </a:rPr>
            <a:t> </a:t>
          </a:r>
          <a:r>
            <a:rPr lang="en-US" sz="1800" spc="20" dirty="0">
              <a:latin typeface="Söhne"/>
              <a:cs typeface="Times New Roman"/>
            </a:rPr>
            <a:t>the</a:t>
          </a:r>
          <a:r>
            <a:rPr lang="en-US" sz="1800" spc="-5" dirty="0">
              <a:latin typeface="Söhne"/>
              <a:cs typeface="Times New Roman"/>
            </a:rPr>
            <a:t> </a:t>
          </a:r>
          <a:r>
            <a:rPr lang="en-US" sz="1800" spc="-89" dirty="0">
              <a:latin typeface="Söhne"/>
              <a:cs typeface="Times New Roman"/>
            </a:rPr>
            <a:t>Lambda </a:t>
          </a:r>
          <a:r>
            <a:rPr lang="en-US" sz="1800" spc="-1086" dirty="0">
              <a:latin typeface="Söhne"/>
              <a:cs typeface="Times New Roman"/>
            </a:rPr>
            <a:t> </a:t>
          </a:r>
          <a:r>
            <a:rPr lang="en-US" sz="1800" spc="5" dirty="0">
              <a:latin typeface="Söhne"/>
              <a:cs typeface="Times New Roman"/>
            </a:rPr>
            <a:t>function</a:t>
          </a:r>
          <a:r>
            <a:rPr lang="en-US" sz="1800" spc="-11" dirty="0">
              <a:latin typeface="Söhne"/>
              <a:cs typeface="Times New Roman"/>
            </a:rPr>
            <a:t> </a:t>
          </a:r>
          <a:r>
            <a:rPr lang="en-US" sz="1800" spc="64" dirty="0">
              <a:latin typeface="Söhne"/>
              <a:cs typeface="Times New Roman"/>
            </a:rPr>
            <a:t>on</a:t>
          </a:r>
          <a:r>
            <a:rPr lang="en-US" sz="1800" spc="-5" dirty="0">
              <a:latin typeface="Söhne"/>
              <a:cs typeface="Times New Roman"/>
            </a:rPr>
            <a:t> </a:t>
          </a:r>
          <a:r>
            <a:rPr lang="en-US" sz="1800" spc="-25" dirty="0">
              <a:latin typeface="Söhne"/>
              <a:cs typeface="Times New Roman"/>
            </a:rPr>
            <a:t>image</a:t>
          </a:r>
          <a:r>
            <a:rPr lang="en-US" sz="1800" spc="-11" dirty="0">
              <a:latin typeface="Söhne"/>
              <a:cs typeface="Times New Roman"/>
            </a:rPr>
            <a:t> </a:t>
          </a:r>
          <a:r>
            <a:rPr lang="en-US" sz="1800" spc="-50" dirty="0">
              <a:latin typeface="Söhne"/>
              <a:cs typeface="Times New Roman"/>
            </a:rPr>
            <a:t>upload.</a:t>
          </a:r>
          <a:endParaRPr lang="en-US" sz="1800" dirty="0">
            <a:latin typeface="Söhne"/>
            <a:ea typeface="Cambria" pitchFamily="18" charset="0"/>
          </a:endParaRPr>
        </a:p>
      </dgm:t>
    </dgm:pt>
    <dgm:pt modelId="{42D2EED8-E607-419E-8965-DD75D272136C}" type="parTrans" cxnId="{35BF9870-153E-4043-84B7-F4C5920E0F03}">
      <dgm:prSet/>
      <dgm:spPr/>
      <dgm:t>
        <a:bodyPr/>
        <a:lstStyle/>
        <a:p>
          <a:endParaRPr lang="en-US" sz="1800"/>
        </a:p>
      </dgm:t>
    </dgm:pt>
    <dgm:pt modelId="{AE532F9A-164B-4AFB-96FD-2EE05484E858}" type="sibTrans" cxnId="{35BF9870-153E-4043-84B7-F4C5920E0F03}">
      <dgm:prSet/>
      <dgm:spPr/>
      <dgm:t>
        <a:bodyPr/>
        <a:lstStyle/>
        <a:p>
          <a:endParaRPr lang="en-US" sz="1800"/>
        </a:p>
      </dgm:t>
    </dgm:pt>
    <dgm:pt modelId="{8392A45A-2C06-4823-B243-BBCED0B5C0B9}">
      <dgm:prSet custT="1"/>
      <dgm:spPr/>
      <dgm:t>
        <a:bodyPr/>
        <a:lstStyle/>
        <a:p>
          <a:r>
            <a:rPr lang="en-US" sz="1800" spc="-86" dirty="0">
              <a:latin typeface="Söhne"/>
              <a:cs typeface="Times New Roman"/>
            </a:rPr>
            <a:t>Choose</a:t>
          </a:r>
          <a:r>
            <a:rPr lang="en-US" sz="1800" spc="-11" dirty="0">
              <a:latin typeface="Söhne"/>
              <a:cs typeface="Times New Roman"/>
            </a:rPr>
            <a:t> </a:t>
          </a:r>
          <a:r>
            <a:rPr lang="en-US" sz="1800" spc="70" dirty="0">
              <a:latin typeface="Söhne"/>
              <a:cs typeface="Times New Roman"/>
            </a:rPr>
            <a:t>runtime</a:t>
          </a:r>
          <a:r>
            <a:rPr lang="en-US" sz="1800" spc="-5" dirty="0">
              <a:latin typeface="Söhne"/>
              <a:cs typeface="Times New Roman"/>
            </a:rPr>
            <a:t> </a:t>
          </a:r>
          <a:r>
            <a:rPr lang="en-US" sz="1800" spc="86" dirty="0">
              <a:latin typeface="Söhne"/>
              <a:cs typeface="Times New Roman"/>
            </a:rPr>
            <a:t>and</a:t>
          </a:r>
          <a:r>
            <a:rPr lang="en-US" sz="1800" spc="-11" dirty="0">
              <a:latin typeface="Söhne"/>
              <a:cs typeface="Times New Roman"/>
            </a:rPr>
            <a:t> set</a:t>
          </a:r>
          <a:r>
            <a:rPr lang="en-US" sz="1800" spc="-5" dirty="0">
              <a:latin typeface="Söhne"/>
              <a:cs typeface="Times New Roman"/>
            </a:rPr>
            <a:t> </a:t>
          </a:r>
          <a:r>
            <a:rPr lang="en-US" sz="1800" spc="30" dirty="0">
              <a:latin typeface="Söhne"/>
              <a:cs typeface="Times New Roman"/>
            </a:rPr>
            <a:t>up</a:t>
          </a:r>
          <a:r>
            <a:rPr lang="en-US" sz="1800" spc="-5" dirty="0">
              <a:latin typeface="Söhne"/>
              <a:cs typeface="Times New Roman"/>
            </a:rPr>
            <a:t> </a:t>
          </a:r>
          <a:r>
            <a:rPr lang="en-US" sz="1800" spc="61" dirty="0">
              <a:latin typeface="Söhne"/>
              <a:cs typeface="Times New Roman"/>
            </a:rPr>
            <a:t>a</a:t>
          </a:r>
          <a:r>
            <a:rPr lang="en-US" sz="1800" spc="-11" dirty="0">
              <a:latin typeface="Söhne"/>
              <a:cs typeface="Times New Roman"/>
            </a:rPr>
            <a:t> </a:t>
          </a:r>
          <a:r>
            <a:rPr lang="en-US" sz="1800" spc="5" dirty="0">
              <a:latin typeface="Söhne"/>
              <a:cs typeface="Times New Roman"/>
            </a:rPr>
            <a:t>role</a:t>
          </a:r>
          <a:r>
            <a:rPr lang="en-US" sz="1800" spc="-5" dirty="0">
              <a:latin typeface="Söhne"/>
              <a:cs typeface="Times New Roman"/>
            </a:rPr>
            <a:t> </a:t>
          </a:r>
          <a:r>
            <a:rPr lang="en-US" sz="1800" spc="-145" dirty="0">
              <a:latin typeface="Söhne"/>
              <a:cs typeface="Times New Roman"/>
            </a:rPr>
            <a:t>with </a:t>
          </a:r>
          <a:r>
            <a:rPr lang="en-US" sz="1800" spc="-1086" dirty="0">
              <a:latin typeface="Söhne"/>
              <a:cs typeface="Times New Roman"/>
            </a:rPr>
            <a:t> </a:t>
          </a:r>
          <a:r>
            <a:rPr lang="en-US" sz="1800" spc="36" dirty="0">
              <a:latin typeface="Söhne"/>
              <a:cs typeface="Times New Roman"/>
            </a:rPr>
            <a:t>appropriate</a:t>
          </a:r>
          <a:r>
            <a:rPr lang="en-US" sz="1800" spc="-14" dirty="0">
              <a:latin typeface="Söhne"/>
              <a:cs typeface="Times New Roman"/>
            </a:rPr>
            <a:t> </a:t>
          </a:r>
          <a:r>
            <a:rPr lang="en-US" sz="1800" spc="11" dirty="0">
              <a:latin typeface="Söhne"/>
              <a:cs typeface="Times New Roman"/>
            </a:rPr>
            <a:t>permissions</a:t>
          </a:r>
          <a:r>
            <a:rPr lang="en-US" sz="1800" spc="-30" dirty="0">
              <a:latin typeface="Söhne"/>
              <a:cs typeface="Times New Roman"/>
            </a:rPr>
            <a:t>.</a:t>
          </a:r>
          <a:endParaRPr lang="en-IN" sz="1800" dirty="0">
            <a:latin typeface="Söhne"/>
            <a:cs typeface="Times New Roman"/>
          </a:endParaRPr>
        </a:p>
      </dgm:t>
    </dgm:pt>
    <dgm:pt modelId="{B9F56CC3-B101-43A1-9303-E4E7F3BDC42A}" type="parTrans" cxnId="{F9DB9464-2267-44AF-87FE-1608B8094F5D}">
      <dgm:prSet/>
      <dgm:spPr/>
      <dgm:t>
        <a:bodyPr/>
        <a:lstStyle/>
        <a:p>
          <a:endParaRPr lang="en-IN" sz="1800"/>
        </a:p>
      </dgm:t>
    </dgm:pt>
    <dgm:pt modelId="{69AE74A2-2C22-4696-980D-D8B5C2030397}" type="sibTrans" cxnId="{F9DB9464-2267-44AF-87FE-1608B8094F5D}">
      <dgm:prSet/>
      <dgm:spPr/>
      <dgm:t>
        <a:bodyPr/>
        <a:lstStyle/>
        <a:p>
          <a:endParaRPr lang="en-IN" sz="1800"/>
        </a:p>
      </dgm:t>
    </dgm:pt>
    <dgm:pt modelId="{7100D250-B354-46A1-B6EB-A3F68019D018}" type="pres">
      <dgm:prSet presAssocID="{147FF106-3571-4267-941A-8338EBEE3B9E}" presName="linear" presStyleCnt="0">
        <dgm:presLayoutVars>
          <dgm:dir/>
          <dgm:animLvl val="lvl"/>
          <dgm:resizeHandles val="exact"/>
        </dgm:presLayoutVars>
      </dgm:prSet>
      <dgm:spPr/>
    </dgm:pt>
    <dgm:pt modelId="{82917492-E8B1-4F30-BD87-7D00CE33167A}" type="pres">
      <dgm:prSet presAssocID="{8392A45A-2C06-4823-B243-BBCED0B5C0B9}" presName="parentLin" presStyleCnt="0"/>
      <dgm:spPr/>
    </dgm:pt>
    <dgm:pt modelId="{A90BF403-152B-44E1-A964-C02BDD125834}" type="pres">
      <dgm:prSet presAssocID="{8392A45A-2C06-4823-B243-BBCED0B5C0B9}" presName="parentLeftMargin" presStyleLbl="node1" presStyleIdx="0" presStyleCnt="2"/>
      <dgm:spPr/>
    </dgm:pt>
    <dgm:pt modelId="{0FBC4F06-2C88-4376-BC57-CD36213311E7}" type="pres">
      <dgm:prSet presAssocID="{8392A45A-2C06-4823-B243-BBCED0B5C0B9}" presName="parentText" presStyleLbl="node1" presStyleIdx="0" presStyleCnt="2" custScaleX="97274" custScaleY="32561" custLinFactNeighborY="-33407">
        <dgm:presLayoutVars>
          <dgm:chMax val="0"/>
          <dgm:bulletEnabled val="1"/>
        </dgm:presLayoutVars>
      </dgm:prSet>
      <dgm:spPr/>
    </dgm:pt>
    <dgm:pt modelId="{41A43235-7B2B-4572-A65F-5C36907E3463}" type="pres">
      <dgm:prSet presAssocID="{8392A45A-2C06-4823-B243-BBCED0B5C0B9}" presName="negativeSpace" presStyleCnt="0"/>
      <dgm:spPr/>
    </dgm:pt>
    <dgm:pt modelId="{8B2A653B-CB11-4DE5-B7F9-AB5E3B6775BB}" type="pres">
      <dgm:prSet presAssocID="{8392A45A-2C06-4823-B243-BBCED0B5C0B9}" presName="childText" presStyleLbl="conFgAcc1" presStyleIdx="0" presStyleCnt="2" custScaleX="78462" custScaleY="44806" custLinFactNeighborY="-43872">
        <dgm:presLayoutVars>
          <dgm:bulletEnabled val="1"/>
        </dgm:presLayoutVars>
      </dgm:prSet>
      <dgm:spPr/>
    </dgm:pt>
    <dgm:pt modelId="{7AB22154-D122-43D7-970A-EF7C9049B42D}" type="pres">
      <dgm:prSet presAssocID="{69AE74A2-2C22-4696-980D-D8B5C2030397}" presName="spaceBetweenRectangles" presStyleCnt="0"/>
      <dgm:spPr/>
    </dgm:pt>
    <dgm:pt modelId="{323262E2-F661-4375-AD7B-A09D9E83A1D2}" type="pres">
      <dgm:prSet presAssocID="{4B3C2A9E-B2E8-4F1A-B76E-B91118494AC9}" presName="parentLin" presStyleCnt="0"/>
      <dgm:spPr/>
    </dgm:pt>
    <dgm:pt modelId="{78FD6BC8-9065-4443-A299-34D952CC166B}" type="pres">
      <dgm:prSet presAssocID="{4B3C2A9E-B2E8-4F1A-B76E-B91118494AC9}" presName="parentLeftMargin" presStyleLbl="node1" presStyleIdx="0" presStyleCnt="2"/>
      <dgm:spPr/>
    </dgm:pt>
    <dgm:pt modelId="{33BEDEE4-C214-444B-9A3C-ABDD56A9258D}" type="pres">
      <dgm:prSet presAssocID="{4B3C2A9E-B2E8-4F1A-B76E-B91118494AC9}" presName="parentText" presStyleLbl="node1" presStyleIdx="1" presStyleCnt="2" custScaleX="90731" custScaleY="35362">
        <dgm:presLayoutVars>
          <dgm:chMax val="0"/>
          <dgm:bulletEnabled val="1"/>
        </dgm:presLayoutVars>
      </dgm:prSet>
      <dgm:spPr/>
    </dgm:pt>
    <dgm:pt modelId="{22CD5E7A-A607-4894-BC31-C4B82274CA88}" type="pres">
      <dgm:prSet presAssocID="{4B3C2A9E-B2E8-4F1A-B76E-B91118494AC9}" presName="negativeSpace" presStyleCnt="0"/>
      <dgm:spPr/>
    </dgm:pt>
    <dgm:pt modelId="{8DA0BF01-8A9F-4933-B07E-649F29040C7B}" type="pres">
      <dgm:prSet presAssocID="{4B3C2A9E-B2E8-4F1A-B76E-B91118494AC9}" presName="childText" presStyleLbl="conFgAcc1" presStyleIdx="1" presStyleCnt="2" custFlipVert="1" custScaleX="79021" custScaleY="48771" custLinFactNeighborY="46797">
        <dgm:presLayoutVars>
          <dgm:bulletEnabled val="1"/>
        </dgm:presLayoutVars>
      </dgm:prSet>
      <dgm:spPr/>
    </dgm:pt>
  </dgm:ptLst>
  <dgm:cxnLst>
    <dgm:cxn modelId="{377FCC01-006A-4E49-AA7B-87814F8050AF}" type="presOf" srcId="{4B3C2A9E-B2E8-4F1A-B76E-B91118494AC9}" destId="{33BEDEE4-C214-444B-9A3C-ABDD56A9258D}" srcOrd="1" destOrd="0" presId="urn:microsoft.com/office/officeart/2005/8/layout/list1"/>
    <dgm:cxn modelId="{927E3F0E-023A-4F0C-9F60-ECF282CAD8BA}" type="presOf" srcId="{147FF106-3571-4267-941A-8338EBEE3B9E}" destId="{7100D250-B354-46A1-B6EB-A3F68019D018}" srcOrd="0" destOrd="0" presId="urn:microsoft.com/office/officeart/2005/8/layout/list1"/>
    <dgm:cxn modelId="{8F315339-09B2-4DA0-8498-76324D555437}" type="presOf" srcId="{8392A45A-2C06-4823-B243-BBCED0B5C0B9}" destId="{0FBC4F06-2C88-4376-BC57-CD36213311E7}" srcOrd="1" destOrd="0" presId="urn:microsoft.com/office/officeart/2005/8/layout/list1"/>
    <dgm:cxn modelId="{F9DB9464-2267-44AF-87FE-1608B8094F5D}" srcId="{147FF106-3571-4267-941A-8338EBEE3B9E}" destId="{8392A45A-2C06-4823-B243-BBCED0B5C0B9}" srcOrd="0" destOrd="0" parTransId="{B9F56CC3-B101-43A1-9303-E4E7F3BDC42A}" sibTransId="{69AE74A2-2C22-4696-980D-D8B5C2030397}"/>
    <dgm:cxn modelId="{7F0E0769-013E-4CB0-A9EB-A8F2F2C51313}" type="presOf" srcId="{8392A45A-2C06-4823-B243-BBCED0B5C0B9}" destId="{A90BF403-152B-44E1-A964-C02BDD125834}" srcOrd="0" destOrd="0" presId="urn:microsoft.com/office/officeart/2005/8/layout/list1"/>
    <dgm:cxn modelId="{35BF9870-153E-4043-84B7-F4C5920E0F03}" srcId="{147FF106-3571-4267-941A-8338EBEE3B9E}" destId="{4B3C2A9E-B2E8-4F1A-B76E-B91118494AC9}" srcOrd="1" destOrd="0" parTransId="{42D2EED8-E607-419E-8965-DD75D272136C}" sibTransId="{AE532F9A-164B-4AFB-96FD-2EE05484E858}"/>
    <dgm:cxn modelId="{EB6973EE-1D1A-423E-B521-9F72694B0421}" type="presOf" srcId="{4B3C2A9E-B2E8-4F1A-B76E-B91118494AC9}" destId="{78FD6BC8-9065-4443-A299-34D952CC166B}" srcOrd="0" destOrd="0" presId="urn:microsoft.com/office/officeart/2005/8/layout/list1"/>
    <dgm:cxn modelId="{5D6DFE09-ED91-4C42-BEBE-E977A06756FC}" type="presParOf" srcId="{7100D250-B354-46A1-B6EB-A3F68019D018}" destId="{82917492-E8B1-4F30-BD87-7D00CE33167A}" srcOrd="0" destOrd="0" presId="urn:microsoft.com/office/officeart/2005/8/layout/list1"/>
    <dgm:cxn modelId="{A1809514-1BF2-4740-AE0F-0506A3374C3F}" type="presParOf" srcId="{82917492-E8B1-4F30-BD87-7D00CE33167A}" destId="{A90BF403-152B-44E1-A964-C02BDD125834}" srcOrd="0" destOrd="0" presId="urn:microsoft.com/office/officeart/2005/8/layout/list1"/>
    <dgm:cxn modelId="{3B15076E-CECD-46B1-977D-8E1C82443AFE}" type="presParOf" srcId="{82917492-E8B1-4F30-BD87-7D00CE33167A}" destId="{0FBC4F06-2C88-4376-BC57-CD36213311E7}" srcOrd="1" destOrd="0" presId="urn:microsoft.com/office/officeart/2005/8/layout/list1"/>
    <dgm:cxn modelId="{FAA555EA-BA27-4153-AC88-3310B16CB317}" type="presParOf" srcId="{7100D250-B354-46A1-B6EB-A3F68019D018}" destId="{41A43235-7B2B-4572-A65F-5C36907E3463}" srcOrd="1" destOrd="0" presId="urn:microsoft.com/office/officeart/2005/8/layout/list1"/>
    <dgm:cxn modelId="{C99A875D-D825-4327-BCA7-B8A8324E3962}" type="presParOf" srcId="{7100D250-B354-46A1-B6EB-A3F68019D018}" destId="{8B2A653B-CB11-4DE5-B7F9-AB5E3B6775BB}" srcOrd="2" destOrd="0" presId="urn:microsoft.com/office/officeart/2005/8/layout/list1"/>
    <dgm:cxn modelId="{E54B7555-7923-42FF-8907-5BEE7BF2A70E}" type="presParOf" srcId="{7100D250-B354-46A1-B6EB-A3F68019D018}" destId="{7AB22154-D122-43D7-970A-EF7C9049B42D}" srcOrd="3" destOrd="0" presId="urn:microsoft.com/office/officeart/2005/8/layout/list1"/>
    <dgm:cxn modelId="{BD53164C-1B41-45CA-8884-45FBCAD17DD0}" type="presParOf" srcId="{7100D250-B354-46A1-B6EB-A3F68019D018}" destId="{323262E2-F661-4375-AD7B-A09D9E83A1D2}" srcOrd="4" destOrd="0" presId="urn:microsoft.com/office/officeart/2005/8/layout/list1"/>
    <dgm:cxn modelId="{B2F91747-F4E0-4416-B778-A8F3728DB875}" type="presParOf" srcId="{323262E2-F661-4375-AD7B-A09D9E83A1D2}" destId="{78FD6BC8-9065-4443-A299-34D952CC166B}" srcOrd="0" destOrd="0" presId="urn:microsoft.com/office/officeart/2005/8/layout/list1"/>
    <dgm:cxn modelId="{C92D977A-09C8-42AB-B339-5BD61F1D240B}" type="presParOf" srcId="{323262E2-F661-4375-AD7B-A09D9E83A1D2}" destId="{33BEDEE4-C214-444B-9A3C-ABDD56A9258D}" srcOrd="1" destOrd="0" presId="urn:microsoft.com/office/officeart/2005/8/layout/list1"/>
    <dgm:cxn modelId="{145D5229-5B1A-475F-B063-4997F8C910E5}" type="presParOf" srcId="{7100D250-B354-46A1-B6EB-A3F68019D018}" destId="{22CD5E7A-A607-4894-BC31-C4B82274CA88}" srcOrd="5" destOrd="0" presId="urn:microsoft.com/office/officeart/2005/8/layout/list1"/>
    <dgm:cxn modelId="{B32455E1-B41B-412C-9341-75F86F7FB6E6}" type="presParOf" srcId="{7100D250-B354-46A1-B6EB-A3F68019D018}" destId="{8DA0BF01-8A9F-4933-B07E-649F29040C7B}" srcOrd="6" destOrd="0" presId="urn:microsoft.com/office/officeart/2005/8/layout/lis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64832-58B4-47EE-8C36-A151B6DF148C}">
      <dsp:nvSpPr>
        <dsp:cNvPr id="0" name=""/>
        <dsp:cNvSpPr/>
      </dsp:nvSpPr>
      <dsp:spPr>
        <a:xfrm>
          <a:off x="0" y="2336299"/>
          <a:ext cx="7916882" cy="5339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BEF09F-2469-4C69-84C5-1FE52431F6D0}">
      <dsp:nvSpPr>
        <dsp:cNvPr id="0" name=""/>
        <dsp:cNvSpPr/>
      </dsp:nvSpPr>
      <dsp:spPr>
        <a:xfrm>
          <a:off x="499110" y="2055859"/>
          <a:ext cx="6987540" cy="5608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Söhne"/>
              <a:ea typeface="Cambria" pitchFamily="18" charset="0"/>
            </a:rPr>
            <a:t>Image upload to S3 bucket trigger Lambda function.</a:t>
          </a:r>
        </a:p>
      </dsp:txBody>
      <dsp:txXfrm>
        <a:off x="526490" y="2083239"/>
        <a:ext cx="6932780" cy="506120"/>
      </dsp:txXfrm>
    </dsp:sp>
    <dsp:sp modelId="{E4573A08-4894-480E-8B5D-371AE91128EC}">
      <dsp:nvSpPr>
        <dsp:cNvPr id="0" name=""/>
        <dsp:cNvSpPr/>
      </dsp:nvSpPr>
      <dsp:spPr>
        <a:xfrm>
          <a:off x="0" y="3231770"/>
          <a:ext cx="7779228" cy="534661"/>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5FA91-62E9-4E83-81FF-5B8F491B7CF4}">
      <dsp:nvSpPr>
        <dsp:cNvPr id="0" name=""/>
        <dsp:cNvSpPr/>
      </dsp:nvSpPr>
      <dsp:spPr>
        <a:xfrm>
          <a:off x="499110" y="2972799"/>
          <a:ext cx="6987540" cy="5608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Söhne"/>
              <a:ea typeface="Cambria" pitchFamily="18" charset="0"/>
            </a:rPr>
            <a:t>Lambda processes the image and publishes a notification to SNS.</a:t>
          </a:r>
        </a:p>
      </dsp:txBody>
      <dsp:txXfrm>
        <a:off x="526490" y="3000179"/>
        <a:ext cx="6932780" cy="506120"/>
      </dsp:txXfrm>
    </dsp:sp>
    <dsp:sp modelId="{8DA0BF01-8A9F-4933-B07E-649F29040C7B}">
      <dsp:nvSpPr>
        <dsp:cNvPr id="0" name=""/>
        <dsp:cNvSpPr/>
      </dsp:nvSpPr>
      <dsp:spPr>
        <a:xfrm>
          <a:off x="0" y="4189604"/>
          <a:ext cx="7809174" cy="4788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BEDEE4-C214-444B-9A3C-ABDD56A9258D}">
      <dsp:nvSpPr>
        <dsp:cNvPr id="0" name=""/>
        <dsp:cNvSpPr/>
      </dsp:nvSpPr>
      <dsp:spPr>
        <a:xfrm>
          <a:off x="499110" y="3890500"/>
          <a:ext cx="6987540" cy="5608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112" tIns="0" rIns="264112"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Söhne"/>
              <a:ea typeface="Cambria" pitchFamily="18" charset="0"/>
            </a:rPr>
            <a:t>SNS sends notification to subscribers.</a:t>
          </a:r>
        </a:p>
      </dsp:txBody>
      <dsp:txXfrm>
        <a:off x="526490" y="3917880"/>
        <a:ext cx="693278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64832-58B4-47EE-8C36-A151B6DF148C}">
      <dsp:nvSpPr>
        <dsp:cNvPr id="0" name=""/>
        <dsp:cNvSpPr/>
      </dsp:nvSpPr>
      <dsp:spPr>
        <a:xfrm>
          <a:off x="0" y="2869699"/>
          <a:ext cx="9306869" cy="5339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BEF09F-2469-4C69-84C5-1FE52431F6D0}">
      <dsp:nvSpPr>
        <dsp:cNvPr id="0" name=""/>
        <dsp:cNvSpPr/>
      </dsp:nvSpPr>
      <dsp:spPr>
        <a:xfrm>
          <a:off x="586740" y="2589259"/>
          <a:ext cx="8214360" cy="5608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483" tIns="0" rIns="310483" bIns="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Söhne"/>
              <a:ea typeface="Cambria" pitchFamily="18" charset="0"/>
            </a:rPr>
            <a:t>Explain the role of Amazon S3  as a highly scalable object storage service .</a:t>
          </a:r>
        </a:p>
      </dsp:txBody>
      <dsp:txXfrm>
        <a:off x="614120" y="2616639"/>
        <a:ext cx="8159600" cy="506120"/>
      </dsp:txXfrm>
    </dsp:sp>
    <dsp:sp modelId="{E4573A08-4894-480E-8B5D-371AE91128EC}">
      <dsp:nvSpPr>
        <dsp:cNvPr id="0" name=""/>
        <dsp:cNvSpPr/>
      </dsp:nvSpPr>
      <dsp:spPr>
        <a:xfrm>
          <a:off x="0" y="3765170"/>
          <a:ext cx="9145046" cy="534661"/>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5FA91-62E9-4E83-81FF-5B8F491B7CF4}">
      <dsp:nvSpPr>
        <dsp:cNvPr id="0" name=""/>
        <dsp:cNvSpPr/>
      </dsp:nvSpPr>
      <dsp:spPr>
        <a:xfrm>
          <a:off x="586740" y="3506199"/>
          <a:ext cx="8214360" cy="5608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483" tIns="0" rIns="310483"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Söhne"/>
              <a:ea typeface="Cambria" pitchFamily="18" charset="0"/>
            </a:rPr>
            <a:t>Highlight its durability, availability, and ease of use.</a:t>
          </a:r>
        </a:p>
      </dsp:txBody>
      <dsp:txXfrm>
        <a:off x="614120" y="3533579"/>
        <a:ext cx="8159600" cy="506120"/>
      </dsp:txXfrm>
    </dsp:sp>
    <dsp:sp modelId="{8DA0BF01-8A9F-4933-B07E-649F29040C7B}">
      <dsp:nvSpPr>
        <dsp:cNvPr id="0" name=""/>
        <dsp:cNvSpPr/>
      </dsp:nvSpPr>
      <dsp:spPr>
        <a:xfrm>
          <a:off x="0" y="4723004"/>
          <a:ext cx="9180251" cy="4788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BEDEE4-C214-444B-9A3C-ABDD56A9258D}">
      <dsp:nvSpPr>
        <dsp:cNvPr id="0" name=""/>
        <dsp:cNvSpPr/>
      </dsp:nvSpPr>
      <dsp:spPr>
        <a:xfrm>
          <a:off x="586740" y="4423900"/>
          <a:ext cx="8214360" cy="5608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483" tIns="0" rIns="310483" bIns="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Söhne"/>
              <a:ea typeface="Cambria" pitchFamily="18" charset="0"/>
            </a:rPr>
            <a:t>Emphasis its integration with Lambda.</a:t>
          </a:r>
        </a:p>
      </dsp:txBody>
      <dsp:txXfrm>
        <a:off x="614120" y="4451280"/>
        <a:ext cx="8159600"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A653B-CB11-4DE5-B7F9-AB5E3B6775BB}">
      <dsp:nvSpPr>
        <dsp:cNvPr id="0" name=""/>
        <dsp:cNvSpPr/>
      </dsp:nvSpPr>
      <dsp:spPr>
        <a:xfrm>
          <a:off x="0" y="1963246"/>
          <a:ext cx="7772445" cy="733922"/>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BC4F06-2C88-4376-BC57-CD36213311E7}">
      <dsp:nvSpPr>
        <dsp:cNvPr id="0" name=""/>
        <dsp:cNvSpPr/>
      </dsp:nvSpPr>
      <dsp:spPr>
        <a:xfrm>
          <a:off x="495300" y="1810843"/>
          <a:ext cx="6745173" cy="6247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00100">
            <a:lnSpc>
              <a:spcPct val="90000"/>
            </a:lnSpc>
            <a:spcBef>
              <a:spcPct val="0"/>
            </a:spcBef>
            <a:spcAft>
              <a:spcPct val="35000"/>
            </a:spcAft>
            <a:buNone/>
          </a:pPr>
          <a:r>
            <a:rPr lang="en-IN" sz="1800" kern="1200" spc="-500" dirty="0">
              <a:latin typeface="Söhne"/>
              <a:cs typeface="Times New Roman"/>
            </a:rPr>
            <a:t>D</a:t>
          </a:r>
          <a:r>
            <a:rPr lang="en-IN" sz="1800" kern="1200" spc="-25" dirty="0">
              <a:latin typeface="Söhne"/>
              <a:cs typeface="Times New Roman"/>
            </a:rPr>
            <a:t>e</a:t>
          </a:r>
          <a:r>
            <a:rPr lang="en-IN" sz="1800" kern="1200" spc="14" dirty="0">
              <a:latin typeface="Söhne"/>
              <a:cs typeface="Times New Roman"/>
            </a:rPr>
            <a:t>s</a:t>
          </a:r>
          <a:r>
            <a:rPr lang="en-IN" sz="1800" kern="1200" spc="-111" dirty="0">
              <a:latin typeface="Söhne"/>
              <a:cs typeface="Times New Roman"/>
            </a:rPr>
            <a:t>c</a:t>
          </a:r>
          <a:r>
            <a:rPr lang="en-IN" sz="1800" kern="1200" spc="229" dirty="0">
              <a:latin typeface="Söhne"/>
              <a:cs typeface="Times New Roman"/>
            </a:rPr>
            <a:t>r</a:t>
          </a:r>
          <a:r>
            <a:rPr lang="en-IN" sz="1800" kern="1200" spc="-45" dirty="0">
              <a:latin typeface="Söhne"/>
              <a:cs typeface="Times New Roman"/>
            </a:rPr>
            <a:t>i</a:t>
          </a:r>
          <a:r>
            <a:rPr lang="en-IN" sz="1800" kern="1200" spc="-36" dirty="0">
              <a:latin typeface="Söhne"/>
              <a:cs typeface="Times New Roman"/>
            </a:rPr>
            <a:t>b</a:t>
          </a:r>
          <a:r>
            <a:rPr lang="en-IN" sz="1800" kern="1200" spc="-20" dirty="0">
              <a:latin typeface="Söhne"/>
              <a:cs typeface="Times New Roman"/>
            </a:rPr>
            <a:t>e</a:t>
          </a:r>
          <a:r>
            <a:rPr lang="en-IN" sz="1800" kern="1200" spc="-5" dirty="0">
              <a:latin typeface="Söhne"/>
              <a:cs typeface="Times New Roman"/>
            </a:rPr>
            <a:t> </a:t>
          </a:r>
          <a:r>
            <a:rPr lang="en-IN" sz="1800" kern="1200" spc="-700" dirty="0">
              <a:latin typeface="Söhne"/>
              <a:cs typeface="Times New Roman"/>
            </a:rPr>
            <a:t>A</a:t>
          </a:r>
          <a:r>
            <a:rPr lang="en-IN" sz="1800" kern="1200" spc="95" dirty="0">
              <a:latin typeface="Söhne"/>
              <a:cs typeface="Times New Roman"/>
            </a:rPr>
            <a:t>m</a:t>
          </a:r>
          <a:r>
            <a:rPr lang="en-IN" sz="1800" kern="1200" spc="55" dirty="0">
              <a:latin typeface="Söhne"/>
              <a:cs typeface="Times New Roman"/>
            </a:rPr>
            <a:t>a</a:t>
          </a:r>
          <a:r>
            <a:rPr lang="en-IN" sz="1800" kern="1200" spc="-180" dirty="0">
              <a:latin typeface="Söhne"/>
              <a:cs typeface="Times New Roman"/>
            </a:rPr>
            <a:t>z</a:t>
          </a:r>
          <a:r>
            <a:rPr lang="en-IN" sz="1800" kern="1200" spc="-75" dirty="0">
              <a:latin typeface="Söhne"/>
              <a:cs typeface="Times New Roman"/>
            </a:rPr>
            <a:t>o</a:t>
          </a:r>
          <a:r>
            <a:rPr lang="en-IN" sz="1800" kern="1200" spc="204" dirty="0">
              <a:latin typeface="Söhne"/>
              <a:cs typeface="Times New Roman"/>
            </a:rPr>
            <a:t>n</a:t>
          </a:r>
          <a:r>
            <a:rPr lang="en-IN" sz="1800" kern="1200" spc="-5" dirty="0">
              <a:latin typeface="Söhne"/>
              <a:cs typeface="Times New Roman"/>
            </a:rPr>
            <a:t> </a:t>
          </a:r>
          <a:r>
            <a:rPr lang="en-IN" sz="1800" kern="1200" spc="-270" dirty="0">
              <a:latin typeface="Söhne"/>
              <a:cs typeface="Times New Roman"/>
            </a:rPr>
            <a:t>S</a:t>
          </a:r>
          <a:r>
            <a:rPr lang="en-IN" sz="1800" kern="1200" spc="-420" dirty="0">
              <a:latin typeface="Söhne"/>
              <a:cs typeface="Times New Roman"/>
            </a:rPr>
            <a:t>N</a:t>
          </a:r>
          <a:r>
            <a:rPr lang="en-IN" sz="1800" kern="1200" spc="-264" dirty="0">
              <a:latin typeface="Söhne"/>
              <a:cs typeface="Times New Roman"/>
            </a:rPr>
            <a:t>S</a:t>
          </a:r>
          <a:r>
            <a:rPr lang="en-IN" sz="1800" kern="1200" spc="-5" dirty="0">
              <a:latin typeface="Söhne"/>
              <a:cs typeface="Times New Roman"/>
            </a:rPr>
            <a:t> </a:t>
          </a:r>
          <a:r>
            <a:rPr lang="en-IN" sz="1800" kern="1200" spc="55" dirty="0">
              <a:latin typeface="Söhne"/>
              <a:cs typeface="Times New Roman"/>
            </a:rPr>
            <a:t>a</a:t>
          </a:r>
          <a:r>
            <a:rPr lang="en-IN" sz="1800" kern="1200" spc="20" dirty="0">
              <a:latin typeface="Söhne"/>
              <a:cs typeface="Times New Roman"/>
            </a:rPr>
            <a:t>s</a:t>
          </a:r>
          <a:r>
            <a:rPr lang="en-IN" sz="1800" kern="1200" spc="-5" dirty="0">
              <a:latin typeface="Söhne"/>
              <a:cs typeface="Times New Roman"/>
            </a:rPr>
            <a:t> </a:t>
          </a:r>
          <a:r>
            <a:rPr lang="en-IN" sz="1800" kern="1200" spc="61" dirty="0">
              <a:latin typeface="Söhne"/>
              <a:cs typeface="Times New Roman"/>
            </a:rPr>
            <a:t>a</a:t>
          </a:r>
          <a:r>
            <a:rPr lang="en-IN" sz="1800" kern="1200" spc="-5" dirty="0">
              <a:latin typeface="Söhne"/>
              <a:cs typeface="Times New Roman"/>
            </a:rPr>
            <a:t> </a:t>
          </a:r>
          <a:r>
            <a:rPr lang="en-IN" sz="1800" kern="1200" spc="-11" dirty="0">
              <a:latin typeface="Söhne"/>
              <a:cs typeface="Times New Roman"/>
            </a:rPr>
            <a:t>p</a:t>
          </a:r>
          <a:r>
            <a:rPr lang="en-IN" sz="1800" kern="1200" spc="70" dirty="0">
              <a:latin typeface="Söhne"/>
              <a:cs typeface="Times New Roman"/>
            </a:rPr>
            <a:t>u</a:t>
          </a:r>
          <a:r>
            <a:rPr lang="en-IN" sz="1800" kern="1200" spc="-36" dirty="0">
              <a:latin typeface="Söhne"/>
              <a:cs typeface="Times New Roman"/>
            </a:rPr>
            <a:t>b</a:t>
          </a:r>
          <a:r>
            <a:rPr lang="en-IN" sz="1800" kern="1200" spc="170" dirty="0">
              <a:latin typeface="Söhne"/>
              <a:cs typeface="Times New Roman"/>
            </a:rPr>
            <a:t>/</a:t>
          </a:r>
          <a:r>
            <a:rPr lang="en-IN" sz="1800" kern="1200" spc="14" dirty="0">
              <a:latin typeface="Söhne"/>
              <a:cs typeface="Times New Roman"/>
            </a:rPr>
            <a:t>s</a:t>
          </a:r>
          <a:r>
            <a:rPr lang="en-IN" sz="1800" kern="1200" spc="70" dirty="0">
              <a:latin typeface="Söhne"/>
              <a:cs typeface="Times New Roman"/>
            </a:rPr>
            <a:t>u</a:t>
          </a:r>
          <a:r>
            <a:rPr lang="en-IN" sz="1800" kern="1200" spc="-20" dirty="0">
              <a:latin typeface="Söhne"/>
              <a:cs typeface="Times New Roman"/>
            </a:rPr>
            <a:t>b  </a:t>
          </a:r>
          <a:r>
            <a:rPr lang="en-IN" sz="1800" kern="1200" spc="-11" dirty="0">
              <a:latin typeface="Söhne"/>
              <a:cs typeface="Times New Roman"/>
            </a:rPr>
            <a:t>messaging </a:t>
          </a:r>
          <a:r>
            <a:rPr lang="en-IN" sz="1800" kern="1200" spc="-80" dirty="0">
              <a:latin typeface="Söhne"/>
              <a:cs typeface="Times New Roman"/>
            </a:rPr>
            <a:t>service.</a:t>
          </a:r>
          <a:endParaRPr lang="en-IN" sz="1800" kern="1200" dirty="0">
            <a:latin typeface="Söhne"/>
            <a:cs typeface="Times New Roman"/>
          </a:endParaRPr>
        </a:p>
      </dsp:txBody>
      <dsp:txXfrm>
        <a:off x="525799" y="1841342"/>
        <a:ext cx="6684175" cy="563782"/>
      </dsp:txXfrm>
    </dsp:sp>
    <dsp:sp modelId="{E4573A08-4894-480E-8B5D-371AE91128EC}">
      <dsp:nvSpPr>
        <dsp:cNvPr id="0" name=""/>
        <dsp:cNvSpPr/>
      </dsp:nvSpPr>
      <dsp:spPr>
        <a:xfrm>
          <a:off x="0" y="3047978"/>
          <a:ext cx="7799786" cy="709352"/>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5FA91-62E9-4E83-81FF-5B8F491B7CF4}">
      <dsp:nvSpPr>
        <dsp:cNvPr id="0" name=""/>
        <dsp:cNvSpPr/>
      </dsp:nvSpPr>
      <dsp:spPr>
        <a:xfrm>
          <a:off x="476325" y="2895573"/>
          <a:ext cx="6783034" cy="60672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00100">
            <a:lnSpc>
              <a:spcPct val="90000"/>
            </a:lnSpc>
            <a:spcBef>
              <a:spcPct val="0"/>
            </a:spcBef>
            <a:spcAft>
              <a:spcPct val="35000"/>
            </a:spcAft>
            <a:buNone/>
          </a:pPr>
          <a:r>
            <a:rPr lang="en-US" sz="1800" kern="1200" spc="-89" dirty="0">
              <a:latin typeface="Söhne"/>
              <a:cs typeface="Times New Roman"/>
            </a:rPr>
            <a:t>Explain</a:t>
          </a:r>
          <a:r>
            <a:rPr lang="en-US" sz="1800" kern="1200" spc="-5" dirty="0">
              <a:latin typeface="Söhne"/>
              <a:cs typeface="Times New Roman"/>
            </a:rPr>
            <a:t> </a:t>
          </a:r>
          <a:r>
            <a:rPr lang="en-US" sz="1800" kern="1200" spc="-189" dirty="0">
              <a:latin typeface="Söhne"/>
              <a:cs typeface="Times New Roman"/>
            </a:rPr>
            <a:t>how</a:t>
          </a:r>
          <a:r>
            <a:rPr lang="en-US" sz="1800" kern="1200" dirty="0">
              <a:latin typeface="Söhne"/>
              <a:cs typeface="Times New Roman"/>
            </a:rPr>
            <a:t> </a:t>
          </a:r>
          <a:r>
            <a:rPr lang="en-US" sz="1800" kern="1200" spc="-320" dirty="0">
              <a:latin typeface="Söhne"/>
              <a:cs typeface="Times New Roman"/>
            </a:rPr>
            <a:t>SNS</a:t>
          </a:r>
          <a:r>
            <a:rPr lang="en-US" sz="1800" kern="1200" dirty="0">
              <a:latin typeface="Söhne"/>
              <a:cs typeface="Times New Roman"/>
            </a:rPr>
            <a:t> </a:t>
          </a:r>
          <a:r>
            <a:rPr lang="en-US" sz="1800" kern="1200" spc="-39" dirty="0">
              <a:latin typeface="Söhne"/>
              <a:cs typeface="Times New Roman"/>
            </a:rPr>
            <a:t>facilitates</a:t>
          </a:r>
          <a:r>
            <a:rPr lang="en-US" sz="1800" kern="1200" spc="-5" dirty="0">
              <a:latin typeface="Söhne"/>
              <a:cs typeface="Times New Roman"/>
            </a:rPr>
            <a:t> </a:t>
          </a:r>
          <a:r>
            <a:rPr lang="en-US" sz="1800" kern="1200" spc="14" dirty="0">
              <a:latin typeface="Söhne"/>
              <a:cs typeface="Times New Roman"/>
            </a:rPr>
            <a:t>communication </a:t>
          </a:r>
          <a:r>
            <a:rPr lang="en-US" sz="1800" kern="1200" spc="-1086" dirty="0">
              <a:latin typeface="Söhne"/>
              <a:cs typeface="Times New Roman"/>
            </a:rPr>
            <a:t> </a:t>
          </a:r>
          <a:r>
            <a:rPr lang="en-US" sz="1800" kern="1200" spc="86" dirty="0">
              <a:latin typeface="Söhne"/>
              <a:cs typeface="Times New Roman"/>
            </a:rPr>
            <a:t>and</a:t>
          </a:r>
          <a:r>
            <a:rPr lang="en-US" sz="1800" kern="1200" spc="-11" dirty="0">
              <a:latin typeface="Söhne"/>
              <a:cs typeface="Times New Roman"/>
            </a:rPr>
            <a:t> </a:t>
          </a:r>
          <a:r>
            <a:rPr lang="en-US" sz="1800" kern="1200" spc="-30" dirty="0">
              <a:latin typeface="Söhne"/>
              <a:cs typeface="Times New Roman"/>
            </a:rPr>
            <a:t>notifications.</a:t>
          </a:r>
          <a:endParaRPr lang="en-US" sz="1800" kern="1200" dirty="0">
            <a:latin typeface="Söhne"/>
            <a:ea typeface="Cambria" pitchFamily="18" charset="0"/>
          </a:endParaRPr>
        </a:p>
      </dsp:txBody>
      <dsp:txXfrm>
        <a:off x="505943" y="2925191"/>
        <a:ext cx="6723798" cy="547488"/>
      </dsp:txXfrm>
    </dsp:sp>
    <dsp:sp modelId="{8DA0BF01-8A9F-4933-B07E-649F29040C7B}">
      <dsp:nvSpPr>
        <dsp:cNvPr id="0" name=""/>
        <dsp:cNvSpPr/>
      </dsp:nvSpPr>
      <dsp:spPr>
        <a:xfrm flipV="1">
          <a:off x="0" y="4077933"/>
          <a:ext cx="7827820" cy="798868"/>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BEDEE4-C214-444B-9A3C-ABDD56A9258D}">
      <dsp:nvSpPr>
        <dsp:cNvPr id="0" name=""/>
        <dsp:cNvSpPr/>
      </dsp:nvSpPr>
      <dsp:spPr>
        <a:xfrm>
          <a:off x="495300" y="3909836"/>
          <a:ext cx="6291469" cy="67852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00100">
            <a:lnSpc>
              <a:spcPct val="90000"/>
            </a:lnSpc>
            <a:spcBef>
              <a:spcPct val="0"/>
            </a:spcBef>
            <a:spcAft>
              <a:spcPct val="35000"/>
            </a:spcAft>
            <a:buNone/>
          </a:pPr>
          <a:r>
            <a:rPr lang="en-US" sz="1800" kern="1200" spc="-50" dirty="0">
              <a:latin typeface="Söhne"/>
              <a:cs typeface="Times New Roman"/>
            </a:rPr>
            <a:t>Mention</a:t>
          </a:r>
          <a:r>
            <a:rPr lang="en-US" sz="1800" kern="1200" spc="-14" dirty="0">
              <a:latin typeface="Söhne"/>
              <a:cs typeface="Times New Roman"/>
            </a:rPr>
            <a:t> its </a:t>
          </a:r>
          <a:r>
            <a:rPr lang="en-US" sz="1800" kern="1200" spc="20" dirty="0">
              <a:latin typeface="Söhne"/>
              <a:cs typeface="Times New Roman"/>
            </a:rPr>
            <a:t>use</a:t>
          </a:r>
          <a:r>
            <a:rPr lang="en-US" sz="1800" kern="1200" spc="-14" dirty="0">
              <a:latin typeface="Söhne"/>
              <a:cs typeface="Times New Roman"/>
            </a:rPr>
            <a:t> </a:t>
          </a:r>
          <a:r>
            <a:rPr lang="en-US" sz="1800" kern="1200" spc="80" dirty="0">
              <a:latin typeface="Söhne"/>
              <a:cs typeface="Times New Roman"/>
            </a:rPr>
            <a:t>in</a:t>
          </a:r>
          <a:r>
            <a:rPr lang="en-US" sz="1800" kern="1200" spc="-14" dirty="0">
              <a:latin typeface="Söhne"/>
              <a:cs typeface="Times New Roman"/>
            </a:rPr>
            <a:t> </a:t>
          </a:r>
          <a:r>
            <a:rPr lang="en-US" sz="1800" kern="1200" spc="20" dirty="0">
              <a:latin typeface="Söhne"/>
              <a:cs typeface="Times New Roman"/>
            </a:rPr>
            <a:t>sending</a:t>
          </a:r>
          <a:r>
            <a:rPr lang="en-US" sz="1800" kern="1200" spc="-14" dirty="0">
              <a:latin typeface="Söhne"/>
              <a:cs typeface="Times New Roman"/>
            </a:rPr>
            <a:t> </a:t>
          </a:r>
          <a:r>
            <a:rPr lang="en-US" sz="1800" kern="1200" dirty="0">
              <a:latin typeface="Söhne"/>
              <a:cs typeface="Times New Roman"/>
            </a:rPr>
            <a:t>processing </a:t>
          </a:r>
          <a:r>
            <a:rPr lang="en-US" sz="1800" kern="1200" spc="-1086" dirty="0">
              <a:latin typeface="Söhne"/>
              <a:cs typeface="Times New Roman"/>
            </a:rPr>
            <a:t> </a:t>
          </a:r>
          <a:r>
            <a:rPr lang="en-US" sz="1800" kern="1200" spc="-30" dirty="0">
              <a:latin typeface="Söhne"/>
              <a:cs typeface="Times New Roman"/>
            </a:rPr>
            <a:t>notifications.</a:t>
          </a:r>
          <a:endParaRPr lang="en-US" sz="1800" kern="1200" dirty="0">
            <a:latin typeface="Söhne"/>
            <a:ea typeface="Cambria" pitchFamily="18" charset="0"/>
          </a:endParaRPr>
        </a:p>
      </dsp:txBody>
      <dsp:txXfrm>
        <a:off x="528423" y="3942959"/>
        <a:ext cx="6225223" cy="612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A653B-CB11-4DE5-B7F9-AB5E3B6775BB}">
      <dsp:nvSpPr>
        <dsp:cNvPr id="0" name=""/>
        <dsp:cNvSpPr/>
      </dsp:nvSpPr>
      <dsp:spPr>
        <a:xfrm>
          <a:off x="0" y="2317085"/>
          <a:ext cx="7772445" cy="733922"/>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BC4F06-2C88-4376-BC57-CD36213311E7}">
      <dsp:nvSpPr>
        <dsp:cNvPr id="0" name=""/>
        <dsp:cNvSpPr/>
      </dsp:nvSpPr>
      <dsp:spPr>
        <a:xfrm>
          <a:off x="495300" y="2164681"/>
          <a:ext cx="6745173" cy="6247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00100">
            <a:lnSpc>
              <a:spcPct val="90000"/>
            </a:lnSpc>
            <a:spcBef>
              <a:spcPct val="0"/>
            </a:spcBef>
            <a:spcAft>
              <a:spcPct val="35000"/>
            </a:spcAft>
            <a:buNone/>
          </a:pPr>
          <a:r>
            <a:rPr lang="en-US" sz="1800" kern="1200" spc="-86" dirty="0">
              <a:latin typeface="Söhne"/>
              <a:cs typeface="Times New Roman"/>
            </a:rPr>
            <a:t>Choose</a:t>
          </a:r>
          <a:r>
            <a:rPr lang="en-US" sz="1800" kern="1200" spc="-11" dirty="0">
              <a:latin typeface="Söhne"/>
              <a:cs typeface="Times New Roman"/>
            </a:rPr>
            <a:t> </a:t>
          </a:r>
          <a:r>
            <a:rPr lang="en-US" sz="1800" kern="1200" spc="70" dirty="0">
              <a:latin typeface="Söhne"/>
              <a:cs typeface="Times New Roman"/>
            </a:rPr>
            <a:t>runtime</a:t>
          </a:r>
          <a:r>
            <a:rPr lang="en-US" sz="1800" kern="1200" spc="-5" dirty="0">
              <a:latin typeface="Söhne"/>
              <a:cs typeface="Times New Roman"/>
            </a:rPr>
            <a:t> </a:t>
          </a:r>
          <a:r>
            <a:rPr lang="en-US" sz="1800" kern="1200" spc="86" dirty="0">
              <a:latin typeface="Söhne"/>
              <a:cs typeface="Times New Roman"/>
            </a:rPr>
            <a:t>and</a:t>
          </a:r>
          <a:r>
            <a:rPr lang="en-US" sz="1800" kern="1200" spc="-11" dirty="0">
              <a:latin typeface="Söhne"/>
              <a:cs typeface="Times New Roman"/>
            </a:rPr>
            <a:t> set</a:t>
          </a:r>
          <a:r>
            <a:rPr lang="en-US" sz="1800" kern="1200" spc="-5" dirty="0">
              <a:latin typeface="Söhne"/>
              <a:cs typeface="Times New Roman"/>
            </a:rPr>
            <a:t> </a:t>
          </a:r>
          <a:r>
            <a:rPr lang="en-US" sz="1800" kern="1200" spc="30" dirty="0">
              <a:latin typeface="Söhne"/>
              <a:cs typeface="Times New Roman"/>
            </a:rPr>
            <a:t>up</a:t>
          </a:r>
          <a:r>
            <a:rPr lang="en-US" sz="1800" kern="1200" spc="-5" dirty="0">
              <a:latin typeface="Söhne"/>
              <a:cs typeface="Times New Roman"/>
            </a:rPr>
            <a:t> </a:t>
          </a:r>
          <a:r>
            <a:rPr lang="en-US" sz="1800" kern="1200" spc="61" dirty="0">
              <a:latin typeface="Söhne"/>
              <a:cs typeface="Times New Roman"/>
            </a:rPr>
            <a:t>a</a:t>
          </a:r>
          <a:r>
            <a:rPr lang="en-US" sz="1800" kern="1200" spc="-11" dirty="0">
              <a:latin typeface="Söhne"/>
              <a:cs typeface="Times New Roman"/>
            </a:rPr>
            <a:t> </a:t>
          </a:r>
          <a:r>
            <a:rPr lang="en-US" sz="1800" kern="1200" spc="5" dirty="0">
              <a:latin typeface="Söhne"/>
              <a:cs typeface="Times New Roman"/>
            </a:rPr>
            <a:t>role</a:t>
          </a:r>
          <a:r>
            <a:rPr lang="en-US" sz="1800" kern="1200" spc="-5" dirty="0">
              <a:latin typeface="Söhne"/>
              <a:cs typeface="Times New Roman"/>
            </a:rPr>
            <a:t> </a:t>
          </a:r>
          <a:r>
            <a:rPr lang="en-US" sz="1800" kern="1200" spc="-145" dirty="0">
              <a:latin typeface="Söhne"/>
              <a:cs typeface="Times New Roman"/>
            </a:rPr>
            <a:t>with </a:t>
          </a:r>
          <a:r>
            <a:rPr lang="en-US" sz="1800" kern="1200" spc="-1086" dirty="0">
              <a:latin typeface="Söhne"/>
              <a:cs typeface="Times New Roman"/>
            </a:rPr>
            <a:t> </a:t>
          </a:r>
          <a:r>
            <a:rPr lang="en-US" sz="1800" kern="1200" spc="36" dirty="0">
              <a:latin typeface="Söhne"/>
              <a:cs typeface="Times New Roman"/>
            </a:rPr>
            <a:t>appropriate</a:t>
          </a:r>
          <a:r>
            <a:rPr lang="en-US" sz="1800" kern="1200" spc="-14" dirty="0">
              <a:latin typeface="Söhne"/>
              <a:cs typeface="Times New Roman"/>
            </a:rPr>
            <a:t> </a:t>
          </a:r>
          <a:r>
            <a:rPr lang="en-US" sz="1800" kern="1200" spc="11" dirty="0">
              <a:latin typeface="Söhne"/>
              <a:cs typeface="Times New Roman"/>
            </a:rPr>
            <a:t>permissions</a:t>
          </a:r>
          <a:r>
            <a:rPr lang="en-US" sz="1800" kern="1200" spc="-30" dirty="0">
              <a:latin typeface="Söhne"/>
              <a:cs typeface="Times New Roman"/>
            </a:rPr>
            <a:t>.</a:t>
          </a:r>
          <a:endParaRPr lang="en-IN" sz="1800" kern="1200" dirty="0">
            <a:latin typeface="Söhne"/>
            <a:cs typeface="Times New Roman"/>
          </a:endParaRPr>
        </a:p>
      </dsp:txBody>
      <dsp:txXfrm>
        <a:off x="525799" y="2195180"/>
        <a:ext cx="6684175" cy="563782"/>
      </dsp:txXfrm>
    </dsp:sp>
    <dsp:sp modelId="{8DA0BF01-8A9F-4933-B07E-649F29040C7B}">
      <dsp:nvSpPr>
        <dsp:cNvPr id="0" name=""/>
        <dsp:cNvSpPr/>
      </dsp:nvSpPr>
      <dsp:spPr>
        <a:xfrm flipV="1">
          <a:off x="0" y="3724094"/>
          <a:ext cx="7827820" cy="798868"/>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BEDEE4-C214-444B-9A3C-ABDD56A9258D}">
      <dsp:nvSpPr>
        <dsp:cNvPr id="0" name=""/>
        <dsp:cNvSpPr/>
      </dsp:nvSpPr>
      <dsp:spPr>
        <a:xfrm>
          <a:off x="495300" y="3555998"/>
          <a:ext cx="6291469" cy="67852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00100">
            <a:lnSpc>
              <a:spcPct val="90000"/>
            </a:lnSpc>
            <a:spcBef>
              <a:spcPct val="0"/>
            </a:spcBef>
            <a:spcAft>
              <a:spcPct val="35000"/>
            </a:spcAft>
            <a:buNone/>
          </a:pPr>
          <a:r>
            <a:rPr lang="en-US" sz="1800" kern="1200" spc="-55" dirty="0">
              <a:latin typeface="Söhne"/>
              <a:cs typeface="Times New Roman"/>
            </a:rPr>
            <a:t>Configure</a:t>
          </a:r>
          <a:r>
            <a:rPr lang="en-US" sz="1800" kern="1200" spc="-11" dirty="0">
              <a:latin typeface="Söhne"/>
              <a:cs typeface="Times New Roman"/>
            </a:rPr>
            <a:t> </a:t>
          </a:r>
          <a:r>
            <a:rPr lang="en-US" sz="1800" kern="1200" spc="-220" dirty="0">
              <a:latin typeface="Söhne"/>
              <a:cs typeface="Times New Roman"/>
            </a:rPr>
            <a:t>S3</a:t>
          </a:r>
          <a:r>
            <a:rPr lang="en-US" sz="1800" kern="1200" spc="-5" dirty="0">
              <a:latin typeface="Söhne"/>
              <a:cs typeface="Times New Roman"/>
            </a:rPr>
            <a:t> trigger </a:t>
          </a:r>
          <a:r>
            <a:rPr lang="en-US" sz="1800" kern="1200" spc="-50" dirty="0">
              <a:latin typeface="Söhne"/>
              <a:cs typeface="Times New Roman"/>
            </a:rPr>
            <a:t>to</a:t>
          </a:r>
          <a:r>
            <a:rPr lang="en-US" sz="1800" kern="1200" spc="-11" dirty="0">
              <a:latin typeface="Söhne"/>
              <a:cs typeface="Times New Roman"/>
            </a:rPr>
            <a:t> </a:t>
          </a:r>
          <a:r>
            <a:rPr lang="en-US" sz="1800" kern="1200" spc="-100" dirty="0">
              <a:latin typeface="Söhne"/>
              <a:cs typeface="Times New Roman"/>
            </a:rPr>
            <a:t>invoke</a:t>
          </a:r>
          <a:r>
            <a:rPr lang="en-US" sz="1800" kern="1200" spc="-5" dirty="0">
              <a:latin typeface="Söhne"/>
              <a:cs typeface="Times New Roman"/>
            </a:rPr>
            <a:t> </a:t>
          </a:r>
          <a:r>
            <a:rPr lang="en-US" sz="1800" kern="1200" spc="20" dirty="0">
              <a:latin typeface="Söhne"/>
              <a:cs typeface="Times New Roman"/>
            </a:rPr>
            <a:t>the</a:t>
          </a:r>
          <a:r>
            <a:rPr lang="en-US" sz="1800" kern="1200" spc="-5" dirty="0">
              <a:latin typeface="Söhne"/>
              <a:cs typeface="Times New Roman"/>
            </a:rPr>
            <a:t> </a:t>
          </a:r>
          <a:r>
            <a:rPr lang="en-US" sz="1800" kern="1200" spc="-89" dirty="0">
              <a:latin typeface="Söhne"/>
              <a:cs typeface="Times New Roman"/>
            </a:rPr>
            <a:t>Lambda </a:t>
          </a:r>
          <a:r>
            <a:rPr lang="en-US" sz="1800" kern="1200" spc="-1086" dirty="0">
              <a:latin typeface="Söhne"/>
              <a:cs typeface="Times New Roman"/>
            </a:rPr>
            <a:t> </a:t>
          </a:r>
          <a:r>
            <a:rPr lang="en-US" sz="1800" kern="1200" spc="5" dirty="0">
              <a:latin typeface="Söhne"/>
              <a:cs typeface="Times New Roman"/>
            </a:rPr>
            <a:t>function</a:t>
          </a:r>
          <a:r>
            <a:rPr lang="en-US" sz="1800" kern="1200" spc="-11" dirty="0">
              <a:latin typeface="Söhne"/>
              <a:cs typeface="Times New Roman"/>
            </a:rPr>
            <a:t> </a:t>
          </a:r>
          <a:r>
            <a:rPr lang="en-US" sz="1800" kern="1200" spc="64" dirty="0">
              <a:latin typeface="Söhne"/>
              <a:cs typeface="Times New Roman"/>
            </a:rPr>
            <a:t>on</a:t>
          </a:r>
          <a:r>
            <a:rPr lang="en-US" sz="1800" kern="1200" spc="-5" dirty="0">
              <a:latin typeface="Söhne"/>
              <a:cs typeface="Times New Roman"/>
            </a:rPr>
            <a:t> </a:t>
          </a:r>
          <a:r>
            <a:rPr lang="en-US" sz="1800" kern="1200" spc="-25" dirty="0">
              <a:latin typeface="Söhne"/>
              <a:cs typeface="Times New Roman"/>
            </a:rPr>
            <a:t>image</a:t>
          </a:r>
          <a:r>
            <a:rPr lang="en-US" sz="1800" kern="1200" spc="-11" dirty="0">
              <a:latin typeface="Söhne"/>
              <a:cs typeface="Times New Roman"/>
            </a:rPr>
            <a:t> </a:t>
          </a:r>
          <a:r>
            <a:rPr lang="en-US" sz="1800" kern="1200" spc="-50" dirty="0">
              <a:latin typeface="Söhne"/>
              <a:cs typeface="Times New Roman"/>
            </a:rPr>
            <a:t>upload.</a:t>
          </a:r>
          <a:endParaRPr lang="en-US" sz="1800" kern="1200" dirty="0">
            <a:latin typeface="Söhne"/>
            <a:ea typeface="Cambria" pitchFamily="18" charset="0"/>
          </a:endParaRPr>
        </a:p>
      </dsp:txBody>
      <dsp:txXfrm>
        <a:off x="528423" y="3589121"/>
        <a:ext cx="6225223" cy="6122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ECA5FBA3-7AAF-4831-B7AD-DA33EFB20086}" type="datetimeFigureOut">
              <a:rPr lang="en-US" smtClean="0"/>
              <a:t>8/11/2023</a:t>
            </a:fld>
            <a:endParaRPr lang="en-US"/>
          </a:p>
        </p:txBody>
      </p:sp>
      <p:sp>
        <p:nvSpPr>
          <p:cNvPr id="4" name="Slide Image Placeholder 3"/>
          <p:cNvSpPr>
            <a:spLocks noGrp="1" noRot="1" noChangeAspect="1"/>
          </p:cNvSpPr>
          <p:nvPr>
            <p:ph type="sldImg" idx="2"/>
          </p:nvPr>
        </p:nvSpPr>
        <p:spPr>
          <a:xfrm>
            <a:off x="5715000" y="771525"/>
            <a:ext cx="6858000" cy="3857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886325"/>
            <a:ext cx="14630400" cy="4629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4350"/>
          </a:xfrm>
          <a:prstGeom prst="rect">
            <a:avLst/>
          </a:prstGeom>
        </p:spPr>
        <p:txBody>
          <a:bodyPr vert="horz" lIns="91440" tIns="45720" rIns="91440" bIns="45720" rtlCol="0" anchor="b"/>
          <a:lstStyle>
            <a:lvl1pPr algn="r">
              <a:defRPr sz="1200"/>
            </a:lvl1pPr>
          </a:lstStyle>
          <a:p>
            <a:fld id="{55F4FE68-E4EB-4F1D-B5EE-F5375A78743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393" rtl="0" eaLnBrk="1" latinLnBrk="0" hangingPunct="1">
      <a:defRPr sz="1200" kern="1200">
        <a:solidFill>
          <a:schemeClr val="tx1"/>
        </a:solidFill>
        <a:latin typeface="+mn-lt"/>
        <a:ea typeface="+mn-ea"/>
        <a:cs typeface="+mn-cs"/>
      </a:defRPr>
    </a:lvl1pPr>
    <a:lvl2pPr marL="457196" algn="l" defTabSz="914393" rtl="0" eaLnBrk="1" latinLnBrk="0" hangingPunct="1">
      <a:defRPr sz="1200" kern="1200">
        <a:solidFill>
          <a:schemeClr val="tx1"/>
        </a:solidFill>
        <a:latin typeface="+mn-lt"/>
        <a:ea typeface="+mn-ea"/>
        <a:cs typeface="+mn-cs"/>
      </a:defRPr>
    </a:lvl2pPr>
    <a:lvl3pPr marL="914393" algn="l" defTabSz="914393" rtl="0" eaLnBrk="1" latinLnBrk="0" hangingPunct="1">
      <a:defRPr sz="1200" kern="1200">
        <a:solidFill>
          <a:schemeClr val="tx1"/>
        </a:solidFill>
        <a:latin typeface="+mn-lt"/>
        <a:ea typeface="+mn-ea"/>
        <a:cs typeface="+mn-cs"/>
      </a:defRPr>
    </a:lvl3pPr>
    <a:lvl4pPr marL="1371589" algn="l" defTabSz="914393" rtl="0" eaLnBrk="1" latinLnBrk="0" hangingPunct="1">
      <a:defRPr sz="1200" kern="1200">
        <a:solidFill>
          <a:schemeClr val="tx1"/>
        </a:solidFill>
        <a:latin typeface="+mn-lt"/>
        <a:ea typeface="+mn-ea"/>
        <a:cs typeface="+mn-cs"/>
      </a:defRPr>
    </a:lvl4pPr>
    <a:lvl5pPr marL="1828785" algn="l" defTabSz="914393" rtl="0" eaLnBrk="1" latinLnBrk="0" hangingPunct="1">
      <a:defRPr sz="1200" kern="1200">
        <a:solidFill>
          <a:schemeClr val="tx1"/>
        </a:solidFill>
        <a:latin typeface="+mn-lt"/>
        <a:ea typeface="+mn-ea"/>
        <a:cs typeface="+mn-cs"/>
      </a:defRPr>
    </a:lvl5pPr>
    <a:lvl6pPr marL="2285982" algn="l" defTabSz="914393" rtl="0" eaLnBrk="1" latinLnBrk="0" hangingPunct="1">
      <a:defRPr sz="1200" kern="1200">
        <a:solidFill>
          <a:schemeClr val="tx1"/>
        </a:solidFill>
        <a:latin typeface="+mn-lt"/>
        <a:ea typeface="+mn-ea"/>
        <a:cs typeface="+mn-cs"/>
      </a:defRPr>
    </a:lvl6pPr>
    <a:lvl7pPr marL="2743178" algn="l" defTabSz="914393" rtl="0" eaLnBrk="1" latinLnBrk="0" hangingPunct="1">
      <a:defRPr sz="1200" kern="1200">
        <a:solidFill>
          <a:schemeClr val="tx1"/>
        </a:solidFill>
        <a:latin typeface="+mn-lt"/>
        <a:ea typeface="+mn-ea"/>
        <a:cs typeface="+mn-cs"/>
      </a:defRPr>
    </a:lvl7pPr>
    <a:lvl8pPr marL="3200374" algn="l" defTabSz="914393" rtl="0" eaLnBrk="1" latinLnBrk="0" hangingPunct="1">
      <a:defRPr sz="1200" kern="1200">
        <a:solidFill>
          <a:schemeClr val="tx1"/>
        </a:solidFill>
        <a:latin typeface="+mn-lt"/>
        <a:ea typeface="+mn-ea"/>
        <a:cs typeface="+mn-cs"/>
      </a:defRPr>
    </a:lvl8pPr>
    <a:lvl9pPr marL="3657571" algn="l" defTabSz="91439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3" y="6996220"/>
            <a:ext cx="1830217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9" name="Title 8"/>
          <p:cNvSpPr>
            <a:spLocks noGrp="1"/>
          </p:cNvSpPr>
          <p:nvPr>
            <p:ph type="ctrTitle"/>
          </p:nvPr>
        </p:nvSpPr>
        <p:spPr>
          <a:xfrm>
            <a:off x="1371600" y="2628902"/>
            <a:ext cx="15544800" cy="2744642"/>
          </a:xfrm>
        </p:spPr>
        <p:txBody>
          <a:bodyPr vert="horz" anchor="b">
            <a:normAutofit/>
            <a:scene3d>
              <a:camera prst="orthographicFront"/>
              <a:lightRig rig="soft" dir="t"/>
            </a:scene3d>
            <a:sp3d prstMaterial="softEdge">
              <a:bevelT w="25400" h="25400"/>
            </a:sp3d>
          </a:bodyPr>
          <a:lstStyle>
            <a:lvl1pPr algn="r">
              <a:defRPr sz="86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1371600" y="5417411"/>
            <a:ext cx="15544800" cy="1799556"/>
          </a:xfrm>
        </p:spPr>
        <p:txBody>
          <a:bodyPr lIns="81642" rIns="81642"/>
          <a:lstStyle>
            <a:lvl1pPr marL="0" marR="114299" indent="0" algn="r">
              <a:buNone/>
              <a:defRPr>
                <a:solidFill>
                  <a:schemeClr val="tx2"/>
                </a:solidFill>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extLst/>
          </a:lstStyle>
          <a:p>
            <a:r>
              <a:rPr kumimoji="0" lang="en-US"/>
              <a:t>Click to edit Master subtitle style</a:t>
            </a:r>
          </a:p>
        </p:txBody>
      </p:sp>
      <p:grpSp>
        <p:nvGrpSpPr>
          <p:cNvPr id="2" name="Group 1"/>
          <p:cNvGrpSpPr/>
          <p:nvPr/>
        </p:nvGrpSpPr>
        <p:grpSpPr>
          <a:xfrm>
            <a:off x="-7529" y="7429500"/>
            <a:ext cx="18295530" cy="2868132"/>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914400" y="2221994"/>
            <a:ext cx="16459200" cy="6579107"/>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88026" y="411961"/>
            <a:ext cx="3554940" cy="838914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411962"/>
            <a:ext cx="12649200" cy="838914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44752" y="1589568"/>
            <a:ext cx="15544800" cy="2743200"/>
          </a:xfrm>
        </p:spPr>
        <p:txBody>
          <a:bodyPr vert="horz" anchor="b">
            <a:normAutofit/>
            <a:scene3d>
              <a:camera prst="orthographicFront"/>
              <a:lightRig rig="soft" dir="t"/>
            </a:scene3d>
            <a:sp3d prstMaterial="softEdge">
              <a:bevelT w="25400" h="25400"/>
            </a:sp3d>
          </a:bodyPr>
          <a:lstStyle>
            <a:lvl1pPr algn="r">
              <a:buNone/>
              <a:defRPr sz="86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7845426" y="4397568"/>
            <a:ext cx="9144000" cy="2182332"/>
          </a:xfrm>
        </p:spPr>
        <p:txBody>
          <a:bodyPr lIns="163284" rIns="163284" anchor="t"/>
          <a:lstStyle>
            <a:lvl1pPr marL="0" indent="0" algn="l">
              <a:buNone/>
              <a:defRPr sz="4100">
                <a:solidFill>
                  <a:schemeClr val="tx1"/>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7273360" y="4508208"/>
            <a:ext cx="365760" cy="3429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63284" tIns="81642" rIns="163284" bIns="81642" anchor="ctr"/>
          <a:lstStyle/>
          <a:p>
            <a:pPr algn="l" eaLnBrk="1" latinLnBrk="0" hangingPunct="1"/>
            <a:endParaRPr kumimoji="0" lang="en-US"/>
          </a:p>
        </p:txBody>
      </p:sp>
      <p:sp>
        <p:nvSpPr>
          <p:cNvPr id="8" name="Chevron 7"/>
          <p:cNvSpPr/>
          <p:nvPr/>
        </p:nvSpPr>
        <p:spPr>
          <a:xfrm>
            <a:off x="6900528" y="4508208"/>
            <a:ext cx="365760" cy="3429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63284" tIns="81642" rIns="163284" bIns="81642"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2221993"/>
            <a:ext cx="8077200" cy="6788945"/>
          </a:xfrm>
        </p:spPr>
        <p:txBody>
          <a:bodyPr/>
          <a:lstStyle>
            <a:lvl1pPr>
              <a:defRPr sz="5000"/>
            </a:lvl1pPr>
            <a:lvl2pPr>
              <a:defRPr sz="4300"/>
            </a:lvl2pPr>
            <a:lvl3pPr>
              <a:defRPr sz="3600"/>
            </a:lvl3pPr>
            <a:lvl4pPr>
              <a:defRPr sz="3200"/>
            </a:lvl4pPr>
            <a:lvl5pPr>
              <a:defRPr sz="32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9296400" y="2221993"/>
            <a:ext cx="8077200" cy="6788945"/>
          </a:xfrm>
        </p:spPr>
        <p:txBody>
          <a:bodyPr/>
          <a:lstStyle>
            <a:lvl1pPr>
              <a:defRPr sz="5000"/>
            </a:lvl1pPr>
            <a:lvl2pPr>
              <a:defRPr sz="4300"/>
            </a:lvl2pPr>
            <a:lvl3pPr>
              <a:defRPr sz="3600"/>
            </a:lvl3pPr>
            <a:lvl4pPr>
              <a:defRPr sz="3200"/>
            </a:lvl4pPr>
            <a:lvl5pPr>
              <a:defRPr sz="32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16459200" cy="17145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914400" y="8115300"/>
            <a:ext cx="8080376" cy="1143000"/>
          </a:xfrm>
          <a:solidFill>
            <a:schemeClr val="accent1"/>
          </a:solidFill>
          <a:ln w="9652">
            <a:solidFill>
              <a:schemeClr val="accent1"/>
            </a:solidFill>
            <a:miter lim="800000"/>
          </a:ln>
        </p:spPr>
        <p:txBody>
          <a:bodyPr lIns="326569" anchor="ctr"/>
          <a:lstStyle>
            <a:lvl1pPr marL="0" indent="0">
              <a:buNone/>
              <a:defRPr sz="4300" b="0">
                <a:solidFill>
                  <a:schemeClr val="bg1"/>
                </a:solidFill>
              </a:defRPr>
            </a:lvl1pPr>
            <a:lvl2pPr>
              <a:buNone/>
              <a:defRPr sz="3600" b="1"/>
            </a:lvl2pPr>
            <a:lvl3pPr>
              <a:buNone/>
              <a:defRPr sz="3200" b="1"/>
            </a:lvl3pPr>
            <a:lvl4pPr>
              <a:buNone/>
              <a:defRPr sz="2900" b="1"/>
            </a:lvl4pPr>
            <a:lvl5pPr>
              <a:buNone/>
              <a:defRPr sz="29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9290053" y="8115300"/>
            <a:ext cx="8083550" cy="1143000"/>
          </a:xfrm>
          <a:solidFill>
            <a:schemeClr val="accent1"/>
          </a:solidFill>
          <a:ln w="9652">
            <a:solidFill>
              <a:schemeClr val="accent1"/>
            </a:solidFill>
            <a:miter lim="800000"/>
          </a:ln>
        </p:spPr>
        <p:txBody>
          <a:bodyPr lIns="326569" anchor="ctr"/>
          <a:lstStyle>
            <a:lvl1pPr marL="0" indent="0">
              <a:buNone/>
              <a:defRPr sz="4300" b="0">
                <a:solidFill>
                  <a:schemeClr val="bg1"/>
                </a:solidFill>
              </a:defRPr>
            </a:lvl1pPr>
            <a:lvl2pPr>
              <a:buNone/>
              <a:defRPr sz="3600" b="1"/>
            </a:lvl2pPr>
            <a:lvl3pPr>
              <a:buNone/>
              <a:defRPr sz="3200" b="1"/>
            </a:lvl3pPr>
            <a:lvl4pPr>
              <a:buNone/>
              <a:defRPr sz="2900" b="1"/>
            </a:lvl4pPr>
            <a:lvl5pPr>
              <a:buNone/>
              <a:defRPr sz="29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914400" y="2166442"/>
            <a:ext cx="8080376" cy="5912645"/>
          </a:xfrm>
          <a:ln>
            <a:noFill/>
            <a:prstDash val="sysDash"/>
            <a:miter lim="800000"/>
          </a:ln>
        </p:spPr>
        <p:txBody>
          <a:bodyPr/>
          <a:lstStyle>
            <a:lvl1pPr>
              <a:defRPr sz="4300"/>
            </a:lvl1pPr>
            <a:lvl2pPr>
              <a:defRPr sz="3600"/>
            </a:lvl2pPr>
            <a:lvl3pPr>
              <a:defRPr sz="3200"/>
            </a:lvl3pPr>
            <a:lvl4pPr>
              <a:defRPr sz="2900"/>
            </a:lvl4pPr>
            <a:lvl5pPr>
              <a:defRPr sz="29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9290051" y="2166442"/>
            <a:ext cx="8083550" cy="5912645"/>
          </a:xfrm>
          <a:ln>
            <a:noFill/>
            <a:prstDash val="sysDash"/>
            <a:miter lim="800000"/>
          </a:ln>
        </p:spPr>
        <p:txBody>
          <a:bodyPr/>
          <a:lstStyle>
            <a:lvl1pPr>
              <a:spcBef>
                <a:spcPts val="0"/>
              </a:spcBef>
              <a:defRPr sz="4300"/>
            </a:lvl1pPr>
            <a:lvl2pPr>
              <a:defRPr sz="3600"/>
            </a:lvl2pPr>
            <a:lvl3pPr>
              <a:defRPr sz="3200"/>
            </a:lvl3pPr>
            <a:lvl4pPr>
              <a:defRPr sz="2900"/>
            </a:lvl4pPr>
            <a:lvl5pPr>
              <a:defRPr sz="29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28800" y="7315200"/>
            <a:ext cx="14963552" cy="685800"/>
          </a:xfrm>
        </p:spPr>
        <p:txBody>
          <a:bodyPr vert="horz" anchor="t">
            <a:noAutofit/>
            <a:sp3d prstMaterial="softEdge">
              <a:bevelT w="0" h="0"/>
            </a:sp3d>
          </a:bodyPr>
          <a:lstStyle>
            <a:lvl1pPr algn="r">
              <a:buNone/>
              <a:defRPr sz="4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8839200" y="8032653"/>
            <a:ext cx="7949184" cy="1371600"/>
          </a:xfrm>
        </p:spPr>
        <p:txBody>
          <a:bodyPr/>
          <a:lstStyle>
            <a:lvl1pPr marL="0" indent="0" algn="r">
              <a:buNone/>
              <a:defRPr sz="2900"/>
            </a:lvl1pPr>
            <a:lvl2pPr>
              <a:buNone/>
              <a:defRPr sz="2100"/>
            </a:lvl2pPr>
            <a:lvl3pPr>
              <a:buNone/>
              <a:defRPr sz="1800"/>
            </a:lvl3pPr>
            <a:lvl4pPr>
              <a:buNone/>
              <a:defRPr sz="1600"/>
            </a:lvl4pPr>
            <a:lvl5pPr>
              <a:buNone/>
              <a:defRPr sz="16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828800" y="411480"/>
            <a:ext cx="14959584" cy="6858000"/>
          </a:xfrm>
        </p:spPr>
        <p:txBody>
          <a:bodyPr/>
          <a:lstStyle>
            <a:lvl1pPr>
              <a:defRPr sz="5700"/>
            </a:lvl1pPr>
            <a:lvl2pPr>
              <a:defRPr sz="5000"/>
            </a:lvl2pPr>
            <a:lvl3pPr>
              <a:defRPr sz="4300"/>
            </a:lvl3pPr>
            <a:lvl4pPr>
              <a:defRPr sz="3600"/>
            </a:lvl4pPr>
            <a:lvl5pPr>
              <a:defRPr sz="3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13454064" y="9611916"/>
            <a:ext cx="3840480" cy="548640"/>
          </a:xfrm>
        </p:spPr>
        <p:txBody>
          <a:bodyPr/>
          <a:lstStyle/>
          <a:p>
            <a:fld id="{1D8BD707-D9CF-40AE-B4C6-C98DA3205C09}" type="datetimeFigureOut">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82464" y="8165103"/>
            <a:ext cx="14325600" cy="972348"/>
          </a:xfrm>
          <a:noFill/>
        </p:spPr>
        <p:txBody>
          <a:bodyPr lIns="163284" tIns="0" rIns="163284" anchor="t"/>
          <a:lstStyle>
            <a:lvl1pPr marL="0" marR="32657" indent="0" algn="r">
              <a:buNone/>
              <a:defRPr sz="2500"/>
            </a:lvl1pPr>
            <a:lvl2pPr>
              <a:defRPr sz="2100"/>
            </a:lvl2pPr>
            <a:lvl3pPr>
              <a:defRPr sz="1800"/>
            </a:lvl3pPr>
            <a:lvl4pPr>
              <a:defRPr sz="1600"/>
            </a:lvl4pPr>
            <a:lvl5pPr>
              <a:defRPr sz="16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457200" y="284952"/>
            <a:ext cx="17373600" cy="658368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57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8/11/2023</a:t>
            </a:fld>
            <a:endParaRPr lang="en-US"/>
          </a:p>
        </p:txBody>
      </p:sp>
      <p:sp>
        <p:nvSpPr>
          <p:cNvPr id="6" name="Footer Placeholder 5"/>
          <p:cNvSpPr>
            <a:spLocks noGrp="1"/>
          </p:cNvSpPr>
          <p:nvPr>
            <p:ph type="ftr" sz="quarter" idx="11"/>
          </p:nvPr>
        </p:nvSpPr>
        <p:spPr>
          <a:xfrm>
            <a:off x="8760145" y="9611917"/>
            <a:ext cx="4701362" cy="547688"/>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457200" y="7297683"/>
            <a:ext cx="16150864" cy="844008"/>
          </a:xfrm>
          <a:noFill/>
        </p:spPr>
        <p:txBody>
          <a:bodyPr anchor="t">
            <a:sp3d prstMaterial="softEdge"/>
          </a:bodyPr>
          <a:lstStyle>
            <a:lvl1pPr marR="0" algn="r">
              <a:buNone/>
              <a:defRPr sz="54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1432873" y="7502990"/>
            <a:ext cx="7604006" cy="216466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63284" tIns="81642" rIns="163284" bIns="81642" anchor="t" compatLnSpc="1"/>
          <a:lstStyle/>
          <a:p>
            <a:endParaRPr kumimoji="0" lang="en-US"/>
          </a:p>
        </p:txBody>
      </p:sp>
      <p:sp>
        <p:nvSpPr>
          <p:cNvPr id="9" name="Freeform 8"/>
          <p:cNvSpPr>
            <a:spLocks/>
          </p:cNvSpPr>
          <p:nvPr/>
        </p:nvSpPr>
        <p:spPr bwMode="auto">
          <a:xfrm>
            <a:off x="-107121" y="8677535"/>
            <a:ext cx="7604006" cy="12573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63284" tIns="81642" rIns="163284" bIns="81642" anchor="t" compatLnSpc="1"/>
          <a:lstStyle/>
          <a:p>
            <a:endParaRPr kumimoji="0" lang="en-US"/>
          </a:p>
        </p:txBody>
      </p:sp>
      <p:sp>
        <p:nvSpPr>
          <p:cNvPr id="10" name="Right Triangle 9"/>
          <p:cNvSpPr>
            <a:spLocks/>
          </p:cNvSpPr>
          <p:nvPr/>
        </p:nvSpPr>
        <p:spPr bwMode="auto">
          <a:xfrm>
            <a:off x="-12084" y="8686880"/>
            <a:ext cx="6804628" cy="1621302"/>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63284" tIns="81642" rIns="163284" bIns="81642" anchor="ctr" compatLnSpc="1"/>
          <a:lstStyle/>
          <a:p>
            <a:pPr algn="ctr" eaLnBrk="1" latinLnBrk="0" hangingPunct="1"/>
            <a:endParaRPr kumimoji="0" lang="en-US"/>
          </a:p>
        </p:txBody>
      </p:sp>
      <p:cxnSp>
        <p:nvCxnSpPr>
          <p:cNvPr id="11" name="Straight Connector 10"/>
          <p:cNvCxnSpPr/>
          <p:nvPr/>
        </p:nvCxnSpPr>
        <p:spPr>
          <a:xfrm>
            <a:off x="-18473" y="8681608"/>
            <a:ext cx="6811018" cy="1626575"/>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7328224" y="7482660"/>
            <a:ext cx="365760" cy="3429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63284" tIns="81642" rIns="163284" bIns="81642" anchor="ctr"/>
          <a:lstStyle/>
          <a:p>
            <a:pPr algn="l" eaLnBrk="1" latinLnBrk="0" hangingPunct="1"/>
            <a:endParaRPr kumimoji="0" lang="en-US"/>
          </a:p>
        </p:txBody>
      </p:sp>
      <p:sp>
        <p:nvSpPr>
          <p:cNvPr id="13" name="Chevron 12"/>
          <p:cNvSpPr/>
          <p:nvPr/>
        </p:nvSpPr>
        <p:spPr>
          <a:xfrm>
            <a:off x="16955392" y="7482660"/>
            <a:ext cx="365760" cy="3429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63284" tIns="81642" rIns="163284" bIns="81642"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1432873" y="7502990"/>
            <a:ext cx="7604006" cy="216466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63284" tIns="81642" rIns="163284" bIns="81642" anchor="t" compatLnSpc="1"/>
          <a:lstStyle/>
          <a:p>
            <a:endParaRPr kumimoji="0" lang="en-US"/>
          </a:p>
        </p:txBody>
      </p:sp>
      <p:sp>
        <p:nvSpPr>
          <p:cNvPr id="12" name="Freeform 11"/>
          <p:cNvSpPr>
            <a:spLocks/>
          </p:cNvSpPr>
          <p:nvPr/>
        </p:nvSpPr>
        <p:spPr bwMode="auto">
          <a:xfrm>
            <a:off x="-107121" y="8677535"/>
            <a:ext cx="7604006" cy="12573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63284" tIns="81642" rIns="163284" bIns="81642" anchor="t" compatLnSpc="1"/>
          <a:lstStyle/>
          <a:p>
            <a:endParaRPr kumimoji="0" lang="en-US"/>
          </a:p>
        </p:txBody>
      </p:sp>
      <p:sp>
        <p:nvSpPr>
          <p:cNvPr id="14" name="Right Triangle 13"/>
          <p:cNvSpPr>
            <a:spLocks/>
          </p:cNvSpPr>
          <p:nvPr/>
        </p:nvSpPr>
        <p:spPr bwMode="auto">
          <a:xfrm>
            <a:off x="-12084" y="8686880"/>
            <a:ext cx="6804628" cy="1621302"/>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63284" tIns="81642" rIns="163284" bIns="81642" anchor="ctr" compatLnSpc="1"/>
          <a:lstStyle/>
          <a:p>
            <a:pPr algn="ctr" eaLnBrk="1" latinLnBrk="0" hangingPunct="1"/>
            <a:endParaRPr kumimoji="0" lang="en-US"/>
          </a:p>
        </p:txBody>
      </p:sp>
      <p:cxnSp>
        <p:nvCxnSpPr>
          <p:cNvPr id="15" name="Straight Connector 14"/>
          <p:cNvCxnSpPr/>
          <p:nvPr/>
        </p:nvCxnSpPr>
        <p:spPr>
          <a:xfrm>
            <a:off x="-18473" y="8681608"/>
            <a:ext cx="6811018" cy="1626575"/>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914400" y="411957"/>
            <a:ext cx="16459200" cy="1714500"/>
          </a:xfrm>
          <a:prstGeom prst="rect">
            <a:avLst/>
          </a:prstGeom>
        </p:spPr>
        <p:txBody>
          <a:bodyPr vert="horz" lIns="163284" tIns="81642" rIns="163284" bIns="81642"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914400" y="2221993"/>
            <a:ext cx="16459200" cy="6788945"/>
          </a:xfrm>
          <a:prstGeom prst="rect">
            <a:avLst/>
          </a:prstGeom>
        </p:spPr>
        <p:txBody>
          <a:bodyPr vert="horz" lIns="163284" tIns="81642" rIns="163284" bIns="81642">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13454064" y="9611916"/>
            <a:ext cx="3840480" cy="548640"/>
          </a:xfrm>
          <a:prstGeom prst="rect">
            <a:avLst/>
          </a:prstGeom>
        </p:spPr>
        <p:txBody>
          <a:bodyPr vert="horz" lIns="163284" tIns="81642" rIns="163284" bIns="81642" anchor="b"/>
          <a:lstStyle>
            <a:lvl1pPr algn="l" eaLnBrk="1" latinLnBrk="0" hangingPunct="1">
              <a:defRPr kumimoji="0" sz="1800">
                <a:solidFill>
                  <a:schemeClr val="tx1"/>
                </a:solidFill>
              </a:defRPr>
            </a:lvl1pPr>
            <a:extLst/>
          </a:lstStyle>
          <a:p>
            <a:fld id="{1D8BD707-D9CF-40AE-B4C6-C98DA3205C09}" type="datetimeFigureOut">
              <a:rPr lang="en-US" smtClean="0"/>
              <a:pPr/>
              <a:t>8/11/2023</a:t>
            </a:fld>
            <a:endParaRPr lang="en-US"/>
          </a:p>
        </p:txBody>
      </p:sp>
      <p:sp>
        <p:nvSpPr>
          <p:cNvPr id="22" name="Footer Placeholder 21"/>
          <p:cNvSpPr>
            <a:spLocks noGrp="1"/>
          </p:cNvSpPr>
          <p:nvPr>
            <p:ph type="ftr" sz="quarter" idx="3"/>
          </p:nvPr>
        </p:nvSpPr>
        <p:spPr>
          <a:xfrm>
            <a:off x="8760145" y="9611917"/>
            <a:ext cx="4701362" cy="547688"/>
          </a:xfrm>
          <a:prstGeom prst="rect">
            <a:avLst/>
          </a:prstGeom>
        </p:spPr>
        <p:txBody>
          <a:bodyPr vert="horz" lIns="163284" tIns="81642" rIns="163284" bIns="81642" anchor="b"/>
          <a:lstStyle>
            <a:lvl1pPr algn="r" eaLnBrk="1" latinLnBrk="0" hangingPunct="1">
              <a:defRPr kumimoji="0" sz="1800">
                <a:solidFill>
                  <a:schemeClr val="tx1"/>
                </a:solidFill>
              </a:defRPr>
            </a:lvl1pPr>
            <a:extLst/>
          </a:lstStyle>
          <a:p>
            <a:endParaRPr lang="en-US"/>
          </a:p>
        </p:txBody>
      </p:sp>
      <p:sp>
        <p:nvSpPr>
          <p:cNvPr id="18" name="Slide Number Placeholder 17"/>
          <p:cNvSpPr>
            <a:spLocks noGrp="1"/>
          </p:cNvSpPr>
          <p:nvPr>
            <p:ph type="sldNum" sz="quarter" idx="4"/>
          </p:nvPr>
        </p:nvSpPr>
        <p:spPr>
          <a:xfrm>
            <a:off x="17294544" y="9611917"/>
            <a:ext cx="731520" cy="547688"/>
          </a:xfrm>
          <a:prstGeom prst="rect">
            <a:avLst/>
          </a:prstGeom>
        </p:spPr>
        <p:txBody>
          <a:bodyPr vert="horz" lIns="163284" tIns="81642" rIns="163284" bIns="81642" anchor="b"/>
          <a:lstStyle>
            <a:lvl1pPr algn="r" eaLnBrk="1" latinLnBrk="0" hangingPunct="1">
              <a:defRPr kumimoji="0" sz="18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73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653138" indent="-457196" algn="l" rtl="0" eaLnBrk="1" latinLnBrk="0" hangingPunct="1">
        <a:spcBef>
          <a:spcPts val="714"/>
        </a:spcBef>
        <a:spcAft>
          <a:spcPts val="0"/>
        </a:spcAft>
        <a:buClr>
          <a:schemeClr val="accent1"/>
        </a:buClr>
        <a:buSzPct val="68000"/>
        <a:buFont typeface="Wingdings 3"/>
        <a:buChar char=""/>
        <a:defRPr kumimoji="0" sz="4800" kern="1200">
          <a:solidFill>
            <a:schemeClr val="tx1"/>
          </a:solidFill>
          <a:latin typeface="+mn-lt"/>
          <a:ea typeface="+mn-ea"/>
          <a:cs typeface="+mn-cs"/>
        </a:defRPr>
      </a:lvl1pPr>
      <a:lvl2pPr marL="1110334" indent="-408211" algn="l" rtl="0" eaLnBrk="1" latinLnBrk="0" hangingPunct="1">
        <a:spcBef>
          <a:spcPts val="579"/>
        </a:spcBef>
        <a:buClr>
          <a:schemeClr val="accent1"/>
        </a:buClr>
        <a:buFont typeface="Verdana"/>
        <a:buChar char="◦"/>
        <a:defRPr kumimoji="0" sz="4100" kern="1200">
          <a:solidFill>
            <a:schemeClr val="tx1"/>
          </a:solidFill>
          <a:latin typeface="+mn-lt"/>
          <a:ea typeface="+mn-ea"/>
          <a:cs typeface="+mn-cs"/>
        </a:defRPr>
      </a:lvl2pPr>
      <a:lvl3pPr marL="1534873" indent="-408211" algn="l" rtl="0" eaLnBrk="1" latinLnBrk="0" hangingPunct="1">
        <a:spcBef>
          <a:spcPts val="625"/>
        </a:spcBef>
        <a:buClr>
          <a:schemeClr val="accent2"/>
        </a:buClr>
        <a:buSzPct val="100000"/>
        <a:buFont typeface="Wingdings 2"/>
        <a:buChar char=""/>
        <a:defRPr kumimoji="0" sz="3700" kern="1200">
          <a:solidFill>
            <a:schemeClr val="tx1"/>
          </a:solidFill>
          <a:latin typeface="+mn-lt"/>
          <a:ea typeface="+mn-ea"/>
          <a:cs typeface="+mn-cs"/>
        </a:defRPr>
      </a:lvl3pPr>
      <a:lvl4pPr marL="2041055" indent="-408211" algn="l" rtl="0" eaLnBrk="1" latinLnBrk="0" hangingPunct="1">
        <a:spcBef>
          <a:spcPts val="625"/>
        </a:spcBef>
        <a:buClr>
          <a:schemeClr val="accent2"/>
        </a:buClr>
        <a:buFont typeface="Wingdings 2"/>
        <a:buChar char=""/>
        <a:defRPr kumimoji="0" sz="3400" kern="1200">
          <a:solidFill>
            <a:schemeClr val="tx1"/>
          </a:solidFill>
          <a:latin typeface="+mn-lt"/>
          <a:ea typeface="+mn-ea"/>
          <a:cs typeface="+mn-cs"/>
        </a:defRPr>
      </a:lvl4pPr>
      <a:lvl5pPr marL="2449266" indent="-408211" algn="l" rtl="0" eaLnBrk="1" latinLnBrk="0" hangingPunct="1">
        <a:spcBef>
          <a:spcPts val="625"/>
        </a:spcBef>
        <a:buClr>
          <a:schemeClr val="accent2"/>
        </a:buClr>
        <a:buFont typeface="Wingdings 2"/>
        <a:buChar char=""/>
        <a:defRPr kumimoji="0" sz="3200" kern="1200">
          <a:solidFill>
            <a:schemeClr val="tx1"/>
          </a:solidFill>
          <a:latin typeface="+mn-lt"/>
          <a:ea typeface="+mn-ea"/>
          <a:cs typeface="+mn-cs"/>
        </a:defRPr>
      </a:lvl5pPr>
      <a:lvl6pPr marL="2857477" indent="-408211" algn="l" rtl="0" eaLnBrk="1" latinLnBrk="0" hangingPunct="1">
        <a:spcBef>
          <a:spcPts val="625"/>
        </a:spcBef>
        <a:buClr>
          <a:schemeClr val="accent3"/>
        </a:buClr>
        <a:buFont typeface="Wingdings 2"/>
        <a:buChar char=""/>
        <a:defRPr kumimoji="0" sz="3200" kern="1200">
          <a:solidFill>
            <a:schemeClr val="tx1"/>
          </a:solidFill>
          <a:latin typeface="+mn-lt"/>
          <a:ea typeface="+mn-ea"/>
          <a:cs typeface="+mn-cs"/>
        </a:defRPr>
      </a:lvl6pPr>
      <a:lvl7pPr marL="3265688" indent="-408211" algn="l" rtl="0" eaLnBrk="1" latinLnBrk="0" hangingPunct="1">
        <a:spcBef>
          <a:spcPts val="625"/>
        </a:spcBef>
        <a:buClr>
          <a:schemeClr val="accent3"/>
        </a:buClr>
        <a:buFont typeface="Wingdings 2"/>
        <a:buChar char=""/>
        <a:defRPr kumimoji="0" sz="2900" kern="1200">
          <a:solidFill>
            <a:schemeClr val="tx1"/>
          </a:solidFill>
          <a:latin typeface="+mn-lt"/>
          <a:ea typeface="+mn-ea"/>
          <a:cs typeface="+mn-cs"/>
        </a:defRPr>
      </a:lvl7pPr>
      <a:lvl8pPr marL="3673899" indent="-408211" algn="l" rtl="0" eaLnBrk="1" latinLnBrk="0" hangingPunct="1">
        <a:spcBef>
          <a:spcPts val="625"/>
        </a:spcBef>
        <a:buClr>
          <a:schemeClr val="accent3"/>
        </a:buClr>
        <a:buFont typeface="Wingdings 2"/>
        <a:buChar char=""/>
        <a:defRPr kumimoji="0" sz="2900" kern="1200">
          <a:solidFill>
            <a:schemeClr val="tx1"/>
          </a:solidFill>
          <a:latin typeface="+mn-lt"/>
          <a:ea typeface="+mn-ea"/>
          <a:cs typeface="+mn-cs"/>
        </a:defRPr>
      </a:lvl8pPr>
      <a:lvl9pPr marL="4082110" indent="-408211" algn="l" rtl="0" eaLnBrk="1" latinLnBrk="0" hangingPunct="1">
        <a:spcBef>
          <a:spcPts val="625"/>
        </a:spcBef>
        <a:buClr>
          <a:schemeClr val="accent3"/>
        </a:buClr>
        <a:buFont typeface="Wingdings 2"/>
        <a:buChar char=""/>
        <a:defRPr kumimoji="0" sz="2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18" Type="http://schemas.microsoft.com/office/2007/relationships/diagramDrawing" Target="../diagrams/drawing5.xml"/><Relationship Id="rId3" Type="http://schemas.openxmlformats.org/officeDocument/2006/relationships/image" Target="../media/image11.png"/><Relationship Id="rId7" Type="http://schemas.openxmlformats.org/officeDocument/2006/relationships/diagramColors" Target="../diagrams/colors3.xml"/><Relationship Id="rId12" Type="http://schemas.openxmlformats.org/officeDocument/2006/relationships/diagramColors" Target="../diagrams/colors4.xml"/><Relationship Id="rId17" Type="http://schemas.openxmlformats.org/officeDocument/2006/relationships/diagramColors" Target="../diagrams/colors5.xml"/><Relationship Id="rId2" Type="http://schemas.openxmlformats.org/officeDocument/2006/relationships/image" Target="../media/image7.png"/><Relationship Id="rId16" Type="http://schemas.openxmlformats.org/officeDocument/2006/relationships/diagramQuickStyle" Target="../diagrams/quickStyle5.xml"/><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5" Type="http://schemas.openxmlformats.org/officeDocument/2006/relationships/diagramLayout" Target="../diagrams/layout5.xml"/><Relationship Id="rId10" Type="http://schemas.openxmlformats.org/officeDocument/2006/relationships/diagramLayout" Target="../diagrams/layout4.xml"/><Relationship Id="rId19" Type="http://schemas.openxmlformats.org/officeDocument/2006/relationships/image" Target="../media/image12.png"/><Relationship Id="rId4" Type="http://schemas.openxmlformats.org/officeDocument/2006/relationships/diagramData" Target="../diagrams/data3.xml"/><Relationship Id="rId9" Type="http://schemas.openxmlformats.org/officeDocument/2006/relationships/diagramData" Target="../diagrams/data4.xml"/><Relationship Id="rId14"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12000" r="-12000"/>
          </a:stretch>
        </a:blipFill>
        <a:effectLst/>
      </p:bgPr>
    </p:bg>
    <p:spTree>
      <p:nvGrpSpPr>
        <p:cNvPr id="1" name=""/>
        <p:cNvGrpSpPr/>
        <p:nvPr/>
      </p:nvGrpSpPr>
      <p:grpSpPr>
        <a:xfrm>
          <a:off x="0" y="0"/>
          <a:ext cx="0" cy="0"/>
          <a:chOff x="0" y="0"/>
          <a:chExt cx="0" cy="0"/>
        </a:xfrm>
      </p:grpSpPr>
      <p:sp>
        <p:nvSpPr>
          <p:cNvPr id="2" name="object 2"/>
          <p:cNvSpPr txBox="1">
            <a:spLocks noGrp="1"/>
          </p:cNvSpPr>
          <p:nvPr>
            <p:ph type="ctrTitle"/>
          </p:nvPr>
        </p:nvSpPr>
        <p:spPr>
          <a:xfrm>
            <a:off x="-533400" y="876300"/>
            <a:ext cx="8382000" cy="1336263"/>
          </a:xfrm>
          <a:prstGeom prst="rect">
            <a:avLst/>
          </a:prstGeom>
        </p:spPr>
        <p:txBody>
          <a:bodyPr vert="horz" wrap="square" lIns="0" tIns="12700" rIns="0" bIns="0" rtlCol="0">
            <a:spAutoFit/>
          </a:bodyPr>
          <a:lstStyle/>
          <a:p>
            <a:pPr marL="12700">
              <a:spcBef>
                <a:spcPts val="100"/>
              </a:spcBef>
            </a:pPr>
            <a:r>
              <a:rPr spc="-195" dirty="0"/>
              <a:t>Amazon</a:t>
            </a:r>
            <a:r>
              <a:rPr spc="-80" dirty="0"/>
              <a:t> </a:t>
            </a:r>
            <a:r>
              <a:rPr spc="-211" dirty="0"/>
              <a:t>Web</a:t>
            </a:r>
          </a:p>
        </p:txBody>
      </p:sp>
      <p:sp>
        <p:nvSpPr>
          <p:cNvPr id="4" name="object 4"/>
          <p:cNvSpPr txBox="1"/>
          <p:nvPr/>
        </p:nvSpPr>
        <p:spPr>
          <a:xfrm>
            <a:off x="1219200" y="2019300"/>
            <a:ext cx="4114799" cy="1443985"/>
          </a:xfrm>
          <a:prstGeom prst="rect">
            <a:avLst/>
          </a:prstGeom>
        </p:spPr>
        <p:txBody>
          <a:bodyPr vert="horz" wrap="square" lIns="0" tIns="12700" rIns="0" bIns="0" rtlCol="0">
            <a:spAutoFit/>
          </a:bodyPr>
          <a:lstStyle/>
          <a:p>
            <a:pPr marL="12700">
              <a:spcBef>
                <a:spcPts val="100"/>
              </a:spcBef>
            </a:pPr>
            <a:r>
              <a:rPr sz="9300" spc="-186" dirty="0">
                <a:latin typeface="Times New Roman"/>
                <a:cs typeface="Times New Roman"/>
              </a:rPr>
              <a:t>Servic</a:t>
            </a:r>
            <a:r>
              <a:rPr lang="en-US" sz="9300" spc="-186" dirty="0">
                <a:latin typeface="Times New Roman"/>
                <a:cs typeface="Times New Roman"/>
              </a:rPr>
              <a:t>e </a:t>
            </a:r>
            <a:endParaRPr sz="9300" dirty="0">
              <a:latin typeface="Times New Roman"/>
              <a:cs typeface="Times New Roman"/>
            </a:endParaRPr>
          </a:p>
        </p:txBody>
      </p:sp>
      <p:sp>
        <p:nvSpPr>
          <p:cNvPr id="5" name="object 5"/>
          <p:cNvSpPr txBox="1"/>
          <p:nvPr/>
        </p:nvSpPr>
        <p:spPr>
          <a:xfrm>
            <a:off x="14419465" y="9485617"/>
            <a:ext cx="3563735" cy="565539"/>
          </a:xfrm>
          <a:prstGeom prst="rect">
            <a:avLst/>
          </a:prstGeom>
        </p:spPr>
        <p:txBody>
          <a:bodyPr vert="horz" wrap="square" lIns="0" tIns="11430" rIns="0" bIns="0" rtlCol="0">
            <a:spAutoFit/>
          </a:bodyPr>
          <a:lstStyle/>
          <a:p>
            <a:pPr marL="12700">
              <a:spcBef>
                <a:spcPts val="89"/>
              </a:spcBef>
            </a:pPr>
            <a:r>
              <a:rPr lang="en-US" sz="3600" spc="-11" dirty="0">
                <a:latin typeface="Georgia"/>
                <a:cs typeface="Georgia"/>
              </a:rPr>
              <a:t>By </a:t>
            </a:r>
            <a:r>
              <a:rPr sz="3600" spc="-11">
                <a:latin typeface="Georgia"/>
                <a:cs typeface="Georgia"/>
              </a:rPr>
              <a:t>Manu</a:t>
            </a:r>
            <a:r>
              <a:rPr sz="3600" spc="-5">
                <a:latin typeface="Georgia"/>
                <a:cs typeface="Georgia"/>
              </a:rPr>
              <a:t> </a:t>
            </a:r>
            <a:r>
              <a:rPr sz="3600" spc="-11" dirty="0">
                <a:latin typeface="Georgia"/>
                <a:cs typeface="Georgia"/>
              </a:rPr>
              <a:t>Jaiswal</a:t>
            </a:r>
            <a:endParaRPr sz="3600">
              <a:latin typeface="Georgia"/>
              <a:cs typeface="Georgia"/>
            </a:endParaRPr>
          </a:p>
        </p:txBody>
      </p:sp>
      <p:sp>
        <p:nvSpPr>
          <p:cNvPr id="6" name="object 6"/>
          <p:cNvSpPr txBox="1"/>
          <p:nvPr/>
        </p:nvSpPr>
        <p:spPr>
          <a:xfrm>
            <a:off x="4038600" y="4000500"/>
            <a:ext cx="7460616" cy="751488"/>
          </a:xfrm>
          <a:prstGeom prst="rect">
            <a:avLst/>
          </a:prstGeom>
        </p:spPr>
        <p:txBody>
          <a:bodyPr vert="horz" wrap="square" lIns="0" tIns="12700" rIns="0" bIns="0" rtlCol="0">
            <a:spAutoFit/>
          </a:bodyPr>
          <a:lstStyle/>
          <a:p>
            <a:pPr marL="12700">
              <a:spcBef>
                <a:spcPts val="100"/>
              </a:spcBef>
            </a:pPr>
            <a:r>
              <a:rPr sz="4800" spc="-39" dirty="0">
                <a:latin typeface="Times New Roman"/>
                <a:cs typeface="Times New Roman"/>
              </a:rPr>
              <a:t>Serverless</a:t>
            </a:r>
            <a:r>
              <a:rPr sz="4800" spc="-14" dirty="0">
                <a:latin typeface="Times New Roman"/>
                <a:cs typeface="Times New Roman"/>
              </a:rPr>
              <a:t> </a:t>
            </a:r>
            <a:r>
              <a:rPr sz="4800" spc="-75" dirty="0">
                <a:latin typeface="Times New Roman"/>
                <a:cs typeface="Times New Roman"/>
              </a:rPr>
              <a:t>Image</a:t>
            </a:r>
            <a:r>
              <a:rPr sz="4800" spc="-14" dirty="0">
                <a:latin typeface="Times New Roman"/>
                <a:cs typeface="Times New Roman"/>
              </a:rPr>
              <a:t> </a:t>
            </a:r>
            <a:r>
              <a:rPr sz="4800" spc="-36" dirty="0">
                <a:latin typeface="Times New Roman"/>
                <a:cs typeface="Times New Roman"/>
              </a:rPr>
              <a:t>Processing</a:t>
            </a:r>
            <a:endParaRPr sz="4800" dirty="0">
              <a:latin typeface="Times New Roman"/>
              <a:cs typeface="Times New Roman"/>
            </a:endParaRPr>
          </a:p>
        </p:txBody>
      </p:sp>
      <p:sp>
        <p:nvSpPr>
          <p:cNvPr id="8" name="Oval 7"/>
          <p:cNvSpPr/>
          <p:nvPr/>
        </p:nvSpPr>
        <p:spPr>
          <a:xfrm>
            <a:off x="13639800" y="9525000"/>
            <a:ext cx="685800" cy="647700"/>
          </a:xfrm>
          <a:prstGeom prst="ellipse">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9" name="TextBox 8"/>
          <p:cNvSpPr txBox="1"/>
          <p:nvPr/>
        </p:nvSpPr>
        <p:spPr>
          <a:xfrm>
            <a:off x="13716000" y="9639300"/>
            <a:ext cx="533400" cy="461665"/>
          </a:xfrm>
          <a:prstGeom prst="rect">
            <a:avLst/>
          </a:prstGeom>
          <a:noFill/>
        </p:spPr>
        <p:txBody>
          <a:bodyPr wrap="square" rtlCol="0">
            <a:spAutoFit/>
          </a:bodyPr>
          <a:lstStyle/>
          <a:p>
            <a:r>
              <a:rPr lang="en-US" sz="2400" dirty="0">
                <a:latin typeface="Bauhaus 93" pitchFamily="82" charset="0"/>
              </a:rPr>
              <a:t>MJ</a:t>
            </a:r>
          </a:p>
        </p:txBody>
      </p:sp>
      <p:pic>
        <p:nvPicPr>
          <p:cNvPr id="22532" name="Picture 4" descr="Fast and Cost-Effective Image Manipulation with Serverless Image Handler |  AWS Architecture Blog"/>
          <p:cNvPicPr>
            <a:picLocks noChangeAspect="1" noChangeArrowheads="1"/>
          </p:cNvPicPr>
          <p:nvPr/>
        </p:nvPicPr>
        <p:blipFill>
          <a:blip r:embed="rId3"/>
          <a:srcRect/>
          <a:stretch>
            <a:fillRect/>
          </a:stretch>
        </p:blipFill>
        <p:spPr bwMode="auto">
          <a:xfrm>
            <a:off x="9372600" y="531695"/>
            <a:ext cx="8538001" cy="3773605"/>
          </a:xfrm>
          <a:prstGeom prst="rect">
            <a:avLst/>
          </a:prstGeom>
          <a:noFill/>
        </p:spPr>
      </p:pic>
      <p:sp>
        <p:nvSpPr>
          <p:cNvPr id="12" name="Rectangle 11"/>
          <p:cNvSpPr/>
          <p:nvPr/>
        </p:nvSpPr>
        <p:spPr>
          <a:xfrm>
            <a:off x="11656846" y="4860737"/>
            <a:ext cx="349583" cy="892552"/>
          </a:xfrm>
          <a:prstGeom prst="rect">
            <a:avLst/>
          </a:prstGeom>
        </p:spPr>
        <p:txBody>
          <a:bodyPr wrap="none">
            <a:spAutoFit/>
          </a:bodyPr>
          <a:lstStyle/>
          <a:p>
            <a:r>
              <a:rPr lang="en-US" sz="5200" spc="-14" dirty="0">
                <a:solidFill>
                  <a:prstClr val="black"/>
                </a:solidFill>
                <a:latin typeface="Times New Roman"/>
                <a:cs typeface="Times New Roman"/>
              </a:rPr>
              <a:t> </a:t>
            </a:r>
            <a:endParaRPr lang="en-US" dirty="0"/>
          </a:p>
        </p:txBody>
      </p:sp>
      <p:pic>
        <p:nvPicPr>
          <p:cNvPr id="14" name="Picture 2" descr="Amazon Web Services - Wikipedia"/>
          <p:cNvPicPr>
            <a:picLocks noChangeAspect="1" noChangeArrowheads="1"/>
          </p:cNvPicPr>
          <p:nvPr/>
        </p:nvPicPr>
        <p:blipFill>
          <a:blip r:embed="rId4" cstate="print"/>
          <a:srcRect/>
          <a:stretch>
            <a:fillRect/>
          </a:stretch>
        </p:blipFill>
        <p:spPr bwMode="auto">
          <a:xfrm>
            <a:off x="15694156" y="6210300"/>
            <a:ext cx="1527044" cy="914400"/>
          </a:xfrm>
          <a:prstGeom prst="rect">
            <a:avLst/>
          </a:prstGeom>
          <a:noFill/>
        </p:spPr>
      </p:pic>
      <p:pic>
        <p:nvPicPr>
          <p:cNvPr id="3074" name="Picture 2" descr="Getting started with a secure static website - Amazon CloudFront">
            <a:extLst>
              <a:ext uri="{FF2B5EF4-FFF2-40B4-BE49-F238E27FC236}">
                <a16:creationId xmlns:a16="http://schemas.microsoft.com/office/drawing/2014/main" id="{A9FB93D9-12F0-6F6A-9A4D-D5E101568A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024438"/>
            <a:ext cx="4941693" cy="24050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AE9F62-7D68-72BF-87DD-3F25C4ACFA14}"/>
              </a:ext>
            </a:extLst>
          </p:cNvPr>
          <p:cNvSpPr txBox="1"/>
          <p:nvPr/>
        </p:nvSpPr>
        <p:spPr>
          <a:xfrm>
            <a:off x="7696200" y="5143500"/>
            <a:ext cx="1219200" cy="830997"/>
          </a:xfrm>
          <a:prstGeom prst="rect">
            <a:avLst/>
          </a:prstGeom>
          <a:noFill/>
        </p:spPr>
        <p:txBody>
          <a:bodyPr wrap="square" rtlCol="0">
            <a:spAutoFit/>
          </a:bodyPr>
          <a:lstStyle/>
          <a:p>
            <a:r>
              <a:rPr lang="en-US" sz="4800" dirty="0"/>
              <a:t>&amp;</a:t>
            </a:r>
            <a:endParaRPr lang="en-IN" sz="4800" dirty="0"/>
          </a:p>
        </p:txBody>
      </p:sp>
      <p:sp>
        <p:nvSpPr>
          <p:cNvPr id="7" name="TextBox 6">
            <a:extLst>
              <a:ext uri="{FF2B5EF4-FFF2-40B4-BE49-F238E27FC236}">
                <a16:creationId xmlns:a16="http://schemas.microsoft.com/office/drawing/2014/main" id="{E07492E3-52DA-65C4-8C23-EA40C58BDBDF}"/>
              </a:ext>
            </a:extLst>
          </p:cNvPr>
          <p:cNvSpPr txBox="1"/>
          <p:nvPr/>
        </p:nvSpPr>
        <p:spPr>
          <a:xfrm>
            <a:off x="6248400" y="6210301"/>
            <a:ext cx="8839200" cy="830997"/>
          </a:xfrm>
          <a:prstGeom prst="rect">
            <a:avLst/>
          </a:prstGeom>
          <a:noFill/>
        </p:spPr>
        <p:txBody>
          <a:bodyPr wrap="square" rtlCol="0">
            <a:spAutoFit/>
          </a:bodyPr>
          <a:lstStyle/>
          <a:p>
            <a:r>
              <a:rPr lang="en-US" sz="4800" dirty="0">
                <a:effectLst/>
                <a:latin typeface="Times New Roman" panose="02020603050405020304" pitchFamily="18" charset="0"/>
                <a:ea typeface="Times New Roman" panose="02020603050405020304" pitchFamily="18" charset="0"/>
                <a:cs typeface="Times New Roman" panose="02020603050405020304" pitchFamily="18" charset="0"/>
              </a:rPr>
              <a:t>Deploy a Static Website on AWS</a:t>
            </a:r>
            <a:endParaRPr lang="en-IN" sz="4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14000" r="-14000"/>
          </a:stretch>
        </a:blip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1600200" y="1082917"/>
            <a:ext cx="3952240" cy="631583"/>
          </a:xfrm>
          <a:prstGeom prst="rect">
            <a:avLst/>
          </a:prstGeom>
        </p:spPr>
        <p:txBody>
          <a:bodyPr vert="horz" wrap="square" lIns="0" tIns="15875" rIns="0" bIns="0" rtlCol="0">
            <a:spAutoFit/>
          </a:bodyPr>
          <a:lstStyle/>
          <a:p>
            <a:pPr marL="12700">
              <a:spcBef>
                <a:spcPts val="125"/>
              </a:spcBef>
            </a:pPr>
            <a:r>
              <a:rPr lang="en-IN" sz="40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Set</a:t>
            </a:r>
            <a:r>
              <a:rPr lang="en-IN" sz="4000" b="1" i="0" dirty="0">
                <a:effectLst/>
                <a:latin typeface="Times New Roman" panose="02020603050405020304" pitchFamily="18" charset="0"/>
                <a:cs typeface="Times New Roman" panose="02020603050405020304" pitchFamily="18" charset="0"/>
              </a:rPr>
              <a:t> </a:t>
            </a:r>
            <a:r>
              <a:rPr lang="en-IN" sz="40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Permissions</a:t>
            </a:r>
            <a:r>
              <a:rPr lang="en-IN" sz="4000" b="1" i="0" dirty="0">
                <a:effectLst/>
                <a:latin typeface="Times New Roman" panose="02020603050405020304" pitchFamily="18" charset="0"/>
                <a:cs typeface="Times New Roman" panose="02020603050405020304" pitchFamily="18" charset="0"/>
              </a:rPr>
              <a:t>:</a:t>
            </a:r>
            <a:endParaRPr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D07F74-108D-3B22-36FD-C3FA10F55D07}"/>
              </a:ext>
            </a:extLst>
          </p:cNvPr>
          <p:cNvSpPr txBox="1"/>
          <p:nvPr/>
        </p:nvSpPr>
        <p:spPr>
          <a:xfrm>
            <a:off x="1600200" y="2705100"/>
            <a:ext cx="11353800" cy="1077218"/>
          </a:xfrm>
          <a:prstGeom prst="rect">
            <a:avLst/>
          </a:prstGeom>
          <a:noFill/>
        </p:spPr>
        <p:txBody>
          <a:bodyPr wrap="square" rtlCol="0">
            <a:spAutoFit/>
          </a:bodyPr>
          <a:lstStyle/>
          <a:p>
            <a:r>
              <a:rPr lang="en-US" sz="3200" dirty="0">
                <a:latin typeface="Söhne"/>
              </a:rPr>
              <a:t>Before creating the policy, you will need to copy the ARN (Amazon Resource Name) of your bucket. </a:t>
            </a:r>
            <a:endParaRPr lang="en-IN" sz="3200" dirty="0">
              <a:latin typeface="Söhne"/>
            </a:endParaRPr>
          </a:p>
        </p:txBody>
      </p:sp>
      <p:sp>
        <p:nvSpPr>
          <p:cNvPr id="4" name="TextBox 3">
            <a:extLst>
              <a:ext uri="{FF2B5EF4-FFF2-40B4-BE49-F238E27FC236}">
                <a16:creationId xmlns:a16="http://schemas.microsoft.com/office/drawing/2014/main" id="{18EE2573-BFD4-A163-DEA2-F7B0EE5A2938}"/>
              </a:ext>
            </a:extLst>
          </p:cNvPr>
          <p:cNvSpPr txBox="1"/>
          <p:nvPr/>
        </p:nvSpPr>
        <p:spPr>
          <a:xfrm>
            <a:off x="1600200" y="4152900"/>
            <a:ext cx="11353800" cy="3539430"/>
          </a:xfrm>
          <a:prstGeom prst="rect">
            <a:avLst/>
          </a:prstGeom>
          <a:noFill/>
        </p:spPr>
        <p:txBody>
          <a:bodyPr wrap="square" rtlCol="0">
            <a:spAutoFit/>
          </a:bodyPr>
          <a:lstStyle/>
          <a:p>
            <a:r>
              <a:rPr lang="en-US" sz="3200" dirty="0">
                <a:latin typeface="Söhne"/>
              </a:rPr>
              <a:t>Copy the ARN of your bucket to the clipboard. It is displayed at the top of the policy editor. it will look like ARN:“arn:aws:s3:::your-bucket-name".</a:t>
            </a:r>
          </a:p>
          <a:p>
            <a:endParaRPr lang="en-US" sz="3200" dirty="0">
              <a:latin typeface="Söhne"/>
            </a:endParaRPr>
          </a:p>
          <a:p>
            <a:r>
              <a:rPr lang="en-US" sz="3200" dirty="0">
                <a:latin typeface="Söhne"/>
              </a:rPr>
              <a:t>In the policy below, Update the bucket ARN on the Resource key value and paste the below policy code in the editor.</a:t>
            </a:r>
          </a:p>
          <a:p>
            <a:endParaRPr lang="en-IN" sz="3200" dirty="0">
              <a:latin typeface="Söhne"/>
            </a:endParaRPr>
          </a:p>
        </p:txBody>
      </p:sp>
      <p:pic>
        <p:nvPicPr>
          <p:cNvPr id="7" name="Picture 6">
            <a:extLst>
              <a:ext uri="{FF2B5EF4-FFF2-40B4-BE49-F238E27FC236}">
                <a16:creationId xmlns:a16="http://schemas.microsoft.com/office/drawing/2014/main" id="{0B26BA0E-06F8-1731-A507-F2AE5C613DD2}"/>
              </a:ext>
            </a:extLst>
          </p:cNvPr>
          <p:cNvPicPr>
            <a:picLocks noChangeAspect="1"/>
          </p:cNvPicPr>
          <p:nvPr/>
        </p:nvPicPr>
        <p:blipFill>
          <a:blip r:embed="rId3"/>
          <a:stretch>
            <a:fillRect/>
          </a:stretch>
        </p:blipFill>
        <p:spPr>
          <a:xfrm>
            <a:off x="11963400" y="6729275"/>
            <a:ext cx="5772796" cy="3159597"/>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14000" r="-14000"/>
          </a:stretch>
        </a:blip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838200" y="571500"/>
            <a:ext cx="9525000" cy="631583"/>
          </a:xfrm>
          <a:prstGeom prst="rect">
            <a:avLst/>
          </a:prstGeom>
        </p:spPr>
        <p:txBody>
          <a:bodyPr vert="horz" wrap="square" lIns="0" tIns="15875" rIns="0" bIns="0" rtlCol="0">
            <a:spAutoFit/>
          </a:bodyPr>
          <a:lstStyle/>
          <a:p>
            <a:pPr marL="12700">
              <a:spcBef>
                <a:spcPts val="125"/>
              </a:spcBef>
            </a:pPr>
            <a:r>
              <a:rPr lang="en-US" sz="4000" dirty="0">
                <a:solidFill>
                  <a:srgbClr val="1F2430"/>
                </a:solidFill>
                <a:effectLst/>
                <a:latin typeface="Times New Roman" panose="02020603050405020304" pitchFamily="18" charset="0"/>
                <a:ea typeface="Times New Roman" panose="02020603050405020304" pitchFamily="18" charset="0"/>
                <a:cs typeface="Times New Roman" panose="02020603050405020304" pitchFamily="18" charset="0"/>
              </a:rPr>
              <a:t>Test the website  and the error page </a:t>
            </a:r>
            <a:r>
              <a:rPr lang="en-IN" sz="4000" b="1" i="0" dirty="0">
                <a:effectLst/>
                <a:latin typeface="Times New Roman" panose="02020603050405020304" pitchFamily="18" charset="0"/>
                <a:cs typeface="Times New Roman" panose="02020603050405020304" pitchFamily="18" charset="0"/>
              </a:rPr>
              <a:t>:</a:t>
            </a:r>
            <a:endParaRPr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D07F74-108D-3B22-36FD-C3FA10F55D07}"/>
              </a:ext>
            </a:extLst>
          </p:cNvPr>
          <p:cNvSpPr txBox="1"/>
          <p:nvPr/>
        </p:nvSpPr>
        <p:spPr>
          <a:xfrm>
            <a:off x="838200" y="1790700"/>
            <a:ext cx="11353800" cy="2554545"/>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374151"/>
                </a:solidFill>
                <a:effectLst/>
                <a:latin typeface="Söhne"/>
              </a:rPr>
              <a:t>After saving the bucket policy, you'll receive an "Endpoint" URL. This is your website's URL. It may take a few minutes for changes to propagate.</a:t>
            </a:r>
          </a:p>
          <a:p>
            <a:pPr algn="l">
              <a:buFont typeface="Arial" panose="020B0604020202020204" pitchFamily="34" charset="0"/>
              <a:buChar char="•"/>
            </a:pPr>
            <a:r>
              <a:rPr lang="en-US" sz="3200" b="0" i="0" dirty="0">
                <a:solidFill>
                  <a:srgbClr val="374151"/>
                </a:solidFill>
                <a:effectLst/>
                <a:latin typeface="Söhne"/>
              </a:rPr>
              <a:t>Test your website by accessing the Endpoint URL in a web browser.</a:t>
            </a:r>
          </a:p>
          <a:p>
            <a:endParaRPr lang="en-IN" sz="3200" dirty="0">
              <a:latin typeface="Söhne"/>
            </a:endParaRPr>
          </a:p>
        </p:txBody>
      </p:sp>
      <p:sp>
        <p:nvSpPr>
          <p:cNvPr id="2" name="TextBox 1">
            <a:extLst>
              <a:ext uri="{FF2B5EF4-FFF2-40B4-BE49-F238E27FC236}">
                <a16:creationId xmlns:a16="http://schemas.microsoft.com/office/drawing/2014/main" id="{4695B2D8-6D7B-D8B4-72F8-632E5DE5465D}"/>
              </a:ext>
            </a:extLst>
          </p:cNvPr>
          <p:cNvSpPr txBox="1"/>
          <p:nvPr/>
        </p:nvSpPr>
        <p:spPr>
          <a:xfrm>
            <a:off x="7239000" y="7886700"/>
            <a:ext cx="10439400" cy="2554545"/>
          </a:xfrm>
          <a:prstGeom prst="rect">
            <a:avLst/>
          </a:prstGeom>
          <a:noFill/>
        </p:spPr>
        <p:txBody>
          <a:bodyPr wrap="square" rtlCol="0">
            <a:spAutoFit/>
          </a:bodyPr>
          <a:lstStyle/>
          <a:p>
            <a:r>
              <a:rPr lang="en-US" sz="3200" dirty="0">
                <a:solidFill>
                  <a:srgbClr val="1F2430"/>
                </a:solidFill>
                <a:effectLst/>
                <a:latin typeface="Söhne"/>
                <a:ea typeface="Times New Roman" panose="02020603050405020304" pitchFamily="18" charset="0"/>
              </a:rPr>
              <a:t>Copy the static website URL (which we saved earlier) , but this time, add some random characters to the end of the </a:t>
            </a:r>
            <a:r>
              <a:rPr lang="en-US" sz="3200" dirty="0" err="1">
                <a:solidFill>
                  <a:srgbClr val="1F2430"/>
                </a:solidFill>
                <a:effectLst/>
                <a:latin typeface="Söhne"/>
                <a:ea typeface="Times New Roman" panose="02020603050405020304" pitchFamily="18" charset="0"/>
              </a:rPr>
              <a:t>url</a:t>
            </a:r>
            <a:r>
              <a:rPr lang="en-US" sz="3200" dirty="0">
                <a:solidFill>
                  <a:srgbClr val="1F2430"/>
                </a:solidFill>
                <a:effectLst/>
                <a:latin typeface="Söhne"/>
                <a:ea typeface="Times New Roman" panose="02020603050405020304" pitchFamily="18" charset="0"/>
              </a:rPr>
              <a:t> to break it. When satisfied, hit </a:t>
            </a:r>
            <a:r>
              <a:rPr lang="en-US" sz="3200" b="1" dirty="0">
                <a:solidFill>
                  <a:srgbClr val="1F2430"/>
                </a:solidFill>
                <a:effectLst/>
                <a:latin typeface="Söhne"/>
                <a:ea typeface="Times New Roman" panose="02020603050405020304" pitchFamily="18" charset="0"/>
              </a:rPr>
              <a:t>[Enter]</a:t>
            </a:r>
            <a:r>
              <a:rPr lang="en-US" sz="3200" dirty="0">
                <a:solidFill>
                  <a:srgbClr val="1F2430"/>
                </a:solidFill>
                <a:effectLst/>
                <a:latin typeface="Söhne"/>
                <a:ea typeface="Times New Roman" panose="02020603050405020304" pitchFamily="18" charset="0"/>
              </a:rPr>
              <a:t>. You will be redirected to the </a:t>
            </a:r>
            <a:r>
              <a:rPr lang="en-US" sz="3200" b="1" dirty="0">
                <a:solidFill>
                  <a:srgbClr val="1F2430"/>
                </a:solidFill>
                <a:effectLst/>
                <a:latin typeface="Söhne"/>
                <a:ea typeface="Times New Roman" panose="02020603050405020304" pitchFamily="18" charset="0"/>
              </a:rPr>
              <a:t>error.html </a:t>
            </a:r>
            <a:r>
              <a:rPr lang="en-US" sz="3200" dirty="0">
                <a:solidFill>
                  <a:srgbClr val="1F2430"/>
                </a:solidFill>
                <a:effectLst/>
                <a:latin typeface="Söhne"/>
                <a:ea typeface="Times New Roman" panose="02020603050405020304" pitchFamily="18" charset="0"/>
              </a:rPr>
              <a:t>page automatically.</a:t>
            </a:r>
            <a:endParaRPr lang="en-IN" sz="3200" dirty="0">
              <a:effectLst/>
              <a:latin typeface="Söhne"/>
              <a:ea typeface="Times New Roman" panose="02020603050405020304" pitchFamily="18" charset="0"/>
            </a:endParaRPr>
          </a:p>
          <a:p>
            <a:endParaRPr lang="en-IN" sz="3200" dirty="0">
              <a:latin typeface="Söhne"/>
            </a:endParaRPr>
          </a:p>
        </p:txBody>
      </p:sp>
      <p:pic>
        <p:nvPicPr>
          <p:cNvPr id="8" name="Picture 7">
            <a:extLst>
              <a:ext uri="{FF2B5EF4-FFF2-40B4-BE49-F238E27FC236}">
                <a16:creationId xmlns:a16="http://schemas.microsoft.com/office/drawing/2014/main" id="{FEDC84FC-AB2B-01A6-4719-6660AFDB62A7}"/>
              </a:ext>
            </a:extLst>
          </p:cNvPr>
          <p:cNvPicPr>
            <a:picLocks noChangeAspect="1"/>
          </p:cNvPicPr>
          <p:nvPr/>
        </p:nvPicPr>
        <p:blipFill>
          <a:blip r:embed="rId3"/>
          <a:stretch>
            <a:fillRect/>
          </a:stretch>
        </p:blipFill>
        <p:spPr>
          <a:xfrm>
            <a:off x="10906245" y="6134100"/>
            <a:ext cx="6772155" cy="1533643"/>
          </a:xfrm>
          <a:prstGeom prst="rect">
            <a:avLst/>
          </a:prstGeom>
        </p:spPr>
      </p:pic>
      <p:pic>
        <p:nvPicPr>
          <p:cNvPr id="2050" name="Picture 2" descr="How to Create a Static Website Using WordPress in 2022">
            <a:extLst>
              <a:ext uri="{FF2B5EF4-FFF2-40B4-BE49-F238E27FC236}">
                <a16:creationId xmlns:a16="http://schemas.microsoft.com/office/drawing/2014/main" id="{0EE60C89-EA26-C43C-08E7-65210A3FEE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4038599"/>
            <a:ext cx="7258050" cy="343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09774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14000" r="-14000"/>
          </a:stretch>
        </a:blip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838200" y="571500"/>
            <a:ext cx="9525000" cy="631583"/>
          </a:xfrm>
          <a:prstGeom prst="rect">
            <a:avLst/>
          </a:prstGeom>
        </p:spPr>
        <p:txBody>
          <a:bodyPr vert="horz" wrap="square" lIns="0" tIns="15875" rIns="0" bIns="0" rtlCol="0">
            <a:spAutoFit/>
          </a:bodyPr>
          <a:lstStyle/>
          <a:p>
            <a:pPr marL="12700">
              <a:spcBef>
                <a:spcPts val="125"/>
              </a:spcBef>
            </a:pPr>
            <a:r>
              <a:rPr lang="en-US" sz="4000" dirty="0">
                <a:latin typeface="Times New Roman" panose="02020603050405020304" pitchFamily="18" charset="0"/>
                <a:cs typeface="Times New Roman" panose="02020603050405020304" pitchFamily="18" charset="0"/>
              </a:rPr>
              <a:t>Conclusion :</a:t>
            </a:r>
            <a:endParaRPr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914533-CCBB-2D07-5E2E-54BB9D4A43A9}"/>
              </a:ext>
            </a:extLst>
          </p:cNvPr>
          <p:cNvSpPr txBox="1"/>
          <p:nvPr/>
        </p:nvSpPr>
        <p:spPr>
          <a:xfrm>
            <a:off x="1295400" y="1943100"/>
            <a:ext cx="12268200" cy="3416320"/>
          </a:xfrm>
          <a:prstGeom prst="rect">
            <a:avLst/>
          </a:prstGeom>
          <a:noFill/>
        </p:spPr>
        <p:txBody>
          <a:bodyPr wrap="square" rtlCol="0">
            <a:spAutoFit/>
          </a:bodyPr>
          <a:lstStyle/>
          <a:p>
            <a:r>
              <a:rPr lang="en-US" sz="3600" b="0" i="0" dirty="0">
                <a:solidFill>
                  <a:srgbClr val="374151"/>
                </a:solidFill>
                <a:effectLst/>
                <a:latin typeface="Söhne"/>
              </a:rPr>
              <a:t>In conclusion, serverless image processing in AWS offers an efficient, cost-effective, and scalable solution for handling various image-related tasks. By leveraging AWS Lambda and other services, you can build automated, secure, and flexible workflows that meet the dynamic demands of modern applications while minimizing operational overhead.</a:t>
            </a:r>
            <a:endParaRPr lang="en-IN" sz="3600" dirty="0"/>
          </a:p>
        </p:txBody>
      </p:sp>
      <p:sp>
        <p:nvSpPr>
          <p:cNvPr id="5" name="TextBox 4">
            <a:extLst>
              <a:ext uri="{FF2B5EF4-FFF2-40B4-BE49-F238E27FC236}">
                <a16:creationId xmlns:a16="http://schemas.microsoft.com/office/drawing/2014/main" id="{8C2C510A-3366-27EE-43EC-B30B39F2D0B5}"/>
              </a:ext>
            </a:extLst>
          </p:cNvPr>
          <p:cNvSpPr txBox="1"/>
          <p:nvPr/>
        </p:nvSpPr>
        <p:spPr>
          <a:xfrm>
            <a:off x="4800600" y="5753100"/>
            <a:ext cx="12801600" cy="3416320"/>
          </a:xfrm>
          <a:prstGeom prst="rect">
            <a:avLst/>
          </a:prstGeom>
          <a:noFill/>
        </p:spPr>
        <p:txBody>
          <a:bodyPr wrap="square" rtlCol="0">
            <a:spAutoFit/>
          </a:bodyPr>
          <a:lstStyle/>
          <a:p>
            <a:r>
              <a:rPr lang="en-US" sz="3600" b="0" i="0" dirty="0">
                <a:solidFill>
                  <a:srgbClr val="374151"/>
                </a:solidFill>
                <a:effectLst/>
                <a:latin typeface="Söhne"/>
              </a:rPr>
              <a:t>In conclusion, deploying a static website on AWS offers a seamless and powerful solution for hosting your online content. By harnessing the capabilities of Amazon S3 for storage, Amazon CloudFront for content distribution, and other AWS services for domain management and security, you can ensure a fast, reliable, and secure browsing experience for your users. </a:t>
            </a:r>
            <a:endParaRPr lang="en-IN" sz="3600" dirty="0"/>
          </a:p>
        </p:txBody>
      </p:sp>
    </p:spTree>
    <p:extLst>
      <p:ext uri="{BB962C8B-B14F-4D97-AF65-F5344CB8AC3E}">
        <p14:creationId xmlns:p14="http://schemas.microsoft.com/office/powerpoint/2010/main" val="304117460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42FCF-BD43-F5CC-0780-0E1479C8F7CC}"/>
              </a:ext>
            </a:extLst>
          </p:cNvPr>
          <p:cNvSpPr>
            <a:spLocks noGrp="1"/>
          </p:cNvSpPr>
          <p:nvPr>
            <p:ph type="title"/>
          </p:nvPr>
        </p:nvSpPr>
        <p:spPr>
          <a:xfrm>
            <a:off x="5943600" y="2667000"/>
            <a:ext cx="6477000" cy="1714500"/>
          </a:xfrm>
        </p:spPr>
        <p:txBody>
          <a:bodyPr/>
          <a:lstStyle/>
          <a:p>
            <a:r>
              <a:rPr lang="en-US" dirty="0">
                <a:latin typeface="Cooper Black" panose="0208090404030B020404" pitchFamily="18" charset="0"/>
              </a:rPr>
              <a:t>THANK YOU </a:t>
            </a:r>
            <a:endParaRPr lang="en-IN" dirty="0">
              <a:latin typeface="Cooper Black" panose="0208090404030B020404" pitchFamily="18" charset="0"/>
            </a:endParaRPr>
          </a:p>
        </p:txBody>
      </p:sp>
      <p:pic>
        <p:nvPicPr>
          <p:cNvPr id="1026" name="Picture 2" descr="1,000+ Best Emoji Images &amp; Free HD Stock Photos - Pixabay">
            <a:extLst>
              <a:ext uri="{FF2B5EF4-FFF2-40B4-BE49-F238E27FC236}">
                <a16:creationId xmlns:a16="http://schemas.microsoft.com/office/drawing/2014/main" id="{ECFC7287-A5B2-478E-8828-E5EE5CCD8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876" y="4686300"/>
            <a:ext cx="3204924"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 free photo of Border,picture frame,black,picture,frame - from  needpix.com">
            <a:extLst>
              <a:ext uri="{FF2B5EF4-FFF2-40B4-BE49-F238E27FC236}">
                <a16:creationId xmlns:a16="http://schemas.microsoft.com/office/drawing/2014/main" id="{667555A5-72CE-0B9B-C782-D61F5A16C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8216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11958"/>
            <a:ext cx="16459200" cy="1136208"/>
          </a:xfrm>
          <a:prstGeom prst="rect">
            <a:avLst/>
          </a:prstGeom>
        </p:spPr>
        <p:txBody>
          <a:bodyPr vert="horz" wrap="square" lIns="0" tIns="12700" rIns="0" bIns="0" rtlCol="0">
            <a:spAutoFit/>
          </a:bodyPr>
          <a:lstStyle/>
          <a:p>
            <a:pPr marL="12700">
              <a:spcBef>
                <a:spcPts val="100"/>
              </a:spcBef>
            </a:pPr>
            <a:r>
              <a:rPr spc="11" dirty="0">
                <a:latin typeface="Times New Roman" panose="02020603050405020304" pitchFamily="18" charset="0"/>
                <a:cs typeface="Times New Roman" panose="02020603050405020304" pitchFamily="18" charset="0"/>
              </a:rPr>
              <a:t>Serverless</a:t>
            </a:r>
            <a:r>
              <a:rPr spc="-236"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Image</a:t>
            </a:r>
            <a:r>
              <a:rPr spc="-229"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Processing</a:t>
            </a:r>
            <a:r>
              <a:rPr lang="en-US" spc="-45" dirty="0">
                <a:latin typeface="Times New Roman" panose="02020603050405020304" pitchFamily="18" charset="0"/>
                <a:cs typeface="Times New Roman" panose="02020603050405020304" pitchFamily="18" charset="0"/>
              </a:rPr>
              <a:t> :</a:t>
            </a:r>
            <a:endParaRPr spc="-45" dirty="0">
              <a:latin typeface="Times New Roman" panose="02020603050405020304" pitchFamily="18" charset="0"/>
              <a:cs typeface="Times New Roman" panose="02020603050405020304" pitchFamily="18" charset="0"/>
            </a:endParaRPr>
          </a:p>
        </p:txBody>
      </p:sp>
      <p:pic>
        <p:nvPicPr>
          <p:cNvPr id="3" name="Picture 2" descr="Serverless-computing-768x402-1.png"/>
          <p:cNvPicPr>
            <a:picLocks noChangeAspect="1"/>
          </p:cNvPicPr>
          <p:nvPr/>
        </p:nvPicPr>
        <p:blipFill>
          <a:blip r:embed="rId2"/>
          <a:stretch>
            <a:fillRect/>
          </a:stretch>
        </p:blipFill>
        <p:spPr>
          <a:xfrm>
            <a:off x="4648200" y="2781300"/>
            <a:ext cx="9316872" cy="4876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14000" r="-14000"/>
          </a:stretch>
        </a:blipFill>
        <a:effectLst/>
      </p:bgPr>
    </p:bg>
    <p:spTree>
      <p:nvGrpSpPr>
        <p:cNvPr id="1" name=""/>
        <p:cNvGrpSpPr/>
        <p:nvPr/>
      </p:nvGrpSpPr>
      <p:grpSpPr>
        <a:xfrm>
          <a:off x="0" y="0"/>
          <a:ext cx="0" cy="0"/>
          <a:chOff x="0" y="0"/>
          <a:chExt cx="0" cy="0"/>
        </a:xfrm>
      </p:grpSpPr>
      <p:sp>
        <p:nvSpPr>
          <p:cNvPr id="2" name="object 2"/>
          <p:cNvSpPr txBox="1"/>
          <p:nvPr/>
        </p:nvSpPr>
        <p:spPr>
          <a:xfrm>
            <a:off x="256478" y="2495404"/>
            <a:ext cx="9053196" cy="5296192"/>
          </a:xfrm>
          <a:prstGeom prst="rect">
            <a:avLst/>
          </a:prstGeom>
        </p:spPr>
        <p:txBody>
          <a:bodyPr vert="horz" wrap="square" lIns="0" tIns="12064" rIns="0" bIns="0" rtlCol="0">
            <a:spAutoFit/>
          </a:bodyPr>
          <a:lstStyle/>
          <a:p>
            <a:pPr marL="12700" marR="5080" indent="-636" algn="ctr">
              <a:lnSpc>
                <a:spcPct val="116199"/>
              </a:lnSpc>
              <a:spcBef>
                <a:spcPts val="95"/>
              </a:spcBef>
            </a:pPr>
            <a:r>
              <a:rPr sz="3700" spc="-20" dirty="0">
                <a:latin typeface="Söhne"/>
                <a:cs typeface="Times New Roman"/>
              </a:rPr>
              <a:t>In</a:t>
            </a:r>
            <a:r>
              <a:rPr sz="3700" dirty="0">
                <a:latin typeface="Söhne"/>
                <a:cs typeface="Times New Roman"/>
              </a:rPr>
              <a:t> </a:t>
            </a:r>
            <a:r>
              <a:rPr sz="3700" spc="-64" dirty="0">
                <a:latin typeface="Söhne"/>
                <a:cs typeface="Times New Roman"/>
              </a:rPr>
              <a:t>today's</a:t>
            </a:r>
            <a:r>
              <a:rPr sz="3700" dirty="0">
                <a:latin typeface="Söhne"/>
                <a:cs typeface="Times New Roman"/>
              </a:rPr>
              <a:t> </a:t>
            </a:r>
            <a:r>
              <a:rPr sz="3700" spc="-39" dirty="0">
                <a:latin typeface="Söhne"/>
                <a:cs typeface="Times New Roman"/>
              </a:rPr>
              <a:t>digital</a:t>
            </a:r>
            <a:r>
              <a:rPr sz="3700" dirty="0">
                <a:latin typeface="Söhne"/>
                <a:cs typeface="Times New Roman"/>
              </a:rPr>
              <a:t> </a:t>
            </a:r>
            <a:r>
              <a:rPr sz="3700" spc="-11" dirty="0">
                <a:latin typeface="Söhne"/>
                <a:cs typeface="Times New Roman"/>
              </a:rPr>
              <a:t>landscape,</a:t>
            </a:r>
            <a:r>
              <a:rPr sz="3700" dirty="0">
                <a:latin typeface="Söhne"/>
                <a:cs typeface="Times New Roman"/>
              </a:rPr>
              <a:t> </a:t>
            </a:r>
            <a:r>
              <a:rPr sz="3700" spc="-45" dirty="0">
                <a:latin typeface="Söhne"/>
                <a:cs typeface="Times New Roman"/>
              </a:rPr>
              <a:t>where</a:t>
            </a:r>
            <a:r>
              <a:rPr sz="3700" spc="5" dirty="0">
                <a:latin typeface="Söhne"/>
                <a:cs typeface="Times New Roman"/>
              </a:rPr>
              <a:t> </a:t>
            </a:r>
            <a:r>
              <a:rPr sz="3700" spc="-45" dirty="0">
                <a:latin typeface="Söhne"/>
                <a:cs typeface="Times New Roman"/>
              </a:rPr>
              <a:t>visuals</a:t>
            </a:r>
            <a:r>
              <a:rPr sz="3700" dirty="0">
                <a:latin typeface="Söhne"/>
                <a:cs typeface="Times New Roman"/>
              </a:rPr>
              <a:t> </a:t>
            </a:r>
            <a:r>
              <a:rPr sz="3700" spc="-11" dirty="0">
                <a:latin typeface="Söhne"/>
                <a:cs typeface="Times New Roman"/>
              </a:rPr>
              <a:t>hold </a:t>
            </a:r>
            <a:r>
              <a:rPr sz="3700" spc="-936" dirty="0">
                <a:latin typeface="Söhne"/>
                <a:cs typeface="Times New Roman"/>
              </a:rPr>
              <a:t> </a:t>
            </a:r>
            <a:r>
              <a:rPr sz="3700" spc="25" dirty="0">
                <a:latin typeface="Söhne"/>
                <a:cs typeface="Times New Roman"/>
              </a:rPr>
              <a:t>unparalleled </a:t>
            </a:r>
            <a:r>
              <a:rPr sz="3700" spc="-30" dirty="0">
                <a:latin typeface="Söhne"/>
                <a:cs typeface="Times New Roman"/>
              </a:rPr>
              <a:t>significance, </a:t>
            </a:r>
            <a:r>
              <a:rPr sz="3700" spc="25" dirty="0">
                <a:latin typeface="Söhne"/>
                <a:cs typeface="Times New Roman"/>
              </a:rPr>
              <a:t>the </a:t>
            </a:r>
            <a:r>
              <a:rPr sz="3700" spc="55" dirty="0">
                <a:latin typeface="Söhne"/>
                <a:cs typeface="Times New Roman"/>
              </a:rPr>
              <a:t>demand </a:t>
            </a:r>
            <a:r>
              <a:rPr sz="3700" spc="11" dirty="0">
                <a:latin typeface="Söhne"/>
                <a:cs typeface="Times New Roman"/>
              </a:rPr>
              <a:t>for </a:t>
            </a:r>
            <a:r>
              <a:rPr sz="3700" spc="14" dirty="0">
                <a:latin typeface="Söhne"/>
                <a:cs typeface="Times New Roman"/>
              </a:rPr>
              <a:t> </a:t>
            </a:r>
            <a:r>
              <a:rPr sz="3700" spc="-30" dirty="0">
                <a:latin typeface="Söhne"/>
                <a:cs typeface="Times New Roman"/>
              </a:rPr>
              <a:t>efficient </a:t>
            </a:r>
            <a:r>
              <a:rPr sz="3700" spc="80" dirty="0">
                <a:latin typeface="Söhne"/>
                <a:cs typeface="Times New Roman"/>
              </a:rPr>
              <a:t>and </a:t>
            </a:r>
            <a:r>
              <a:rPr sz="3700" spc="-20" dirty="0">
                <a:latin typeface="Söhne"/>
                <a:cs typeface="Times New Roman"/>
              </a:rPr>
              <a:t>scalable </a:t>
            </a:r>
            <a:r>
              <a:rPr sz="3700" spc="-14" dirty="0">
                <a:latin typeface="Söhne"/>
                <a:cs typeface="Times New Roman"/>
              </a:rPr>
              <a:t>image </a:t>
            </a:r>
            <a:r>
              <a:rPr sz="3700" spc="5" dirty="0">
                <a:latin typeface="Söhne"/>
                <a:cs typeface="Times New Roman"/>
              </a:rPr>
              <a:t>processing </a:t>
            </a:r>
            <a:r>
              <a:rPr sz="3700" spc="-5" dirty="0">
                <a:latin typeface="Söhne"/>
                <a:cs typeface="Times New Roman"/>
              </a:rPr>
              <a:t>is </a:t>
            </a:r>
            <a:r>
              <a:rPr sz="3700" dirty="0">
                <a:latin typeface="Söhne"/>
                <a:cs typeface="Times New Roman"/>
              </a:rPr>
              <a:t> </a:t>
            </a:r>
            <a:r>
              <a:rPr sz="3700" spc="36" dirty="0">
                <a:latin typeface="Söhne"/>
                <a:cs typeface="Times New Roman"/>
              </a:rPr>
              <a:t>paramount. </a:t>
            </a:r>
            <a:r>
              <a:rPr sz="3700" spc="-14" dirty="0">
                <a:latin typeface="Söhne"/>
                <a:cs typeface="Times New Roman"/>
              </a:rPr>
              <a:t>Imagine </a:t>
            </a:r>
            <a:r>
              <a:rPr sz="3700" spc="120" dirty="0">
                <a:latin typeface="Söhne"/>
                <a:cs typeface="Times New Roman"/>
              </a:rPr>
              <a:t>an </a:t>
            </a:r>
            <a:r>
              <a:rPr sz="3700" spc="30" dirty="0">
                <a:latin typeface="Söhne"/>
                <a:cs typeface="Times New Roman"/>
              </a:rPr>
              <a:t>architecture that </a:t>
            </a:r>
            <a:r>
              <a:rPr sz="3700" spc="36" dirty="0">
                <a:latin typeface="Söhne"/>
                <a:cs typeface="Times New Roman"/>
              </a:rPr>
              <a:t> </a:t>
            </a:r>
            <a:r>
              <a:rPr sz="3700" spc="-36" dirty="0">
                <a:latin typeface="Söhne"/>
                <a:cs typeface="Times New Roman"/>
              </a:rPr>
              <a:t>seamlessly </a:t>
            </a:r>
            <a:r>
              <a:rPr sz="3700" spc="61" dirty="0">
                <a:latin typeface="Söhne"/>
                <a:cs typeface="Times New Roman"/>
              </a:rPr>
              <a:t>transforms </a:t>
            </a:r>
            <a:r>
              <a:rPr sz="3700" spc="80" dirty="0">
                <a:latin typeface="Söhne"/>
                <a:cs typeface="Times New Roman"/>
              </a:rPr>
              <a:t>and </a:t>
            </a:r>
            <a:r>
              <a:rPr sz="3700" spc="-20" dirty="0">
                <a:latin typeface="Söhne"/>
                <a:cs typeface="Times New Roman"/>
              </a:rPr>
              <a:t>optimizes </a:t>
            </a:r>
            <a:r>
              <a:rPr sz="3700" spc="-5" dirty="0">
                <a:latin typeface="Söhne"/>
                <a:cs typeface="Times New Roman"/>
              </a:rPr>
              <a:t>images </a:t>
            </a:r>
            <a:r>
              <a:rPr sz="3700" dirty="0">
                <a:latin typeface="Söhne"/>
                <a:cs typeface="Times New Roman"/>
              </a:rPr>
              <a:t> </a:t>
            </a:r>
            <a:r>
              <a:rPr sz="3700" spc="-70" dirty="0">
                <a:latin typeface="Söhne"/>
                <a:cs typeface="Times New Roman"/>
              </a:rPr>
              <a:t>on-the-fly,</a:t>
            </a:r>
            <a:r>
              <a:rPr sz="3700" dirty="0">
                <a:latin typeface="Söhne"/>
                <a:cs typeface="Times New Roman"/>
              </a:rPr>
              <a:t> </a:t>
            </a:r>
            <a:r>
              <a:rPr sz="3700" spc="-64" dirty="0">
                <a:latin typeface="Söhne"/>
                <a:cs typeface="Times New Roman"/>
              </a:rPr>
              <a:t>without</a:t>
            </a:r>
            <a:r>
              <a:rPr sz="3700" dirty="0">
                <a:latin typeface="Söhne"/>
                <a:cs typeface="Times New Roman"/>
              </a:rPr>
              <a:t> </a:t>
            </a:r>
            <a:r>
              <a:rPr sz="3700" spc="25" dirty="0">
                <a:latin typeface="Söhne"/>
                <a:cs typeface="Times New Roman"/>
              </a:rPr>
              <a:t>the</a:t>
            </a:r>
            <a:r>
              <a:rPr sz="3700" dirty="0">
                <a:latin typeface="Söhne"/>
                <a:cs typeface="Times New Roman"/>
              </a:rPr>
              <a:t> </a:t>
            </a:r>
            <a:r>
              <a:rPr sz="3700" spc="70" dirty="0">
                <a:latin typeface="Söhne"/>
                <a:cs typeface="Times New Roman"/>
              </a:rPr>
              <a:t>burden</a:t>
            </a:r>
            <a:r>
              <a:rPr sz="3700" spc="5" dirty="0">
                <a:latin typeface="Söhne"/>
                <a:cs typeface="Times New Roman"/>
              </a:rPr>
              <a:t> </a:t>
            </a:r>
            <a:r>
              <a:rPr sz="3700" spc="-95" dirty="0">
                <a:latin typeface="Söhne"/>
                <a:cs typeface="Times New Roman"/>
              </a:rPr>
              <a:t>of</a:t>
            </a:r>
            <a:r>
              <a:rPr sz="3700" dirty="0">
                <a:latin typeface="Söhne"/>
                <a:cs typeface="Times New Roman"/>
              </a:rPr>
              <a:t> </a:t>
            </a:r>
            <a:r>
              <a:rPr sz="3700" spc="25" dirty="0">
                <a:latin typeface="Söhne"/>
                <a:cs typeface="Times New Roman"/>
              </a:rPr>
              <a:t>managing </a:t>
            </a:r>
            <a:r>
              <a:rPr sz="3700" spc="30" dirty="0">
                <a:latin typeface="Söhne"/>
                <a:cs typeface="Times New Roman"/>
              </a:rPr>
              <a:t> </a:t>
            </a:r>
            <a:r>
              <a:rPr sz="3700" spc="-61" dirty="0">
                <a:latin typeface="Söhne"/>
                <a:cs typeface="Times New Roman"/>
              </a:rPr>
              <a:t>complex</a:t>
            </a:r>
            <a:r>
              <a:rPr sz="3700" dirty="0">
                <a:latin typeface="Söhne"/>
                <a:cs typeface="Times New Roman"/>
              </a:rPr>
              <a:t> </a:t>
            </a:r>
            <a:r>
              <a:rPr sz="3700" spc="11" dirty="0">
                <a:latin typeface="Söhne"/>
                <a:cs typeface="Times New Roman"/>
              </a:rPr>
              <a:t>server</a:t>
            </a:r>
            <a:r>
              <a:rPr sz="3700" dirty="0">
                <a:latin typeface="Söhne"/>
                <a:cs typeface="Times New Roman"/>
              </a:rPr>
              <a:t> </a:t>
            </a:r>
            <a:r>
              <a:rPr sz="3700" spc="-20" dirty="0">
                <a:latin typeface="Söhne"/>
                <a:cs typeface="Times New Roman"/>
              </a:rPr>
              <a:t>setups.</a:t>
            </a:r>
            <a:r>
              <a:rPr sz="3700" dirty="0">
                <a:latin typeface="Söhne"/>
                <a:cs typeface="Times New Roman"/>
              </a:rPr>
              <a:t> </a:t>
            </a:r>
            <a:r>
              <a:rPr sz="3700" spc="-80" dirty="0">
                <a:latin typeface="Söhne"/>
                <a:cs typeface="Times New Roman"/>
              </a:rPr>
              <a:t>This</a:t>
            </a:r>
            <a:r>
              <a:rPr sz="3700" dirty="0">
                <a:latin typeface="Söhne"/>
                <a:cs typeface="Times New Roman"/>
              </a:rPr>
              <a:t> </a:t>
            </a:r>
            <a:r>
              <a:rPr sz="3700" spc="-5" dirty="0">
                <a:latin typeface="Söhne"/>
                <a:cs typeface="Times New Roman"/>
              </a:rPr>
              <a:t>is</a:t>
            </a:r>
            <a:r>
              <a:rPr sz="3700" dirty="0">
                <a:latin typeface="Söhne"/>
                <a:cs typeface="Times New Roman"/>
              </a:rPr>
              <a:t> </a:t>
            </a:r>
            <a:r>
              <a:rPr sz="3700" spc="-45" dirty="0">
                <a:latin typeface="Söhne"/>
                <a:cs typeface="Times New Roman"/>
              </a:rPr>
              <a:t>where</a:t>
            </a:r>
            <a:r>
              <a:rPr sz="3700" dirty="0">
                <a:latin typeface="Söhne"/>
                <a:cs typeface="Times New Roman"/>
              </a:rPr>
              <a:t> </a:t>
            </a:r>
            <a:r>
              <a:rPr sz="3700" spc="25" dirty="0">
                <a:latin typeface="Söhne"/>
                <a:cs typeface="Times New Roman"/>
              </a:rPr>
              <a:t>the</a:t>
            </a:r>
            <a:r>
              <a:rPr sz="3700" spc="5" dirty="0">
                <a:latin typeface="Söhne"/>
                <a:cs typeface="Times New Roman"/>
              </a:rPr>
              <a:t> </a:t>
            </a:r>
            <a:r>
              <a:rPr sz="3700" spc="-75" dirty="0">
                <a:latin typeface="Söhne"/>
                <a:cs typeface="Times New Roman"/>
              </a:rPr>
              <a:t>power </a:t>
            </a:r>
            <a:r>
              <a:rPr sz="3700" spc="-936" dirty="0">
                <a:latin typeface="Söhne"/>
                <a:cs typeface="Times New Roman"/>
              </a:rPr>
              <a:t> </a:t>
            </a:r>
            <a:r>
              <a:rPr sz="3700" spc="-95" dirty="0">
                <a:latin typeface="Söhne"/>
                <a:cs typeface="Times New Roman"/>
              </a:rPr>
              <a:t>of</a:t>
            </a:r>
            <a:r>
              <a:rPr sz="3700" spc="-5" dirty="0">
                <a:latin typeface="Söhne"/>
                <a:cs typeface="Times New Roman"/>
              </a:rPr>
              <a:t> </a:t>
            </a:r>
            <a:r>
              <a:rPr sz="3700" dirty="0">
                <a:latin typeface="Söhne"/>
                <a:cs typeface="Times New Roman"/>
              </a:rPr>
              <a:t>serverless computing</a:t>
            </a:r>
            <a:r>
              <a:rPr sz="3700" spc="-5" dirty="0">
                <a:latin typeface="Söhne"/>
                <a:cs typeface="Times New Roman"/>
              </a:rPr>
              <a:t> </a:t>
            </a:r>
            <a:r>
              <a:rPr sz="3700" spc="-11" dirty="0">
                <a:latin typeface="Söhne"/>
                <a:cs typeface="Times New Roman"/>
              </a:rPr>
              <a:t>comes</a:t>
            </a:r>
            <a:r>
              <a:rPr sz="3700" dirty="0">
                <a:latin typeface="Söhne"/>
                <a:cs typeface="Times New Roman"/>
              </a:rPr>
              <a:t> </a:t>
            </a:r>
            <a:r>
              <a:rPr sz="3700" spc="20" dirty="0">
                <a:latin typeface="Söhne"/>
                <a:cs typeface="Times New Roman"/>
              </a:rPr>
              <a:t>into</a:t>
            </a:r>
            <a:r>
              <a:rPr sz="3700" dirty="0">
                <a:latin typeface="Söhne"/>
                <a:cs typeface="Times New Roman"/>
              </a:rPr>
              <a:t> </a:t>
            </a:r>
            <a:r>
              <a:rPr sz="3700" spc="-120" dirty="0">
                <a:latin typeface="Söhne"/>
                <a:cs typeface="Times New Roman"/>
              </a:rPr>
              <a:t>play.</a:t>
            </a:r>
            <a:endParaRPr sz="3700" dirty="0">
              <a:latin typeface="Söhne"/>
              <a:cs typeface="Times New Roman"/>
            </a:endParaRPr>
          </a:p>
        </p:txBody>
      </p:sp>
      <p:sp>
        <p:nvSpPr>
          <p:cNvPr id="5" name="object 5"/>
          <p:cNvSpPr txBox="1">
            <a:spLocks noGrp="1"/>
          </p:cNvSpPr>
          <p:nvPr>
            <p:ph type="title"/>
          </p:nvPr>
        </p:nvSpPr>
        <p:spPr>
          <a:xfrm>
            <a:off x="800972" y="647700"/>
            <a:ext cx="6895228" cy="1443985"/>
          </a:xfrm>
          <a:prstGeom prst="rect">
            <a:avLst/>
          </a:prstGeom>
        </p:spPr>
        <p:txBody>
          <a:bodyPr vert="horz" wrap="square" lIns="0" tIns="12700" rIns="0" bIns="0" rtlCol="0">
            <a:spAutoFit/>
          </a:bodyPr>
          <a:lstStyle/>
          <a:p>
            <a:pPr marL="12700">
              <a:spcBef>
                <a:spcPts val="100"/>
              </a:spcBef>
            </a:pPr>
            <a:r>
              <a:rPr sz="9300" b="0" u="sng" spc="25" dirty="0">
                <a:solidFill>
                  <a:srgbClr val="000000"/>
                </a:solidFill>
                <a:latin typeface="Times New Roman" panose="02020603050405020304" pitchFamily="18" charset="0"/>
                <a:cs typeface="Times New Roman" panose="02020603050405020304" pitchFamily="18" charset="0"/>
              </a:rPr>
              <a:t>Introduction</a:t>
            </a:r>
            <a:r>
              <a:rPr lang="en-US" sz="9300" b="0" spc="25" dirty="0">
                <a:solidFill>
                  <a:srgbClr val="000000"/>
                </a:solidFill>
                <a:latin typeface="Times New Roman" panose="02020603050405020304" pitchFamily="18" charset="0"/>
                <a:cs typeface="Times New Roman" panose="02020603050405020304" pitchFamily="18" charset="0"/>
              </a:rPr>
              <a:t> :</a:t>
            </a:r>
            <a:r>
              <a:rPr sz="9300" b="0" spc="-100" dirty="0">
                <a:solidFill>
                  <a:srgbClr val="000000"/>
                </a:solidFill>
                <a:latin typeface="Times New Roman" panose="02020603050405020304" pitchFamily="18" charset="0"/>
                <a:cs typeface="Times New Roman" panose="02020603050405020304" pitchFamily="18" charset="0"/>
              </a:rPr>
              <a:t> </a:t>
            </a:r>
            <a:endParaRPr sz="9300" dirty="0">
              <a:latin typeface="Times New Roman" panose="02020603050405020304" pitchFamily="18" charset="0"/>
              <a:cs typeface="Times New Roman" panose="02020603050405020304" pitchFamily="18" charset="0"/>
            </a:endParaRPr>
          </a:p>
        </p:txBody>
      </p:sp>
      <p:pic>
        <p:nvPicPr>
          <p:cNvPr id="20482" name="Picture 2" descr="Amazon Web Services - Wikipedia"/>
          <p:cNvPicPr>
            <a:picLocks noChangeAspect="1" noChangeArrowheads="1"/>
          </p:cNvPicPr>
          <p:nvPr/>
        </p:nvPicPr>
        <p:blipFill>
          <a:blip r:embed="rId3"/>
          <a:srcRect/>
          <a:stretch>
            <a:fillRect/>
          </a:stretch>
        </p:blipFill>
        <p:spPr bwMode="auto">
          <a:xfrm>
            <a:off x="11601458" y="1866900"/>
            <a:ext cx="3181342" cy="1905000"/>
          </a:xfrm>
          <a:prstGeom prst="rect">
            <a:avLst/>
          </a:prstGeom>
          <a:noFill/>
        </p:spPr>
      </p:pic>
      <p:sp>
        <p:nvSpPr>
          <p:cNvPr id="3" name="TextBox 2">
            <a:extLst>
              <a:ext uri="{FF2B5EF4-FFF2-40B4-BE49-F238E27FC236}">
                <a16:creationId xmlns:a16="http://schemas.microsoft.com/office/drawing/2014/main" id="{68A9C40B-C8B9-977D-119F-5405254ADA1E}"/>
              </a:ext>
            </a:extLst>
          </p:cNvPr>
          <p:cNvSpPr txBox="1"/>
          <p:nvPr/>
        </p:nvSpPr>
        <p:spPr>
          <a:xfrm>
            <a:off x="9448800" y="5372100"/>
            <a:ext cx="8534400" cy="4647426"/>
          </a:xfrm>
          <a:prstGeom prst="rect">
            <a:avLst/>
          </a:prstGeom>
          <a:noFill/>
        </p:spPr>
        <p:txBody>
          <a:bodyPr wrap="square" rtlCol="0">
            <a:spAutoFit/>
          </a:bodyPr>
          <a:lstStyle/>
          <a:p>
            <a:r>
              <a:rPr lang="en-US" sz="3700" b="0" i="0" dirty="0">
                <a:solidFill>
                  <a:srgbClr val="374151"/>
                </a:solidFill>
                <a:effectLst/>
                <a:latin typeface="Söhne"/>
              </a:rPr>
              <a:t>The internet has become an integral part of our lives, and having a strong online presence is essential for businesses, organizations, and even personal brands. A static website, often the foundation of these online identities, offers a clean, efficient, and user-friendly way to showcase content, services, or information.</a:t>
            </a:r>
            <a:endParaRPr lang="en-IN" sz="3700"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13000" r="-13000"/>
          </a:stretch>
        </a:blip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1143001" y="460710"/>
            <a:ext cx="5867399" cy="1247778"/>
          </a:xfrm>
          <a:prstGeom prst="rect">
            <a:avLst/>
          </a:prstGeom>
        </p:spPr>
        <p:txBody>
          <a:bodyPr vert="horz" wrap="square" lIns="0" tIns="16511" rIns="0" bIns="0" rtlCol="0">
            <a:spAutoFit/>
          </a:bodyPr>
          <a:lstStyle/>
          <a:p>
            <a:pPr marL="12700">
              <a:spcBef>
                <a:spcPts val="130"/>
              </a:spcBef>
            </a:pPr>
            <a:r>
              <a:rPr lang="en-US" sz="4000" b="0" spc="-36" dirty="0">
                <a:solidFill>
                  <a:srgbClr val="000000"/>
                </a:solidFill>
                <a:latin typeface="Times New Roman" panose="02020603050405020304" pitchFamily="18" charset="0"/>
                <a:cs typeface="Times New Roman" panose="02020603050405020304" pitchFamily="18" charset="0"/>
              </a:rPr>
              <a:t>02 </a:t>
            </a:r>
            <a:r>
              <a:rPr sz="4000" b="0" spc="-36" dirty="0">
                <a:solidFill>
                  <a:srgbClr val="000000"/>
                </a:solidFill>
                <a:latin typeface="Times New Roman" panose="02020603050405020304" pitchFamily="18" charset="0"/>
                <a:cs typeface="Times New Roman" panose="02020603050405020304" pitchFamily="18" charset="0"/>
              </a:rPr>
              <a:t>Serverless</a:t>
            </a:r>
            <a:r>
              <a:rPr sz="4000" b="0" spc="-11" dirty="0">
                <a:solidFill>
                  <a:srgbClr val="000000"/>
                </a:solidFill>
                <a:latin typeface="Times New Roman" panose="02020603050405020304" pitchFamily="18" charset="0"/>
                <a:cs typeface="Times New Roman" panose="02020603050405020304" pitchFamily="18" charset="0"/>
              </a:rPr>
              <a:t> </a:t>
            </a:r>
            <a:r>
              <a:rPr sz="4000" b="0" spc="-86" dirty="0">
                <a:solidFill>
                  <a:srgbClr val="000000"/>
                </a:solidFill>
                <a:latin typeface="Times New Roman" panose="02020603050405020304" pitchFamily="18" charset="0"/>
                <a:cs typeface="Times New Roman" panose="02020603050405020304" pitchFamily="18" charset="0"/>
              </a:rPr>
              <a:t>Image</a:t>
            </a:r>
            <a:r>
              <a:rPr sz="4000" b="0" spc="-5" dirty="0">
                <a:solidFill>
                  <a:srgbClr val="000000"/>
                </a:solidFill>
                <a:latin typeface="Times New Roman" panose="02020603050405020304" pitchFamily="18" charset="0"/>
                <a:cs typeface="Times New Roman" panose="02020603050405020304" pitchFamily="18" charset="0"/>
              </a:rPr>
              <a:t> </a:t>
            </a:r>
            <a:br>
              <a:rPr lang="en-US" sz="4000" b="0" spc="-5" dirty="0">
                <a:solidFill>
                  <a:srgbClr val="000000"/>
                </a:solidFill>
                <a:latin typeface="Times New Roman" panose="02020603050405020304" pitchFamily="18" charset="0"/>
                <a:cs typeface="Times New Roman" panose="02020603050405020304" pitchFamily="18" charset="0"/>
              </a:rPr>
            </a:br>
            <a:r>
              <a:rPr sz="4000" b="0" spc="-30" dirty="0">
                <a:solidFill>
                  <a:srgbClr val="000000"/>
                </a:solidFill>
                <a:latin typeface="Times New Roman" panose="02020603050405020304" pitchFamily="18" charset="0"/>
                <a:cs typeface="Times New Roman" panose="02020603050405020304" pitchFamily="18" charset="0"/>
              </a:rPr>
              <a:t>Processing</a:t>
            </a:r>
            <a:r>
              <a:rPr lang="en-US" sz="4000" b="0" spc="-30" dirty="0">
                <a:solidFill>
                  <a:srgbClr val="000000"/>
                </a:solidFill>
                <a:latin typeface="Times New Roman" panose="02020603050405020304" pitchFamily="18" charset="0"/>
                <a:cs typeface="Times New Roman" panose="02020603050405020304" pitchFamily="18" charset="0"/>
              </a:rPr>
              <a:t> </a:t>
            </a:r>
            <a:r>
              <a:rPr lang="en-US" sz="4000" b="0" spc="-220" dirty="0">
                <a:latin typeface="Times New Roman" panose="02020603050405020304" pitchFamily="18" charset="0"/>
                <a:cs typeface="Times New Roman" panose="02020603050405020304" pitchFamily="18" charset="0"/>
              </a:rPr>
              <a:t>Workflow</a:t>
            </a:r>
            <a:r>
              <a:rPr lang="en-US" sz="4000" b="0" spc="-89" dirty="0">
                <a:latin typeface="Times New Roman" panose="02020603050405020304" pitchFamily="18" charset="0"/>
                <a:cs typeface="Times New Roman" panose="02020603050405020304" pitchFamily="18" charset="0"/>
              </a:rPr>
              <a:t> </a:t>
            </a:r>
            <a:r>
              <a:rPr lang="en-US" sz="4000" b="0" spc="-564" dirty="0">
                <a:latin typeface="Times New Roman" panose="02020603050405020304" pitchFamily="18" charset="0"/>
                <a:cs typeface="Times New Roman" panose="02020603050405020304" pitchFamily="18" charset="0"/>
              </a:rPr>
              <a:t>:</a:t>
            </a:r>
            <a:endParaRPr sz="4000" dirty="0">
              <a:latin typeface="Times New Roman" panose="02020603050405020304" pitchFamily="18" charset="0"/>
              <a:cs typeface="Times New Roman" panose="02020603050405020304" pitchFamily="18" charset="0"/>
            </a:endParaRPr>
          </a:p>
        </p:txBody>
      </p:sp>
      <p:sp>
        <p:nvSpPr>
          <p:cNvPr id="19460" name="AutoShape 4" descr="End-to-End Image Resizing Pipeline with AWS S3, Lambda, and SNS: A  Step-by-Step Guide | by Aman Pathak | Jul, 2023 | DevOps.dev"/>
          <p:cNvSpPr>
            <a:spLocks noChangeAspect="1" noChangeArrowheads="1"/>
          </p:cNvSpPr>
          <p:nvPr/>
        </p:nvSpPr>
        <p:spPr bwMode="auto">
          <a:xfrm>
            <a:off x="155575" y="-136525"/>
            <a:ext cx="293688" cy="29368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2" name="AutoShape 6" descr="End-to-End Image Resizing Pipeline with AWS S3, Lambda, and SNS: A  Step-by-Step Guide | by Aman Pathak | Jul, 2023 | DevOps.dev"/>
          <p:cNvSpPr>
            <a:spLocks noChangeAspect="1" noChangeArrowheads="1"/>
          </p:cNvSpPr>
          <p:nvPr/>
        </p:nvSpPr>
        <p:spPr bwMode="auto">
          <a:xfrm>
            <a:off x="155575" y="-136525"/>
            <a:ext cx="293688" cy="293688"/>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 name="Picture 14" descr="download.jpg"/>
          <p:cNvPicPr>
            <a:picLocks noChangeAspect="1"/>
          </p:cNvPicPr>
          <p:nvPr/>
        </p:nvPicPr>
        <p:blipFill>
          <a:blip r:embed="rId3"/>
          <a:stretch>
            <a:fillRect/>
          </a:stretch>
        </p:blipFill>
        <p:spPr>
          <a:xfrm>
            <a:off x="2209800" y="6057900"/>
            <a:ext cx="5170714" cy="2895600"/>
          </a:xfrm>
          <a:prstGeom prst="rect">
            <a:avLst/>
          </a:prstGeom>
        </p:spPr>
      </p:pic>
      <p:graphicFrame>
        <p:nvGraphicFramePr>
          <p:cNvPr id="18" name="Content Placeholder 15"/>
          <p:cNvGraphicFramePr>
            <a:graphicFrameLocks noGrp="1"/>
          </p:cNvGraphicFramePr>
          <p:nvPr>
            <p:ph idx="1"/>
            <p:extLst>
              <p:ext uri="{D42A27DB-BD31-4B8C-83A1-F6EECF244321}">
                <p14:modId xmlns:p14="http://schemas.microsoft.com/office/powerpoint/2010/main" val="929144034"/>
              </p:ext>
            </p:extLst>
          </p:nvPr>
        </p:nvGraphicFramePr>
        <p:xfrm>
          <a:off x="609600" y="1028700"/>
          <a:ext cx="9982200" cy="6705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3" name="Straight Connector 22"/>
          <p:cNvCxnSpPr/>
          <p:nvPr/>
        </p:nvCxnSpPr>
        <p:spPr>
          <a:xfrm>
            <a:off x="0" y="2171700"/>
            <a:ext cx="18288000" cy="1588"/>
          </a:xfrm>
          <a:prstGeom prst="line">
            <a:avLst/>
          </a:prstGeom>
        </p:spPr>
        <p:style>
          <a:lnRef idx="2">
            <a:schemeClr val="accent5"/>
          </a:lnRef>
          <a:fillRef idx="0">
            <a:schemeClr val="accent5"/>
          </a:fillRef>
          <a:effectRef idx="1">
            <a:schemeClr val="accent5"/>
          </a:effectRef>
          <a:fontRef idx="minor">
            <a:schemeClr val="tx1"/>
          </a:fontRef>
        </p:style>
      </p:cxnSp>
      <p:sp>
        <p:nvSpPr>
          <p:cNvPr id="30" name="TextBox 29"/>
          <p:cNvSpPr txBox="1"/>
          <p:nvPr/>
        </p:nvSpPr>
        <p:spPr>
          <a:xfrm>
            <a:off x="10591800" y="419100"/>
            <a:ext cx="5562600" cy="1323439"/>
          </a:xfrm>
          <a:prstGeom prst="rect">
            <a:avLst/>
          </a:prstGeom>
          <a:noFill/>
        </p:spPr>
        <p:txBody>
          <a:bodyPr wrap="square" rtlCol="0">
            <a:spAutoFit/>
          </a:bodyPr>
          <a:lstStyle/>
          <a:p>
            <a:r>
              <a:rPr lang="en-US" sz="4000" b="0" spc="-125" dirty="0">
                <a:solidFill>
                  <a:srgbClr val="000000"/>
                </a:solidFill>
                <a:latin typeface="Times New Roman" panose="02020603050405020304" pitchFamily="18" charset="0"/>
                <a:cs typeface="Times New Roman" panose="02020603050405020304" pitchFamily="18" charset="0"/>
              </a:rPr>
              <a:t>03 Amazon</a:t>
            </a:r>
            <a:r>
              <a:rPr lang="en-US" sz="4000" b="0" spc="-11" dirty="0">
                <a:solidFill>
                  <a:srgbClr val="000000"/>
                </a:solidFill>
                <a:latin typeface="Times New Roman" panose="02020603050405020304" pitchFamily="18" charset="0"/>
                <a:cs typeface="Times New Roman" panose="02020603050405020304" pitchFamily="18" charset="0"/>
              </a:rPr>
              <a:t> </a:t>
            </a:r>
            <a:r>
              <a:rPr lang="en-US" sz="4000" b="0" spc="-311" dirty="0">
                <a:solidFill>
                  <a:srgbClr val="000000"/>
                </a:solidFill>
                <a:latin typeface="Times New Roman" panose="02020603050405020304" pitchFamily="18" charset="0"/>
                <a:cs typeface="Times New Roman" panose="02020603050405020304" pitchFamily="18" charset="0"/>
              </a:rPr>
              <a:t>S3</a:t>
            </a:r>
            <a:r>
              <a:rPr lang="en-US" sz="4000" b="0" spc="-11" dirty="0">
                <a:solidFill>
                  <a:srgbClr val="000000"/>
                </a:solidFill>
                <a:latin typeface="Times New Roman" panose="02020603050405020304" pitchFamily="18" charset="0"/>
                <a:cs typeface="Times New Roman" panose="02020603050405020304" pitchFamily="18" charset="0"/>
              </a:rPr>
              <a:t> </a:t>
            </a:r>
            <a:r>
              <a:rPr lang="en-US" sz="4000" b="0" spc="20" dirty="0">
                <a:solidFill>
                  <a:srgbClr val="000000"/>
                </a:solidFill>
                <a:latin typeface="Times New Roman" panose="02020603050405020304" pitchFamily="18" charset="0"/>
                <a:cs typeface="Times New Roman" panose="02020603050405020304" pitchFamily="18" charset="0"/>
              </a:rPr>
              <a:t>for</a:t>
            </a:r>
            <a:r>
              <a:rPr lang="en-US" sz="4000" b="0" spc="-11" dirty="0">
                <a:solidFill>
                  <a:srgbClr val="000000"/>
                </a:solidFill>
                <a:latin typeface="Times New Roman" panose="02020603050405020304" pitchFamily="18" charset="0"/>
                <a:cs typeface="Times New Roman" panose="02020603050405020304" pitchFamily="18" charset="0"/>
              </a:rPr>
              <a:t> </a:t>
            </a:r>
          </a:p>
          <a:p>
            <a:r>
              <a:rPr lang="en-US" sz="4000" spc="-11" dirty="0">
                <a:solidFill>
                  <a:srgbClr val="000000"/>
                </a:solidFill>
                <a:latin typeface="Times New Roman" panose="02020603050405020304" pitchFamily="18" charset="0"/>
                <a:cs typeface="Times New Roman" panose="02020603050405020304" pitchFamily="18" charset="0"/>
              </a:rPr>
              <a:t> </a:t>
            </a:r>
            <a:r>
              <a:rPr lang="en-US" sz="4000" b="0" spc="-50" dirty="0">
                <a:solidFill>
                  <a:srgbClr val="000000"/>
                </a:solidFill>
                <a:latin typeface="Times New Roman" panose="02020603050405020304" pitchFamily="18" charset="0"/>
                <a:cs typeface="Times New Roman" panose="02020603050405020304" pitchFamily="18" charset="0"/>
              </a:rPr>
              <a:t>Storage</a:t>
            </a:r>
            <a:r>
              <a:rPr lang="en-US" sz="4000" b="0" spc="-5" dirty="0">
                <a:solidFill>
                  <a:srgbClr val="000000"/>
                </a:solidFill>
                <a:latin typeface="Times New Roman" panose="02020603050405020304" pitchFamily="18" charset="0"/>
                <a:cs typeface="Times New Roman" panose="02020603050405020304" pitchFamily="18" charset="0"/>
              </a:rPr>
              <a:t> </a:t>
            </a:r>
            <a:r>
              <a:rPr lang="en-US" sz="4000" b="0" spc="-564" dirty="0">
                <a:solidFill>
                  <a:srgbClr val="000000"/>
                </a:solidFill>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graphicFrame>
        <p:nvGraphicFramePr>
          <p:cNvPr id="32" name="Content Placeholder 15"/>
          <p:cNvGraphicFramePr>
            <a:graphicFrameLocks/>
          </p:cNvGraphicFramePr>
          <p:nvPr>
            <p:extLst>
              <p:ext uri="{D42A27DB-BD31-4B8C-83A1-F6EECF244321}">
                <p14:modId xmlns:p14="http://schemas.microsoft.com/office/powerpoint/2010/main" val="1785795667"/>
              </p:ext>
            </p:extLst>
          </p:nvPr>
        </p:nvGraphicFramePr>
        <p:xfrm>
          <a:off x="8839200" y="495300"/>
          <a:ext cx="11734800" cy="7772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9464" name="AutoShape 8" descr="How AWS S3 Pricing Works | Romexsoft"/>
          <p:cNvSpPr>
            <a:spLocks noChangeAspect="1" noChangeArrowheads="1"/>
          </p:cNvSpPr>
          <p:nvPr/>
        </p:nvSpPr>
        <p:spPr bwMode="auto">
          <a:xfrm>
            <a:off x="155575" y="-136525"/>
            <a:ext cx="293688" cy="29368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6" name="AutoShape 10" descr="How AWS S3 Pricing Works | Romexsoft"/>
          <p:cNvSpPr>
            <a:spLocks noChangeAspect="1" noChangeArrowheads="1"/>
          </p:cNvSpPr>
          <p:nvPr/>
        </p:nvSpPr>
        <p:spPr bwMode="auto">
          <a:xfrm>
            <a:off x="155575" y="-136525"/>
            <a:ext cx="293688" cy="293688"/>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2AE48097-E985-CE76-0DF2-3F1AD9AA84A4}"/>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652362" y="6570442"/>
            <a:ext cx="1649325" cy="19729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BA7221-2D4E-0146-4458-83F9F22DA43C}"/>
              </a:ext>
            </a:extLst>
          </p:cNvPr>
          <p:cNvSpPr txBox="1"/>
          <p:nvPr/>
        </p:nvSpPr>
        <p:spPr>
          <a:xfrm>
            <a:off x="12268200" y="8611969"/>
            <a:ext cx="5029200" cy="646331"/>
          </a:xfrm>
          <a:prstGeom prst="rect">
            <a:avLst/>
          </a:prstGeom>
          <a:noFill/>
        </p:spPr>
        <p:txBody>
          <a:bodyPr wrap="square" rtlCol="0">
            <a:spAutoFit/>
          </a:bodyPr>
          <a:lstStyle/>
          <a:p>
            <a:r>
              <a:rPr lang="en-US" sz="3600" dirty="0">
                <a:latin typeface="Aharoni" panose="02010803020104030203" pitchFamily="2" charset="-79"/>
                <a:cs typeface="Aharoni" panose="02010803020104030203" pitchFamily="2" charset="-79"/>
              </a:rPr>
              <a:t>Amazon S3</a:t>
            </a:r>
            <a:endParaRPr lang="en-IN" sz="3600" dirty="0">
              <a:latin typeface="Aharoni" panose="02010803020104030203" pitchFamily="2" charset="-79"/>
              <a:cs typeface="Aharoni" panose="02010803020104030203" pitchFamily="2" charset="-79"/>
            </a:endParaRPr>
          </a:p>
        </p:txBody>
      </p:sp>
      <p:cxnSp>
        <p:nvCxnSpPr>
          <p:cNvPr id="4" name="Straight Connector 3">
            <a:extLst>
              <a:ext uri="{FF2B5EF4-FFF2-40B4-BE49-F238E27FC236}">
                <a16:creationId xmlns:a16="http://schemas.microsoft.com/office/drawing/2014/main" id="{C48CFD54-B586-1C3F-478A-5F1AE6F54A4D}"/>
              </a:ext>
            </a:extLst>
          </p:cNvPr>
          <p:cNvCxnSpPr>
            <a:cxnSpLocks/>
          </p:cNvCxnSpPr>
          <p:nvPr/>
        </p:nvCxnSpPr>
        <p:spPr>
          <a:xfrm>
            <a:off x="8686800" y="2171700"/>
            <a:ext cx="0" cy="81153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14000" r="-14000"/>
          </a:stretch>
        </a:blipFill>
        <a:effectLst/>
      </p:bgPr>
    </p:bg>
    <p:spTree>
      <p:nvGrpSpPr>
        <p:cNvPr id="1" name=""/>
        <p:cNvGrpSpPr/>
        <p:nvPr/>
      </p:nvGrpSpPr>
      <p:grpSpPr>
        <a:xfrm>
          <a:off x="0" y="0"/>
          <a:ext cx="0" cy="0"/>
          <a:chOff x="0" y="0"/>
          <a:chExt cx="0" cy="0"/>
        </a:xfrm>
      </p:grpSpPr>
      <p:sp>
        <p:nvSpPr>
          <p:cNvPr id="9" name="object 9"/>
          <p:cNvSpPr txBox="1">
            <a:spLocks noGrp="1"/>
          </p:cNvSpPr>
          <p:nvPr>
            <p:ph type="title"/>
          </p:nvPr>
        </p:nvSpPr>
        <p:spPr>
          <a:xfrm>
            <a:off x="685800" y="466722"/>
            <a:ext cx="8157846" cy="1247778"/>
          </a:xfrm>
          <a:prstGeom prst="rect">
            <a:avLst/>
          </a:prstGeom>
        </p:spPr>
        <p:txBody>
          <a:bodyPr vert="horz" wrap="square" lIns="0" tIns="16511" rIns="0" bIns="0" rtlCol="0">
            <a:spAutoFit/>
          </a:bodyPr>
          <a:lstStyle/>
          <a:p>
            <a:pPr marL="12700">
              <a:spcBef>
                <a:spcPts val="130"/>
              </a:spcBef>
            </a:pPr>
            <a:r>
              <a:rPr lang="en-IN" sz="4000" b="0" spc="-64" dirty="0">
                <a:solidFill>
                  <a:srgbClr val="000000"/>
                </a:solidFill>
                <a:latin typeface="Times New Roman" panose="02020603050405020304" pitchFamily="18" charset="0"/>
                <a:cs typeface="Times New Roman" panose="02020603050405020304" pitchFamily="18" charset="0"/>
              </a:rPr>
              <a:t>04 Simple</a:t>
            </a:r>
            <a:r>
              <a:rPr lang="en-IN" sz="4000" b="0" spc="-30" dirty="0">
                <a:solidFill>
                  <a:srgbClr val="000000"/>
                </a:solidFill>
                <a:latin typeface="Times New Roman" panose="02020603050405020304" pitchFamily="18" charset="0"/>
                <a:cs typeface="Times New Roman" panose="02020603050405020304" pitchFamily="18" charset="0"/>
              </a:rPr>
              <a:t> </a:t>
            </a:r>
            <a:r>
              <a:rPr lang="en-IN" sz="4000" b="0" spc="-70" dirty="0">
                <a:solidFill>
                  <a:srgbClr val="000000"/>
                </a:solidFill>
                <a:latin typeface="Times New Roman" panose="02020603050405020304" pitchFamily="18" charset="0"/>
                <a:cs typeface="Times New Roman" panose="02020603050405020304" pitchFamily="18" charset="0"/>
              </a:rPr>
              <a:t>Notification</a:t>
            </a:r>
            <a:br>
              <a:rPr lang="en-IN" sz="4000" b="0" spc="-70" dirty="0">
                <a:solidFill>
                  <a:srgbClr val="000000"/>
                </a:solidFill>
                <a:latin typeface="Times New Roman" panose="02020603050405020304" pitchFamily="18" charset="0"/>
                <a:cs typeface="Times New Roman" panose="02020603050405020304" pitchFamily="18" charset="0"/>
              </a:rPr>
            </a:br>
            <a:r>
              <a:rPr lang="en-IN" sz="4000" b="0" spc="-25" dirty="0">
                <a:solidFill>
                  <a:srgbClr val="000000"/>
                </a:solidFill>
                <a:latin typeface="Times New Roman" panose="02020603050405020304" pitchFamily="18" charset="0"/>
                <a:cs typeface="Times New Roman" panose="02020603050405020304" pitchFamily="18" charset="0"/>
              </a:rPr>
              <a:t> </a:t>
            </a:r>
            <a:r>
              <a:rPr lang="en-IN" sz="4000" b="0" spc="-111" dirty="0">
                <a:solidFill>
                  <a:srgbClr val="000000"/>
                </a:solidFill>
                <a:latin typeface="Times New Roman" panose="02020603050405020304" pitchFamily="18" charset="0"/>
                <a:cs typeface="Times New Roman" panose="02020603050405020304" pitchFamily="18" charset="0"/>
              </a:rPr>
              <a:t>Service :</a:t>
            </a:r>
            <a:endParaRPr sz="4000" dirty="0">
              <a:latin typeface="Times New Roman" panose="02020603050405020304" pitchFamily="18" charset="0"/>
              <a:cs typeface="Times New Roman" panose="02020603050405020304" pitchFamily="18" charset="0"/>
            </a:endParaRPr>
          </a:p>
        </p:txBody>
      </p:sp>
      <p:sp>
        <p:nvSpPr>
          <p:cNvPr id="18434" name="AutoShape 2" descr="Amazon S3 Online Storage"/>
          <p:cNvSpPr>
            <a:spLocks noChangeAspect="1" noChangeArrowheads="1"/>
          </p:cNvSpPr>
          <p:nvPr/>
        </p:nvSpPr>
        <p:spPr bwMode="auto">
          <a:xfrm>
            <a:off x="155575" y="-136525"/>
            <a:ext cx="293688" cy="29368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How AWS S3 Pricing Works | Romexsoft"/>
          <p:cNvSpPr>
            <a:spLocks noChangeAspect="1" noChangeArrowheads="1"/>
          </p:cNvSpPr>
          <p:nvPr/>
        </p:nvSpPr>
        <p:spPr bwMode="auto">
          <a:xfrm>
            <a:off x="155575" y="-136525"/>
            <a:ext cx="293688" cy="29368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How AWS S3 Pricing Works | Romexsoft"/>
          <p:cNvSpPr>
            <a:spLocks noChangeAspect="1" noChangeArrowheads="1"/>
          </p:cNvSpPr>
          <p:nvPr/>
        </p:nvSpPr>
        <p:spPr bwMode="auto">
          <a:xfrm>
            <a:off x="155575" y="-136525"/>
            <a:ext cx="293688" cy="29368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How AWS S3 Pricing Works | Romexsoft"/>
          <p:cNvSpPr>
            <a:spLocks noChangeAspect="1" noChangeArrowheads="1"/>
          </p:cNvSpPr>
          <p:nvPr/>
        </p:nvSpPr>
        <p:spPr bwMode="auto">
          <a:xfrm>
            <a:off x="155575" y="-136525"/>
            <a:ext cx="293688" cy="293688"/>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6" name="Straight Connector 5">
            <a:extLst>
              <a:ext uri="{FF2B5EF4-FFF2-40B4-BE49-F238E27FC236}">
                <a16:creationId xmlns:a16="http://schemas.microsoft.com/office/drawing/2014/main" id="{FD690BA0-7656-2C6E-51FE-FC4819244A24}"/>
              </a:ext>
            </a:extLst>
          </p:cNvPr>
          <p:cNvCxnSpPr/>
          <p:nvPr/>
        </p:nvCxnSpPr>
        <p:spPr>
          <a:xfrm>
            <a:off x="0" y="2171700"/>
            <a:ext cx="18288000" cy="1588"/>
          </a:xfrm>
          <a:prstGeom prst="line">
            <a:avLst/>
          </a:prstGeom>
        </p:spPr>
        <p:style>
          <a:lnRef idx="2">
            <a:schemeClr val="accent5"/>
          </a:lnRef>
          <a:fillRef idx="0">
            <a:schemeClr val="accent5"/>
          </a:fillRef>
          <a:effectRef idx="1">
            <a:schemeClr val="accent5"/>
          </a:effectRef>
          <a:fontRef idx="minor">
            <a:schemeClr val="tx1"/>
          </a:fontRef>
        </p:style>
      </p:cxnSp>
      <p:sp>
        <p:nvSpPr>
          <p:cNvPr id="8" name="TextBox 7">
            <a:extLst>
              <a:ext uri="{FF2B5EF4-FFF2-40B4-BE49-F238E27FC236}">
                <a16:creationId xmlns:a16="http://schemas.microsoft.com/office/drawing/2014/main" id="{6AA1D7AC-0852-46B4-6A48-3D6B004B6E99}"/>
              </a:ext>
            </a:extLst>
          </p:cNvPr>
          <p:cNvSpPr txBox="1"/>
          <p:nvPr/>
        </p:nvSpPr>
        <p:spPr>
          <a:xfrm>
            <a:off x="9982200" y="391061"/>
            <a:ext cx="7086600" cy="1323439"/>
          </a:xfrm>
          <a:prstGeom prst="rect">
            <a:avLst/>
          </a:prstGeom>
          <a:noFill/>
        </p:spPr>
        <p:txBody>
          <a:bodyPr wrap="square" rtlCol="0">
            <a:spAutoFit/>
          </a:bodyPr>
          <a:lstStyle/>
          <a:p>
            <a:r>
              <a:rPr lang="en-IN" sz="4000" b="0" spc="-111" dirty="0">
                <a:solidFill>
                  <a:srgbClr val="000000"/>
                </a:solidFill>
                <a:latin typeface="Times New Roman" panose="02020603050405020304" pitchFamily="18" charset="0"/>
                <a:cs typeface="Times New Roman" panose="02020603050405020304" pitchFamily="18" charset="0"/>
              </a:rPr>
              <a:t>05 Lambda</a:t>
            </a:r>
            <a:r>
              <a:rPr lang="en-IN" sz="4000" b="0" spc="-61" dirty="0">
                <a:solidFill>
                  <a:srgbClr val="000000"/>
                </a:solidFill>
                <a:latin typeface="Times New Roman" panose="02020603050405020304" pitchFamily="18" charset="0"/>
                <a:cs typeface="Times New Roman" panose="02020603050405020304" pitchFamily="18" charset="0"/>
              </a:rPr>
              <a:t> </a:t>
            </a:r>
            <a:r>
              <a:rPr lang="en-IN" sz="4000" b="0" spc="-14" dirty="0">
                <a:solidFill>
                  <a:srgbClr val="000000"/>
                </a:solidFill>
                <a:latin typeface="Times New Roman" panose="02020603050405020304" pitchFamily="18" charset="0"/>
                <a:cs typeface="Times New Roman" panose="02020603050405020304" pitchFamily="18" charset="0"/>
              </a:rPr>
              <a:t>Function Configuration :</a:t>
            </a:r>
            <a:endParaRPr lang="en-IN" sz="40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63D72414-74E6-4968-4944-538E1719D854}"/>
              </a:ext>
            </a:extLst>
          </p:cNvPr>
          <p:cNvCxnSpPr>
            <a:cxnSpLocks/>
          </p:cNvCxnSpPr>
          <p:nvPr/>
        </p:nvCxnSpPr>
        <p:spPr>
          <a:xfrm>
            <a:off x="8686800" y="2171700"/>
            <a:ext cx="0" cy="81153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50" name="Picture 2" descr="AWS EventBridge vs SNS vs SQS. Event-Driven Architectures on AWS | by A.  Yigit Ogun | AWS Tip">
            <a:extLst>
              <a:ext uri="{FF2B5EF4-FFF2-40B4-BE49-F238E27FC236}">
                <a16:creationId xmlns:a16="http://schemas.microsoft.com/office/drawing/2014/main" id="{98F6EBB0-4916-B48C-F279-1B25F85A3C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33" t="27815" r="63478" b="26812"/>
          <a:stretch/>
        </p:blipFill>
        <p:spPr bwMode="auto">
          <a:xfrm>
            <a:off x="3810000" y="6899276"/>
            <a:ext cx="1447800" cy="12922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Content Placeholder 15">
            <a:extLst>
              <a:ext uri="{FF2B5EF4-FFF2-40B4-BE49-F238E27FC236}">
                <a16:creationId xmlns:a16="http://schemas.microsoft.com/office/drawing/2014/main" id="{8219C1B5-70B2-EE5D-E5C6-92355283F952}"/>
              </a:ext>
            </a:extLst>
          </p:cNvPr>
          <p:cNvGraphicFramePr>
            <a:graphicFrameLocks noGrp="1"/>
          </p:cNvGraphicFramePr>
          <p:nvPr>
            <p:ph idx="1"/>
            <p:extLst>
              <p:ext uri="{D42A27DB-BD31-4B8C-83A1-F6EECF244321}">
                <p14:modId xmlns:p14="http://schemas.microsoft.com/office/powerpoint/2010/main" val="224629685"/>
              </p:ext>
            </p:extLst>
          </p:nvPr>
        </p:nvGraphicFramePr>
        <p:xfrm>
          <a:off x="609600" y="1028700"/>
          <a:ext cx="9982200" cy="5413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7" name="Content Placeholder 15">
            <a:extLst>
              <a:ext uri="{FF2B5EF4-FFF2-40B4-BE49-F238E27FC236}">
                <a16:creationId xmlns:a16="http://schemas.microsoft.com/office/drawing/2014/main" id="{406BA84C-F129-F38D-4C03-1B774340F145}"/>
              </a:ext>
            </a:extLst>
          </p:cNvPr>
          <p:cNvGraphicFramePr>
            <a:graphicFrameLocks/>
          </p:cNvGraphicFramePr>
          <p:nvPr>
            <p:extLst>
              <p:ext uri="{D42A27DB-BD31-4B8C-83A1-F6EECF244321}">
                <p14:modId xmlns:p14="http://schemas.microsoft.com/office/powerpoint/2010/main" val="2445058349"/>
              </p:ext>
            </p:extLst>
          </p:nvPr>
        </p:nvGraphicFramePr>
        <p:xfrm>
          <a:off x="685800" y="1333500"/>
          <a:ext cx="9906000" cy="67056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9" name="Content Placeholder 15">
            <a:extLst>
              <a:ext uri="{FF2B5EF4-FFF2-40B4-BE49-F238E27FC236}">
                <a16:creationId xmlns:a16="http://schemas.microsoft.com/office/drawing/2014/main" id="{83266E18-0665-74E7-83BB-709EA019D48B}"/>
              </a:ext>
            </a:extLst>
          </p:cNvPr>
          <p:cNvGraphicFramePr>
            <a:graphicFrameLocks/>
          </p:cNvGraphicFramePr>
          <p:nvPr>
            <p:extLst>
              <p:ext uri="{D42A27DB-BD31-4B8C-83A1-F6EECF244321}">
                <p14:modId xmlns:p14="http://schemas.microsoft.com/office/powerpoint/2010/main" val="1378545430"/>
              </p:ext>
            </p:extLst>
          </p:nvPr>
        </p:nvGraphicFramePr>
        <p:xfrm>
          <a:off x="9296400" y="1790700"/>
          <a:ext cx="9906000" cy="67056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1" name="TextBox 20">
            <a:extLst>
              <a:ext uri="{FF2B5EF4-FFF2-40B4-BE49-F238E27FC236}">
                <a16:creationId xmlns:a16="http://schemas.microsoft.com/office/drawing/2014/main" id="{E4DD17CF-7057-8463-8739-5DEFD24CD4F7}"/>
              </a:ext>
            </a:extLst>
          </p:cNvPr>
          <p:cNvSpPr txBox="1"/>
          <p:nvPr/>
        </p:nvSpPr>
        <p:spPr>
          <a:xfrm>
            <a:off x="9296400" y="2933700"/>
            <a:ext cx="7772397" cy="1077218"/>
          </a:xfrm>
          <a:prstGeom prst="rect">
            <a:avLst/>
          </a:prstGeom>
          <a:noFill/>
        </p:spPr>
        <p:txBody>
          <a:bodyPr wrap="square" rtlCol="0">
            <a:spAutoFit/>
          </a:bodyPr>
          <a:lstStyle/>
          <a:p>
            <a:r>
              <a:rPr lang="en-US" sz="3200" spc="-95" dirty="0">
                <a:latin typeface="Times New Roman"/>
                <a:cs typeface="Times New Roman"/>
              </a:rPr>
              <a:t>Provide</a:t>
            </a:r>
            <a:r>
              <a:rPr lang="en-US" sz="3200" spc="-11" dirty="0">
                <a:latin typeface="Times New Roman"/>
                <a:cs typeface="Times New Roman"/>
              </a:rPr>
              <a:t> </a:t>
            </a:r>
            <a:r>
              <a:rPr lang="en-US" sz="3200" spc="-5" dirty="0">
                <a:latin typeface="Times New Roman"/>
                <a:cs typeface="Times New Roman"/>
              </a:rPr>
              <a:t>steps </a:t>
            </a:r>
            <a:r>
              <a:rPr lang="en-US" sz="3200" spc="-50" dirty="0">
                <a:latin typeface="Times New Roman"/>
                <a:cs typeface="Times New Roman"/>
              </a:rPr>
              <a:t>to</a:t>
            </a:r>
            <a:r>
              <a:rPr lang="en-US" sz="3200" spc="-11" dirty="0">
                <a:latin typeface="Times New Roman"/>
                <a:cs typeface="Times New Roman"/>
              </a:rPr>
              <a:t> </a:t>
            </a:r>
            <a:r>
              <a:rPr lang="en-US" sz="3200" spc="14" dirty="0">
                <a:latin typeface="Times New Roman"/>
                <a:cs typeface="Times New Roman"/>
              </a:rPr>
              <a:t>create</a:t>
            </a:r>
            <a:r>
              <a:rPr lang="en-US" sz="3200" spc="-5" dirty="0">
                <a:latin typeface="Times New Roman"/>
                <a:cs typeface="Times New Roman"/>
              </a:rPr>
              <a:t> </a:t>
            </a:r>
            <a:r>
              <a:rPr lang="en-US" sz="3200" spc="61" dirty="0">
                <a:latin typeface="Times New Roman"/>
                <a:cs typeface="Times New Roman"/>
              </a:rPr>
              <a:t>a</a:t>
            </a:r>
            <a:r>
              <a:rPr lang="en-US" sz="3200" spc="-11" dirty="0">
                <a:latin typeface="Times New Roman"/>
                <a:cs typeface="Times New Roman"/>
              </a:rPr>
              <a:t> </a:t>
            </a:r>
            <a:r>
              <a:rPr lang="en-US" sz="3200" spc="-89" dirty="0">
                <a:latin typeface="Times New Roman"/>
                <a:cs typeface="Times New Roman"/>
              </a:rPr>
              <a:t>Lambda</a:t>
            </a:r>
            <a:r>
              <a:rPr lang="en-US" sz="3200" spc="-5" dirty="0">
                <a:latin typeface="Times New Roman"/>
                <a:cs typeface="Times New Roman"/>
              </a:rPr>
              <a:t> </a:t>
            </a:r>
            <a:r>
              <a:rPr lang="en-US" sz="3200" spc="-36" dirty="0">
                <a:latin typeface="Times New Roman"/>
                <a:cs typeface="Times New Roman"/>
              </a:rPr>
              <a:t>function:</a:t>
            </a:r>
            <a:endParaRPr lang="en-US" sz="3200" dirty="0">
              <a:latin typeface="Times New Roman"/>
              <a:cs typeface="Times New Roman"/>
            </a:endParaRPr>
          </a:p>
          <a:p>
            <a:endParaRPr lang="en-IN" sz="3200" dirty="0"/>
          </a:p>
        </p:txBody>
      </p:sp>
      <p:pic>
        <p:nvPicPr>
          <p:cNvPr id="2052" name="Picture 4" descr="AWS Lambda - Copy Object Among S3 Based on Events - GeeksforGeeks">
            <a:extLst>
              <a:ext uri="{FF2B5EF4-FFF2-40B4-BE49-F238E27FC236}">
                <a16:creationId xmlns:a16="http://schemas.microsoft.com/office/drawing/2014/main" id="{6E1DB29B-C080-B5CF-ED7C-5D5A8D3DC00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010651" y="6819900"/>
            <a:ext cx="5467349" cy="28940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62DDFBE7-5811-73C6-E91F-DFD5E733BB56}"/>
              </a:ext>
            </a:extLst>
          </p:cNvPr>
          <p:cNvPicPr>
            <a:picLocks noChangeAspect="1"/>
          </p:cNvPicPr>
          <p:nvPr/>
        </p:nvPicPr>
        <p:blipFill>
          <a:blip r:embed="rId20"/>
          <a:stretch>
            <a:fillRect/>
          </a:stretch>
        </p:blipFill>
        <p:spPr>
          <a:xfrm>
            <a:off x="14773275" y="6743700"/>
            <a:ext cx="3374565" cy="3351212"/>
          </a:xfrm>
          <a:prstGeom prst="rect">
            <a:avLst/>
          </a:prstGeom>
        </p:spPr>
      </p:pic>
      <p:sp>
        <p:nvSpPr>
          <p:cNvPr id="2" name="TextBox 1">
            <a:extLst>
              <a:ext uri="{FF2B5EF4-FFF2-40B4-BE49-F238E27FC236}">
                <a16:creationId xmlns:a16="http://schemas.microsoft.com/office/drawing/2014/main" id="{3FC64825-E76A-BE4F-E351-0D9F00D7482B}"/>
              </a:ext>
            </a:extLst>
          </p:cNvPr>
          <p:cNvSpPr txBox="1"/>
          <p:nvPr/>
        </p:nvSpPr>
        <p:spPr>
          <a:xfrm>
            <a:off x="3962400" y="8321814"/>
            <a:ext cx="1600200" cy="707886"/>
          </a:xfrm>
          <a:prstGeom prst="rect">
            <a:avLst/>
          </a:prstGeom>
          <a:noFill/>
        </p:spPr>
        <p:txBody>
          <a:bodyPr wrap="square" rtlCol="0">
            <a:spAutoFit/>
          </a:bodyPr>
          <a:lstStyle/>
          <a:p>
            <a:r>
              <a:rPr lang="en-US" sz="4000" dirty="0">
                <a:latin typeface="Aharoni" panose="02010803020104030203" pitchFamily="2" charset="-79"/>
                <a:cs typeface="Aharoni" panose="02010803020104030203" pitchFamily="2" charset="-79"/>
              </a:rPr>
              <a:t>SNS</a:t>
            </a:r>
            <a:endParaRPr lang="en-IN" sz="4000" dirty="0">
              <a:latin typeface="Aharoni" panose="02010803020104030203" pitchFamily="2" charset="-79"/>
              <a:cs typeface="Aharoni" panose="02010803020104030203" pitchFamily="2" charset="-79"/>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14000" r="-14000"/>
          </a:stretch>
        </a:blipFill>
        <a:effectLst/>
      </p:bgPr>
    </p:bg>
    <p:spTree>
      <p:nvGrpSpPr>
        <p:cNvPr id="1" name=""/>
        <p:cNvGrpSpPr/>
        <p:nvPr/>
      </p:nvGrpSpPr>
      <p:grpSpPr>
        <a:xfrm>
          <a:off x="0" y="0"/>
          <a:ext cx="0" cy="0"/>
          <a:chOff x="0" y="0"/>
          <a:chExt cx="0" cy="0"/>
        </a:xfrm>
      </p:grpSpPr>
      <p:sp>
        <p:nvSpPr>
          <p:cNvPr id="9" name="object 9"/>
          <p:cNvSpPr txBox="1">
            <a:spLocks noGrp="1"/>
          </p:cNvSpPr>
          <p:nvPr>
            <p:ph type="title"/>
          </p:nvPr>
        </p:nvSpPr>
        <p:spPr>
          <a:xfrm>
            <a:off x="5223510" y="668163"/>
            <a:ext cx="8568690" cy="970137"/>
          </a:xfrm>
          <a:prstGeom prst="rect">
            <a:avLst/>
          </a:prstGeom>
        </p:spPr>
        <p:txBody>
          <a:bodyPr vert="horz" wrap="square" lIns="0" tIns="15875" rIns="0" bIns="0" rtlCol="0">
            <a:spAutoFit/>
          </a:bodyPr>
          <a:lstStyle/>
          <a:p>
            <a:pPr marL="12700">
              <a:spcBef>
                <a:spcPts val="125"/>
              </a:spcBef>
            </a:pPr>
            <a:r>
              <a:rPr lang="en-US" sz="6200" dirty="0">
                <a:effectLst>
                  <a:outerShdw blurRad="38100" dist="38100" dir="2700000" algn="tl">
                    <a:srgbClr val="000000">
                      <a:alpha val="43137"/>
                    </a:srgbClr>
                  </a:outerShdw>
                </a:effectLst>
                <a:latin typeface="Times New Roman"/>
                <a:cs typeface="Times New Roman"/>
              </a:rPr>
              <a:t>Demo and Testing :</a:t>
            </a:r>
            <a:endParaRPr sz="6200" dirty="0">
              <a:effectLst>
                <a:outerShdw blurRad="38100" dist="38100" dir="2700000" algn="tl">
                  <a:srgbClr val="000000">
                    <a:alpha val="43137"/>
                  </a:srgbClr>
                </a:outerShdw>
              </a:effectLst>
              <a:latin typeface="Times New Roman"/>
              <a:cs typeface="Times New Roman"/>
            </a:endParaRPr>
          </a:p>
        </p:txBody>
      </p:sp>
      <p:pic>
        <p:nvPicPr>
          <p:cNvPr id="11" name="Picture 10">
            <a:extLst>
              <a:ext uri="{FF2B5EF4-FFF2-40B4-BE49-F238E27FC236}">
                <a16:creationId xmlns:a16="http://schemas.microsoft.com/office/drawing/2014/main" id="{09649545-9504-DE01-A6A4-7650740865F4}"/>
              </a:ext>
            </a:extLst>
          </p:cNvPr>
          <p:cNvPicPr>
            <a:picLocks noChangeAspect="1"/>
          </p:cNvPicPr>
          <p:nvPr/>
        </p:nvPicPr>
        <p:blipFill>
          <a:blip r:embed="rId3"/>
          <a:stretch>
            <a:fillRect/>
          </a:stretch>
        </p:blipFill>
        <p:spPr>
          <a:xfrm>
            <a:off x="685800" y="3810000"/>
            <a:ext cx="8943975" cy="3086100"/>
          </a:xfrm>
          <a:prstGeom prst="rect">
            <a:avLst/>
          </a:prstGeom>
        </p:spPr>
      </p:pic>
      <p:pic>
        <p:nvPicPr>
          <p:cNvPr id="13" name="Picture 12">
            <a:extLst>
              <a:ext uri="{FF2B5EF4-FFF2-40B4-BE49-F238E27FC236}">
                <a16:creationId xmlns:a16="http://schemas.microsoft.com/office/drawing/2014/main" id="{AB4C954A-5C0F-845B-7A31-9924CD857E06}"/>
              </a:ext>
            </a:extLst>
          </p:cNvPr>
          <p:cNvPicPr>
            <a:picLocks noChangeAspect="1"/>
          </p:cNvPicPr>
          <p:nvPr/>
        </p:nvPicPr>
        <p:blipFill>
          <a:blip r:embed="rId4"/>
          <a:stretch>
            <a:fillRect/>
          </a:stretch>
        </p:blipFill>
        <p:spPr>
          <a:xfrm>
            <a:off x="8458200" y="7215328"/>
            <a:ext cx="9220200" cy="2728772"/>
          </a:xfrm>
          <a:prstGeom prst="rect">
            <a:avLst/>
          </a:prstGeom>
        </p:spPr>
      </p:pic>
      <p:sp>
        <p:nvSpPr>
          <p:cNvPr id="14" name="TextBox 13">
            <a:extLst>
              <a:ext uri="{FF2B5EF4-FFF2-40B4-BE49-F238E27FC236}">
                <a16:creationId xmlns:a16="http://schemas.microsoft.com/office/drawing/2014/main" id="{B869B3A7-421E-B38E-09E3-9B6A793562A7}"/>
              </a:ext>
            </a:extLst>
          </p:cNvPr>
          <p:cNvSpPr txBox="1"/>
          <p:nvPr/>
        </p:nvSpPr>
        <p:spPr>
          <a:xfrm>
            <a:off x="685800" y="1866900"/>
            <a:ext cx="8153400" cy="1815882"/>
          </a:xfrm>
          <a:prstGeom prst="rect">
            <a:avLst/>
          </a:prstGeom>
          <a:noFill/>
        </p:spPr>
        <p:txBody>
          <a:bodyPr wrap="square" rtlCol="0">
            <a:spAutoFit/>
          </a:bodyPr>
          <a:lstStyle/>
          <a:p>
            <a:r>
              <a:rPr lang="en-US" sz="2800" dirty="0">
                <a:latin typeface="Söhne"/>
                <a:ea typeface="Cambria" panose="02040503050406030204" pitchFamily="18" charset="0"/>
              </a:rPr>
              <a:t>Just upload the image in First Bucket and see the Magic :</a:t>
            </a:r>
          </a:p>
          <a:p>
            <a:endParaRPr lang="en-US" sz="2800" dirty="0">
              <a:latin typeface="Söhne"/>
              <a:ea typeface="Cambria" panose="02040503050406030204" pitchFamily="18" charset="0"/>
            </a:endParaRPr>
          </a:p>
          <a:p>
            <a:r>
              <a:rPr lang="en-US" sz="2800" dirty="0">
                <a:latin typeface="Söhne"/>
                <a:ea typeface="Cambria" panose="02040503050406030204" pitchFamily="18" charset="0"/>
              </a:rPr>
              <a:t>The Image is of 1.9MB in the Bucket 1. </a:t>
            </a:r>
            <a:endParaRPr lang="en-IN" sz="2800" dirty="0">
              <a:latin typeface="Söhne"/>
              <a:ea typeface="Cambria" panose="02040503050406030204" pitchFamily="18" charset="0"/>
            </a:endParaRPr>
          </a:p>
        </p:txBody>
      </p:sp>
      <p:sp>
        <p:nvSpPr>
          <p:cNvPr id="15" name="TextBox 14">
            <a:extLst>
              <a:ext uri="{FF2B5EF4-FFF2-40B4-BE49-F238E27FC236}">
                <a16:creationId xmlns:a16="http://schemas.microsoft.com/office/drawing/2014/main" id="{11365E39-49BE-851C-4E43-7C722477A477}"/>
              </a:ext>
            </a:extLst>
          </p:cNvPr>
          <p:cNvSpPr txBox="1"/>
          <p:nvPr/>
        </p:nvSpPr>
        <p:spPr>
          <a:xfrm>
            <a:off x="10210800" y="4610100"/>
            <a:ext cx="7391400" cy="954107"/>
          </a:xfrm>
          <a:prstGeom prst="rect">
            <a:avLst/>
          </a:prstGeom>
          <a:noFill/>
        </p:spPr>
        <p:txBody>
          <a:bodyPr wrap="square" rtlCol="0">
            <a:spAutoFit/>
          </a:bodyPr>
          <a:lstStyle/>
          <a:p>
            <a:r>
              <a:rPr lang="en-US" sz="2800" b="1" dirty="0">
                <a:latin typeface="Söhne"/>
                <a:ea typeface="Cambria" panose="02040503050406030204" pitchFamily="18" charset="0"/>
              </a:rPr>
              <a:t>- </a:t>
            </a:r>
            <a:r>
              <a:rPr lang="en-US" sz="2800" dirty="0">
                <a:latin typeface="Söhne"/>
                <a:ea typeface="Cambria" panose="02040503050406030204" pitchFamily="18" charset="0"/>
              </a:rPr>
              <a:t>The Image has been resized automatically from 1.9MB to 355.3KB</a:t>
            </a:r>
            <a:endParaRPr lang="en-IN" sz="2800" dirty="0">
              <a:latin typeface="Söhne"/>
              <a:ea typeface="Cambria" panose="02040503050406030204" pitchFamily="18"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19652"/>
            <a:ext cx="16459200" cy="1120820"/>
          </a:xfrm>
          <a:prstGeom prst="rect">
            <a:avLst/>
          </a:prstGeom>
        </p:spPr>
        <p:txBody>
          <a:bodyPr vert="horz" wrap="square" lIns="0" tIns="12700" rIns="0" bIns="0" rtlCol="0">
            <a:spAutoFit/>
          </a:bodyPr>
          <a:lstStyle/>
          <a:p>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Deploy a Static Website on AWS :</a:t>
            </a:r>
            <a:endParaRPr lang="en-IN" sz="7200" dirty="0">
              <a:latin typeface="Times New Roman" panose="02020603050405020304" pitchFamily="18" charset="0"/>
              <a:cs typeface="Times New Roman" panose="02020603050405020304" pitchFamily="18" charset="0"/>
            </a:endParaRPr>
          </a:p>
        </p:txBody>
      </p:sp>
      <p:pic>
        <p:nvPicPr>
          <p:cNvPr id="3074" name="Picture 2" descr="Hosting Your Site On The AWS Cloud Server – A Tutorial">
            <a:extLst>
              <a:ext uri="{FF2B5EF4-FFF2-40B4-BE49-F238E27FC236}">
                <a16:creationId xmlns:a16="http://schemas.microsoft.com/office/drawing/2014/main" id="{E7175BF1-0359-EEBD-E04E-4640B0339B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29" b="15190"/>
          <a:stretch/>
        </p:blipFill>
        <p:spPr bwMode="auto">
          <a:xfrm>
            <a:off x="5715000" y="2451873"/>
            <a:ext cx="8991600" cy="5206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15583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14000" r="-14000"/>
          </a:stretch>
        </a:blip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1143000" y="966385"/>
            <a:ext cx="6324600" cy="671915"/>
          </a:xfrm>
          <a:prstGeom prst="rect">
            <a:avLst/>
          </a:prstGeom>
        </p:spPr>
        <p:txBody>
          <a:bodyPr vert="horz" wrap="square" lIns="0" tIns="11430" rIns="0" bIns="0" rtlCol="0">
            <a:spAutoFit/>
          </a:bodyPr>
          <a:lstStyle/>
          <a:p>
            <a:pPr marL="48894" marR="5080" indent="-36830">
              <a:lnSpc>
                <a:spcPct val="117000"/>
              </a:lnSpc>
              <a:spcBef>
                <a:spcPts val="89"/>
              </a:spcBef>
            </a:pPr>
            <a:r>
              <a:rPr lang="en-US" sz="4000" dirty="0">
                <a:solidFill>
                  <a:srgbClr val="1F2430"/>
                </a:solidFill>
                <a:effectLst/>
                <a:latin typeface="Times New Roman" panose="02020603050405020304" pitchFamily="18" charset="0"/>
                <a:ea typeface="Times New Roman" panose="02020603050405020304" pitchFamily="18" charset="0"/>
                <a:cs typeface="Times New Roman" panose="02020603050405020304" pitchFamily="18" charset="0"/>
              </a:rPr>
              <a:t>Creating a S3 Bucket :</a:t>
            </a:r>
            <a:endParaRPr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1FA316C-882D-D96A-81B6-A1DFADA6165F}"/>
              </a:ext>
            </a:extLst>
          </p:cNvPr>
          <p:cNvSpPr txBox="1"/>
          <p:nvPr/>
        </p:nvSpPr>
        <p:spPr>
          <a:xfrm>
            <a:off x="990600" y="2336780"/>
            <a:ext cx="12344400" cy="3416320"/>
          </a:xfrm>
          <a:prstGeom prst="rect">
            <a:avLst/>
          </a:prstGeom>
          <a:noFill/>
        </p:spPr>
        <p:txBody>
          <a:bodyPr wrap="square" rtlCol="0">
            <a:spAutoFit/>
          </a:bodyPr>
          <a:lstStyle/>
          <a:p>
            <a:pPr algn="l">
              <a:buFont typeface="Arial" panose="020B0604020202020204" pitchFamily="34" charset="0"/>
              <a:buChar char="•"/>
            </a:pPr>
            <a:r>
              <a:rPr lang="en-US" sz="3600" b="0" i="0" dirty="0">
                <a:solidFill>
                  <a:srgbClr val="374151"/>
                </a:solidFill>
                <a:effectLst/>
                <a:latin typeface="Söhne"/>
              </a:rPr>
              <a:t>Go to the Amazon S3 service in the AWS Management Console.</a:t>
            </a:r>
          </a:p>
          <a:p>
            <a:pPr algn="l">
              <a:buFont typeface="Arial" panose="020B0604020202020204" pitchFamily="34" charset="0"/>
              <a:buChar char="•"/>
            </a:pPr>
            <a:r>
              <a:rPr lang="en-US" sz="3600" b="0" i="0" dirty="0">
                <a:solidFill>
                  <a:srgbClr val="374151"/>
                </a:solidFill>
                <a:effectLst/>
                <a:latin typeface="Söhne"/>
              </a:rPr>
              <a:t>Click "Create Bucket" and give your bucket a unique name (e.g., "my-static-website-bucket").</a:t>
            </a:r>
          </a:p>
          <a:p>
            <a:pPr algn="l">
              <a:buFont typeface="Arial" panose="020B0604020202020204" pitchFamily="34" charset="0"/>
              <a:buChar char="•"/>
            </a:pPr>
            <a:r>
              <a:rPr lang="en-US" sz="3600" b="0" i="0" dirty="0">
                <a:solidFill>
                  <a:srgbClr val="374151"/>
                </a:solidFill>
                <a:effectLst/>
                <a:latin typeface="Söhne"/>
              </a:rPr>
              <a:t>Choose a region for your bucket (preferably the one closest to your target audience).</a:t>
            </a:r>
          </a:p>
          <a:p>
            <a:endParaRPr lang="en-IN" sz="3600" dirty="0"/>
          </a:p>
        </p:txBody>
      </p:sp>
      <p:pic>
        <p:nvPicPr>
          <p:cNvPr id="4" name="Picture 3">
            <a:extLst>
              <a:ext uri="{FF2B5EF4-FFF2-40B4-BE49-F238E27FC236}">
                <a16:creationId xmlns:a16="http://schemas.microsoft.com/office/drawing/2014/main" id="{A4772C25-7FB0-4F93-71A0-CD6EB7987D80}"/>
              </a:ext>
            </a:extLst>
          </p:cNvPr>
          <p:cNvPicPr>
            <a:picLocks noChangeAspect="1"/>
          </p:cNvPicPr>
          <p:nvPr/>
        </p:nvPicPr>
        <p:blipFill>
          <a:blip r:embed="rId3"/>
          <a:stretch>
            <a:fillRect/>
          </a:stretch>
        </p:blipFill>
        <p:spPr>
          <a:xfrm>
            <a:off x="7799926" y="5219700"/>
            <a:ext cx="7516274" cy="4239217"/>
          </a:xfrm>
          <a:prstGeom prst="rect">
            <a:avLst/>
          </a:prstGeom>
        </p:spPr>
      </p:pic>
    </p:spTree>
    <p:extLst>
      <p:ext uri="{BB962C8B-B14F-4D97-AF65-F5344CB8AC3E}">
        <p14:creationId xmlns:p14="http://schemas.microsoft.com/office/powerpoint/2010/main" val="232464894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14000" r="-14000"/>
          </a:stretch>
        </a:blip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722630" y="339924"/>
            <a:ext cx="6668770" cy="4324902"/>
          </a:xfrm>
          <a:prstGeom prst="rect">
            <a:avLst/>
          </a:prstGeom>
        </p:spPr>
        <p:txBody>
          <a:bodyPr vert="horz" wrap="square" lIns="0" tIns="15875" rIns="0" bIns="0" rtlCol="0">
            <a:spAutoFit/>
          </a:bodyPr>
          <a:lstStyle/>
          <a:p>
            <a:r>
              <a:rPr lang="en-US" sz="4000" i="0" dirty="0">
                <a:solidFill>
                  <a:srgbClr val="37415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Upload Website Files </a:t>
            </a:r>
            <a:r>
              <a:rPr lang="en-US" sz="4000" b="1" i="0" dirty="0">
                <a:solidFill>
                  <a:srgbClr val="374151"/>
                </a:solidFill>
                <a:effectLst/>
                <a:latin typeface="Söhne"/>
              </a:rPr>
              <a:t>: </a:t>
            </a:r>
            <a:br>
              <a:rPr lang="en-US" sz="4000" b="1" i="0" dirty="0">
                <a:solidFill>
                  <a:srgbClr val="374151"/>
                </a:solidFill>
                <a:effectLst/>
                <a:latin typeface="Söhne"/>
              </a:rPr>
            </a:br>
            <a:br>
              <a:rPr lang="en-US" sz="4000" b="0" i="0" dirty="0">
                <a:solidFill>
                  <a:srgbClr val="374151"/>
                </a:solidFill>
                <a:effectLst/>
                <a:latin typeface="Söhne"/>
              </a:rPr>
            </a:br>
            <a:r>
              <a:rPr lang="en-US" sz="4000" b="0" i="0" dirty="0">
                <a:solidFill>
                  <a:srgbClr val="374151"/>
                </a:solidFill>
                <a:effectLst/>
                <a:latin typeface="Söhne"/>
              </a:rPr>
              <a:t>Open your newly created bucket and click "Upload."</a:t>
            </a:r>
            <a:br>
              <a:rPr lang="en-US" sz="4000" b="0" i="0" dirty="0">
                <a:solidFill>
                  <a:srgbClr val="374151"/>
                </a:solidFill>
                <a:effectLst/>
                <a:latin typeface="Söhne"/>
              </a:rPr>
            </a:br>
            <a:r>
              <a:rPr lang="en-US" sz="4000" b="0" i="0" dirty="0">
                <a:solidFill>
                  <a:srgbClr val="374151"/>
                </a:solidFill>
                <a:effectLst/>
                <a:latin typeface="Söhne"/>
              </a:rPr>
              <a:t>Select your website files and upload them to the bucket.</a:t>
            </a:r>
            <a:br>
              <a:rPr lang="en-US" sz="4000" b="0" i="0" dirty="0">
                <a:solidFill>
                  <a:srgbClr val="374151"/>
                </a:solidFill>
                <a:effectLst/>
                <a:latin typeface="Söhne"/>
              </a:rPr>
            </a:br>
            <a:endParaRPr sz="4000" dirty="0">
              <a:latin typeface="Times New Roman"/>
              <a:cs typeface="Times New Roman"/>
            </a:endParaRPr>
          </a:p>
        </p:txBody>
      </p:sp>
      <p:pic>
        <p:nvPicPr>
          <p:cNvPr id="3" name="Picture 2">
            <a:extLst>
              <a:ext uri="{FF2B5EF4-FFF2-40B4-BE49-F238E27FC236}">
                <a16:creationId xmlns:a16="http://schemas.microsoft.com/office/drawing/2014/main" id="{DFD8E9F2-EE65-EBD5-4FCA-0CF8102D6E58}"/>
              </a:ext>
            </a:extLst>
          </p:cNvPr>
          <p:cNvPicPr>
            <a:picLocks noChangeAspect="1"/>
          </p:cNvPicPr>
          <p:nvPr/>
        </p:nvPicPr>
        <p:blipFill>
          <a:blip r:embed="rId3"/>
          <a:stretch>
            <a:fillRect/>
          </a:stretch>
        </p:blipFill>
        <p:spPr>
          <a:xfrm>
            <a:off x="1143000" y="4529390"/>
            <a:ext cx="6477000" cy="3585910"/>
          </a:xfrm>
          <a:prstGeom prst="rect">
            <a:avLst/>
          </a:prstGeom>
        </p:spPr>
      </p:pic>
      <p:sp>
        <p:nvSpPr>
          <p:cNvPr id="4" name="TextBox 3">
            <a:extLst>
              <a:ext uri="{FF2B5EF4-FFF2-40B4-BE49-F238E27FC236}">
                <a16:creationId xmlns:a16="http://schemas.microsoft.com/office/drawing/2014/main" id="{7A37F39C-0526-BE58-F3C5-30AA6A4C5516}"/>
              </a:ext>
            </a:extLst>
          </p:cNvPr>
          <p:cNvSpPr txBox="1"/>
          <p:nvPr/>
        </p:nvSpPr>
        <p:spPr>
          <a:xfrm>
            <a:off x="8458200" y="1305461"/>
            <a:ext cx="8915400" cy="1323439"/>
          </a:xfrm>
          <a:prstGeom prst="rect">
            <a:avLst/>
          </a:prstGeom>
          <a:noFill/>
        </p:spPr>
        <p:txBody>
          <a:bodyPr wrap="square" rtlCol="0">
            <a:spAutoFit/>
          </a:bodyPr>
          <a:lstStyle/>
          <a:p>
            <a:r>
              <a:rPr lang="en-US" sz="4000" b="1" i="0" dirty="0">
                <a:latin typeface="Times New Roman" panose="02020603050405020304" pitchFamily="18" charset="0"/>
                <a:cs typeface="Times New Roman" panose="02020603050405020304" pitchFamily="18" charset="0"/>
              </a:rPr>
              <a:t>Configure Bucket for Static Website Hosting</a:t>
            </a:r>
            <a:r>
              <a:rPr lang="en-US" sz="4000" b="1" i="0" dirty="0">
                <a:effectLst/>
                <a:latin typeface="Söhne"/>
                <a:cs typeface="Times New Roman" panose="02020603050405020304" pitchFamily="18" charset="0"/>
              </a:rPr>
              <a:t>:</a:t>
            </a:r>
            <a:endParaRPr lang="en-IN" sz="4000" dirty="0">
              <a:latin typeface="Söhne"/>
              <a:cs typeface="Times New Roman" panose="02020603050405020304" pitchFamily="18" charset="0"/>
            </a:endParaRPr>
          </a:p>
        </p:txBody>
      </p:sp>
      <p:sp>
        <p:nvSpPr>
          <p:cNvPr id="5" name="TextBox 4">
            <a:extLst>
              <a:ext uri="{FF2B5EF4-FFF2-40B4-BE49-F238E27FC236}">
                <a16:creationId xmlns:a16="http://schemas.microsoft.com/office/drawing/2014/main" id="{24C2926E-B97F-90A5-ECD5-77FC6EDF4C2E}"/>
              </a:ext>
            </a:extLst>
          </p:cNvPr>
          <p:cNvSpPr txBox="1"/>
          <p:nvPr/>
        </p:nvSpPr>
        <p:spPr>
          <a:xfrm>
            <a:off x="8610600" y="2781300"/>
            <a:ext cx="8305800" cy="4524315"/>
          </a:xfrm>
          <a:prstGeom prst="rect">
            <a:avLst/>
          </a:prstGeom>
          <a:noFill/>
        </p:spPr>
        <p:txBody>
          <a:bodyPr wrap="square" rtlCol="0">
            <a:spAutoFit/>
          </a:bodyPr>
          <a:lstStyle/>
          <a:p>
            <a:pPr algn="l">
              <a:buFont typeface="Arial" panose="020B0604020202020204" pitchFamily="34" charset="0"/>
              <a:buChar char="•"/>
            </a:pPr>
            <a:r>
              <a:rPr lang="en-US" sz="3600" b="0" i="0" dirty="0">
                <a:solidFill>
                  <a:srgbClr val="374151"/>
                </a:solidFill>
                <a:effectLst/>
                <a:latin typeface="Söhne"/>
              </a:rPr>
              <a:t>In your bucket's properties, navigate to the "Static website hosting" section.</a:t>
            </a:r>
          </a:p>
          <a:p>
            <a:pPr algn="l">
              <a:buFont typeface="Arial" panose="020B0604020202020204" pitchFamily="34" charset="0"/>
              <a:buChar char="•"/>
            </a:pPr>
            <a:r>
              <a:rPr lang="en-US" sz="3600" b="0" i="0" dirty="0">
                <a:solidFill>
                  <a:srgbClr val="374151"/>
                </a:solidFill>
                <a:effectLst/>
                <a:latin typeface="Söhne"/>
              </a:rPr>
              <a:t>Choose "Use this bucket to host a website."</a:t>
            </a:r>
          </a:p>
          <a:p>
            <a:pPr algn="l">
              <a:buFont typeface="Arial" panose="020B0604020202020204" pitchFamily="34" charset="0"/>
              <a:buChar char="•"/>
            </a:pPr>
            <a:r>
              <a:rPr lang="en-US" sz="3600" b="0" i="0" dirty="0">
                <a:solidFill>
                  <a:srgbClr val="374151"/>
                </a:solidFill>
                <a:effectLst/>
                <a:latin typeface="Söhne"/>
              </a:rPr>
              <a:t>Enter the name of your main HTML file (e.g., "index.html").</a:t>
            </a:r>
          </a:p>
          <a:p>
            <a:pPr algn="l">
              <a:buFont typeface="Arial" panose="020B0604020202020204" pitchFamily="34" charset="0"/>
              <a:buChar char="•"/>
            </a:pPr>
            <a:r>
              <a:rPr lang="en-US" sz="3600" b="0" i="0" dirty="0">
                <a:solidFill>
                  <a:srgbClr val="374151"/>
                </a:solidFill>
                <a:effectLst/>
                <a:latin typeface="Söhne"/>
              </a:rPr>
              <a:t>Save the configuration.</a:t>
            </a:r>
          </a:p>
          <a:p>
            <a:endParaRPr lang="en-IN" sz="3600" dirty="0"/>
          </a:p>
        </p:txBody>
      </p:sp>
      <p:pic>
        <p:nvPicPr>
          <p:cNvPr id="9" name="Picture 8">
            <a:extLst>
              <a:ext uri="{FF2B5EF4-FFF2-40B4-BE49-F238E27FC236}">
                <a16:creationId xmlns:a16="http://schemas.microsoft.com/office/drawing/2014/main" id="{803BBA03-FB6E-09AA-D734-8F8F27C5D568}"/>
              </a:ext>
            </a:extLst>
          </p:cNvPr>
          <p:cNvPicPr>
            <a:picLocks noChangeAspect="1"/>
          </p:cNvPicPr>
          <p:nvPr/>
        </p:nvPicPr>
        <p:blipFill>
          <a:blip r:embed="rId4"/>
          <a:stretch>
            <a:fillRect/>
          </a:stretch>
        </p:blipFill>
        <p:spPr>
          <a:xfrm>
            <a:off x="13333111" y="5753100"/>
            <a:ext cx="3964289" cy="4200963"/>
          </a:xfrm>
          <a:prstGeom prst="rect">
            <a:avLst/>
          </a:prstGeom>
        </p:spPr>
      </p:pic>
    </p:spTree>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347</TotalTime>
  <Words>767</Words>
  <Application>Microsoft Office PowerPoint</Application>
  <PresentationFormat>Custom</PresentationFormat>
  <Paragraphs>60</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Aharoni</vt:lpstr>
      <vt:lpstr>Arial</vt:lpstr>
      <vt:lpstr>Bauhaus 93</vt:lpstr>
      <vt:lpstr>Calibri</vt:lpstr>
      <vt:lpstr>Cooper Black</vt:lpstr>
      <vt:lpstr>Georgia</vt:lpstr>
      <vt:lpstr>Lucida Sans Unicode</vt:lpstr>
      <vt:lpstr>Söhne</vt:lpstr>
      <vt:lpstr>Times New Roman</vt:lpstr>
      <vt:lpstr>Verdana</vt:lpstr>
      <vt:lpstr>Wingdings 2</vt:lpstr>
      <vt:lpstr>Wingdings 3</vt:lpstr>
      <vt:lpstr>Concourse</vt:lpstr>
      <vt:lpstr>Amazon Web</vt:lpstr>
      <vt:lpstr>Serverless Image Processing :</vt:lpstr>
      <vt:lpstr>Introduction : </vt:lpstr>
      <vt:lpstr>02 Serverless Image  Processing Workflow :</vt:lpstr>
      <vt:lpstr>04 Simple Notification  Service :</vt:lpstr>
      <vt:lpstr>Demo and Testing :</vt:lpstr>
      <vt:lpstr>Deploy a Static Website on AWS :</vt:lpstr>
      <vt:lpstr>Creating a S3 Bucket :</vt:lpstr>
      <vt:lpstr>Upload Website Files :   Open your newly created bucket and click "Upload." Select your website files and upload them to the bucket. </vt:lpstr>
      <vt:lpstr>Set Permissions:</vt:lpstr>
      <vt:lpstr>Test the website  and the error page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dc:title>
  <dc:creator>Raag 21</dc:creator>
  <cp:keywords>DAFrKEL6Vmk,BAFrKN5sKrY</cp:keywords>
  <cp:lastModifiedBy>Raag</cp:lastModifiedBy>
  <cp:revision>5</cp:revision>
  <dcterms:created xsi:type="dcterms:W3CDTF">2023-08-11T04:28:25Z</dcterms:created>
  <dcterms:modified xsi:type="dcterms:W3CDTF">2023-08-11T17:12:31Z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2023-08-10T00:00:00Z</vt:filetime>
  </property>
  <property fmtid="{D5CDD505-2E9C-101B-9397-08002B2CF9AE}" pid="3" name="Creator">
    <vt:lpwstr>Canva</vt:lpwstr>
  </property>
  <property fmtid="{D5CDD505-2E9C-101B-9397-08002B2CF9AE}" pid="4" name="LastSaved">
    <vt:filetime>2023-08-11T00:00:00Z</vt:filetime>
  </property>
</Properties>
</file>