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F02F-B0DA-D97D-2128-1E150574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821A-E1F0-13DC-3006-49F35F5C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2F2C-2FCB-CABD-C725-DAC8852E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84F8-6850-F5BE-DA2C-1AFE005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D7A7-D34D-9F86-3833-8A2DB12B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A60-6202-853C-7BC5-7B1E1174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345F-B856-8E8C-CB57-D485234C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595A-4A2E-DBBE-C919-BEF6DA13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AB5E-E484-DA83-915A-60C17D62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2395-87BA-2119-78F6-86D4449D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D446-9CC7-09F7-9A2D-818C03ACF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7A167-2178-2CB3-35A9-B25AFCCE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6261E-B5A2-1376-CA60-E178100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AE4A-41C5-5872-C008-6A6FA311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0F86-C206-7C84-3D58-DD5F4F19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86DA-8DFD-8FD6-6DA7-8D8E4F42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4377-6E57-5C8E-7999-6DFC05BC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31E1-927A-78FC-8B45-D20E1479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47C2-3A93-5EC2-63E0-E9FAA49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40D1-1EC5-2DB6-320A-57660FB9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E955-65D2-3D47-7BE3-B21EA5AD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016D6-1B58-03D8-E68E-828467D2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AD06-F3D4-7F05-E0B4-A8C5609D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8C61-2DA9-E368-0E0C-E1C73B0C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7BA4-C8B2-FA9A-3339-212B7D83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EB7C-84C7-7AD9-028F-1DC0368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1A04-9FDF-12D5-4E28-95E33915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0D6-AD7B-0CEF-9F45-D98FB896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9B8D-BDA1-5308-C3A9-2A335D3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4422-0383-36F0-B59F-38D0FD4C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E434-CD2C-2BD3-2473-688FD669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5BE9-30C0-3983-6B97-056A3E1F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293F-10CC-3843-6B90-7FBD4B0E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1ED3-727E-9EF8-5FC1-0F669B9DB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4B1B5-7300-BF1F-D301-31C21D95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0EE6-26DF-D8DC-108D-4183D8E7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5E0E9-24E6-455E-B41C-AD168AB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E07C8-1642-AA68-91B4-B3452907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D9141-94FE-0A28-C3D6-E59384F7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B232-9D72-9249-27F7-1631666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7104-6829-EC92-623E-15608E40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50D6-0541-78C3-A1F7-9FE9505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5C66-3BD3-F8B4-E892-F40C36A0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5ED7-673A-D42A-57D7-D1DB044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60A5-9D31-D8DF-E172-FBB2990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3A36-B115-089D-3E12-BBDB263D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1C2D-6581-35C7-FAB5-66091702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8E36-073E-D3BD-E069-67BC643B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0F44-D7CC-45C8-22CC-2B5590E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2012-1281-D31F-D769-8C410080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43F4-9B8C-5BD3-9629-A12AFB64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7ACB-635A-71FB-404D-FF307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1777-0BE0-B6A4-4A70-C926C591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0201-A50F-CAA7-EAB8-17F168AA1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6606E-6E73-2120-FF69-132BAD71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93FF-5973-ED2B-CD3F-B5D4E4F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E55C-B37D-D674-22AA-C4ACBF8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1053-CEAB-CD98-35F1-C10BF197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39C8A-573B-E00C-751B-65A453D1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4186-97C9-3E3D-6AFA-8CE3E897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6F4D-F5B4-1672-3F17-6BC9728F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05FAB-18DD-4C71-B391-74641612F49E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795-D2EA-DAC7-0667-8ADF3502B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CF17-E567-8F88-09D7-21F60800B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5D80-4DF0-40E8-8E67-41781278F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" TargetMode="External"/><Relationship Id="rId2" Type="http://schemas.openxmlformats.org/officeDocument/2006/relationships/hyperlink" Target="https://github.com/MicrocontrollersAndMore/OpenCV_3_License_Plate_Recognition_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463-5789-F1B3-9290-B62DA5EBB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License Plate Recognition and Extraction (Using OpenCV4 and C++)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0DCD-D902-AF44-F5EA-D48ED91E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Raag </a:t>
            </a:r>
            <a:r>
              <a:rPr lang="en-US" dirty="0" err="1"/>
              <a:t>Yatchu</a:t>
            </a:r>
            <a:r>
              <a:rPr lang="en-US" dirty="0"/>
              <a:t> Maharjan</a:t>
            </a:r>
            <a:br>
              <a:rPr lang="en-US" dirty="0"/>
            </a:br>
            <a:r>
              <a:rPr lang="en-US" dirty="0"/>
              <a:t>ACE078BCT051</a:t>
            </a:r>
          </a:p>
        </p:txBody>
      </p:sp>
    </p:spTree>
    <p:extLst>
      <p:ext uri="{BB962C8B-B14F-4D97-AF65-F5344CB8AC3E}">
        <p14:creationId xmlns:p14="http://schemas.microsoft.com/office/powerpoint/2010/main" val="27305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D3FB-040B-EE81-3D53-08E1E379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Functions With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5B72-D29B-6EBA-1956-866A326BA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1563688"/>
            <a:ext cx="6878010" cy="4115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56E67-8EE0-887D-5EF4-31B9F145192A}"/>
              </a:ext>
            </a:extLst>
          </p:cNvPr>
          <p:cNvSpPr txBox="1"/>
          <p:nvPr/>
        </p:nvSpPr>
        <p:spPr>
          <a:xfrm>
            <a:off x="7840133" y="1563688"/>
            <a:ext cx="3970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“cv::Mat </a:t>
            </a:r>
            <a:r>
              <a:rPr lang="en-US" dirty="0" err="1"/>
              <a:t>ogImage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Our original Test Image without any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image is sent to the “</a:t>
            </a:r>
            <a:r>
              <a:rPr lang="en-US" dirty="0" err="1"/>
              <a:t>preproess</a:t>
            </a:r>
            <a:r>
              <a:rPr lang="en-US" dirty="0"/>
              <a:t>()” function </a:t>
            </a:r>
          </a:p>
          <a:p>
            <a:endParaRPr lang="en-US" dirty="0"/>
          </a:p>
          <a:p>
            <a:r>
              <a:rPr lang="en-US" dirty="0"/>
              <a:t>To process the image into </a:t>
            </a:r>
          </a:p>
          <a:p>
            <a:r>
              <a:rPr lang="en-US" dirty="0"/>
              <a:t>-&gt; A Grayscale image</a:t>
            </a:r>
            <a:br>
              <a:rPr lang="en-US" dirty="0"/>
            </a:br>
            <a:r>
              <a:rPr lang="en-US" dirty="0"/>
              <a:t>-&gt; A 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20838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452B-4DAB-CE69-AA44-98EB742D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Preprocessing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255AF-33FE-2DC9-9A9E-7D4D0ED2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42579"/>
            <a:ext cx="5257800" cy="3098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D4F1B-D905-3DD2-AB34-9F8F0837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14" y="1542579"/>
            <a:ext cx="5200692" cy="309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DA328B-9F65-B0EA-7196-2B5F2EB9C3CA}"/>
              </a:ext>
            </a:extLst>
          </p:cNvPr>
          <p:cNvSpPr txBox="1"/>
          <p:nvPr/>
        </p:nvSpPr>
        <p:spPr>
          <a:xfrm>
            <a:off x="762000" y="480906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grayscale image “</a:t>
            </a:r>
            <a:r>
              <a:rPr lang="en-US" dirty="0" err="1"/>
              <a:t>imgGrayscale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CF453-EC39-1F78-BE21-4042475A8BD2}"/>
              </a:ext>
            </a:extLst>
          </p:cNvPr>
          <p:cNvSpPr txBox="1"/>
          <p:nvPr/>
        </p:nvSpPr>
        <p:spPr>
          <a:xfrm>
            <a:off x="6633813" y="480906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threshold image “</a:t>
            </a:r>
            <a:r>
              <a:rPr lang="en-US" dirty="0" err="1"/>
              <a:t>imgThresh</a:t>
            </a:r>
            <a:r>
              <a:rPr lang="en-US" dirty="0"/>
              <a:t>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E7874-8B8A-E9E2-C88A-0D997CD9380D}"/>
              </a:ext>
            </a:extLst>
          </p:cNvPr>
          <p:cNvSpPr txBox="1"/>
          <p:nvPr/>
        </p:nvSpPr>
        <p:spPr>
          <a:xfrm>
            <a:off x="838200" y="5361586"/>
            <a:ext cx="1076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threshold image is then processed </a:t>
            </a:r>
            <a:r>
              <a:rPr lang="en-US" dirty="0" err="1"/>
              <a:t>ny</a:t>
            </a:r>
            <a:r>
              <a:rPr lang="en-US" dirty="0"/>
              <a:t> the “</a:t>
            </a:r>
            <a:r>
              <a:rPr lang="en-US" dirty="0" err="1"/>
              <a:t>findPossibleCharsInScene</a:t>
            </a:r>
            <a:r>
              <a:rPr lang="en-US" dirty="0"/>
              <a:t>()” function which analyses all the contour of the threshold image and counts up all the possible characters in the image.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8598D-DD34-01AD-3DA2-6748C88B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62" y="3182090"/>
            <a:ext cx="531007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8F2CE-3017-B8C3-91B2-9E255CB5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49" y="304777"/>
            <a:ext cx="8032701" cy="4810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D8B86-094A-FE8D-214E-7F6C8AF5A6C7}"/>
              </a:ext>
            </a:extLst>
          </p:cNvPr>
          <p:cNvSpPr txBox="1"/>
          <p:nvPr/>
        </p:nvSpPr>
        <p:spPr>
          <a:xfrm>
            <a:off x="1490133" y="5376333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from a pre-trained cascade algorithm “classifications.xml” (The KNN Algorithm, references and acknowledgements to the person I took reference from at the end of the slide) “std::vector </a:t>
            </a:r>
            <a:r>
              <a:rPr lang="en-US" dirty="0" err="1"/>
              <a:t>vectorOfPossibleCharsInScene</a:t>
            </a:r>
            <a:r>
              <a:rPr lang="en-US" dirty="0"/>
              <a:t>” stores only the Machine Learned Contours. </a:t>
            </a:r>
          </a:p>
        </p:txBody>
      </p:sp>
    </p:spTree>
    <p:extLst>
      <p:ext uri="{BB962C8B-B14F-4D97-AF65-F5344CB8AC3E}">
        <p14:creationId xmlns:p14="http://schemas.microsoft.com/office/powerpoint/2010/main" val="211455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0B218-3050-02DE-17BF-B7A8CC25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397" y="1628439"/>
            <a:ext cx="8087205" cy="4794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E3DC5-A76E-1257-3097-83F2D9ACA6DF}"/>
              </a:ext>
            </a:extLst>
          </p:cNvPr>
          <p:cNvSpPr txBox="1"/>
          <p:nvPr/>
        </p:nvSpPr>
        <p:spPr>
          <a:xfrm>
            <a:off x="1600200" y="355600"/>
            <a:ext cx="872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vector data is then fed through the function -&gt;</a:t>
            </a:r>
          </a:p>
          <a:p>
            <a:r>
              <a:rPr lang="en-US" dirty="0"/>
              <a:t>“std:: vector </a:t>
            </a:r>
            <a:r>
              <a:rPr lang="en-US" dirty="0" err="1"/>
              <a:t>vectorOfVectorsOfMatchingChars</a:t>
            </a:r>
            <a:r>
              <a:rPr lang="en-US" dirty="0"/>
              <a:t> = </a:t>
            </a:r>
            <a:r>
              <a:rPr lang="en-US" dirty="0" err="1"/>
              <a:t>findVectorofVectorsOfMatchingChars</a:t>
            </a:r>
            <a:r>
              <a:rPr lang="en-US" dirty="0"/>
              <a:t>()”</a:t>
            </a:r>
          </a:p>
          <a:p>
            <a:r>
              <a:rPr lang="en-US" dirty="0"/>
              <a:t>Which returns the value of all the vector contours found in the image.</a:t>
            </a:r>
          </a:p>
        </p:txBody>
      </p:sp>
    </p:spTree>
    <p:extLst>
      <p:ext uri="{BB962C8B-B14F-4D97-AF65-F5344CB8AC3E}">
        <p14:creationId xmlns:p14="http://schemas.microsoft.com/office/powerpoint/2010/main" val="30411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82D77-704E-D374-417F-5725557F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89" y="1210733"/>
            <a:ext cx="8737422" cy="5177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2A1C7-9AEE-24E9-7E61-727276A7FEC6}"/>
              </a:ext>
            </a:extLst>
          </p:cNvPr>
          <p:cNvSpPr txBox="1"/>
          <p:nvPr/>
        </p:nvSpPr>
        <p:spPr>
          <a:xfrm>
            <a:off x="1100667" y="347133"/>
            <a:ext cx="1000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 “</a:t>
            </a:r>
            <a:r>
              <a:rPr lang="en-US" dirty="0" err="1"/>
              <a:t>extractPlates</a:t>
            </a:r>
            <a:r>
              <a:rPr lang="en-US" dirty="0"/>
              <a:t>()” then takes the </a:t>
            </a:r>
            <a:r>
              <a:rPr lang="en-US" dirty="0" err="1"/>
              <a:t>vectorOfPossiblePlates</a:t>
            </a:r>
            <a:r>
              <a:rPr lang="en-US" dirty="0"/>
              <a:t> and then analyses them using a pretrained cascade classifier (Similar to the KNN algorithm) “images.xml” and checks for every possible plate in the image contour for extraction. </a:t>
            </a:r>
          </a:p>
        </p:txBody>
      </p:sp>
    </p:spTree>
    <p:extLst>
      <p:ext uri="{BB962C8B-B14F-4D97-AF65-F5344CB8AC3E}">
        <p14:creationId xmlns:p14="http://schemas.microsoft.com/office/powerpoint/2010/main" val="334417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5A5A1-702C-3AC3-9586-64CB57A21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34" y="1425154"/>
            <a:ext cx="8073365" cy="47131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4013A-FDF6-4CE6-AC89-B45BB48D1930}"/>
              </a:ext>
            </a:extLst>
          </p:cNvPr>
          <p:cNvSpPr txBox="1"/>
          <p:nvPr/>
        </p:nvSpPr>
        <p:spPr>
          <a:xfrm>
            <a:off x="453134" y="262467"/>
            <a:ext cx="80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countours</a:t>
            </a:r>
            <a:r>
              <a:rPr lang="en-US" dirty="0"/>
              <a:t> are then again preprocessed and all the above steps are recursively active until all the possible plates in the image is extracted.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2413D-E6AF-9A9F-8C86-21AB13BE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95" y="1322440"/>
            <a:ext cx="6878010" cy="781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C78620-03BA-08FC-5309-16D2A82D816E}"/>
              </a:ext>
            </a:extLst>
          </p:cNvPr>
          <p:cNvSpPr txBox="1"/>
          <p:nvPr/>
        </p:nvSpPr>
        <p:spPr>
          <a:xfrm>
            <a:off x="8636000" y="2658533"/>
            <a:ext cx="3102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recognized plate is taken into a list and then sorted </a:t>
            </a:r>
            <a:r>
              <a:rPr lang="en-US" dirty="0" err="1"/>
              <a:t>descedingly</a:t>
            </a:r>
            <a:r>
              <a:rPr lang="en-US" dirty="0"/>
              <a:t> from most number of characters recognized to least.</a:t>
            </a:r>
          </a:p>
          <a:p>
            <a:endParaRPr lang="en-US" dirty="0"/>
          </a:p>
          <a:p>
            <a:r>
              <a:rPr lang="en-US" dirty="0"/>
              <a:t>And assuming that the plate is the one with most number of recognized characters, the top most string is stored in “</a:t>
            </a:r>
            <a:r>
              <a:rPr lang="en-US" dirty="0" err="1"/>
              <a:t>plateChars</a:t>
            </a:r>
            <a:r>
              <a:rPr lang="en-US" dirty="0"/>
              <a:t>” , string type data in the class “</a:t>
            </a:r>
            <a:r>
              <a:rPr lang="en-US" dirty="0" err="1"/>
              <a:t>plateHaru</a:t>
            </a:r>
            <a:r>
              <a:rPr lang="en-US" dirty="0"/>
              <a:t>{};”</a:t>
            </a:r>
          </a:p>
        </p:txBody>
      </p:sp>
    </p:spTree>
    <p:extLst>
      <p:ext uri="{BB962C8B-B14F-4D97-AF65-F5344CB8AC3E}">
        <p14:creationId xmlns:p14="http://schemas.microsoft.com/office/powerpoint/2010/main" val="424569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E48D-B2CE-1C13-9D78-7014FA85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7C2FD-E473-8744-BB05-FF48CAD57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628"/>
            <a:ext cx="7251536" cy="2547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B2FEE-ECF0-2112-023F-34E92F5D1ACA}"/>
              </a:ext>
            </a:extLst>
          </p:cNvPr>
          <p:cNvSpPr txBox="1"/>
          <p:nvPr/>
        </p:nvSpPr>
        <p:spPr>
          <a:xfrm>
            <a:off x="8182869" y="1515628"/>
            <a:ext cx="385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after extraction and sorting, the string is accessed from the class and displayed.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640FE-DAB5-CCA1-F355-906291D8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3673"/>
            <a:ext cx="3200400" cy="26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9AE-9B6E-9349-1095-FD924731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and 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9C20-94F2-2800-6205-E7EDB115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</a:t>
            </a:r>
            <a:r>
              <a:rPr lang="en-US" dirty="0" err="1"/>
              <a:t>Damhs</a:t>
            </a:r>
            <a:r>
              <a:rPr lang="en-US" dirty="0"/>
              <a:t> : Character Recognition Using OpenCV3(Python) and his KNN Algorithm and the cascade classifiers for KNN OpenCV4 .  </a:t>
            </a:r>
            <a:r>
              <a:rPr lang="en-US" dirty="0">
                <a:hlinkClick r:id="rId2"/>
              </a:rPr>
              <a:t>https://github.com/MicrocontrollersAndMore/OpenCV_3_License_Plate_Recognition_Python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OpenCV4 Documentations: </a:t>
            </a:r>
            <a:r>
              <a:rPr lang="en-US" dirty="0">
                <a:hlinkClick r:id="rId3"/>
              </a:rPr>
              <a:t>https://docs.opencv.org/4.x/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Image Processing and syntaxes C++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License Plate Recognition and Extraction (Using OpenCV4 and C++)</vt:lpstr>
      <vt:lpstr>Steps and Functions With Images</vt:lpstr>
      <vt:lpstr>After Preprocessing </vt:lpstr>
      <vt:lpstr>PowerPoint Presentation</vt:lpstr>
      <vt:lpstr>PowerPoint Presentation</vt:lpstr>
      <vt:lpstr>PowerPoint Presentation</vt:lpstr>
      <vt:lpstr>PowerPoint Presentation</vt:lpstr>
      <vt:lpstr>The Output </vt:lpstr>
      <vt:lpstr>Citations and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Recognition and Extraction (Using Open Cv)</dc:title>
  <dc:creator>Raag Maharjan</dc:creator>
  <cp:lastModifiedBy>Raag Maharjan</cp:lastModifiedBy>
  <cp:revision>4</cp:revision>
  <dcterms:created xsi:type="dcterms:W3CDTF">2023-08-14T13:20:40Z</dcterms:created>
  <dcterms:modified xsi:type="dcterms:W3CDTF">2023-08-14T13:26:40Z</dcterms:modified>
</cp:coreProperties>
</file>