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1F02F-B0DA-D97D-2128-1E150574E1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CA821A-E1F0-13DC-3006-49F35F5C40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F22F2C-2FCB-CABD-C725-DAC8852EF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05FAB-18DD-4C71-B391-74641612F49E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A284F8-6850-F5BE-DA2C-1AFE0053D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4D7A7-D34D-9F86-3833-8A2DB12BB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05D80-4DF0-40E8-8E67-41781278F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455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25A60-6202-853C-7BC5-7B1E11742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B0345F-B856-8E8C-CB57-D485234C39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5595A-4A2E-DBBE-C919-BEF6DA136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05FAB-18DD-4C71-B391-74641612F49E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FAB5E-E484-DA83-915A-60C17D622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832395-87BA-2119-78F6-86D4449D5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05D80-4DF0-40E8-8E67-41781278F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958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C9D446-9CC7-09F7-9A2D-818C03ACF0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67A167-2178-2CB3-35A9-B25AFCCEBC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C6261E-B5A2-1376-CA60-E1781005D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05FAB-18DD-4C71-B391-74641612F49E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33AE4A-41C5-5872-C008-6A6FA311A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760F86-C206-7C84-3D58-DD5F4F194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05D80-4DF0-40E8-8E67-41781278F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829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186DA-8DFD-8FD6-6DA7-8D8E4F424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84377-6E57-5C8E-7999-6DFC05BCC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E31E1-927A-78FC-8B45-D20E14795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05FAB-18DD-4C71-B391-74641612F49E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9247C2-3A93-5EC2-63E0-E9FAA4961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840D1-1EC5-2DB6-320A-57660FB92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05D80-4DF0-40E8-8E67-41781278F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706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4E955-65D2-3D47-7BE3-B21EA5AD9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8016D6-1B58-03D8-E68E-828467D2C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7DAD06-F3D4-7F05-E0B4-A8C5609D3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05FAB-18DD-4C71-B391-74641612F49E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C08C61-2DA9-E368-0E0C-E1C73B0C9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C67BA4-C8B2-FA9A-3339-212B7D838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05D80-4DF0-40E8-8E67-41781278F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596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0EB7C-84C7-7AD9-028F-1DC036842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51A04-9FDF-12D5-4E28-95E339155E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B770D6-AD7B-0CEF-9F45-D98FB89662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8F9B8D-BDA1-5308-C3A9-2A335D3F8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05FAB-18DD-4C71-B391-74641612F49E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684422-0383-36F0-B59F-38D0FD4C3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8EE434-CD2C-2BD3-2473-688FD6699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05D80-4DF0-40E8-8E67-41781278F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745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25BE9-30C0-3983-6B97-056A3E1FF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74293F-10CC-3843-6B90-7FBD4B0E6E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A01ED3-727E-9EF8-5FC1-0F669B9DBF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74B1B5-7300-BF1F-D301-31C21D955B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D30EE6-26DF-D8DC-108D-4183D8E779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95E0E9-24E6-455E-B41C-AD168AB8B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05FAB-18DD-4C71-B391-74641612F49E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AE07C8-1642-AA68-91B4-B34529075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0D9141-94FE-0A28-C3D6-E59384F7C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05D80-4DF0-40E8-8E67-41781278F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327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AB232-9D72-9249-27F7-163166663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737104-6829-EC92-623E-15608E40E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05FAB-18DD-4C71-B391-74641612F49E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9450D6-0541-78C3-A1F7-9FE950543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CC5C66-3BD3-F8B4-E892-F40C36A0A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05D80-4DF0-40E8-8E67-41781278F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03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4E5ED7-673A-D42A-57D7-D1DB0444C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05FAB-18DD-4C71-B391-74641612F49E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6460A5-9D31-D8DF-E172-FBB299086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313A36-B115-089D-3E12-BBDB263D8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05D80-4DF0-40E8-8E67-41781278F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61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F1C2D-6581-35C7-FAB5-660917021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38E36-073E-D3BD-E069-67BC643BE4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B10F44-D7CC-45C8-22CC-2B5590E282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A22012-1281-D31F-D769-8C4100808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05FAB-18DD-4C71-B391-74641612F49E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BD43F4-9B8C-5BD3-9629-A12AFB647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B87ACB-635A-71FB-404D-FF307F4E3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05D80-4DF0-40E8-8E67-41781278F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083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51777-0BE0-B6A4-4A70-C926C5918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F90201-A50F-CAA7-EAB8-17F168AA13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B6606E-6E73-2120-FF69-132BAD7163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0493FF-5973-ED2B-CD3F-B5D4E4F42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05FAB-18DD-4C71-B391-74641612F49E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42E55C-B37D-D674-22AA-C4ACBF8F8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D1053-CEAB-CD98-35F1-C10BF197F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05D80-4DF0-40E8-8E67-41781278F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511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939C8A-573B-E00C-751B-65A453D17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384186-97C9-3E3D-6AFA-8CE3E897CE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BE6F4D-F5B4-1672-3F17-6BC9728FB6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D05FAB-18DD-4C71-B391-74641612F49E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4B4795-D2EA-DAC7-0667-8ADF3502B7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F2CF17-E567-8F88-09D7-21F60800B1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A05D80-4DF0-40E8-8E67-41781278F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805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pencv.org/4.x/" TargetMode="External"/><Relationship Id="rId2" Type="http://schemas.openxmlformats.org/officeDocument/2006/relationships/hyperlink" Target="https://github.com/MicrocontrollersAndMore/OpenCV_3_License_Plate_Recognition_Pytho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C9463-5789-F1B3-9290-B62DA5EBBE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License Plate Recognition and Extraction (Using OpenCV4 and C++)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7A0DCD-D902-AF44-F5EA-D48ED91E46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r>
              <a:rPr lang="en-US" dirty="0"/>
              <a:t>Raag </a:t>
            </a:r>
            <a:r>
              <a:rPr lang="en-US" dirty="0" err="1"/>
              <a:t>Yatchu</a:t>
            </a:r>
            <a:r>
              <a:rPr lang="en-US" dirty="0"/>
              <a:t> Maharjan</a:t>
            </a:r>
            <a:br>
              <a:rPr lang="en-US" dirty="0"/>
            </a:br>
            <a:r>
              <a:rPr lang="en-US" dirty="0"/>
              <a:t>ACE078BCT051</a:t>
            </a:r>
          </a:p>
        </p:txBody>
      </p:sp>
    </p:spTree>
    <p:extLst>
      <p:ext uri="{BB962C8B-B14F-4D97-AF65-F5344CB8AC3E}">
        <p14:creationId xmlns:p14="http://schemas.microsoft.com/office/powerpoint/2010/main" val="2730540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DD3FB-040B-EE81-3D53-08E1E3793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and Functions With Images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C65B72-D29B-6EBA-1956-866A326BAA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7467" y="1563688"/>
            <a:ext cx="6878010" cy="4115374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F956E67-8EE0-887D-5EF4-31B9F145192A}"/>
              </a:ext>
            </a:extLst>
          </p:cNvPr>
          <p:cNvSpPr txBox="1"/>
          <p:nvPr/>
        </p:nvSpPr>
        <p:spPr>
          <a:xfrm>
            <a:off x="7840133" y="1563688"/>
            <a:ext cx="397086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“cv::Mat </a:t>
            </a:r>
            <a:r>
              <a:rPr lang="en-US" dirty="0" err="1"/>
              <a:t>ogImage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/>
              <a:t>Our original Test Image without any changes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image is sent to the “preprocess()” function </a:t>
            </a:r>
          </a:p>
          <a:p>
            <a:endParaRPr lang="en-US" dirty="0"/>
          </a:p>
          <a:p>
            <a:r>
              <a:rPr lang="en-US" dirty="0"/>
              <a:t>To process the image into </a:t>
            </a:r>
          </a:p>
          <a:p>
            <a:r>
              <a:rPr lang="en-US" dirty="0"/>
              <a:t>-&gt; A Grayscale image</a:t>
            </a:r>
            <a:br>
              <a:rPr lang="en-US" dirty="0"/>
            </a:br>
            <a:r>
              <a:rPr lang="en-US" dirty="0"/>
              <a:t>-&gt; A Threshold Image</a:t>
            </a:r>
          </a:p>
        </p:txBody>
      </p:sp>
    </p:spTree>
    <p:extLst>
      <p:ext uri="{BB962C8B-B14F-4D97-AF65-F5344CB8AC3E}">
        <p14:creationId xmlns:p14="http://schemas.microsoft.com/office/powerpoint/2010/main" val="2083844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7452B-4DAB-CE69-AA44-98EB742D9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rmAutofit fontScale="90000"/>
          </a:bodyPr>
          <a:lstStyle/>
          <a:p>
            <a:r>
              <a:rPr lang="en-US" dirty="0"/>
              <a:t>After Preprocessing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B9255AF-33FE-2DC9-9A9E-7D4D0ED2E5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0" y="1542579"/>
            <a:ext cx="5257800" cy="309870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C5D4F1B-D905-3DD2-AB34-9F8F0837BA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5214" y="1542579"/>
            <a:ext cx="5200692" cy="309870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EDA328B-9F65-B0EA-7196-2B5F2EB9C3CA}"/>
              </a:ext>
            </a:extLst>
          </p:cNvPr>
          <p:cNvSpPr txBox="1"/>
          <p:nvPr/>
        </p:nvSpPr>
        <p:spPr>
          <a:xfrm>
            <a:off x="762000" y="4809066"/>
            <a:ext cx="525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grayscale image “</a:t>
            </a:r>
            <a:r>
              <a:rPr lang="en-US" dirty="0" err="1"/>
              <a:t>imgGrayscale</a:t>
            </a:r>
            <a:r>
              <a:rPr lang="en-US" dirty="0"/>
              <a:t>”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ECF453-EC39-1F78-BE21-4042475A8BD2}"/>
              </a:ext>
            </a:extLst>
          </p:cNvPr>
          <p:cNvSpPr txBox="1"/>
          <p:nvPr/>
        </p:nvSpPr>
        <p:spPr>
          <a:xfrm>
            <a:off x="6633813" y="4809066"/>
            <a:ext cx="525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threshold image “</a:t>
            </a:r>
            <a:r>
              <a:rPr lang="en-US" dirty="0" err="1"/>
              <a:t>imgThresh</a:t>
            </a:r>
            <a:r>
              <a:rPr lang="en-US" dirty="0"/>
              <a:t>”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FE7874-8B8A-E9E2-C88A-0D997CD9380D}"/>
              </a:ext>
            </a:extLst>
          </p:cNvPr>
          <p:cNvSpPr txBox="1"/>
          <p:nvPr/>
        </p:nvSpPr>
        <p:spPr>
          <a:xfrm>
            <a:off x="838200" y="5361586"/>
            <a:ext cx="107677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threshold image is then processed by the “ </a:t>
            </a:r>
            <a:r>
              <a:rPr lang="en-US" dirty="0" err="1"/>
              <a:t>charHaruKhojne</a:t>
            </a:r>
            <a:r>
              <a:rPr lang="en-US" dirty="0"/>
              <a:t>()” function which analyses all the contour of the threshold image and counts up all the possible characters in the image.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258598D-DD34-01AD-3DA2-6748C88B85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0962" y="3182090"/>
            <a:ext cx="5310076" cy="49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72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908F2CE-3017-B8C3-91B2-9E255CB510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9649" y="304777"/>
            <a:ext cx="8032701" cy="481073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68D8B86-094A-FE8D-214E-7F6C8AF5A6C7}"/>
              </a:ext>
            </a:extLst>
          </p:cNvPr>
          <p:cNvSpPr txBox="1"/>
          <p:nvPr/>
        </p:nvSpPr>
        <p:spPr>
          <a:xfrm>
            <a:off x="1562099" y="5349439"/>
            <a:ext cx="9067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Then from a pre-trained cascade algorithm “classifications.xml” (The KNN Algorithm, references and acknowledgements to the person I took reference from at the end of the slide) “std::vector </a:t>
            </a:r>
            <a:r>
              <a:rPr lang="en-US" dirty="0" err="1"/>
              <a:t>charsKoVectorKoVector</a:t>
            </a:r>
            <a:r>
              <a:rPr lang="en-US" dirty="0"/>
              <a:t>” stores only the Machine Learned Contours. </a:t>
            </a:r>
          </a:p>
        </p:txBody>
      </p:sp>
    </p:spTree>
    <p:extLst>
      <p:ext uri="{BB962C8B-B14F-4D97-AF65-F5344CB8AC3E}">
        <p14:creationId xmlns:p14="http://schemas.microsoft.com/office/powerpoint/2010/main" val="2114558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9D0B218-3050-02DE-17BF-B7A8CC2502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2397" y="1628439"/>
            <a:ext cx="8087205" cy="479407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6BE3DC5-A76E-1257-3097-83F2D9ACA6DF}"/>
              </a:ext>
            </a:extLst>
          </p:cNvPr>
          <p:cNvSpPr txBox="1"/>
          <p:nvPr/>
        </p:nvSpPr>
        <p:spPr>
          <a:xfrm>
            <a:off x="1600200" y="355600"/>
            <a:ext cx="87291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vector data is then fed through the function -&gt;</a:t>
            </a:r>
          </a:p>
          <a:p>
            <a:r>
              <a:rPr lang="en-US" dirty="0"/>
              <a:t>“std:: vector </a:t>
            </a:r>
            <a:r>
              <a:rPr lang="en-US" dirty="0" err="1"/>
              <a:t>charsKoVectorKoVector</a:t>
            </a:r>
            <a:r>
              <a:rPr lang="en-US" dirty="0"/>
              <a:t>= </a:t>
            </a:r>
            <a:r>
              <a:rPr lang="en-US" dirty="0" err="1"/>
              <a:t>charsKoVectorKoVectorKhojne</a:t>
            </a:r>
            <a:r>
              <a:rPr lang="en-US" dirty="0"/>
              <a:t>()”</a:t>
            </a:r>
          </a:p>
          <a:p>
            <a:r>
              <a:rPr lang="en-US" dirty="0"/>
              <a:t>Which returns the value of all the vector contours found in the image.</a:t>
            </a:r>
          </a:p>
        </p:txBody>
      </p:sp>
    </p:spTree>
    <p:extLst>
      <p:ext uri="{BB962C8B-B14F-4D97-AF65-F5344CB8AC3E}">
        <p14:creationId xmlns:p14="http://schemas.microsoft.com/office/powerpoint/2010/main" val="3041173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6F82D77-704E-D374-417F-5725557FAC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7289" y="1210733"/>
            <a:ext cx="8737422" cy="517728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882A1C7-9AEE-24E9-7E61-727276A7FEC6}"/>
              </a:ext>
            </a:extLst>
          </p:cNvPr>
          <p:cNvSpPr txBox="1"/>
          <p:nvPr/>
        </p:nvSpPr>
        <p:spPr>
          <a:xfrm>
            <a:off x="1100667" y="347133"/>
            <a:ext cx="1000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function “</a:t>
            </a:r>
            <a:r>
              <a:rPr lang="en-US" dirty="0" err="1"/>
              <a:t>extractPlates</a:t>
            </a:r>
            <a:r>
              <a:rPr lang="en-US" dirty="0"/>
              <a:t>()” then takes the “</a:t>
            </a:r>
            <a:r>
              <a:rPr lang="en-US" dirty="0" err="1"/>
              <a:t>plateHaruKoVector</a:t>
            </a:r>
            <a:r>
              <a:rPr lang="en-US" dirty="0"/>
              <a:t>” and then analyses them using a pretrained cascade classifier (Similar to the KNN algorithm) “images.xml” and checks for every possible plate in the image contour for extraction. </a:t>
            </a:r>
          </a:p>
        </p:txBody>
      </p:sp>
    </p:spTree>
    <p:extLst>
      <p:ext uri="{BB962C8B-B14F-4D97-AF65-F5344CB8AC3E}">
        <p14:creationId xmlns:p14="http://schemas.microsoft.com/office/powerpoint/2010/main" val="3344175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E35A5A1-702C-3AC3-9586-64CB57A217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3134" y="1425154"/>
            <a:ext cx="8073365" cy="471317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B04013A-FDF6-4CE6-AC89-B45BB48D1930}"/>
              </a:ext>
            </a:extLst>
          </p:cNvPr>
          <p:cNvSpPr txBox="1"/>
          <p:nvPr/>
        </p:nvSpPr>
        <p:spPr>
          <a:xfrm>
            <a:off x="453134" y="262467"/>
            <a:ext cx="8073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the </a:t>
            </a:r>
            <a:r>
              <a:rPr lang="en-US" dirty="0" err="1"/>
              <a:t>countours</a:t>
            </a:r>
            <a:r>
              <a:rPr lang="en-US" dirty="0"/>
              <a:t> are then again preprocessed and all the above steps are recursively active until all the possible plates in the image is extracted.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792413D-E6AF-9A9F-8C86-21AB13BE81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2595" y="1322440"/>
            <a:ext cx="6878010" cy="78115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2C78620-03BA-08FC-5309-16D2A82D816E}"/>
              </a:ext>
            </a:extLst>
          </p:cNvPr>
          <p:cNvSpPr txBox="1"/>
          <p:nvPr/>
        </p:nvSpPr>
        <p:spPr>
          <a:xfrm>
            <a:off x="8636000" y="2658533"/>
            <a:ext cx="310286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Every recognized plate is taken into a list and then sorted from most number of characters recognized to least.</a:t>
            </a:r>
          </a:p>
          <a:p>
            <a:endParaRPr lang="en-US" dirty="0"/>
          </a:p>
          <a:p>
            <a:r>
              <a:rPr lang="en-US" dirty="0"/>
              <a:t>And assuming that the plate is the one with most number of recognized characters, the top most string is stored in “</a:t>
            </a:r>
            <a:r>
              <a:rPr lang="en-US" dirty="0" err="1"/>
              <a:t>plateChars</a:t>
            </a:r>
            <a:r>
              <a:rPr lang="en-US" dirty="0"/>
              <a:t>” , string type data in the class “</a:t>
            </a:r>
            <a:r>
              <a:rPr lang="en-US" dirty="0" err="1"/>
              <a:t>plateHaru</a:t>
            </a:r>
            <a:r>
              <a:rPr lang="en-US" dirty="0"/>
              <a:t>{};”</a:t>
            </a:r>
          </a:p>
        </p:txBody>
      </p:sp>
    </p:spTree>
    <p:extLst>
      <p:ext uri="{BB962C8B-B14F-4D97-AF65-F5344CB8AC3E}">
        <p14:creationId xmlns:p14="http://schemas.microsoft.com/office/powerpoint/2010/main" val="4245690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CE48D-B2CE-1C13-9D78-7014FA853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Output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847C2FD-E473-8744-BB05-FF48CAD57F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15628"/>
            <a:ext cx="7251536" cy="254721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A5B2FEE-ECF0-2112-023F-34E92F5D1ACA}"/>
              </a:ext>
            </a:extLst>
          </p:cNvPr>
          <p:cNvSpPr txBox="1"/>
          <p:nvPr/>
        </p:nvSpPr>
        <p:spPr>
          <a:xfrm>
            <a:off x="8182869" y="1515628"/>
            <a:ext cx="38567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Finally after extraction and sorting, the string is accessed from the class and displayed.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02640FE-DAB5-CCA1-F355-906291D810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123673"/>
            <a:ext cx="3200400" cy="2626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151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D79AE-9B6E-9349-1095-FD9247318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Citations and Bibliography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49C20-94F2-2800-6205-E7EDB115C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Chris </a:t>
            </a:r>
            <a:r>
              <a:rPr lang="en-US" dirty="0" err="1"/>
              <a:t>Damhs</a:t>
            </a:r>
            <a:r>
              <a:rPr lang="en-US" dirty="0"/>
              <a:t> : Character Recognition Using OpenCV3(Python) and his KNN Algorithm and the cascade classifiers for KNN OpenCV4 .  </a:t>
            </a:r>
            <a:r>
              <a:rPr lang="en-US" dirty="0">
                <a:hlinkClick r:id="rId2"/>
              </a:rPr>
              <a:t>https://github.com/MicrocontrollersAndMore/OpenCV_3_License_Plate_Recognition_Python</a:t>
            </a:r>
            <a:endParaRPr lang="en-US" dirty="0"/>
          </a:p>
          <a:p>
            <a:endParaRPr lang="en-US" dirty="0"/>
          </a:p>
          <a:p>
            <a:r>
              <a:rPr lang="en-US" dirty="0"/>
              <a:t>OpenCV4 Documentations: </a:t>
            </a:r>
            <a:r>
              <a:rPr lang="en-US" dirty="0">
                <a:hlinkClick r:id="rId3"/>
              </a:rPr>
              <a:t>https://docs.opencv.org/4.x/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For Image Processing and syntaxes C++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THANK YOU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772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394</Words>
  <Application>Microsoft Office PowerPoint</Application>
  <PresentationFormat>Widescreen</PresentationFormat>
  <Paragraphs>39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License Plate Recognition and Extraction (Using OpenCV4 and C++)</vt:lpstr>
      <vt:lpstr>Steps and Functions With Images</vt:lpstr>
      <vt:lpstr>After Preprocessing </vt:lpstr>
      <vt:lpstr>PowerPoint Presentation</vt:lpstr>
      <vt:lpstr>PowerPoint Presentation</vt:lpstr>
      <vt:lpstr>PowerPoint Presentation</vt:lpstr>
      <vt:lpstr>PowerPoint Presentation</vt:lpstr>
      <vt:lpstr>The Output </vt:lpstr>
      <vt:lpstr>Citations and Bibliography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License Plate Recognition and Extraction (Using Open Cv)</dc:title>
  <dc:creator>Raag Maharjan</dc:creator>
  <cp:lastModifiedBy>Raag Maharjan</cp:lastModifiedBy>
  <cp:revision>6</cp:revision>
  <dcterms:created xsi:type="dcterms:W3CDTF">2023-08-14T13:20:40Z</dcterms:created>
  <dcterms:modified xsi:type="dcterms:W3CDTF">2023-08-14T14:18:11Z</dcterms:modified>
</cp:coreProperties>
</file>