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</p:sldIdLst>
  <p:sldSz cx="7199313" cy="7199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E1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ED6F-8EEE-40A8-AD13-4AD5BE4268EB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8DB2-8C35-4AFC-9C4C-EE5312BB1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79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ED6F-8EEE-40A8-AD13-4AD5BE4268EB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8DB2-8C35-4AFC-9C4C-EE5312BB1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9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ED6F-8EEE-40A8-AD13-4AD5BE4268EB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8DB2-8C35-4AFC-9C4C-EE5312BB1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67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ED6F-8EEE-40A8-AD13-4AD5BE4268EB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8DB2-8C35-4AFC-9C4C-EE5312BB1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6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ED6F-8EEE-40A8-AD13-4AD5BE4268EB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8DB2-8C35-4AFC-9C4C-EE5312BB1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64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ED6F-8EEE-40A8-AD13-4AD5BE4268EB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8DB2-8C35-4AFC-9C4C-EE5312BB1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43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ED6F-8EEE-40A8-AD13-4AD5BE4268EB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8DB2-8C35-4AFC-9C4C-EE5312BB1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6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ED6F-8EEE-40A8-AD13-4AD5BE4268EB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8DB2-8C35-4AFC-9C4C-EE5312BB1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41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ED6F-8EEE-40A8-AD13-4AD5BE4268EB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8DB2-8C35-4AFC-9C4C-EE5312BB1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76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ED6F-8EEE-40A8-AD13-4AD5BE4268EB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8DB2-8C35-4AFC-9C4C-EE5312BB1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70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ED6F-8EEE-40A8-AD13-4AD5BE4268EB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8DB2-8C35-4AFC-9C4C-EE5312BB1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6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7ED6F-8EEE-40A8-AD13-4AD5BE4268EB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A8DB2-8C35-4AFC-9C4C-EE5312BB1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977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390" y="197963"/>
            <a:ext cx="6777872" cy="67967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8" y="518346"/>
            <a:ext cx="6119416" cy="2506427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Cyborg</a:t>
            </a:r>
            <a:endParaRPr lang="en-IN" sz="66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181" y="2930503"/>
            <a:ext cx="5399485" cy="444293"/>
          </a:xfrm>
        </p:spPr>
        <p:txBody>
          <a:bodyPr>
            <a:noAutofit/>
          </a:bodyPr>
          <a:lstStyle/>
          <a:p>
            <a:r>
              <a:rPr lang="en-US" sz="2800" i="1" dirty="0" smtClean="0"/>
              <a:t>A pick and place robot</a:t>
            </a:r>
            <a:endParaRPr lang="en-IN" sz="2800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94181" y="4567846"/>
            <a:ext cx="5399485" cy="1738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71990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9954" indent="0" algn="ctr" defTabSz="719907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None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907" indent="0" algn="ctr" defTabSz="719907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None/>
              <a:defRPr sz="1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9861" indent="0" algn="ctr" defTabSz="719907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None/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9814" indent="0" algn="ctr" defTabSz="719907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None/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9768" indent="0" algn="ctr" defTabSz="719907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None/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9721" indent="0" algn="ctr" defTabSz="719907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None/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9675" indent="0" algn="ctr" defTabSz="719907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None/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79628" indent="0" algn="ctr" defTabSz="719907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None/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Made by</a:t>
            </a:r>
          </a:p>
          <a:p>
            <a:r>
              <a:rPr lang="en-US" sz="3200" dirty="0" smtClean="0"/>
              <a:t>Raag Ranjan</a:t>
            </a:r>
          </a:p>
          <a:p>
            <a:r>
              <a:rPr lang="en-US" dirty="0" smtClean="0"/>
              <a:t>Bachelor in Technology</a:t>
            </a:r>
          </a:p>
          <a:p>
            <a:r>
              <a:rPr lang="en-US" dirty="0" smtClean="0"/>
              <a:t>Department of Electronics and Communication</a:t>
            </a:r>
          </a:p>
          <a:p>
            <a:r>
              <a:rPr lang="en-US" i="1" dirty="0" smtClean="0"/>
              <a:t>National Institute of Technology Patna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0097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Cyborg is a remote controlled vehicle capable of lifting and moving small objects with its arm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robot participated in Machine Mayhem organized by Robotics Club NIT Patna.</a:t>
            </a:r>
          </a:p>
          <a:p>
            <a:endParaRPr lang="en-US" dirty="0"/>
          </a:p>
          <a:p>
            <a:r>
              <a:rPr lang="en-US" dirty="0" smtClean="0"/>
              <a:t>It got appreciation for its unique design and technology.</a:t>
            </a:r>
          </a:p>
          <a:p>
            <a:endParaRPr lang="en-US" dirty="0"/>
          </a:p>
          <a:p>
            <a:r>
              <a:rPr lang="en-US" dirty="0" smtClean="0"/>
              <a:t>The robot works on </a:t>
            </a:r>
            <a:r>
              <a:rPr lang="en-US" dirty="0" err="1" smtClean="0"/>
              <a:t>Arduino</a:t>
            </a:r>
            <a:r>
              <a:rPr lang="en-US" dirty="0" smtClean="0"/>
              <a:t> technology.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07390" y="197963"/>
            <a:ext cx="6777872" cy="67967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6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works on </a:t>
            </a:r>
            <a:r>
              <a:rPr lang="en-US" dirty="0" err="1"/>
              <a:t>Arduino</a:t>
            </a:r>
            <a:r>
              <a:rPr lang="en-US" dirty="0"/>
              <a:t>. </a:t>
            </a:r>
            <a:r>
              <a:rPr lang="en-US" dirty="0" err="1"/>
              <a:t>Arduino</a:t>
            </a:r>
            <a:r>
              <a:rPr lang="en-US" dirty="0"/>
              <a:t> is an open-source electronics platform based on easy-to-use hardware and </a:t>
            </a:r>
            <a:r>
              <a:rPr lang="en-US" dirty="0" smtClean="0"/>
              <a:t>software.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/>
              <a:t>boards are able to read inputs and give outputs that pre-decided by the programmer/user. It can be programmed by uploading a code to </a:t>
            </a:r>
            <a:r>
              <a:rPr lang="en-US" dirty="0" err="1"/>
              <a:t>Arduino</a:t>
            </a:r>
            <a:r>
              <a:rPr lang="en-US" dirty="0"/>
              <a:t> board using </a:t>
            </a:r>
            <a:r>
              <a:rPr lang="en-US" dirty="0" err="1"/>
              <a:t>Arduino</a:t>
            </a:r>
            <a:r>
              <a:rPr lang="en-US" dirty="0"/>
              <a:t> IDE.</a:t>
            </a:r>
          </a:p>
          <a:p>
            <a:r>
              <a:rPr lang="en-US" dirty="0"/>
              <a:t>Cyborg has 4 wheels and an arm. It can </a:t>
            </a:r>
            <a:r>
              <a:rPr lang="en-US" dirty="0" smtClean="0"/>
              <a:t>maneuver </a:t>
            </a:r>
            <a:r>
              <a:rPr lang="en-US" dirty="0"/>
              <a:t>in forward, backward, right and left </a:t>
            </a:r>
            <a:r>
              <a:rPr lang="en-US" dirty="0" smtClean="0"/>
              <a:t>directions.</a:t>
            </a:r>
          </a:p>
          <a:p>
            <a:r>
              <a:rPr lang="en-US" dirty="0" smtClean="0"/>
              <a:t>It </a:t>
            </a:r>
            <a:r>
              <a:rPr lang="en-US" dirty="0"/>
              <a:t>also has an arm that can pick and place small objects.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390" y="197963"/>
            <a:ext cx="6777872" cy="67967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6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254525" cy="7199313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944789" y="-1"/>
            <a:ext cx="254525" cy="7199313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7199314" cy="41477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785730"/>
            <a:ext cx="7199314" cy="41477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037169" y="6415081"/>
            <a:ext cx="2032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Cyborg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170"/>
            <a:ext cx="7199313" cy="61230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75" y="6103513"/>
            <a:ext cx="7130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Connection between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Board and Motors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8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" y="0"/>
            <a:ext cx="7196614" cy="71993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15878" y="6415081"/>
            <a:ext cx="245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Arduino</a:t>
            </a:r>
            <a:r>
              <a:rPr lang="en-US" sz="2800" dirty="0" smtClean="0">
                <a:solidFill>
                  <a:schemeClr val="bg1"/>
                </a:solidFill>
              </a:rPr>
              <a:t> Board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6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Acknowledgement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Cyborg robot was made by Team Cyborg which participated in Machine Mayhem organized by Robotics Club NIT Patna.</a:t>
            </a:r>
          </a:p>
          <a:p>
            <a:endParaRPr lang="en-US" dirty="0"/>
          </a:p>
          <a:p>
            <a:r>
              <a:rPr lang="en-US" dirty="0" smtClean="0"/>
              <a:t>Team members – Raag Ranjan, Samar Raj, </a:t>
            </a:r>
            <a:r>
              <a:rPr lang="en-US" dirty="0" err="1" smtClean="0"/>
              <a:t>Ayush</a:t>
            </a:r>
            <a:r>
              <a:rPr lang="en-US" dirty="0" smtClean="0"/>
              <a:t> Kumar. All contributed in the making of this robot.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7390" y="197963"/>
            <a:ext cx="6777872" cy="67967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6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205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Adobe Heiti Std R</vt:lpstr>
      <vt:lpstr>Arial</vt:lpstr>
      <vt:lpstr>Calibri</vt:lpstr>
      <vt:lpstr>Calibri Light</vt:lpstr>
      <vt:lpstr>Office Theme</vt:lpstr>
      <vt:lpstr>Cyborg</vt:lpstr>
      <vt:lpstr>About</vt:lpstr>
      <vt:lpstr>Working</vt:lpstr>
      <vt:lpstr>PowerPoint Presentation</vt:lpstr>
      <vt:lpstr>PowerPoint Presentation</vt:lpstr>
      <vt:lpstr>PowerPoint Presentation</vt:lpstr>
      <vt:lpstr>Acknowledgement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2023-06-08T08:15:23Z</dcterms:created>
  <dcterms:modified xsi:type="dcterms:W3CDTF">2023-06-08T08:37:44Z</dcterms:modified>
</cp:coreProperties>
</file>