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8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1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5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8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5F3-6B30-4E45-A174-A479A8119383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E6A94-34CD-4A19-AF96-B27AEEEF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hWrRPTlU3i4jESJizRNJl2/Virtual-Wardrobe?type=design&amp;node-id=90-4&amp;scaling=scale-down&amp;page-id=0:1&amp;starting-point-node-id=90:2192" TargetMode="External"/><Relationship Id="rId2" Type="http://schemas.openxmlformats.org/officeDocument/2006/relationships/hyperlink" Target="https://www.figma.com/file/hWrRPTlU3i4jESJizRNJl2/Virtual-Wardrobe?type=design&amp;node-id=0:1&amp;t=x0cXMtruGuabWdZj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3082" y="161363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274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E7038B"/>
                </a:solidFill>
              </a:rPr>
              <a:t>Virtual Wardrobe</a:t>
            </a:r>
            <a:endParaRPr lang="en-IN" sz="7200" b="1" dirty="0">
              <a:solidFill>
                <a:srgbClr val="E7038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0005"/>
            <a:ext cx="9144000" cy="44347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Fashion Store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886480"/>
            <a:ext cx="9144000" cy="233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Contributed by</a:t>
            </a:r>
          </a:p>
          <a:p>
            <a:r>
              <a:rPr lang="en-US" sz="3600" dirty="0" smtClean="0"/>
              <a:t>Raag Ranjan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Bachelor in Technology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Electronics and Communication Engineering</a:t>
            </a:r>
          </a:p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National Institute of Technology Patna</a:t>
            </a:r>
            <a:endParaRPr lang="en-US" sz="36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2" t="15528" r="20322" b="9844"/>
          <a:stretch/>
        </p:blipFill>
        <p:spPr>
          <a:xfrm>
            <a:off x="4984376" y="414158"/>
            <a:ext cx="2142564" cy="14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220476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 Wardrobe is an online store for clothing and accessories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Customers can browse the website and </a:t>
            </a:r>
            <a:r>
              <a:rPr lang="en-US" sz="2400" dirty="0" smtClean="0"/>
              <a:t>choose </a:t>
            </a:r>
            <a:r>
              <a:rPr lang="en-US" sz="2400" dirty="0"/>
              <a:t>the product they </a:t>
            </a:r>
            <a:r>
              <a:rPr lang="en-US" sz="2400" dirty="0" smtClean="0"/>
              <a:t>want.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can also view the product in AR (Augmented Reality). It means that they can view the product in their surroundings with the help of their </a:t>
            </a:r>
            <a:r>
              <a:rPr lang="en-US" sz="2400" dirty="0" smtClean="0"/>
              <a:t>camera.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AR technology, customers can try the products like clothes and accessories on </a:t>
            </a:r>
            <a:r>
              <a:rPr lang="en-US" sz="2400" dirty="0" smtClean="0"/>
              <a:t>themselves.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this app, the customers can shop in various categories like men's wear, women's wear, kid's wear, watches, </a:t>
            </a:r>
            <a:r>
              <a:rPr lang="en-US" sz="2400" dirty="0" smtClean="0"/>
              <a:t>jewelry </a:t>
            </a:r>
            <a:r>
              <a:rPr lang="en-US" sz="2400" dirty="0"/>
              <a:t>and many more.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About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220476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UI/UX of this app was designed on </a:t>
            </a:r>
            <a:r>
              <a:rPr lang="en-US" sz="2400" dirty="0" err="1"/>
              <a:t>Figma</a:t>
            </a:r>
            <a:r>
              <a:rPr lang="en-US" sz="2400" dirty="0"/>
              <a:t> on a mobile phone wireframe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was designed such that customers find it easy to navigate</a:t>
            </a:r>
            <a:r>
              <a:rPr lang="en-US" sz="2400" dirty="0"/>
              <a:t> </a:t>
            </a:r>
            <a:r>
              <a:rPr lang="en-US" sz="2400" dirty="0" smtClean="0"/>
              <a:t>and shop for products.</a:t>
            </a:r>
          </a:p>
          <a:p>
            <a:r>
              <a:rPr lang="en-US" sz="2400" dirty="0" smtClean="0"/>
              <a:t>The AR (Augmented Reality) technology is simulated in the design too.</a:t>
            </a:r>
          </a:p>
          <a:p>
            <a:r>
              <a:rPr lang="en-US" sz="2400" dirty="0" smtClean="0"/>
              <a:t>It gives us fair idea of what will the real Application will look and work like.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Design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220476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Customers can view the product in AR mode.</a:t>
            </a:r>
          </a:p>
          <a:p>
            <a:r>
              <a:rPr lang="en-US" sz="2400" dirty="0" smtClean="0"/>
              <a:t>It allows them to look at the product and take a feel of what it will look like in their surroundings.</a:t>
            </a:r>
          </a:p>
          <a:p>
            <a:r>
              <a:rPr lang="en-US" sz="2400" dirty="0" smtClean="0"/>
              <a:t>It allows the customers to try the products like clothes and accessories at the comfort of their homes.</a:t>
            </a:r>
          </a:p>
          <a:p>
            <a:r>
              <a:rPr lang="en-US" sz="2400" dirty="0" smtClean="0"/>
              <a:t>To use the AR mode, the app asks for customer’s permission to access his/her camera. 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Augmented Reality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17598" r="15697" b="7075"/>
          <a:stretch/>
        </p:blipFill>
        <p:spPr>
          <a:xfrm>
            <a:off x="1246102" y="902929"/>
            <a:ext cx="9430871" cy="5824728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09372" y="-134475"/>
            <a:ext cx="5163663" cy="1325563"/>
          </a:xfrm>
        </p:spPr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Wireframe of the App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220476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Click on below link to view the wireframe-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www.figma.com/file/hWrRPTlU3i4jESJizRNJl2/Virtual-Wardrobe?type=design&amp;node-id=0%3A1&amp;t=x0cXMtruGuabWdZj-1</a:t>
            </a:r>
            <a:endParaRPr lang="en-US" sz="2400" dirty="0"/>
          </a:p>
          <a:p>
            <a:r>
              <a:rPr lang="en-US" sz="2400" dirty="0" smtClean="0"/>
              <a:t>Click on below link to try the prototype of the design-</a:t>
            </a:r>
          </a:p>
          <a:p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https://www.figma.com/proto/hWrRPTlU3i4jESJizRNJl2/Virtual-Wardrobe?type=design&amp;node-id=90-4&amp;scaling=scale-down&amp;page-id=0%3A1&amp;starting-point-node-id=90%3A2192</a:t>
            </a:r>
            <a:endParaRPr lang="en-IN" sz="2400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Links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082" y="220476"/>
            <a:ext cx="11725835" cy="6418729"/>
          </a:xfrm>
          <a:prstGeom prst="rect">
            <a:avLst/>
          </a:prstGeom>
          <a:solidFill>
            <a:schemeClr val="bg1"/>
          </a:solidFill>
          <a:ln w="127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UI/UX design of Virtual Wardrobe was made </a:t>
            </a:r>
            <a:r>
              <a:rPr lang="en-US" sz="2400" smtClean="0"/>
              <a:t>by </a:t>
            </a:r>
            <a:r>
              <a:rPr lang="en-US" sz="2400"/>
              <a:t>team </a:t>
            </a:r>
            <a:r>
              <a:rPr lang="en-US" sz="2400" smtClean="0"/>
              <a:t>The </a:t>
            </a:r>
            <a:r>
              <a:rPr lang="en-US" sz="2400" dirty="0" err="1" smtClean="0"/>
              <a:t>Kaalki</a:t>
            </a:r>
            <a:r>
              <a:rPr lang="en-US" sz="2400" dirty="0" smtClean="0"/>
              <a:t> Warriors </a:t>
            </a:r>
            <a:r>
              <a:rPr lang="en-US" sz="2400" dirty="0" smtClean="0"/>
              <a:t>which </a:t>
            </a:r>
            <a:r>
              <a:rPr lang="en-US" sz="2400" dirty="0" smtClean="0"/>
              <a:t>participated in the UI/UX </a:t>
            </a:r>
            <a:r>
              <a:rPr lang="en-US" sz="2400" dirty="0" err="1" smtClean="0"/>
              <a:t>Hackathon</a:t>
            </a:r>
            <a:r>
              <a:rPr lang="en-US" sz="2400" dirty="0" smtClean="0"/>
              <a:t> conducted by </a:t>
            </a:r>
            <a:r>
              <a:rPr lang="en-US" sz="2400" dirty="0" err="1" smtClean="0"/>
              <a:t>Hackslash</a:t>
            </a:r>
            <a:r>
              <a:rPr lang="en-US" sz="2400" dirty="0" smtClean="0"/>
              <a:t> NIT Patna.</a:t>
            </a:r>
          </a:p>
          <a:p>
            <a:r>
              <a:rPr lang="en-US" sz="2400" dirty="0" smtClean="0"/>
              <a:t>Raag Ranjan was a part of the team and contributed in the concept, ideation and designing of the UI/UX of Virtual Wardrobe 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7038B"/>
                </a:solidFill>
              </a:rPr>
              <a:t>Acknowledgement</a:t>
            </a:r>
            <a:endParaRPr lang="en-IN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331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Wardrobe</vt:lpstr>
      <vt:lpstr>About</vt:lpstr>
      <vt:lpstr>Design</vt:lpstr>
      <vt:lpstr>Augmented Reality</vt:lpstr>
      <vt:lpstr>Wireframe of the App</vt:lpstr>
      <vt:lpstr>Links</vt:lpstr>
      <vt:lpstr>Acknowledgement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Wardrobe</dc:title>
  <dc:creator>Microsoft account</dc:creator>
  <cp:lastModifiedBy>Microsoft account</cp:lastModifiedBy>
  <cp:revision>5</cp:revision>
  <dcterms:created xsi:type="dcterms:W3CDTF">2023-05-31T05:30:45Z</dcterms:created>
  <dcterms:modified xsi:type="dcterms:W3CDTF">2023-05-31T06:08:06Z</dcterms:modified>
</cp:coreProperties>
</file>