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1"/>
  </p:notesMasterIdLst>
  <p:sldIdLst>
    <p:sldId id="256" r:id="rId2"/>
    <p:sldId id="257" r:id="rId3"/>
    <p:sldId id="258" r:id="rId4"/>
    <p:sldId id="259" r:id="rId5"/>
    <p:sldId id="260" r:id="rId6"/>
    <p:sldId id="261" r:id="rId7"/>
    <p:sldId id="262" r:id="rId8"/>
    <p:sldId id="264" r:id="rId9"/>
    <p:sldId id="265" r:id="rId10"/>
  </p:sldIdLst>
  <p:sldSz cx="9144000" cy="5143500" type="screen16x9"/>
  <p:notesSz cx="6858000" cy="9144000"/>
  <p:embeddedFontLst>
    <p:embeddedFont>
      <p:font typeface="Alata" panose="020B0604020202020204" charset="0"/>
      <p:regular r:id="rId12"/>
    </p:embeddedFont>
    <p:embeddedFont>
      <p:font typeface="Baskervville" panose="020B0604020202020204" charset="0"/>
      <p:regular r:id="rId13"/>
      <p: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2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9d47db1d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9d47db1d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c46a012726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2c46a01272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2c46a0127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2c46a0127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3376c3136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c46a012726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c46a012726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25d80b419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125d80b41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125d80b419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2bc6adde54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2bc6adde54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10" name="Google Shape;10;p2"/>
          <p:cNvSpPr txBox="1">
            <a:spLocks noGrp="1"/>
          </p:cNvSpPr>
          <p:nvPr>
            <p:ph type="ctrTitle"/>
          </p:nvPr>
        </p:nvSpPr>
        <p:spPr>
          <a:xfrm>
            <a:off x="715166" y="808475"/>
            <a:ext cx="4963500" cy="19098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51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3163550"/>
            <a:ext cx="49635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04"/>
        <p:cNvGrpSpPr/>
        <p:nvPr/>
      </p:nvGrpSpPr>
      <p:grpSpPr>
        <a:xfrm>
          <a:off x="0" y="0"/>
          <a:ext cx="0" cy="0"/>
          <a:chOff x="0" y="0"/>
          <a:chExt cx="0" cy="0"/>
        </a:xfrm>
      </p:grpSpPr>
      <p:sp>
        <p:nvSpPr>
          <p:cNvPr id="205" name="Google Shape;205;p11"/>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206" name="Google Shape;206;p11"/>
          <p:cNvSpPr txBox="1">
            <a:spLocks noGrp="1"/>
          </p:cNvSpPr>
          <p:nvPr>
            <p:ph type="title" hasCustomPrompt="1"/>
          </p:nvPr>
        </p:nvSpPr>
        <p:spPr>
          <a:xfrm>
            <a:off x="3895300" y="1836513"/>
            <a:ext cx="4533600" cy="1022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7" name="Google Shape;207;p11"/>
          <p:cNvSpPr txBox="1">
            <a:spLocks noGrp="1"/>
          </p:cNvSpPr>
          <p:nvPr>
            <p:ph type="subTitle" idx="1"/>
          </p:nvPr>
        </p:nvSpPr>
        <p:spPr>
          <a:xfrm>
            <a:off x="3895300" y="2858787"/>
            <a:ext cx="45336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9"/>
        <p:cNvGrpSpPr/>
        <p:nvPr/>
      </p:nvGrpSpPr>
      <p:grpSpPr>
        <a:xfrm>
          <a:off x="0" y="0"/>
          <a:ext cx="0" cy="0"/>
          <a:chOff x="0" y="0"/>
          <a:chExt cx="0" cy="0"/>
        </a:xfrm>
      </p:grpSpPr>
      <p:sp>
        <p:nvSpPr>
          <p:cNvPr id="210" name="Google Shape;210;p13"/>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211" name="Google Shape;21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2" name="Google Shape;212;p13"/>
          <p:cNvSpPr txBox="1">
            <a:spLocks noGrp="1"/>
          </p:cNvSpPr>
          <p:nvPr>
            <p:ph type="title" idx="2" hasCustomPrompt="1"/>
          </p:nvPr>
        </p:nvSpPr>
        <p:spPr>
          <a:xfrm>
            <a:off x="1505375" y="15414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3" name="Google Shape;213;p13"/>
          <p:cNvSpPr txBox="1">
            <a:spLocks noGrp="1"/>
          </p:cNvSpPr>
          <p:nvPr>
            <p:ph type="title" idx="3" hasCustomPrompt="1"/>
          </p:nvPr>
        </p:nvSpPr>
        <p:spPr>
          <a:xfrm>
            <a:off x="1505375" y="31383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4" name="Google Shape;214;p13"/>
          <p:cNvSpPr txBox="1">
            <a:spLocks noGrp="1"/>
          </p:cNvSpPr>
          <p:nvPr>
            <p:ph type="title" idx="4" hasCustomPrompt="1"/>
          </p:nvPr>
        </p:nvSpPr>
        <p:spPr>
          <a:xfrm>
            <a:off x="4204650" y="15414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5" name="Google Shape;215;p13"/>
          <p:cNvSpPr txBox="1">
            <a:spLocks noGrp="1"/>
          </p:cNvSpPr>
          <p:nvPr>
            <p:ph type="title" idx="5" hasCustomPrompt="1"/>
          </p:nvPr>
        </p:nvSpPr>
        <p:spPr>
          <a:xfrm>
            <a:off x="4204650" y="31383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6" name="Google Shape;216;p13"/>
          <p:cNvSpPr txBox="1">
            <a:spLocks noGrp="1"/>
          </p:cNvSpPr>
          <p:nvPr>
            <p:ph type="title" idx="6" hasCustomPrompt="1"/>
          </p:nvPr>
        </p:nvSpPr>
        <p:spPr>
          <a:xfrm>
            <a:off x="6903925" y="15414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7" name="Google Shape;217;p13"/>
          <p:cNvSpPr txBox="1">
            <a:spLocks noGrp="1"/>
          </p:cNvSpPr>
          <p:nvPr>
            <p:ph type="title" idx="7" hasCustomPrompt="1"/>
          </p:nvPr>
        </p:nvSpPr>
        <p:spPr>
          <a:xfrm>
            <a:off x="6903925" y="31383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18" name="Google Shape;218;p13"/>
          <p:cNvSpPr txBox="1">
            <a:spLocks noGrp="1"/>
          </p:cNvSpPr>
          <p:nvPr>
            <p:ph type="subTitle" idx="1"/>
          </p:nvPr>
        </p:nvSpPr>
        <p:spPr>
          <a:xfrm>
            <a:off x="719975" y="1988950"/>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Baskervville"/>
                <a:ea typeface="Baskervville"/>
                <a:cs typeface="Baskervville"/>
                <a:sym typeface="Baskervvill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19" name="Google Shape;219;p13"/>
          <p:cNvSpPr txBox="1">
            <a:spLocks noGrp="1"/>
          </p:cNvSpPr>
          <p:nvPr>
            <p:ph type="subTitle" idx="8"/>
          </p:nvPr>
        </p:nvSpPr>
        <p:spPr>
          <a:xfrm>
            <a:off x="3419250" y="1988950"/>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Baskervville"/>
                <a:ea typeface="Baskervville"/>
                <a:cs typeface="Baskervville"/>
                <a:sym typeface="Baskervvill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0" name="Google Shape;220;p13"/>
          <p:cNvSpPr txBox="1">
            <a:spLocks noGrp="1"/>
          </p:cNvSpPr>
          <p:nvPr>
            <p:ph type="subTitle" idx="9"/>
          </p:nvPr>
        </p:nvSpPr>
        <p:spPr>
          <a:xfrm>
            <a:off x="6118525" y="1988950"/>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Baskervville"/>
                <a:ea typeface="Baskervville"/>
                <a:cs typeface="Baskervville"/>
                <a:sym typeface="Baskervvill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1" name="Google Shape;221;p13"/>
          <p:cNvSpPr txBox="1">
            <a:spLocks noGrp="1"/>
          </p:cNvSpPr>
          <p:nvPr>
            <p:ph type="subTitle" idx="13"/>
          </p:nvPr>
        </p:nvSpPr>
        <p:spPr>
          <a:xfrm>
            <a:off x="719975" y="3586000"/>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Baskervville"/>
                <a:ea typeface="Baskervville"/>
                <a:cs typeface="Baskervville"/>
                <a:sym typeface="Baskervvill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2" name="Google Shape;222;p13"/>
          <p:cNvSpPr txBox="1">
            <a:spLocks noGrp="1"/>
          </p:cNvSpPr>
          <p:nvPr>
            <p:ph type="subTitle" idx="14"/>
          </p:nvPr>
        </p:nvSpPr>
        <p:spPr>
          <a:xfrm>
            <a:off x="3419250" y="3586000"/>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Baskervville"/>
                <a:ea typeface="Baskervville"/>
                <a:cs typeface="Baskervville"/>
                <a:sym typeface="Baskervvill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223" name="Google Shape;223;p13"/>
          <p:cNvSpPr txBox="1">
            <a:spLocks noGrp="1"/>
          </p:cNvSpPr>
          <p:nvPr>
            <p:ph type="subTitle" idx="15"/>
          </p:nvPr>
        </p:nvSpPr>
        <p:spPr>
          <a:xfrm>
            <a:off x="6118525" y="3586000"/>
            <a:ext cx="2305500" cy="44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Raleway"/>
              <a:buNone/>
              <a:defRPr sz="1800" b="1">
                <a:solidFill>
                  <a:schemeClr val="dk1"/>
                </a:solidFill>
                <a:latin typeface="Baskervville"/>
                <a:ea typeface="Baskervville"/>
                <a:cs typeface="Baskervville"/>
                <a:sym typeface="Baskervville"/>
              </a:defRPr>
            </a:lvl1pPr>
            <a:lvl2pPr lvl="1" rtl="0">
              <a:lnSpc>
                <a:spcPct val="100000"/>
              </a:lnSpc>
              <a:spcBef>
                <a:spcPts val="0"/>
              </a:spcBef>
              <a:spcAft>
                <a:spcPts val="0"/>
              </a:spcAft>
              <a:buSzPts val="2000"/>
              <a:buFont typeface="Raleway"/>
              <a:buNone/>
              <a:defRPr sz="2000" b="1">
                <a:latin typeface="Raleway"/>
                <a:ea typeface="Raleway"/>
                <a:cs typeface="Raleway"/>
                <a:sym typeface="Raleway"/>
              </a:defRPr>
            </a:lvl2pPr>
            <a:lvl3pPr lvl="2" rtl="0">
              <a:lnSpc>
                <a:spcPct val="100000"/>
              </a:lnSpc>
              <a:spcBef>
                <a:spcPts val="0"/>
              </a:spcBef>
              <a:spcAft>
                <a:spcPts val="0"/>
              </a:spcAft>
              <a:buSzPts val="2000"/>
              <a:buFont typeface="Raleway"/>
              <a:buNone/>
              <a:defRPr sz="2000" b="1">
                <a:latin typeface="Raleway"/>
                <a:ea typeface="Raleway"/>
                <a:cs typeface="Raleway"/>
                <a:sym typeface="Raleway"/>
              </a:defRPr>
            </a:lvl3pPr>
            <a:lvl4pPr lvl="3" rtl="0">
              <a:lnSpc>
                <a:spcPct val="100000"/>
              </a:lnSpc>
              <a:spcBef>
                <a:spcPts val="0"/>
              </a:spcBef>
              <a:spcAft>
                <a:spcPts val="0"/>
              </a:spcAft>
              <a:buSzPts val="2000"/>
              <a:buFont typeface="Raleway"/>
              <a:buNone/>
              <a:defRPr sz="2000" b="1">
                <a:latin typeface="Raleway"/>
                <a:ea typeface="Raleway"/>
                <a:cs typeface="Raleway"/>
                <a:sym typeface="Raleway"/>
              </a:defRPr>
            </a:lvl4pPr>
            <a:lvl5pPr lvl="4" rtl="0">
              <a:lnSpc>
                <a:spcPct val="100000"/>
              </a:lnSpc>
              <a:spcBef>
                <a:spcPts val="0"/>
              </a:spcBef>
              <a:spcAft>
                <a:spcPts val="0"/>
              </a:spcAft>
              <a:buSzPts val="2000"/>
              <a:buFont typeface="Raleway"/>
              <a:buNone/>
              <a:defRPr sz="2000" b="1">
                <a:latin typeface="Raleway"/>
                <a:ea typeface="Raleway"/>
                <a:cs typeface="Raleway"/>
                <a:sym typeface="Raleway"/>
              </a:defRPr>
            </a:lvl5pPr>
            <a:lvl6pPr lvl="5" rtl="0">
              <a:lnSpc>
                <a:spcPct val="100000"/>
              </a:lnSpc>
              <a:spcBef>
                <a:spcPts val="0"/>
              </a:spcBef>
              <a:spcAft>
                <a:spcPts val="0"/>
              </a:spcAft>
              <a:buSzPts val="2000"/>
              <a:buFont typeface="Raleway"/>
              <a:buNone/>
              <a:defRPr sz="2000" b="1">
                <a:latin typeface="Raleway"/>
                <a:ea typeface="Raleway"/>
                <a:cs typeface="Raleway"/>
                <a:sym typeface="Raleway"/>
              </a:defRPr>
            </a:lvl6pPr>
            <a:lvl7pPr lvl="6" rtl="0">
              <a:lnSpc>
                <a:spcPct val="100000"/>
              </a:lnSpc>
              <a:spcBef>
                <a:spcPts val="0"/>
              </a:spcBef>
              <a:spcAft>
                <a:spcPts val="0"/>
              </a:spcAft>
              <a:buSzPts val="2000"/>
              <a:buFont typeface="Raleway"/>
              <a:buNone/>
              <a:defRPr sz="2000" b="1">
                <a:latin typeface="Raleway"/>
                <a:ea typeface="Raleway"/>
                <a:cs typeface="Raleway"/>
                <a:sym typeface="Raleway"/>
              </a:defRPr>
            </a:lvl7pPr>
            <a:lvl8pPr lvl="7" rtl="0">
              <a:lnSpc>
                <a:spcPct val="100000"/>
              </a:lnSpc>
              <a:spcBef>
                <a:spcPts val="0"/>
              </a:spcBef>
              <a:spcAft>
                <a:spcPts val="0"/>
              </a:spcAft>
              <a:buSzPts val="2000"/>
              <a:buFont typeface="Raleway"/>
              <a:buNone/>
              <a:defRPr sz="2000" b="1">
                <a:latin typeface="Raleway"/>
                <a:ea typeface="Raleway"/>
                <a:cs typeface="Raleway"/>
                <a:sym typeface="Raleway"/>
              </a:defRPr>
            </a:lvl8pPr>
            <a:lvl9pPr lvl="8"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grpSp>
        <p:nvGrpSpPr>
          <p:cNvPr id="224" name="Google Shape;224;p13"/>
          <p:cNvGrpSpPr/>
          <p:nvPr/>
        </p:nvGrpSpPr>
        <p:grpSpPr>
          <a:xfrm>
            <a:off x="159089" y="1389963"/>
            <a:ext cx="432518" cy="391301"/>
            <a:chOff x="6751173" y="2759556"/>
            <a:chExt cx="910182" cy="823444"/>
          </a:xfrm>
        </p:grpSpPr>
        <p:sp>
          <p:nvSpPr>
            <p:cNvPr id="225" name="Google Shape;225;p13"/>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13"/>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27"/>
        <p:cNvGrpSpPr/>
        <p:nvPr/>
      </p:nvGrpSpPr>
      <p:grpSpPr>
        <a:xfrm>
          <a:off x="0" y="0"/>
          <a:ext cx="0" cy="0"/>
          <a:chOff x="0" y="0"/>
          <a:chExt cx="0" cy="0"/>
        </a:xfrm>
      </p:grpSpPr>
      <p:sp>
        <p:nvSpPr>
          <p:cNvPr id="228" name="Google Shape;228;p14"/>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229" name="Google Shape;229;p14"/>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230" name="Google Shape;230;p14"/>
          <p:cNvGrpSpPr/>
          <p:nvPr/>
        </p:nvGrpSpPr>
        <p:grpSpPr>
          <a:xfrm>
            <a:off x="5147539" y="4608491"/>
            <a:ext cx="814886" cy="972641"/>
            <a:chOff x="1658364" y="1797541"/>
            <a:chExt cx="814886" cy="972641"/>
          </a:xfrm>
        </p:grpSpPr>
        <p:sp>
          <p:nvSpPr>
            <p:cNvPr id="231" name="Google Shape;231;p14"/>
            <p:cNvSpPr/>
            <p:nvPr/>
          </p:nvSpPr>
          <p:spPr>
            <a:xfrm>
              <a:off x="2121357" y="1797553"/>
              <a:ext cx="113378" cy="327944"/>
            </a:xfrm>
            <a:custGeom>
              <a:avLst/>
              <a:gdLst/>
              <a:ahLst/>
              <a:cxnLst/>
              <a:rect l="l" t="t" r="r" b="b"/>
              <a:pathLst>
                <a:path w="113378" h="327944" extrusionOk="0">
                  <a:moveTo>
                    <a:pt x="42047" y="327944"/>
                  </a:moveTo>
                  <a:cubicBezTo>
                    <a:pt x="42047" y="327944"/>
                    <a:pt x="-76151" y="167639"/>
                    <a:pt x="83802" y="0"/>
                  </a:cubicBezTo>
                  <a:cubicBezTo>
                    <a:pt x="83814" y="-12"/>
                    <a:pt x="172783" y="143055"/>
                    <a:pt x="42047" y="3279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14"/>
            <p:cNvSpPr/>
            <p:nvPr/>
          </p:nvSpPr>
          <p:spPr>
            <a:xfrm>
              <a:off x="2163416" y="1797541"/>
              <a:ext cx="41755" cy="327944"/>
            </a:xfrm>
            <a:custGeom>
              <a:avLst/>
              <a:gdLst/>
              <a:ahLst/>
              <a:cxnLst/>
              <a:rect l="l" t="t" r="r" b="b"/>
              <a:pathLst>
                <a:path w="41755" h="327944" extrusionOk="0">
                  <a:moveTo>
                    <a:pt x="41755" y="0"/>
                  </a:moveTo>
                  <a:cubicBezTo>
                    <a:pt x="41755" y="0"/>
                    <a:pt x="15047" y="209582"/>
                    <a:pt x="0" y="32794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4"/>
            <p:cNvSpPr/>
            <p:nvPr/>
          </p:nvSpPr>
          <p:spPr>
            <a:xfrm>
              <a:off x="2176502" y="1933040"/>
              <a:ext cx="276921" cy="181285"/>
            </a:xfrm>
            <a:custGeom>
              <a:avLst/>
              <a:gdLst/>
              <a:ahLst/>
              <a:cxnLst/>
              <a:rect l="l" t="t" r="r" b="b"/>
              <a:pathLst>
                <a:path w="276921" h="181285" extrusionOk="0">
                  <a:moveTo>
                    <a:pt x="0" y="181286"/>
                  </a:moveTo>
                  <a:cubicBezTo>
                    <a:pt x="0" y="181286"/>
                    <a:pt x="45569" y="-12593"/>
                    <a:pt x="276921" y="649"/>
                  </a:cubicBezTo>
                  <a:cubicBezTo>
                    <a:pt x="276921" y="649"/>
                    <a:pt x="225541" y="161088"/>
                    <a:pt x="0" y="181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4"/>
            <p:cNvSpPr/>
            <p:nvPr/>
          </p:nvSpPr>
          <p:spPr>
            <a:xfrm>
              <a:off x="2176502" y="1933689"/>
              <a:ext cx="276921" cy="180637"/>
            </a:xfrm>
            <a:custGeom>
              <a:avLst/>
              <a:gdLst/>
              <a:ahLst/>
              <a:cxnLst/>
              <a:rect l="l" t="t" r="r" b="b"/>
              <a:pathLst>
                <a:path w="276921" h="180637" extrusionOk="0">
                  <a:moveTo>
                    <a:pt x="276921" y="0"/>
                  </a:moveTo>
                  <a:cubicBezTo>
                    <a:pt x="276921" y="0"/>
                    <a:pt x="99934" y="115426"/>
                    <a:pt x="0" y="1806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14"/>
            <p:cNvSpPr/>
            <p:nvPr/>
          </p:nvSpPr>
          <p:spPr>
            <a:xfrm rot="-2700000">
              <a:off x="1777678" y="2074656"/>
              <a:ext cx="576258" cy="576165"/>
            </a:xfrm>
            <a:custGeom>
              <a:avLst/>
              <a:gdLst/>
              <a:ahLst/>
              <a:cxnLst/>
              <a:rect l="l" t="t" r="r" b="b"/>
              <a:pathLst>
                <a:path w="575938" h="575845" extrusionOk="0">
                  <a:moveTo>
                    <a:pt x="575939" y="287923"/>
                  </a:moveTo>
                  <a:cubicBezTo>
                    <a:pt x="575939" y="446938"/>
                    <a:pt x="447011" y="575846"/>
                    <a:pt x="287970" y="575846"/>
                  </a:cubicBezTo>
                  <a:cubicBezTo>
                    <a:pt x="128928" y="575846"/>
                    <a:pt x="0" y="446938"/>
                    <a:pt x="0" y="287923"/>
                  </a:cubicBezTo>
                  <a:cubicBezTo>
                    <a:pt x="0" y="128908"/>
                    <a:pt x="128928" y="0"/>
                    <a:pt x="287970" y="0"/>
                  </a:cubicBezTo>
                  <a:cubicBezTo>
                    <a:pt x="447011" y="0"/>
                    <a:pt x="575939" y="128908"/>
                    <a:pt x="575939" y="2879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6" name="Google Shape;236;p14"/>
          <p:cNvGrpSpPr/>
          <p:nvPr/>
        </p:nvGrpSpPr>
        <p:grpSpPr>
          <a:xfrm>
            <a:off x="-858024" y="1303877"/>
            <a:ext cx="1512429" cy="752754"/>
            <a:chOff x="7180251" y="1781927"/>
            <a:chExt cx="1512429" cy="752754"/>
          </a:xfrm>
        </p:grpSpPr>
        <p:sp>
          <p:nvSpPr>
            <p:cNvPr id="237" name="Google Shape;237;p14"/>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4"/>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4"/>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4"/>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4"/>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4"/>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4"/>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4"/>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4"/>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4"/>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14"/>
          <p:cNvGrpSpPr/>
          <p:nvPr/>
        </p:nvGrpSpPr>
        <p:grpSpPr>
          <a:xfrm rot="10800000">
            <a:off x="8429001" y="2064177"/>
            <a:ext cx="1512429" cy="752754"/>
            <a:chOff x="7180251" y="1781927"/>
            <a:chExt cx="1512429" cy="752754"/>
          </a:xfrm>
        </p:grpSpPr>
        <p:sp>
          <p:nvSpPr>
            <p:cNvPr id="248" name="Google Shape;248;p14"/>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4"/>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4"/>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4"/>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4"/>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4"/>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4"/>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4"/>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4"/>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4"/>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
    <p:spTree>
      <p:nvGrpSpPr>
        <p:cNvPr id="1" name="Shape 258"/>
        <p:cNvGrpSpPr/>
        <p:nvPr/>
      </p:nvGrpSpPr>
      <p:grpSpPr>
        <a:xfrm>
          <a:off x="0" y="0"/>
          <a:ext cx="0" cy="0"/>
          <a:chOff x="0" y="0"/>
          <a:chExt cx="0" cy="0"/>
        </a:xfrm>
      </p:grpSpPr>
      <p:sp>
        <p:nvSpPr>
          <p:cNvPr id="259" name="Google Shape;259;p15"/>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260" name="Google Shape;260;p15"/>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261" name="Google Shape;261;p15"/>
          <p:cNvGrpSpPr/>
          <p:nvPr/>
        </p:nvGrpSpPr>
        <p:grpSpPr>
          <a:xfrm rot="-7200044" flipH="1">
            <a:off x="8687631" y="988893"/>
            <a:ext cx="1368809" cy="1387799"/>
            <a:chOff x="6630866" y="891065"/>
            <a:chExt cx="1368839" cy="1387830"/>
          </a:xfrm>
        </p:grpSpPr>
        <p:sp>
          <p:nvSpPr>
            <p:cNvPr id="262" name="Google Shape;262;p15"/>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15"/>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15"/>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15"/>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15"/>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5"/>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5"/>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5"/>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5"/>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5"/>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2" name="Google Shape;272;p15"/>
          <p:cNvGrpSpPr/>
          <p:nvPr/>
        </p:nvGrpSpPr>
        <p:grpSpPr>
          <a:xfrm rot="199779" flipH="1">
            <a:off x="8385188" y="4620733"/>
            <a:ext cx="432520" cy="391302"/>
            <a:chOff x="6751173" y="2759556"/>
            <a:chExt cx="910182" cy="823444"/>
          </a:xfrm>
        </p:grpSpPr>
        <p:sp>
          <p:nvSpPr>
            <p:cNvPr id="273" name="Google Shape;273;p15"/>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5"/>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5" name="Google Shape;275;p15"/>
          <p:cNvGrpSpPr/>
          <p:nvPr/>
        </p:nvGrpSpPr>
        <p:grpSpPr>
          <a:xfrm rot="-200004">
            <a:off x="173533" y="4041889"/>
            <a:ext cx="342808" cy="310140"/>
            <a:chOff x="6751173" y="2759556"/>
            <a:chExt cx="910182" cy="823444"/>
          </a:xfrm>
        </p:grpSpPr>
        <p:sp>
          <p:nvSpPr>
            <p:cNvPr id="276" name="Google Shape;276;p15"/>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5"/>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278"/>
        <p:cNvGrpSpPr/>
        <p:nvPr/>
      </p:nvGrpSpPr>
      <p:grpSpPr>
        <a:xfrm>
          <a:off x="0" y="0"/>
          <a:ext cx="0" cy="0"/>
          <a:chOff x="0" y="0"/>
          <a:chExt cx="0" cy="0"/>
        </a:xfrm>
      </p:grpSpPr>
      <p:sp>
        <p:nvSpPr>
          <p:cNvPr id="279" name="Google Shape;279;p16"/>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280" name="Google Shape;280;p16"/>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281" name="Google Shape;281;p16"/>
          <p:cNvSpPr txBox="1">
            <a:spLocks noGrp="1"/>
          </p:cNvSpPr>
          <p:nvPr>
            <p:ph type="body" idx="1"/>
          </p:nvPr>
        </p:nvSpPr>
        <p:spPr>
          <a:xfrm>
            <a:off x="715100" y="1152475"/>
            <a:ext cx="7713900" cy="572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ata"/>
              <a:buChar char="●"/>
              <a:defRPr sz="1400">
                <a:solidFill>
                  <a:schemeClr val="dk1"/>
                </a:solidFill>
                <a:latin typeface="Alata"/>
                <a:ea typeface="Alata"/>
                <a:cs typeface="Alata"/>
                <a:sym typeface="Alata"/>
              </a:defRPr>
            </a:lvl1pPr>
            <a:lvl2pPr marL="914400" lvl="1"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2pPr>
            <a:lvl3pPr marL="1371600" lvl="2"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3pPr>
            <a:lvl4pPr marL="1828800" lvl="3"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4pPr>
            <a:lvl5pPr marL="2286000" lvl="4"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5pPr>
            <a:lvl6pPr marL="2743200" lvl="5"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6pPr>
            <a:lvl7pPr marL="3200400" lvl="6"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7pPr>
            <a:lvl8pPr marL="3657600" lvl="7"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8pPr>
            <a:lvl9pPr marL="4114800" lvl="8"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82"/>
        <p:cNvGrpSpPr/>
        <p:nvPr/>
      </p:nvGrpSpPr>
      <p:grpSpPr>
        <a:xfrm>
          <a:off x="0" y="0"/>
          <a:ext cx="0" cy="0"/>
          <a:chOff x="0" y="0"/>
          <a:chExt cx="0" cy="0"/>
        </a:xfrm>
      </p:grpSpPr>
      <p:sp>
        <p:nvSpPr>
          <p:cNvPr id="283" name="Google Shape;283;p17"/>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284" name="Google Shape;284;p17"/>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285" name="Google Shape;285;p17"/>
          <p:cNvSpPr txBox="1">
            <a:spLocks noGrp="1"/>
          </p:cNvSpPr>
          <p:nvPr>
            <p:ph type="body" idx="1"/>
          </p:nvPr>
        </p:nvSpPr>
        <p:spPr>
          <a:xfrm>
            <a:off x="715095" y="1152475"/>
            <a:ext cx="37545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ata"/>
              <a:buChar char="●"/>
              <a:defRPr sz="1400">
                <a:solidFill>
                  <a:schemeClr val="dk1"/>
                </a:solidFill>
                <a:latin typeface="Alata"/>
                <a:ea typeface="Alata"/>
                <a:cs typeface="Alata"/>
                <a:sym typeface="Alata"/>
              </a:defRPr>
            </a:lvl1pPr>
            <a:lvl2pPr marL="914400" lvl="1"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2pPr>
            <a:lvl3pPr marL="1371600" lvl="2"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3pPr>
            <a:lvl4pPr marL="1828800" lvl="3"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4pPr>
            <a:lvl5pPr marL="2286000" lvl="4"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5pPr>
            <a:lvl6pPr marL="2743200" lvl="5"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6pPr>
            <a:lvl7pPr marL="3200400" lvl="6"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7pPr>
            <a:lvl8pPr marL="3657600" lvl="7"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8pPr>
            <a:lvl9pPr marL="4114800" lvl="8"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9pPr>
          </a:lstStyle>
          <a:p>
            <a:endParaRPr/>
          </a:p>
        </p:txBody>
      </p:sp>
      <p:sp>
        <p:nvSpPr>
          <p:cNvPr id="286" name="Google Shape;286;p17"/>
          <p:cNvSpPr txBox="1">
            <a:spLocks noGrp="1"/>
          </p:cNvSpPr>
          <p:nvPr>
            <p:ph type="body" idx="2"/>
          </p:nvPr>
        </p:nvSpPr>
        <p:spPr>
          <a:xfrm>
            <a:off x="4670800" y="1152475"/>
            <a:ext cx="3758100" cy="2202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ata"/>
              <a:buChar char="●"/>
              <a:defRPr sz="1400">
                <a:solidFill>
                  <a:schemeClr val="dk1"/>
                </a:solidFill>
                <a:latin typeface="Alata"/>
                <a:ea typeface="Alata"/>
                <a:cs typeface="Alata"/>
                <a:sym typeface="Alata"/>
              </a:defRPr>
            </a:lvl1pPr>
            <a:lvl2pPr marL="914400" lvl="1" indent="-304800" rtl="0">
              <a:lnSpc>
                <a:spcPct val="100000"/>
              </a:lnSpc>
              <a:spcBef>
                <a:spcPts val="1000"/>
              </a:spcBef>
              <a:spcAft>
                <a:spcPts val="0"/>
              </a:spcAft>
              <a:buClr>
                <a:schemeClr val="dk1"/>
              </a:buClr>
              <a:buSzPts val="1200"/>
              <a:buFont typeface="Alata"/>
              <a:buChar char="○"/>
              <a:defRPr sz="1200">
                <a:solidFill>
                  <a:schemeClr val="dk1"/>
                </a:solidFill>
                <a:latin typeface="Alata"/>
                <a:ea typeface="Alata"/>
                <a:cs typeface="Alata"/>
                <a:sym typeface="Alata"/>
              </a:defRPr>
            </a:lvl2pPr>
            <a:lvl3pPr marL="1371600" lvl="2"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3pPr>
            <a:lvl4pPr marL="1828800" lvl="3"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4pPr>
            <a:lvl5pPr marL="2286000" lvl="4"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5pPr>
            <a:lvl6pPr marL="2743200" lvl="5"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6pPr>
            <a:lvl7pPr marL="3200400" lvl="6"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7pPr>
            <a:lvl8pPr marL="3657600" lvl="7"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8pPr>
            <a:lvl9pPr marL="4114800" lvl="8" indent="-304800" rtl="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9pPr>
          </a:lstStyle>
          <a:p>
            <a:endParaRPr/>
          </a:p>
        </p:txBody>
      </p:sp>
      <p:grpSp>
        <p:nvGrpSpPr>
          <p:cNvPr id="287" name="Google Shape;287;p17"/>
          <p:cNvGrpSpPr/>
          <p:nvPr/>
        </p:nvGrpSpPr>
        <p:grpSpPr>
          <a:xfrm rot="10800000">
            <a:off x="-1012724" y="232901"/>
            <a:ext cx="1597754" cy="1708678"/>
            <a:chOff x="6401951" y="891065"/>
            <a:chExt cx="1597754" cy="1708678"/>
          </a:xfrm>
        </p:grpSpPr>
        <p:sp>
          <p:nvSpPr>
            <p:cNvPr id="288" name="Google Shape;288;p17"/>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7"/>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7"/>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7"/>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7"/>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7"/>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17"/>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17"/>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7"/>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7"/>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7"/>
            <p:cNvSpPr/>
            <p:nvPr/>
          </p:nvSpPr>
          <p:spPr>
            <a:xfrm>
              <a:off x="6611932" y="2054158"/>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7"/>
            <p:cNvSpPr/>
            <p:nvPr/>
          </p:nvSpPr>
          <p:spPr>
            <a:xfrm>
              <a:off x="6798751" y="2219032"/>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7"/>
            <p:cNvSpPr/>
            <p:nvPr/>
          </p:nvSpPr>
          <p:spPr>
            <a:xfrm>
              <a:off x="6800043" y="1910153"/>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17"/>
            <p:cNvSpPr/>
            <p:nvPr/>
          </p:nvSpPr>
          <p:spPr>
            <a:xfrm>
              <a:off x="7194249" y="1985853"/>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17"/>
            <p:cNvSpPr/>
            <p:nvPr/>
          </p:nvSpPr>
          <p:spPr>
            <a:xfrm>
              <a:off x="7265233" y="2297132"/>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7"/>
            <p:cNvSpPr/>
            <p:nvPr/>
          </p:nvSpPr>
          <p:spPr>
            <a:xfrm>
              <a:off x="6401951" y="1963415"/>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7"/>
            <p:cNvSpPr/>
            <p:nvPr/>
          </p:nvSpPr>
          <p:spPr>
            <a:xfrm>
              <a:off x="6643477" y="2243805"/>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7"/>
            <p:cNvSpPr/>
            <p:nvPr/>
          </p:nvSpPr>
          <p:spPr>
            <a:xfrm>
              <a:off x="7129222" y="2348644"/>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7"/>
            <p:cNvSpPr/>
            <p:nvPr/>
          </p:nvSpPr>
          <p:spPr>
            <a:xfrm>
              <a:off x="6717471" y="1846989"/>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7"/>
            <p:cNvSpPr/>
            <p:nvPr/>
          </p:nvSpPr>
          <p:spPr>
            <a:xfrm>
              <a:off x="7085213" y="1882456"/>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 name="Google Shape;308;p17"/>
          <p:cNvGrpSpPr/>
          <p:nvPr/>
        </p:nvGrpSpPr>
        <p:grpSpPr>
          <a:xfrm rot="10800000">
            <a:off x="8429001" y="1632964"/>
            <a:ext cx="1512429" cy="752754"/>
            <a:chOff x="7180251" y="1781927"/>
            <a:chExt cx="1512429" cy="752754"/>
          </a:xfrm>
        </p:grpSpPr>
        <p:sp>
          <p:nvSpPr>
            <p:cNvPr id="309" name="Google Shape;309;p17"/>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7"/>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7"/>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7"/>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7"/>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7"/>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7"/>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7"/>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7"/>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7"/>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19"/>
        <p:cNvGrpSpPr/>
        <p:nvPr/>
      </p:nvGrpSpPr>
      <p:grpSpPr>
        <a:xfrm>
          <a:off x="0" y="0"/>
          <a:ext cx="0" cy="0"/>
          <a:chOff x="0" y="0"/>
          <a:chExt cx="0" cy="0"/>
        </a:xfrm>
      </p:grpSpPr>
      <p:sp>
        <p:nvSpPr>
          <p:cNvPr id="320" name="Google Shape;320;p18"/>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321" name="Google Shape;321;p18"/>
          <p:cNvSpPr txBox="1">
            <a:spLocks noGrp="1"/>
          </p:cNvSpPr>
          <p:nvPr>
            <p:ph type="subTitle" idx="1"/>
          </p:nvPr>
        </p:nvSpPr>
        <p:spPr>
          <a:xfrm>
            <a:off x="3523599" y="2074625"/>
            <a:ext cx="4905300" cy="168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a:lvl1pPr>
            <a:lvl2pPr lvl="1" rtl="0">
              <a:lnSpc>
                <a:spcPct val="100000"/>
              </a:lnSpc>
              <a:spcBef>
                <a:spcPts val="0"/>
              </a:spcBef>
              <a:spcAft>
                <a:spcPts val="0"/>
              </a:spcAft>
              <a:buSzPts val="1600"/>
              <a:buAutoNum type="alphaLcPeriod"/>
              <a:defRPr sz="1600"/>
            </a:lvl2pPr>
            <a:lvl3pPr lvl="2" rtl="0">
              <a:lnSpc>
                <a:spcPct val="100000"/>
              </a:lnSpc>
              <a:spcBef>
                <a:spcPts val="0"/>
              </a:spcBef>
              <a:spcAft>
                <a:spcPts val="0"/>
              </a:spcAft>
              <a:buSzPts val="1600"/>
              <a:buAutoNum type="romanLcPeriod"/>
              <a:defRPr sz="1600"/>
            </a:lvl3pPr>
            <a:lvl4pPr lvl="3" rtl="0">
              <a:lnSpc>
                <a:spcPct val="100000"/>
              </a:lnSpc>
              <a:spcBef>
                <a:spcPts val="0"/>
              </a:spcBef>
              <a:spcAft>
                <a:spcPts val="0"/>
              </a:spcAft>
              <a:buSzPts val="1600"/>
              <a:buAutoNum type="arabicPeriod"/>
              <a:defRPr sz="1600"/>
            </a:lvl4pPr>
            <a:lvl5pPr lvl="4" rtl="0">
              <a:lnSpc>
                <a:spcPct val="100000"/>
              </a:lnSpc>
              <a:spcBef>
                <a:spcPts val="0"/>
              </a:spcBef>
              <a:spcAft>
                <a:spcPts val="0"/>
              </a:spcAft>
              <a:buSzPts val="1600"/>
              <a:buAutoNum type="alphaLcPeriod"/>
              <a:defRPr sz="1600"/>
            </a:lvl5pPr>
            <a:lvl6pPr lvl="5" rtl="0">
              <a:lnSpc>
                <a:spcPct val="100000"/>
              </a:lnSpc>
              <a:spcBef>
                <a:spcPts val="0"/>
              </a:spcBef>
              <a:spcAft>
                <a:spcPts val="0"/>
              </a:spcAft>
              <a:buSzPts val="1600"/>
              <a:buAutoNum type="romanLcPeriod"/>
              <a:defRPr sz="1600"/>
            </a:lvl6pPr>
            <a:lvl7pPr lvl="6" rtl="0">
              <a:lnSpc>
                <a:spcPct val="100000"/>
              </a:lnSpc>
              <a:spcBef>
                <a:spcPts val="0"/>
              </a:spcBef>
              <a:spcAft>
                <a:spcPts val="0"/>
              </a:spcAft>
              <a:buSzPts val="1600"/>
              <a:buAutoNum type="arabicPeriod"/>
              <a:defRPr sz="1600"/>
            </a:lvl7pPr>
            <a:lvl8pPr lvl="7" rtl="0">
              <a:lnSpc>
                <a:spcPct val="100000"/>
              </a:lnSpc>
              <a:spcBef>
                <a:spcPts val="0"/>
              </a:spcBef>
              <a:spcAft>
                <a:spcPts val="0"/>
              </a:spcAft>
              <a:buSzPts val="1600"/>
              <a:buAutoNum type="alphaLcPeriod"/>
              <a:defRPr sz="1600"/>
            </a:lvl8pPr>
            <a:lvl9pPr lvl="8" rtl="0">
              <a:lnSpc>
                <a:spcPct val="100000"/>
              </a:lnSpc>
              <a:spcBef>
                <a:spcPts val="0"/>
              </a:spcBef>
              <a:spcAft>
                <a:spcPts val="0"/>
              </a:spcAft>
              <a:buSzPts val="1600"/>
              <a:buAutoNum type="romanLcPeriod"/>
              <a:defRPr sz="1600"/>
            </a:lvl9pPr>
          </a:lstStyle>
          <a:p>
            <a:endParaRPr/>
          </a:p>
        </p:txBody>
      </p:sp>
      <p:sp>
        <p:nvSpPr>
          <p:cNvPr id="322" name="Google Shape;322;p18"/>
          <p:cNvSpPr txBox="1">
            <a:spLocks noGrp="1"/>
          </p:cNvSpPr>
          <p:nvPr>
            <p:ph type="title"/>
          </p:nvPr>
        </p:nvSpPr>
        <p:spPr>
          <a:xfrm>
            <a:off x="3523599" y="1383475"/>
            <a:ext cx="4905300" cy="639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23" name="Google Shape;323;p18"/>
          <p:cNvGrpSpPr/>
          <p:nvPr/>
        </p:nvGrpSpPr>
        <p:grpSpPr>
          <a:xfrm flipH="1">
            <a:off x="-948724" y="709390"/>
            <a:ext cx="1597754" cy="1708678"/>
            <a:chOff x="6401951" y="891065"/>
            <a:chExt cx="1597754" cy="1708678"/>
          </a:xfrm>
        </p:grpSpPr>
        <p:sp>
          <p:nvSpPr>
            <p:cNvPr id="324" name="Google Shape;324;p18"/>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18"/>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8"/>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8"/>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8"/>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8"/>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8"/>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8"/>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8"/>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18"/>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18"/>
            <p:cNvSpPr/>
            <p:nvPr/>
          </p:nvSpPr>
          <p:spPr>
            <a:xfrm>
              <a:off x="6611932" y="2054158"/>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8"/>
            <p:cNvSpPr/>
            <p:nvPr/>
          </p:nvSpPr>
          <p:spPr>
            <a:xfrm>
              <a:off x="6798751" y="2219032"/>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8"/>
            <p:cNvSpPr/>
            <p:nvPr/>
          </p:nvSpPr>
          <p:spPr>
            <a:xfrm>
              <a:off x="6800043" y="1910153"/>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8"/>
            <p:cNvSpPr/>
            <p:nvPr/>
          </p:nvSpPr>
          <p:spPr>
            <a:xfrm>
              <a:off x="7194249" y="1985853"/>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18"/>
            <p:cNvSpPr/>
            <p:nvPr/>
          </p:nvSpPr>
          <p:spPr>
            <a:xfrm>
              <a:off x="7265233" y="2297132"/>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8"/>
            <p:cNvSpPr/>
            <p:nvPr/>
          </p:nvSpPr>
          <p:spPr>
            <a:xfrm>
              <a:off x="6401951" y="1963415"/>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8"/>
            <p:cNvSpPr/>
            <p:nvPr/>
          </p:nvSpPr>
          <p:spPr>
            <a:xfrm>
              <a:off x="6643477" y="2243805"/>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8"/>
            <p:cNvSpPr/>
            <p:nvPr/>
          </p:nvSpPr>
          <p:spPr>
            <a:xfrm>
              <a:off x="7129222" y="2348644"/>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8"/>
            <p:cNvSpPr/>
            <p:nvPr/>
          </p:nvSpPr>
          <p:spPr>
            <a:xfrm>
              <a:off x="6717471" y="1846989"/>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8"/>
            <p:cNvSpPr/>
            <p:nvPr/>
          </p:nvSpPr>
          <p:spPr>
            <a:xfrm>
              <a:off x="7085213" y="1882456"/>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344;p18"/>
          <p:cNvGrpSpPr/>
          <p:nvPr/>
        </p:nvGrpSpPr>
        <p:grpSpPr>
          <a:xfrm rot="-966960" flipH="1">
            <a:off x="8427336" y="1852244"/>
            <a:ext cx="432494" cy="391279"/>
            <a:chOff x="6751173" y="2759556"/>
            <a:chExt cx="910182" cy="823444"/>
          </a:xfrm>
        </p:grpSpPr>
        <p:sp>
          <p:nvSpPr>
            <p:cNvPr id="345" name="Google Shape;345;p18"/>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8"/>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7" name="Google Shape;347;p18"/>
          <p:cNvGrpSpPr/>
          <p:nvPr/>
        </p:nvGrpSpPr>
        <p:grpSpPr>
          <a:xfrm rot="1854146">
            <a:off x="359448" y="4469966"/>
            <a:ext cx="306243" cy="277059"/>
            <a:chOff x="6751173" y="2759556"/>
            <a:chExt cx="910182" cy="823444"/>
          </a:xfrm>
        </p:grpSpPr>
        <p:sp>
          <p:nvSpPr>
            <p:cNvPr id="348" name="Google Shape;348;p18"/>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18"/>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50"/>
        <p:cNvGrpSpPr/>
        <p:nvPr/>
      </p:nvGrpSpPr>
      <p:grpSpPr>
        <a:xfrm>
          <a:off x="0" y="0"/>
          <a:ext cx="0" cy="0"/>
          <a:chOff x="0" y="0"/>
          <a:chExt cx="0" cy="0"/>
        </a:xfrm>
      </p:grpSpPr>
      <p:sp>
        <p:nvSpPr>
          <p:cNvPr id="351" name="Google Shape;351;p19"/>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352" name="Google Shape;35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3" name="Google Shape;353;p19"/>
          <p:cNvSpPr txBox="1">
            <a:spLocks noGrp="1"/>
          </p:cNvSpPr>
          <p:nvPr>
            <p:ph type="subTitle" idx="1"/>
          </p:nvPr>
        </p:nvSpPr>
        <p:spPr>
          <a:xfrm>
            <a:off x="714975" y="2697725"/>
            <a:ext cx="21804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54" name="Google Shape;354;p19"/>
          <p:cNvSpPr txBox="1">
            <a:spLocks noGrp="1"/>
          </p:cNvSpPr>
          <p:nvPr>
            <p:ph type="subTitle" idx="2"/>
          </p:nvPr>
        </p:nvSpPr>
        <p:spPr>
          <a:xfrm>
            <a:off x="714975" y="3145925"/>
            <a:ext cx="2180400" cy="90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5" name="Google Shape;355;p19"/>
          <p:cNvSpPr txBox="1">
            <a:spLocks noGrp="1"/>
          </p:cNvSpPr>
          <p:nvPr>
            <p:ph type="subTitle" idx="3"/>
          </p:nvPr>
        </p:nvSpPr>
        <p:spPr>
          <a:xfrm>
            <a:off x="3481788" y="3145925"/>
            <a:ext cx="2180400" cy="90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6" name="Google Shape;356;p19"/>
          <p:cNvSpPr txBox="1">
            <a:spLocks noGrp="1"/>
          </p:cNvSpPr>
          <p:nvPr>
            <p:ph type="subTitle" idx="4"/>
          </p:nvPr>
        </p:nvSpPr>
        <p:spPr>
          <a:xfrm>
            <a:off x="6248625" y="3145925"/>
            <a:ext cx="2180400" cy="90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57" name="Google Shape;357;p19"/>
          <p:cNvSpPr txBox="1">
            <a:spLocks noGrp="1"/>
          </p:cNvSpPr>
          <p:nvPr>
            <p:ph type="subTitle" idx="5"/>
          </p:nvPr>
        </p:nvSpPr>
        <p:spPr>
          <a:xfrm>
            <a:off x="3481788" y="2697725"/>
            <a:ext cx="21804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58" name="Google Shape;358;p19"/>
          <p:cNvSpPr txBox="1">
            <a:spLocks noGrp="1"/>
          </p:cNvSpPr>
          <p:nvPr>
            <p:ph type="subTitle" idx="6"/>
          </p:nvPr>
        </p:nvSpPr>
        <p:spPr>
          <a:xfrm>
            <a:off x="6248625" y="2697725"/>
            <a:ext cx="21804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359" name="Google Shape;359;p19"/>
          <p:cNvGrpSpPr/>
          <p:nvPr/>
        </p:nvGrpSpPr>
        <p:grpSpPr>
          <a:xfrm rot="-1854146" flipH="1">
            <a:off x="8478440" y="3932266"/>
            <a:ext cx="306243" cy="277059"/>
            <a:chOff x="6751173" y="2759556"/>
            <a:chExt cx="910182" cy="823444"/>
          </a:xfrm>
        </p:grpSpPr>
        <p:sp>
          <p:nvSpPr>
            <p:cNvPr id="360" name="Google Shape;360;p19"/>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9"/>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362"/>
        <p:cNvGrpSpPr/>
        <p:nvPr/>
      </p:nvGrpSpPr>
      <p:grpSpPr>
        <a:xfrm>
          <a:off x="0" y="0"/>
          <a:ext cx="0" cy="0"/>
          <a:chOff x="0" y="0"/>
          <a:chExt cx="0" cy="0"/>
        </a:xfrm>
      </p:grpSpPr>
      <p:sp>
        <p:nvSpPr>
          <p:cNvPr id="363" name="Google Shape;363;p20"/>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364" name="Google Shape;36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5" name="Google Shape;365;p20"/>
          <p:cNvSpPr txBox="1">
            <a:spLocks noGrp="1"/>
          </p:cNvSpPr>
          <p:nvPr>
            <p:ph type="subTitle" idx="1"/>
          </p:nvPr>
        </p:nvSpPr>
        <p:spPr>
          <a:xfrm>
            <a:off x="1163736" y="1245241"/>
            <a:ext cx="29670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66" name="Google Shape;366;p20"/>
          <p:cNvSpPr txBox="1">
            <a:spLocks noGrp="1"/>
          </p:cNvSpPr>
          <p:nvPr>
            <p:ph type="subTitle" idx="2"/>
          </p:nvPr>
        </p:nvSpPr>
        <p:spPr>
          <a:xfrm>
            <a:off x="1163738" y="1693441"/>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7" name="Google Shape;367;p20"/>
          <p:cNvSpPr txBox="1">
            <a:spLocks noGrp="1"/>
          </p:cNvSpPr>
          <p:nvPr>
            <p:ph type="subTitle" idx="3"/>
          </p:nvPr>
        </p:nvSpPr>
        <p:spPr>
          <a:xfrm>
            <a:off x="5013264" y="1693441"/>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8" name="Google Shape;368;p20"/>
          <p:cNvSpPr txBox="1">
            <a:spLocks noGrp="1"/>
          </p:cNvSpPr>
          <p:nvPr>
            <p:ph type="subTitle" idx="4"/>
          </p:nvPr>
        </p:nvSpPr>
        <p:spPr>
          <a:xfrm>
            <a:off x="1163738" y="3323966"/>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9" name="Google Shape;369;p20"/>
          <p:cNvSpPr txBox="1">
            <a:spLocks noGrp="1"/>
          </p:cNvSpPr>
          <p:nvPr>
            <p:ph type="subTitle" idx="5"/>
          </p:nvPr>
        </p:nvSpPr>
        <p:spPr>
          <a:xfrm>
            <a:off x="5013264" y="3323966"/>
            <a:ext cx="2967000" cy="1027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70" name="Google Shape;370;p20"/>
          <p:cNvSpPr txBox="1">
            <a:spLocks noGrp="1"/>
          </p:cNvSpPr>
          <p:nvPr>
            <p:ph type="subTitle" idx="6"/>
          </p:nvPr>
        </p:nvSpPr>
        <p:spPr>
          <a:xfrm>
            <a:off x="1163736" y="2875766"/>
            <a:ext cx="29670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71" name="Google Shape;371;p20"/>
          <p:cNvSpPr txBox="1">
            <a:spLocks noGrp="1"/>
          </p:cNvSpPr>
          <p:nvPr>
            <p:ph type="subTitle" idx="7"/>
          </p:nvPr>
        </p:nvSpPr>
        <p:spPr>
          <a:xfrm>
            <a:off x="5013261" y="1245241"/>
            <a:ext cx="29670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72" name="Google Shape;372;p20"/>
          <p:cNvSpPr txBox="1">
            <a:spLocks noGrp="1"/>
          </p:cNvSpPr>
          <p:nvPr>
            <p:ph type="subTitle" idx="8"/>
          </p:nvPr>
        </p:nvSpPr>
        <p:spPr>
          <a:xfrm>
            <a:off x="5013261" y="2875766"/>
            <a:ext cx="29670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373" name="Google Shape;373;p20"/>
          <p:cNvGrpSpPr/>
          <p:nvPr/>
        </p:nvGrpSpPr>
        <p:grpSpPr>
          <a:xfrm flipH="1">
            <a:off x="8514437" y="1389963"/>
            <a:ext cx="432518" cy="391301"/>
            <a:chOff x="6751173" y="2759556"/>
            <a:chExt cx="910182" cy="823444"/>
          </a:xfrm>
        </p:grpSpPr>
        <p:sp>
          <p:nvSpPr>
            <p:cNvPr id="374" name="Google Shape;374;p20"/>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20"/>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14" name="Google Shape;14;p3"/>
          <p:cNvSpPr txBox="1">
            <a:spLocks noGrp="1"/>
          </p:cNvSpPr>
          <p:nvPr>
            <p:ph type="title"/>
          </p:nvPr>
        </p:nvSpPr>
        <p:spPr>
          <a:xfrm>
            <a:off x="2391900" y="2569601"/>
            <a:ext cx="4360200" cy="1012500"/>
          </a:xfrm>
          <a:prstGeom prst="rect">
            <a:avLst/>
          </a:prstGeom>
        </p:spPr>
        <p:txBody>
          <a:bodyPr spcFirstLastPara="1" wrap="square" lIns="91425" tIns="91425" rIns="91425" bIns="91425" anchor="t" anchorCtr="0">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4027150" y="1561399"/>
            <a:ext cx="1089900" cy="894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5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76"/>
        <p:cNvGrpSpPr/>
        <p:nvPr/>
      </p:nvGrpSpPr>
      <p:grpSpPr>
        <a:xfrm>
          <a:off x="0" y="0"/>
          <a:ext cx="0" cy="0"/>
          <a:chOff x="0" y="0"/>
          <a:chExt cx="0" cy="0"/>
        </a:xfrm>
      </p:grpSpPr>
      <p:sp>
        <p:nvSpPr>
          <p:cNvPr id="377" name="Google Shape;377;p21"/>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378" name="Google Shape;37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9" name="Google Shape;379;p21"/>
          <p:cNvSpPr txBox="1">
            <a:spLocks noGrp="1"/>
          </p:cNvSpPr>
          <p:nvPr>
            <p:ph type="subTitle" idx="1"/>
          </p:nvPr>
        </p:nvSpPr>
        <p:spPr>
          <a:xfrm>
            <a:off x="775013" y="1999455"/>
            <a:ext cx="23541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0" name="Google Shape;380;p21"/>
          <p:cNvSpPr txBox="1">
            <a:spLocks noGrp="1"/>
          </p:cNvSpPr>
          <p:nvPr>
            <p:ph type="subTitle" idx="2"/>
          </p:nvPr>
        </p:nvSpPr>
        <p:spPr>
          <a:xfrm>
            <a:off x="3392297" y="1999455"/>
            <a:ext cx="23592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1" name="Google Shape;381;p21"/>
          <p:cNvSpPr txBox="1">
            <a:spLocks noGrp="1"/>
          </p:cNvSpPr>
          <p:nvPr>
            <p:ph type="subTitle" idx="3"/>
          </p:nvPr>
        </p:nvSpPr>
        <p:spPr>
          <a:xfrm>
            <a:off x="6014681" y="1999455"/>
            <a:ext cx="23520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2" name="Google Shape;382;p21"/>
          <p:cNvSpPr txBox="1">
            <a:spLocks noGrp="1"/>
          </p:cNvSpPr>
          <p:nvPr>
            <p:ph type="subTitle" idx="4"/>
          </p:nvPr>
        </p:nvSpPr>
        <p:spPr>
          <a:xfrm>
            <a:off x="775013" y="3670978"/>
            <a:ext cx="23541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3" name="Google Shape;383;p21"/>
          <p:cNvSpPr txBox="1">
            <a:spLocks noGrp="1"/>
          </p:cNvSpPr>
          <p:nvPr>
            <p:ph type="subTitle" idx="5"/>
          </p:nvPr>
        </p:nvSpPr>
        <p:spPr>
          <a:xfrm>
            <a:off x="3392297" y="3670976"/>
            <a:ext cx="23592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4" name="Google Shape;384;p21"/>
          <p:cNvSpPr txBox="1">
            <a:spLocks noGrp="1"/>
          </p:cNvSpPr>
          <p:nvPr>
            <p:ph type="subTitle" idx="6"/>
          </p:nvPr>
        </p:nvSpPr>
        <p:spPr>
          <a:xfrm>
            <a:off x="6014681" y="3670975"/>
            <a:ext cx="23520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5" name="Google Shape;385;p21"/>
          <p:cNvSpPr txBox="1">
            <a:spLocks noGrp="1"/>
          </p:cNvSpPr>
          <p:nvPr>
            <p:ph type="subTitle" idx="7"/>
          </p:nvPr>
        </p:nvSpPr>
        <p:spPr>
          <a:xfrm>
            <a:off x="770081" y="1551249"/>
            <a:ext cx="23541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86" name="Google Shape;386;p21"/>
          <p:cNvSpPr txBox="1">
            <a:spLocks noGrp="1"/>
          </p:cNvSpPr>
          <p:nvPr>
            <p:ph type="subTitle" idx="8"/>
          </p:nvPr>
        </p:nvSpPr>
        <p:spPr>
          <a:xfrm>
            <a:off x="3392300" y="1551250"/>
            <a:ext cx="23592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87" name="Google Shape;387;p21"/>
          <p:cNvSpPr txBox="1">
            <a:spLocks noGrp="1"/>
          </p:cNvSpPr>
          <p:nvPr>
            <p:ph type="subTitle" idx="9"/>
          </p:nvPr>
        </p:nvSpPr>
        <p:spPr>
          <a:xfrm>
            <a:off x="6019618" y="1551250"/>
            <a:ext cx="23520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88" name="Google Shape;388;p21"/>
          <p:cNvSpPr txBox="1">
            <a:spLocks noGrp="1"/>
          </p:cNvSpPr>
          <p:nvPr>
            <p:ph type="subTitle" idx="13"/>
          </p:nvPr>
        </p:nvSpPr>
        <p:spPr>
          <a:xfrm>
            <a:off x="770410" y="3222782"/>
            <a:ext cx="23541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89" name="Google Shape;389;p21"/>
          <p:cNvSpPr txBox="1">
            <a:spLocks noGrp="1"/>
          </p:cNvSpPr>
          <p:nvPr>
            <p:ph type="subTitle" idx="14"/>
          </p:nvPr>
        </p:nvSpPr>
        <p:spPr>
          <a:xfrm>
            <a:off x="3391215" y="3222780"/>
            <a:ext cx="23592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90" name="Google Shape;390;p21"/>
          <p:cNvSpPr txBox="1">
            <a:spLocks noGrp="1"/>
          </p:cNvSpPr>
          <p:nvPr>
            <p:ph type="subTitle" idx="15"/>
          </p:nvPr>
        </p:nvSpPr>
        <p:spPr>
          <a:xfrm>
            <a:off x="6017119" y="3222780"/>
            <a:ext cx="2356800" cy="448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391" name="Google Shape;391;p21"/>
          <p:cNvGrpSpPr/>
          <p:nvPr/>
        </p:nvGrpSpPr>
        <p:grpSpPr>
          <a:xfrm>
            <a:off x="201262" y="1330838"/>
            <a:ext cx="432518" cy="391301"/>
            <a:chOff x="6751173" y="2759556"/>
            <a:chExt cx="910182" cy="823444"/>
          </a:xfrm>
        </p:grpSpPr>
        <p:sp>
          <p:nvSpPr>
            <p:cNvPr id="392" name="Google Shape;392;p21"/>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1"/>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94"/>
        <p:cNvGrpSpPr/>
        <p:nvPr/>
      </p:nvGrpSpPr>
      <p:grpSpPr>
        <a:xfrm>
          <a:off x="0" y="0"/>
          <a:ext cx="0" cy="0"/>
          <a:chOff x="0" y="0"/>
          <a:chExt cx="0" cy="0"/>
        </a:xfrm>
      </p:grpSpPr>
      <p:sp>
        <p:nvSpPr>
          <p:cNvPr id="395" name="Google Shape;395;p22"/>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396" name="Google Shape;396;p22"/>
          <p:cNvSpPr txBox="1">
            <a:spLocks noGrp="1"/>
          </p:cNvSpPr>
          <p:nvPr>
            <p:ph type="title" hasCustomPrompt="1"/>
          </p:nvPr>
        </p:nvSpPr>
        <p:spPr>
          <a:xfrm>
            <a:off x="1618050" y="537500"/>
            <a:ext cx="59079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7" name="Google Shape;397;p22"/>
          <p:cNvSpPr txBox="1">
            <a:spLocks noGrp="1"/>
          </p:cNvSpPr>
          <p:nvPr>
            <p:ph type="subTitle" idx="1"/>
          </p:nvPr>
        </p:nvSpPr>
        <p:spPr>
          <a:xfrm>
            <a:off x="1618050" y="1113500"/>
            <a:ext cx="5907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8" name="Google Shape;398;p22"/>
          <p:cNvSpPr txBox="1">
            <a:spLocks noGrp="1"/>
          </p:cNvSpPr>
          <p:nvPr>
            <p:ph type="title" idx="2" hasCustomPrompt="1"/>
          </p:nvPr>
        </p:nvSpPr>
        <p:spPr>
          <a:xfrm>
            <a:off x="1618050" y="2062400"/>
            <a:ext cx="59079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99" name="Google Shape;399;p22"/>
          <p:cNvSpPr txBox="1">
            <a:spLocks noGrp="1"/>
          </p:cNvSpPr>
          <p:nvPr>
            <p:ph type="subTitle" idx="3"/>
          </p:nvPr>
        </p:nvSpPr>
        <p:spPr>
          <a:xfrm>
            <a:off x="1618050" y="2638400"/>
            <a:ext cx="5907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0" name="Google Shape;400;p22"/>
          <p:cNvSpPr txBox="1">
            <a:spLocks noGrp="1"/>
          </p:cNvSpPr>
          <p:nvPr>
            <p:ph type="title" idx="4" hasCustomPrompt="1"/>
          </p:nvPr>
        </p:nvSpPr>
        <p:spPr>
          <a:xfrm>
            <a:off x="1618050" y="3587299"/>
            <a:ext cx="5907900" cy="576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01" name="Google Shape;401;p22"/>
          <p:cNvSpPr txBox="1">
            <a:spLocks noGrp="1"/>
          </p:cNvSpPr>
          <p:nvPr>
            <p:ph type="subTitle" idx="5"/>
          </p:nvPr>
        </p:nvSpPr>
        <p:spPr>
          <a:xfrm>
            <a:off x="1618050" y="4163300"/>
            <a:ext cx="5907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02"/>
        <p:cNvGrpSpPr/>
        <p:nvPr/>
      </p:nvGrpSpPr>
      <p:grpSpPr>
        <a:xfrm>
          <a:off x="0" y="0"/>
          <a:ext cx="0" cy="0"/>
          <a:chOff x="0" y="0"/>
          <a:chExt cx="0" cy="0"/>
        </a:xfrm>
      </p:grpSpPr>
      <p:sp>
        <p:nvSpPr>
          <p:cNvPr id="403" name="Google Shape;403;p23"/>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404" name="Google Shape;404;p23"/>
          <p:cNvSpPr txBox="1">
            <a:spLocks noGrp="1"/>
          </p:cNvSpPr>
          <p:nvPr>
            <p:ph type="ctrTitle"/>
          </p:nvPr>
        </p:nvSpPr>
        <p:spPr>
          <a:xfrm>
            <a:off x="2382250" y="688225"/>
            <a:ext cx="4379400" cy="105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5" name="Google Shape;405;p23"/>
          <p:cNvSpPr txBox="1">
            <a:spLocks noGrp="1"/>
          </p:cNvSpPr>
          <p:nvPr>
            <p:ph type="subTitle" idx="1"/>
          </p:nvPr>
        </p:nvSpPr>
        <p:spPr>
          <a:xfrm>
            <a:off x="2382350" y="1758650"/>
            <a:ext cx="4379400" cy="105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06" name="Google Shape;406;p23"/>
          <p:cNvSpPr txBox="1"/>
          <p:nvPr/>
        </p:nvSpPr>
        <p:spPr>
          <a:xfrm>
            <a:off x="2382325" y="3563450"/>
            <a:ext cx="4379400" cy="615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sz="1100">
                <a:solidFill>
                  <a:schemeClr val="dk1"/>
                </a:solidFill>
                <a:latin typeface="Alata"/>
                <a:ea typeface="Alata"/>
                <a:cs typeface="Alata"/>
                <a:sym typeface="Alata"/>
              </a:rPr>
              <a:t>CREDITS: This presentation template was created by </a:t>
            </a:r>
            <a:r>
              <a:rPr lang="en" sz="1100" b="1" u="sng">
                <a:solidFill>
                  <a:schemeClr val="dk1"/>
                </a:solidFill>
                <a:latin typeface="Alata"/>
                <a:ea typeface="Alata"/>
                <a:cs typeface="Alata"/>
                <a:sym typeface="Alata"/>
                <a:hlinkClick r:id="rId2">
                  <a:extLst>
                    <a:ext uri="{A12FA001-AC4F-418D-AE19-62706E023703}">
                      <ahyp:hlinkClr xmlns:ahyp="http://schemas.microsoft.com/office/drawing/2018/hyperlinkcolor" val="tx"/>
                    </a:ext>
                  </a:extLst>
                </a:hlinkClick>
              </a:rPr>
              <a:t>Slidesgo</a:t>
            </a:r>
            <a:r>
              <a:rPr lang="en" sz="1100" u="sng">
                <a:solidFill>
                  <a:schemeClr val="dk1"/>
                </a:solidFill>
                <a:latin typeface="Alata"/>
                <a:ea typeface="Alata"/>
                <a:cs typeface="Alata"/>
                <a:sym typeface="Alata"/>
              </a:rPr>
              <a:t>,</a:t>
            </a:r>
            <a:r>
              <a:rPr lang="en" sz="1100">
                <a:solidFill>
                  <a:schemeClr val="dk1"/>
                </a:solidFill>
                <a:latin typeface="Alata"/>
                <a:ea typeface="Alata"/>
                <a:cs typeface="Alata"/>
                <a:sym typeface="Alata"/>
              </a:rPr>
              <a:t> and includes icons by </a:t>
            </a:r>
            <a:r>
              <a:rPr lang="en" sz="1100" b="1" u="sng">
                <a:solidFill>
                  <a:schemeClr val="dk1"/>
                </a:solidFill>
                <a:latin typeface="Alata"/>
                <a:ea typeface="Alata"/>
                <a:cs typeface="Alata"/>
                <a:sym typeface="Alata"/>
                <a:hlinkClick r:id="rId3">
                  <a:extLst>
                    <a:ext uri="{A12FA001-AC4F-418D-AE19-62706E023703}">
                      <ahyp:hlinkClr xmlns:ahyp="http://schemas.microsoft.com/office/drawing/2018/hyperlinkcolor" val="tx"/>
                    </a:ext>
                  </a:extLst>
                </a:hlinkClick>
              </a:rPr>
              <a:t>Flaticon</a:t>
            </a:r>
            <a:r>
              <a:rPr lang="en" sz="1100" u="sng">
                <a:solidFill>
                  <a:schemeClr val="dk1"/>
                </a:solidFill>
                <a:latin typeface="Alata"/>
                <a:ea typeface="Alata"/>
                <a:cs typeface="Alata"/>
                <a:sym typeface="Alata"/>
              </a:rPr>
              <a:t>,</a:t>
            </a:r>
            <a:r>
              <a:rPr lang="en" sz="1100">
                <a:solidFill>
                  <a:schemeClr val="dk1"/>
                </a:solidFill>
                <a:latin typeface="Alata"/>
                <a:ea typeface="Alata"/>
                <a:cs typeface="Alata"/>
                <a:sym typeface="Alata"/>
              </a:rPr>
              <a:t> and infographics &amp; images by </a:t>
            </a:r>
            <a:r>
              <a:rPr lang="en" sz="1100" b="1" u="sng">
                <a:solidFill>
                  <a:schemeClr val="dk1"/>
                </a:solidFill>
                <a:latin typeface="Alata"/>
                <a:ea typeface="Alata"/>
                <a:cs typeface="Alata"/>
                <a:sym typeface="Alata"/>
                <a:hlinkClick r:id="rId4">
                  <a:extLst>
                    <a:ext uri="{A12FA001-AC4F-418D-AE19-62706E023703}">
                      <ahyp:hlinkClr xmlns:ahyp="http://schemas.microsoft.com/office/drawing/2018/hyperlinkcolor" val="tx"/>
                    </a:ext>
                  </a:extLst>
                </a:hlinkClick>
              </a:rPr>
              <a:t>Freepik</a:t>
            </a:r>
            <a:endParaRPr sz="1100" b="1" u="sng">
              <a:solidFill>
                <a:schemeClr val="dk1"/>
              </a:solidFill>
              <a:latin typeface="Alata"/>
              <a:ea typeface="Alata"/>
              <a:cs typeface="Alata"/>
              <a:sym typeface="Alat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07"/>
        <p:cNvGrpSpPr/>
        <p:nvPr/>
      </p:nvGrpSpPr>
      <p:grpSpPr>
        <a:xfrm>
          <a:off x="0" y="0"/>
          <a:ext cx="0" cy="0"/>
          <a:chOff x="0" y="0"/>
          <a:chExt cx="0" cy="0"/>
        </a:xfrm>
      </p:grpSpPr>
      <p:sp>
        <p:nvSpPr>
          <p:cNvPr id="408" name="Google Shape;408;p24"/>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grpSp>
        <p:nvGrpSpPr>
          <p:cNvPr id="409" name="Google Shape;409;p24"/>
          <p:cNvGrpSpPr/>
          <p:nvPr/>
        </p:nvGrpSpPr>
        <p:grpSpPr>
          <a:xfrm rot="-7200044" flipH="1">
            <a:off x="7956745" y="189129"/>
            <a:ext cx="1597719" cy="1708640"/>
            <a:chOff x="6401951" y="891065"/>
            <a:chExt cx="1597754" cy="1708678"/>
          </a:xfrm>
        </p:grpSpPr>
        <p:sp>
          <p:nvSpPr>
            <p:cNvPr id="410" name="Google Shape;410;p24"/>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4"/>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4"/>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4"/>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4"/>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4"/>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4"/>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4"/>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4"/>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4"/>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4"/>
            <p:cNvSpPr/>
            <p:nvPr/>
          </p:nvSpPr>
          <p:spPr>
            <a:xfrm>
              <a:off x="6611932" y="2054158"/>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4"/>
            <p:cNvSpPr/>
            <p:nvPr/>
          </p:nvSpPr>
          <p:spPr>
            <a:xfrm>
              <a:off x="6798751" y="2219032"/>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4"/>
            <p:cNvSpPr/>
            <p:nvPr/>
          </p:nvSpPr>
          <p:spPr>
            <a:xfrm>
              <a:off x="6800043" y="1910153"/>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4"/>
            <p:cNvSpPr/>
            <p:nvPr/>
          </p:nvSpPr>
          <p:spPr>
            <a:xfrm>
              <a:off x="7194249" y="1985853"/>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4"/>
            <p:cNvSpPr/>
            <p:nvPr/>
          </p:nvSpPr>
          <p:spPr>
            <a:xfrm>
              <a:off x="7265233" y="2297132"/>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4"/>
            <p:cNvSpPr/>
            <p:nvPr/>
          </p:nvSpPr>
          <p:spPr>
            <a:xfrm>
              <a:off x="6401951" y="1963415"/>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4"/>
            <p:cNvSpPr/>
            <p:nvPr/>
          </p:nvSpPr>
          <p:spPr>
            <a:xfrm>
              <a:off x="6643477" y="2243805"/>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4"/>
            <p:cNvSpPr/>
            <p:nvPr/>
          </p:nvSpPr>
          <p:spPr>
            <a:xfrm>
              <a:off x="7129222" y="2348644"/>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4"/>
            <p:cNvSpPr/>
            <p:nvPr/>
          </p:nvSpPr>
          <p:spPr>
            <a:xfrm>
              <a:off x="6717471" y="1846989"/>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4"/>
            <p:cNvSpPr/>
            <p:nvPr/>
          </p:nvSpPr>
          <p:spPr>
            <a:xfrm>
              <a:off x="7085213" y="1882456"/>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4"/>
          <p:cNvGrpSpPr/>
          <p:nvPr/>
        </p:nvGrpSpPr>
        <p:grpSpPr>
          <a:xfrm rot="7200044">
            <a:off x="-363202" y="1732643"/>
            <a:ext cx="1368809" cy="1387799"/>
            <a:chOff x="6630866" y="891065"/>
            <a:chExt cx="1368839" cy="1387830"/>
          </a:xfrm>
        </p:grpSpPr>
        <p:sp>
          <p:nvSpPr>
            <p:cNvPr id="431" name="Google Shape;431;p24"/>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4"/>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4"/>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4"/>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4"/>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4"/>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4"/>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4"/>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4"/>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24"/>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1" name="Google Shape;441;p24"/>
          <p:cNvGrpSpPr/>
          <p:nvPr/>
        </p:nvGrpSpPr>
        <p:grpSpPr>
          <a:xfrm>
            <a:off x="7616305" y="2274037"/>
            <a:ext cx="1603219" cy="2750536"/>
            <a:chOff x="1982279" y="3492207"/>
            <a:chExt cx="883511" cy="1515781"/>
          </a:xfrm>
        </p:grpSpPr>
        <p:sp>
          <p:nvSpPr>
            <p:cNvPr id="442" name="Google Shape;442;p24"/>
            <p:cNvSpPr/>
            <p:nvPr/>
          </p:nvSpPr>
          <p:spPr>
            <a:xfrm>
              <a:off x="2247554" y="3772088"/>
              <a:ext cx="134360" cy="536789"/>
            </a:xfrm>
            <a:custGeom>
              <a:avLst/>
              <a:gdLst/>
              <a:ahLst/>
              <a:cxnLst/>
              <a:rect l="l" t="t" r="r" b="b"/>
              <a:pathLst>
                <a:path w="134360" h="536789" extrusionOk="0">
                  <a:moveTo>
                    <a:pt x="59408" y="536790"/>
                  </a:moveTo>
                  <a:cubicBezTo>
                    <a:pt x="59408" y="536790"/>
                    <a:pt x="63246" y="443828"/>
                    <a:pt x="78501" y="388338"/>
                  </a:cubicBezTo>
                  <a:cubicBezTo>
                    <a:pt x="93755" y="332848"/>
                    <a:pt x="126165" y="283595"/>
                    <a:pt x="125008" y="255101"/>
                  </a:cubicBezTo>
                  <a:cubicBezTo>
                    <a:pt x="123850" y="226607"/>
                    <a:pt x="104794" y="197309"/>
                    <a:pt x="111178" y="178341"/>
                  </a:cubicBezTo>
                  <a:cubicBezTo>
                    <a:pt x="117551" y="159386"/>
                    <a:pt x="137679" y="137775"/>
                    <a:pt x="133890" y="110852"/>
                  </a:cubicBezTo>
                  <a:cubicBezTo>
                    <a:pt x="130100" y="83930"/>
                    <a:pt x="112129" y="60381"/>
                    <a:pt x="107962" y="31010"/>
                  </a:cubicBezTo>
                  <a:cubicBezTo>
                    <a:pt x="103795" y="1627"/>
                    <a:pt x="76588" y="-8192"/>
                    <a:pt x="63003" y="7255"/>
                  </a:cubicBezTo>
                  <a:cubicBezTo>
                    <a:pt x="49429" y="22702"/>
                    <a:pt x="52159" y="35895"/>
                    <a:pt x="40730" y="58055"/>
                  </a:cubicBezTo>
                  <a:cubicBezTo>
                    <a:pt x="29301" y="80214"/>
                    <a:pt x="4080" y="98646"/>
                    <a:pt x="5469" y="130782"/>
                  </a:cubicBezTo>
                  <a:cubicBezTo>
                    <a:pt x="6858" y="162919"/>
                    <a:pt x="25195" y="168169"/>
                    <a:pt x="18494" y="195847"/>
                  </a:cubicBezTo>
                  <a:cubicBezTo>
                    <a:pt x="9331" y="233697"/>
                    <a:pt x="3495" y="243699"/>
                    <a:pt x="815" y="265578"/>
                  </a:cubicBezTo>
                  <a:cubicBezTo>
                    <a:pt x="-8055" y="337952"/>
                    <a:pt x="58409" y="474843"/>
                    <a:pt x="59408" y="5367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4"/>
            <p:cNvSpPr/>
            <p:nvPr/>
          </p:nvSpPr>
          <p:spPr>
            <a:xfrm>
              <a:off x="2298041" y="3859002"/>
              <a:ext cx="21849" cy="570162"/>
            </a:xfrm>
            <a:custGeom>
              <a:avLst/>
              <a:gdLst/>
              <a:ahLst/>
              <a:cxnLst/>
              <a:rect l="l" t="t" r="r" b="b"/>
              <a:pathLst>
                <a:path w="21849" h="570162" extrusionOk="0">
                  <a:moveTo>
                    <a:pt x="21849" y="0"/>
                  </a:moveTo>
                  <a:cubicBezTo>
                    <a:pt x="5498" y="89332"/>
                    <a:pt x="4207" y="89758"/>
                    <a:pt x="661" y="201798"/>
                  </a:cubicBezTo>
                  <a:cubicBezTo>
                    <a:pt x="-3628" y="336801"/>
                    <a:pt x="14575" y="409857"/>
                    <a:pt x="8788" y="570163"/>
                  </a:cubicBez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24"/>
            <p:cNvSpPr/>
            <p:nvPr/>
          </p:nvSpPr>
          <p:spPr>
            <a:xfrm>
              <a:off x="2427452" y="3836190"/>
              <a:ext cx="227957" cy="499402"/>
            </a:xfrm>
            <a:custGeom>
              <a:avLst/>
              <a:gdLst/>
              <a:ahLst/>
              <a:cxnLst/>
              <a:rect l="l" t="t" r="r" b="b"/>
              <a:pathLst>
                <a:path w="227957" h="499402" extrusionOk="0">
                  <a:moveTo>
                    <a:pt x="0" y="499403"/>
                  </a:moveTo>
                  <a:cubicBezTo>
                    <a:pt x="0" y="499403"/>
                    <a:pt x="10978" y="398632"/>
                    <a:pt x="11502" y="333750"/>
                  </a:cubicBezTo>
                  <a:cubicBezTo>
                    <a:pt x="12026" y="268867"/>
                    <a:pt x="14962" y="213463"/>
                    <a:pt x="40220" y="195043"/>
                  </a:cubicBezTo>
                  <a:cubicBezTo>
                    <a:pt x="65478" y="176624"/>
                    <a:pt x="77881" y="184140"/>
                    <a:pt x="82255" y="145718"/>
                  </a:cubicBezTo>
                  <a:cubicBezTo>
                    <a:pt x="86641" y="107295"/>
                    <a:pt x="103577" y="54863"/>
                    <a:pt x="135073" y="42206"/>
                  </a:cubicBezTo>
                  <a:cubicBezTo>
                    <a:pt x="166569" y="29548"/>
                    <a:pt x="181093" y="-15635"/>
                    <a:pt x="212613" y="5586"/>
                  </a:cubicBezTo>
                  <a:cubicBezTo>
                    <a:pt x="235739" y="21155"/>
                    <a:pt x="220228" y="42279"/>
                    <a:pt x="220850" y="63927"/>
                  </a:cubicBezTo>
                  <a:cubicBezTo>
                    <a:pt x="221471" y="85574"/>
                    <a:pt x="238931" y="113423"/>
                    <a:pt x="216719" y="158655"/>
                  </a:cubicBezTo>
                  <a:cubicBezTo>
                    <a:pt x="194520" y="203888"/>
                    <a:pt x="178985" y="206251"/>
                    <a:pt x="170249" y="226437"/>
                  </a:cubicBezTo>
                  <a:cubicBezTo>
                    <a:pt x="161513" y="246623"/>
                    <a:pt x="189402" y="282889"/>
                    <a:pt x="162951" y="319472"/>
                  </a:cubicBezTo>
                  <a:cubicBezTo>
                    <a:pt x="136523" y="356067"/>
                    <a:pt x="52574" y="407196"/>
                    <a:pt x="0" y="4994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24"/>
            <p:cNvSpPr/>
            <p:nvPr/>
          </p:nvSpPr>
          <p:spPr>
            <a:xfrm>
              <a:off x="2378520" y="3929098"/>
              <a:ext cx="207252" cy="511224"/>
            </a:xfrm>
            <a:custGeom>
              <a:avLst/>
              <a:gdLst/>
              <a:ahLst/>
              <a:cxnLst/>
              <a:rect l="l" t="t" r="r" b="b"/>
              <a:pathLst>
                <a:path w="207252" h="511224" extrusionOk="0">
                  <a:moveTo>
                    <a:pt x="0" y="511225"/>
                  </a:moveTo>
                  <a:cubicBezTo>
                    <a:pt x="0" y="511225"/>
                    <a:pt x="32349" y="454346"/>
                    <a:pt x="76687" y="336411"/>
                  </a:cubicBezTo>
                  <a:cubicBezTo>
                    <a:pt x="128287" y="199191"/>
                    <a:pt x="134635" y="107605"/>
                    <a:pt x="207252" y="0"/>
                  </a:cubicBez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24"/>
            <p:cNvSpPr/>
            <p:nvPr/>
          </p:nvSpPr>
          <p:spPr>
            <a:xfrm>
              <a:off x="2348303" y="3767915"/>
              <a:ext cx="195198" cy="535236"/>
            </a:xfrm>
            <a:custGeom>
              <a:avLst/>
              <a:gdLst/>
              <a:ahLst/>
              <a:cxnLst/>
              <a:rect l="l" t="t" r="r" b="b"/>
              <a:pathLst>
                <a:path w="195198" h="535236" extrusionOk="0">
                  <a:moveTo>
                    <a:pt x="0" y="535237"/>
                  </a:moveTo>
                  <a:cubicBezTo>
                    <a:pt x="0" y="535237"/>
                    <a:pt x="28206" y="448305"/>
                    <a:pt x="64771" y="397992"/>
                  </a:cubicBezTo>
                  <a:cubicBezTo>
                    <a:pt x="101335" y="347680"/>
                    <a:pt x="147721" y="322463"/>
                    <a:pt x="148037" y="294748"/>
                  </a:cubicBezTo>
                  <a:cubicBezTo>
                    <a:pt x="148354" y="267034"/>
                    <a:pt x="127227" y="243790"/>
                    <a:pt x="139021" y="219292"/>
                  </a:cubicBezTo>
                  <a:cubicBezTo>
                    <a:pt x="150815" y="194794"/>
                    <a:pt x="187709" y="172598"/>
                    <a:pt x="193886" y="132859"/>
                  </a:cubicBezTo>
                  <a:cubicBezTo>
                    <a:pt x="200064" y="93121"/>
                    <a:pt x="182433" y="73618"/>
                    <a:pt x="182177" y="49643"/>
                  </a:cubicBezTo>
                  <a:cubicBezTo>
                    <a:pt x="181921" y="25656"/>
                    <a:pt x="174940" y="3826"/>
                    <a:pt x="158698" y="500"/>
                  </a:cubicBezTo>
                  <a:cubicBezTo>
                    <a:pt x="142457" y="-2826"/>
                    <a:pt x="129115" y="11062"/>
                    <a:pt x="116809" y="23512"/>
                  </a:cubicBezTo>
                  <a:cubicBezTo>
                    <a:pt x="104491" y="35962"/>
                    <a:pt x="77979" y="42212"/>
                    <a:pt x="64442" y="72826"/>
                  </a:cubicBezTo>
                  <a:cubicBezTo>
                    <a:pt x="50893" y="103440"/>
                    <a:pt x="62517" y="146747"/>
                    <a:pt x="50138" y="164764"/>
                  </a:cubicBezTo>
                  <a:cubicBezTo>
                    <a:pt x="37759" y="182794"/>
                    <a:pt x="4861" y="199216"/>
                    <a:pt x="1560" y="241001"/>
                  </a:cubicBezTo>
                  <a:cubicBezTo>
                    <a:pt x="-1743" y="282786"/>
                    <a:pt x="15194" y="460182"/>
                    <a:pt x="0" y="5352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4"/>
            <p:cNvSpPr/>
            <p:nvPr/>
          </p:nvSpPr>
          <p:spPr>
            <a:xfrm>
              <a:off x="2336875" y="3873852"/>
              <a:ext cx="142554" cy="560002"/>
            </a:xfrm>
            <a:custGeom>
              <a:avLst/>
              <a:gdLst/>
              <a:ahLst/>
              <a:cxnLst/>
              <a:rect l="l" t="t" r="r" b="b"/>
              <a:pathLst>
                <a:path w="142554" h="560002" extrusionOk="0">
                  <a:moveTo>
                    <a:pt x="73" y="560003"/>
                  </a:moveTo>
                  <a:cubicBezTo>
                    <a:pt x="73" y="560003"/>
                    <a:pt x="-3680" y="454188"/>
                    <a:pt x="42583" y="286830"/>
                  </a:cubicBezTo>
                  <a:cubicBezTo>
                    <a:pt x="88847" y="119471"/>
                    <a:pt x="122195" y="89807"/>
                    <a:pt x="142554" y="0"/>
                  </a:cubicBez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4"/>
            <p:cNvSpPr/>
            <p:nvPr/>
          </p:nvSpPr>
          <p:spPr>
            <a:xfrm>
              <a:off x="2355052" y="3632757"/>
              <a:ext cx="510738" cy="1020078"/>
            </a:xfrm>
            <a:custGeom>
              <a:avLst/>
              <a:gdLst/>
              <a:ahLst/>
              <a:cxnLst/>
              <a:rect l="l" t="t" r="r" b="b"/>
              <a:pathLst>
                <a:path w="510738" h="1020078" extrusionOk="0">
                  <a:moveTo>
                    <a:pt x="482542" y="3067"/>
                  </a:moveTo>
                  <a:cubicBezTo>
                    <a:pt x="451107" y="-15486"/>
                    <a:pt x="375541" y="52819"/>
                    <a:pt x="328961" y="135366"/>
                  </a:cubicBezTo>
                  <a:cubicBezTo>
                    <a:pt x="282393" y="217912"/>
                    <a:pt x="179547" y="470303"/>
                    <a:pt x="144724" y="548354"/>
                  </a:cubicBezTo>
                  <a:cubicBezTo>
                    <a:pt x="109914" y="626393"/>
                    <a:pt x="36017" y="777038"/>
                    <a:pt x="12392" y="846257"/>
                  </a:cubicBezTo>
                  <a:cubicBezTo>
                    <a:pt x="-11233" y="915464"/>
                    <a:pt x="1305" y="1000982"/>
                    <a:pt x="29937" y="1017648"/>
                  </a:cubicBezTo>
                  <a:cubicBezTo>
                    <a:pt x="58570" y="1034313"/>
                    <a:pt x="148940" y="962852"/>
                    <a:pt x="186906" y="877760"/>
                  </a:cubicBezTo>
                  <a:cubicBezTo>
                    <a:pt x="224859" y="792667"/>
                    <a:pt x="317349" y="563508"/>
                    <a:pt x="365477" y="477478"/>
                  </a:cubicBezTo>
                  <a:cubicBezTo>
                    <a:pt x="413604" y="391447"/>
                    <a:pt x="460196" y="291358"/>
                    <a:pt x="492509" y="192707"/>
                  </a:cubicBezTo>
                  <a:cubicBezTo>
                    <a:pt x="524821" y="94044"/>
                    <a:pt x="509554" y="19002"/>
                    <a:pt x="482542" y="30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4"/>
            <p:cNvSpPr/>
            <p:nvPr/>
          </p:nvSpPr>
          <p:spPr>
            <a:xfrm>
              <a:off x="2668639" y="3735234"/>
              <a:ext cx="183883" cy="95542"/>
            </a:xfrm>
            <a:custGeom>
              <a:avLst/>
              <a:gdLst/>
              <a:ahLst/>
              <a:cxnLst/>
              <a:rect l="l" t="t" r="r" b="b"/>
              <a:pathLst>
                <a:path w="183883" h="95542" extrusionOk="0">
                  <a:moveTo>
                    <a:pt x="1131" y="95408"/>
                  </a:moveTo>
                  <a:cubicBezTo>
                    <a:pt x="-8178" y="93508"/>
                    <a:pt x="41582" y="36775"/>
                    <a:pt x="92122" y="13824"/>
                  </a:cubicBezTo>
                  <a:cubicBezTo>
                    <a:pt x="142650" y="-9127"/>
                    <a:pt x="180359" y="2494"/>
                    <a:pt x="183734" y="6588"/>
                  </a:cubicBezTo>
                  <a:cubicBezTo>
                    <a:pt x="187109" y="10693"/>
                    <a:pt x="132683" y="24861"/>
                    <a:pt x="88198" y="48835"/>
                  </a:cubicBezTo>
                  <a:cubicBezTo>
                    <a:pt x="43714" y="72810"/>
                    <a:pt x="11853" y="97588"/>
                    <a:pt x="1131" y="95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4"/>
            <p:cNvSpPr/>
            <p:nvPr/>
          </p:nvSpPr>
          <p:spPr>
            <a:xfrm>
              <a:off x="2613141" y="3885855"/>
              <a:ext cx="183883" cy="95542"/>
            </a:xfrm>
            <a:custGeom>
              <a:avLst/>
              <a:gdLst/>
              <a:ahLst/>
              <a:cxnLst/>
              <a:rect l="l" t="t" r="r" b="b"/>
              <a:pathLst>
                <a:path w="183883" h="95542" extrusionOk="0">
                  <a:moveTo>
                    <a:pt x="1131" y="95407"/>
                  </a:moveTo>
                  <a:cubicBezTo>
                    <a:pt x="-8178" y="93506"/>
                    <a:pt x="41582" y="36774"/>
                    <a:pt x="92122" y="13823"/>
                  </a:cubicBezTo>
                  <a:cubicBezTo>
                    <a:pt x="142649" y="-9129"/>
                    <a:pt x="180359" y="2493"/>
                    <a:pt x="183734" y="6599"/>
                  </a:cubicBezTo>
                  <a:cubicBezTo>
                    <a:pt x="187109" y="10704"/>
                    <a:pt x="132683" y="24872"/>
                    <a:pt x="88198" y="48847"/>
                  </a:cubicBezTo>
                  <a:cubicBezTo>
                    <a:pt x="43714" y="72809"/>
                    <a:pt x="11865" y="97600"/>
                    <a:pt x="1131" y="954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4"/>
            <p:cNvSpPr/>
            <p:nvPr/>
          </p:nvSpPr>
          <p:spPr>
            <a:xfrm>
              <a:off x="2547894" y="4032138"/>
              <a:ext cx="183883" cy="95541"/>
            </a:xfrm>
            <a:custGeom>
              <a:avLst/>
              <a:gdLst/>
              <a:ahLst/>
              <a:cxnLst/>
              <a:rect l="l" t="t" r="r" b="b"/>
              <a:pathLst>
                <a:path w="183883" h="95541" extrusionOk="0">
                  <a:moveTo>
                    <a:pt x="1131" y="95408"/>
                  </a:moveTo>
                  <a:cubicBezTo>
                    <a:pt x="-8178" y="93508"/>
                    <a:pt x="41582" y="36775"/>
                    <a:pt x="92122" y="13824"/>
                  </a:cubicBezTo>
                  <a:cubicBezTo>
                    <a:pt x="142649" y="-9127"/>
                    <a:pt x="180359" y="2495"/>
                    <a:pt x="183734" y="6588"/>
                  </a:cubicBezTo>
                  <a:cubicBezTo>
                    <a:pt x="187109" y="10693"/>
                    <a:pt x="132683" y="24861"/>
                    <a:pt x="88198" y="48835"/>
                  </a:cubicBezTo>
                  <a:cubicBezTo>
                    <a:pt x="43702" y="72798"/>
                    <a:pt x="11853" y="97588"/>
                    <a:pt x="1131" y="95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4"/>
            <p:cNvSpPr/>
            <p:nvPr/>
          </p:nvSpPr>
          <p:spPr>
            <a:xfrm>
              <a:off x="2479383" y="4176960"/>
              <a:ext cx="183883" cy="95542"/>
            </a:xfrm>
            <a:custGeom>
              <a:avLst/>
              <a:gdLst/>
              <a:ahLst/>
              <a:cxnLst/>
              <a:rect l="l" t="t" r="r" b="b"/>
              <a:pathLst>
                <a:path w="183883" h="95542" extrusionOk="0">
                  <a:moveTo>
                    <a:pt x="1131" y="95408"/>
                  </a:moveTo>
                  <a:cubicBezTo>
                    <a:pt x="-8178" y="93507"/>
                    <a:pt x="41582" y="36775"/>
                    <a:pt x="92122" y="13824"/>
                  </a:cubicBezTo>
                  <a:cubicBezTo>
                    <a:pt x="142649" y="-9127"/>
                    <a:pt x="180359" y="2494"/>
                    <a:pt x="183734" y="6588"/>
                  </a:cubicBezTo>
                  <a:cubicBezTo>
                    <a:pt x="187109" y="10693"/>
                    <a:pt x="132683" y="24861"/>
                    <a:pt x="88198" y="48835"/>
                  </a:cubicBezTo>
                  <a:cubicBezTo>
                    <a:pt x="43714" y="72810"/>
                    <a:pt x="11865" y="97589"/>
                    <a:pt x="1131" y="95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4"/>
            <p:cNvSpPr/>
            <p:nvPr/>
          </p:nvSpPr>
          <p:spPr>
            <a:xfrm>
              <a:off x="2414137" y="4323232"/>
              <a:ext cx="183883" cy="95540"/>
            </a:xfrm>
            <a:custGeom>
              <a:avLst/>
              <a:gdLst/>
              <a:ahLst/>
              <a:cxnLst/>
              <a:rect l="l" t="t" r="r" b="b"/>
              <a:pathLst>
                <a:path w="183883" h="95540" extrusionOk="0">
                  <a:moveTo>
                    <a:pt x="1131" y="95407"/>
                  </a:moveTo>
                  <a:cubicBezTo>
                    <a:pt x="-8178" y="93506"/>
                    <a:pt x="41582" y="36774"/>
                    <a:pt x="92122" y="13823"/>
                  </a:cubicBezTo>
                  <a:cubicBezTo>
                    <a:pt x="142661" y="-9129"/>
                    <a:pt x="180359" y="2493"/>
                    <a:pt x="183734" y="6599"/>
                  </a:cubicBezTo>
                  <a:cubicBezTo>
                    <a:pt x="187109" y="10704"/>
                    <a:pt x="132683" y="24872"/>
                    <a:pt x="88198" y="48847"/>
                  </a:cubicBezTo>
                  <a:cubicBezTo>
                    <a:pt x="43702" y="72809"/>
                    <a:pt x="11853" y="97587"/>
                    <a:pt x="1131" y="95407"/>
                  </a:cubicBezTo>
                  <a:close/>
                </a:path>
              </a:pathLst>
            </a:custGeom>
            <a:solidFill>
              <a:srgbClr val="F0DC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4"/>
            <p:cNvSpPr/>
            <p:nvPr/>
          </p:nvSpPr>
          <p:spPr>
            <a:xfrm>
              <a:off x="2372587" y="4481190"/>
              <a:ext cx="162436" cy="84399"/>
            </a:xfrm>
            <a:custGeom>
              <a:avLst/>
              <a:gdLst/>
              <a:ahLst/>
              <a:cxnLst/>
              <a:rect l="l" t="t" r="r" b="b"/>
              <a:pathLst>
                <a:path w="162436" h="84399" extrusionOk="0">
                  <a:moveTo>
                    <a:pt x="999" y="84281"/>
                  </a:moveTo>
                  <a:cubicBezTo>
                    <a:pt x="-7225" y="82612"/>
                    <a:pt x="36735" y="32483"/>
                    <a:pt x="81378" y="12211"/>
                  </a:cubicBezTo>
                  <a:cubicBezTo>
                    <a:pt x="126020" y="-8060"/>
                    <a:pt x="159332" y="2198"/>
                    <a:pt x="162305" y="5828"/>
                  </a:cubicBezTo>
                  <a:cubicBezTo>
                    <a:pt x="165278" y="9446"/>
                    <a:pt x="117211" y="21969"/>
                    <a:pt x="77905" y="43154"/>
                  </a:cubicBezTo>
                  <a:cubicBezTo>
                    <a:pt x="38611" y="64314"/>
                    <a:pt x="10478" y="86206"/>
                    <a:pt x="999" y="84281"/>
                  </a:cubicBezTo>
                  <a:close/>
                </a:path>
              </a:pathLst>
            </a:custGeom>
            <a:solidFill>
              <a:srgbClr val="F0DC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4"/>
            <p:cNvSpPr/>
            <p:nvPr/>
          </p:nvSpPr>
          <p:spPr>
            <a:xfrm>
              <a:off x="2406272" y="4594972"/>
              <a:ext cx="8746" cy="8962"/>
            </a:xfrm>
            <a:custGeom>
              <a:avLst/>
              <a:gdLst/>
              <a:ahLst/>
              <a:cxnLst/>
              <a:rect l="l" t="t" r="r" b="b"/>
              <a:pathLst>
                <a:path w="8746" h="8962" extrusionOk="0">
                  <a:moveTo>
                    <a:pt x="2562" y="8544"/>
                  </a:moveTo>
                  <a:cubicBezTo>
                    <a:pt x="7801" y="10883"/>
                    <a:pt x="11432" y="2758"/>
                    <a:pt x="6193" y="418"/>
                  </a:cubicBezTo>
                  <a:cubicBezTo>
                    <a:pt x="941" y="-1921"/>
                    <a:pt x="-2690" y="6205"/>
                    <a:pt x="2562" y="8544"/>
                  </a:cubicBezTo>
                  <a:lnTo>
                    <a:pt x="2562" y="8544"/>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4"/>
            <p:cNvSpPr/>
            <p:nvPr/>
          </p:nvSpPr>
          <p:spPr>
            <a:xfrm>
              <a:off x="2458731" y="4573531"/>
              <a:ext cx="8740" cy="8962"/>
            </a:xfrm>
            <a:custGeom>
              <a:avLst/>
              <a:gdLst/>
              <a:ahLst/>
              <a:cxnLst/>
              <a:rect l="l" t="t" r="r" b="b"/>
              <a:pathLst>
                <a:path w="8740" h="8962" extrusionOk="0">
                  <a:moveTo>
                    <a:pt x="2556" y="8544"/>
                  </a:moveTo>
                  <a:cubicBezTo>
                    <a:pt x="7796" y="10883"/>
                    <a:pt x="11426" y="2757"/>
                    <a:pt x="6187" y="418"/>
                  </a:cubicBezTo>
                  <a:cubicBezTo>
                    <a:pt x="936" y="-1921"/>
                    <a:pt x="-2683" y="6205"/>
                    <a:pt x="2556" y="8544"/>
                  </a:cubicBezTo>
                  <a:lnTo>
                    <a:pt x="2556" y="8544"/>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4"/>
            <p:cNvSpPr/>
            <p:nvPr/>
          </p:nvSpPr>
          <p:spPr>
            <a:xfrm>
              <a:off x="2392878" y="4472029"/>
              <a:ext cx="10361" cy="9693"/>
            </a:xfrm>
            <a:custGeom>
              <a:avLst/>
              <a:gdLst/>
              <a:ahLst/>
              <a:cxnLst/>
              <a:rect l="l" t="t" r="r" b="b"/>
              <a:pathLst>
                <a:path w="10361" h="9693" extrusionOk="0">
                  <a:moveTo>
                    <a:pt x="7805" y="1149"/>
                  </a:moveTo>
                  <a:cubicBezTo>
                    <a:pt x="7269" y="906"/>
                    <a:pt x="6720" y="662"/>
                    <a:pt x="6184" y="418"/>
                  </a:cubicBezTo>
                  <a:cubicBezTo>
                    <a:pt x="945" y="-1921"/>
                    <a:pt x="-2686" y="6205"/>
                    <a:pt x="2554" y="8544"/>
                  </a:cubicBezTo>
                  <a:cubicBezTo>
                    <a:pt x="3102" y="8787"/>
                    <a:pt x="3638" y="9031"/>
                    <a:pt x="4174" y="9275"/>
                  </a:cubicBezTo>
                  <a:cubicBezTo>
                    <a:pt x="9425" y="11614"/>
                    <a:pt x="13044" y="3488"/>
                    <a:pt x="7805" y="1149"/>
                  </a:cubicBezTo>
                  <a:lnTo>
                    <a:pt x="7805" y="1149"/>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4"/>
            <p:cNvSpPr/>
            <p:nvPr/>
          </p:nvSpPr>
          <p:spPr>
            <a:xfrm>
              <a:off x="2410810" y="4444948"/>
              <a:ext cx="8740" cy="8962"/>
            </a:xfrm>
            <a:custGeom>
              <a:avLst/>
              <a:gdLst/>
              <a:ahLst/>
              <a:cxnLst/>
              <a:rect l="l" t="t" r="r" b="b"/>
              <a:pathLst>
                <a:path w="8740" h="8962" extrusionOk="0">
                  <a:moveTo>
                    <a:pt x="2556" y="8544"/>
                  </a:moveTo>
                  <a:cubicBezTo>
                    <a:pt x="7796" y="10883"/>
                    <a:pt x="11426" y="2757"/>
                    <a:pt x="6187" y="418"/>
                  </a:cubicBezTo>
                  <a:cubicBezTo>
                    <a:pt x="936" y="-1921"/>
                    <a:pt x="-2683" y="6205"/>
                    <a:pt x="2556" y="8544"/>
                  </a:cubicBezTo>
                  <a:lnTo>
                    <a:pt x="2556" y="8544"/>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4"/>
            <p:cNvSpPr/>
            <p:nvPr/>
          </p:nvSpPr>
          <p:spPr>
            <a:xfrm>
              <a:off x="2531448" y="4414907"/>
              <a:ext cx="10358" cy="9693"/>
            </a:xfrm>
            <a:custGeom>
              <a:avLst/>
              <a:gdLst/>
              <a:ahLst/>
              <a:cxnLst/>
              <a:rect l="l" t="t" r="r" b="b"/>
              <a:pathLst>
                <a:path w="10358" h="9693" extrusionOk="0">
                  <a:moveTo>
                    <a:pt x="7805" y="1149"/>
                  </a:moveTo>
                  <a:cubicBezTo>
                    <a:pt x="7257" y="906"/>
                    <a:pt x="6720" y="662"/>
                    <a:pt x="6184" y="418"/>
                  </a:cubicBezTo>
                  <a:cubicBezTo>
                    <a:pt x="945" y="-1921"/>
                    <a:pt x="-2686" y="6205"/>
                    <a:pt x="2554" y="8544"/>
                  </a:cubicBezTo>
                  <a:cubicBezTo>
                    <a:pt x="3090" y="8787"/>
                    <a:pt x="3638" y="9031"/>
                    <a:pt x="4174" y="9275"/>
                  </a:cubicBezTo>
                  <a:cubicBezTo>
                    <a:pt x="9413" y="11614"/>
                    <a:pt x="13044" y="3488"/>
                    <a:pt x="7805" y="1149"/>
                  </a:cubicBezTo>
                  <a:lnTo>
                    <a:pt x="7805" y="1149"/>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4"/>
            <p:cNvSpPr/>
            <p:nvPr/>
          </p:nvSpPr>
          <p:spPr>
            <a:xfrm>
              <a:off x="2580088" y="4270901"/>
              <a:ext cx="10361" cy="9693"/>
            </a:xfrm>
            <a:custGeom>
              <a:avLst/>
              <a:gdLst/>
              <a:ahLst/>
              <a:cxnLst/>
              <a:rect l="l" t="t" r="r" b="b"/>
              <a:pathLst>
                <a:path w="10361" h="9693" extrusionOk="0">
                  <a:moveTo>
                    <a:pt x="7805" y="1149"/>
                  </a:moveTo>
                  <a:cubicBezTo>
                    <a:pt x="7257" y="906"/>
                    <a:pt x="6721" y="662"/>
                    <a:pt x="6184" y="418"/>
                  </a:cubicBezTo>
                  <a:cubicBezTo>
                    <a:pt x="945" y="-1921"/>
                    <a:pt x="-2686" y="6205"/>
                    <a:pt x="2553" y="8544"/>
                  </a:cubicBezTo>
                  <a:cubicBezTo>
                    <a:pt x="3090" y="8788"/>
                    <a:pt x="3638" y="9031"/>
                    <a:pt x="4174" y="9275"/>
                  </a:cubicBezTo>
                  <a:cubicBezTo>
                    <a:pt x="9425" y="11614"/>
                    <a:pt x="13044" y="3488"/>
                    <a:pt x="7805" y="1149"/>
                  </a:cubicBezTo>
                  <a:lnTo>
                    <a:pt x="7805" y="1149"/>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4"/>
            <p:cNvSpPr/>
            <p:nvPr/>
          </p:nvSpPr>
          <p:spPr>
            <a:xfrm>
              <a:off x="2630176" y="4123643"/>
              <a:ext cx="10366" cy="9693"/>
            </a:xfrm>
            <a:custGeom>
              <a:avLst/>
              <a:gdLst/>
              <a:ahLst/>
              <a:cxnLst/>
              <a:rect l="l" t="t" r="r" b="b"/>
              <a:pathLst>
                <a:path w="10366" h="9693" extrusionOk="0">
                  <a:moveTo>
                    <a:pt x="7805" y="1149"/>
                  </a:moveTo>
                  <a:cubicBezTo>
                    <a:pt x="7269" y="906"/>
                    <a:pt x="6720" y="662"/>
                    <a:pt x="6184" y="418"/>
                  </a:cubicBezTo>
                  <a:cubicBezTo>
                    <a:pt x="945" y="-1921"/>
                    <a:pt x="-2686" y="6205"/>
                    <a:pt x="2554" y="8544"/>
                  </a:cubicBezTo>
                  <a:cubicBezTo>
                    <a:pt x="3102" y="8787"/>
                    <a:pt x="3638" y="9031"/>
                    <a:pt x="4174" y="9275"/>
                  </a:cubicBezTo>
                  <a:cubicBezTo>
                    <a:pt x="9425" y="11614"/>
                    <a:pt x="13056" y="3488"/>
                    <a:pt x="7805" y="1149"/>
                  </a:cubicBezTo>
                  <a:lnTo>
                    <a:pt x="7805" y="114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4"/>
            <p:cNvSpPr/>
            <p:nvPr/>
          </p:nvSpPr>
          <p:spPr>
            <a:xfrm>
              <a:off x="2582073" y="4135326"/>
              <a:ext cx="10361" cy="9696"/>
            </a:xfrm>
            <a:custGeom>
              <a:avLst/>
              <a:gdLst/>
              <a:ahLst/>
              <a:cxnLst/>
              <a:rect l="l" t="t" r="r" b="b"/>
              <a:pathLst>
                <a:path w="10361" h="9696" extrusionOk="0">
                  <a:moveTo>
                    <a:pt x="7805" y="1149"/>
                  </a:moveTo>
                  <a:cubicBezTo>
                    <a:pt x="7256" y="906"/>
                    <a:pt x="6720" y="662"/>
                    <a:pt x="6184" y="418"/>
                  </a:cubicBezTo>
                  <a:cubicBezTo>
                    <a:pt x="945" y="-1921"/>
                    <a:pt x="-2686" y="6205"/>
                    <a:pt x="2554" y="8544"/>
                  </a:cubicBezTo>
                  <a:cubicBezTo>
                    <a:pt x="3090" y="8787"/>
                    <a:pt x="3638" y="9031"/>
                    <a:pt x="4174" y="9275"/>
                  </a:cubicBezTo>
                  <a:cubicBezTo>
                    <a:pt x="9425" y="11626"/>
                    <a:pt x="13044" y="3488"/>
                    <a:pt x="7805" y="1149"/>
                  </a:cubicBezTo>
                  <a:lnTo>
                    <a:pt x="7805" y="1149"/>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4"/>
            <p:cNvSpPr/>
            <p:nvPr/>
          </p:nvSpPr>
          <p:spPr>
            <a:xfrm>
              <a:off x="2603371" y="4022032"/>
              <a:ext cx="8737" cy="8962"/>
            </a:xfrm>
            <a:custGeom>
              <a:avLst/>
              <a:gdLst/>
              <a:ahLst/>
              <a:cxnLst/>
              <a:rect l="l" t="t" r="r" b="b"/>
              <a:pathLst>
                <a:path w="8737" h="8962" extrusionOk="0">
                  <a:moveTo>
                    <a:pt x="2554" y="8544"/>
                  </a:moveTo>
                  <a:cubicBezTo>
                    <a:pt x="7793" y="10883"/>
                    <a:pt x="11424" y="2757"/>
                    <a:pt x="6184" y="418"/>
                  </a:cubicBezTo>
                  <a:cubicBezTo>
                    <a:pt x="945" y="-1921"/>
                    <a:pt x="-2686" y="6205"/>
                    <a:pt x="2554" y="8544"/>
                  </a:cubicBezTo>
                  <a:lnTo>
                    <a:pt x="2554" y="85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4"/>
            <p:cNvSpPr/>
            <p:nvPr/>
          </p:nvSpPr>
          <p:spPr>
            <a:xfrm>
              <a:off x="2743285" y="3942610"/>
              <a:ext cx="9698" cy="10359"/>
            </a:xfrm>
            <a:custGeom>
              <a:avLst/>
              <a:gdLst/>
              <a:ahLst/>
              <a:cxnLst/>
              <a:rect l="l" t="t" r="r" b="b"/>
              <a:pathLst>
                <a:path w="9698" h="10359" extrusionOk="0">
                  <a:moveTo>
                    <a:pt x="1149" y="2556"/>
                  </a:moveTo>
                  <a:cubicBezTo>
                    <a:pt x="906" y="3092"/>
                    <a:pt x="662" y="3640"/>
                    <a:pt x="419" y="4176"/>
                  </a:cubicBezTo>
                  <a:cubicBezTo>
                    <a:pt x="-1921" y="9415"/>
                    <a:pt x="6206" y="13045"/>
                    <a:pt x="8545" y="7806"/>
                  </a:cubicBezTo>
                  <a:cubicBezTo>
                    <a:pt x="8789" y="7271"/>
                    <a:pt x="9032" y="6722"/>
                    <a:pt x="9276" y="6186"/>
                  </a:cubicBezTo>
                  <a:cubicBezTo>
                    <a:pt x="11628" y="936"/>
                    <a:pt x="3489" y="-2682"/>
                    <a:pt x="1149" y="2556"/>
                  </a:cubicBezTo>
                  <a:lnTo>
                    <a:pt x="1149" y="255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4"/>
            <p:cNvSpPr/>
            <p:nvPr/>
          </p:nvSpPr>
          <p:spPr>
            <a:xfrm>
              <a:off x="2723300" y="3976080"/>
              <a:ext cx="10366" cy="9696"/>
            </a:xfrm>
            <a:custGeom>
              <a:avLst/>
              <a:gdLst/>
              <a:ahLst/>
              <a:cxnLst/>
              <a:rect l="l" t="t" r="r" b="b"/>
              <a:pathLst>
                <a:path w="10366" h="9696" extrusionOk="0">
                  <a:moveTo>
                    <a:pt x="7805" y="1149"/>
                  </a:moveTo>
                  <a:cubicBezTo>
                    <a:pt x="7257" y="906"/>
                    <a:pt x="6721" y="662"/>
                    <a:pt x="6184" y="418"/>
                  </a:cubicBezTo>
                  <a:cubicBezTo>
                    <a:pt x="945" y="-1921"/>
                    <a:pt x="-2686" y="6205"/>
                    <a:pt x="2554" y="8544"/>
                  </a:cubicBezTo>
                  <a:cubicBezTo>
                    <a:pt x="3090" y="8788"/>
                    <a:pt x="3638" y="9031"/>
                    <a:pt x="4174" y="9275"/>
                  </a:cubicBezTo>
                  <a:cubicBezTo>
                    <a:pt x="9426" y="11626"/>
                    <a:pt x="13056" y="3488"/>
                    <a:pt x="7805" y="1149"/>
                  </a:cubicBezTo>
                  <a:lnTo>
                    <a:pt x="7805" y="114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4"/>
            <p:cNvSpPr/>
            <p:nvPr/>
          </p:nvSpPr>
          <p:spPr>
            <a:xfrm>
              <a:off x="2686092" y="3856668"/>
              <a:ext cx="9694" cy="10356"/>
            </a:xfrm>
            <a:custGeom>
              <a:avLst/>
              <a:gdLst/>
              <a:ahLst/>
              <a:cxnLst/>
              <a:rect l="l" t="t" r="r" b="b"/>
              <a:pathLst>
                <a:path w="9694" h="10356" extrusionOk="0">
                  <a:moveTo>
                    <a:pt x="1150" y="2553"/>
                  </a:moveTo>
                  <a:cubicBezTo>
                    <a:pt x="906" y="3101"/>
                    <a:pt x="662" y="3637"/>
                    <a:pt x="418" y="4173"/>
                  </a:cubicBezTo>
                  <a:cubicBezTo>
                    <a:pt x="-1921" y="9412"/>
                    <a:pt x="6206" y="13042"/>
                    <a:pt x="8545" y="7804"/>
                  </a:cubicBezTo>
                  <a:cubicBezTo>
                    <a:pt x="8789" y="7255"/>
                    <a:pt x="9033" y="6719"/>
                    <a:pt x="9276" y="6183"/>
                  </a:cubicBezTo>
                  <a:cubicBezTo>
                    <a:pt x="11616" y="945"/>
                    <a:pt x="3489" y="-2685"/>
                    <a:pt x="1150" y="2553"/>
                  </a:cubicBezTo>
                  <a:lnTo>
                    <a:pt x="1150" y="255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4"/>
            <p:cNvSpPr/>
            <p:nvPr/>
          </p:nvSpPr>
          <p:spPr>
            <a:xfrm>
              <a:off x="2762737" y="3822134"/>
              <a:ext cx="8740" cy="8962"/>
            </a:xfrm>
            <a:custGeom>
              <a:avLst/>
              <a:gdLst/>
              <a:ahLst/>
              <a:cxnLst/>
              <a:rect l="l" t="t" r="r" b="b"/>
              <a:pathLst>
                <a:path w="8740" h="8962" extrusionOk="0">
                  <a:moveTo>
                    <a:pt x="2556" y="8544"/>
                  </a:moveTo>
                  <a:cubicBezTo>
                    <a:pt x="7796" y="10883"/>
                    <a:pt x="11426" y="2757"/>
                    <a:pt x="6187" y="418"/>
                  </a:cubicBezTo>
                  <a:cubicBezTo>
                    <a:pt x="936" y="-1921"/>
                    <a:pt x="-2683" y="6205"/>
                    <a:pt x="2556" y="8544"/>
                  </a:cubicBezTo>
                  <a:lnTo>
                    <a:pt x="2556" y="85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4"/>
            <p:cNvSpPr/>
            <p:nvPr/>
          </p:nvSpPr>
          <p:spPr>
            <a:xfrm>
              <a:off x="2776630" y="3703566"/>
              <a:ext cx="8737" cy="8961"/>
            </a:xfrm>
            <a:custGeom>
              <a:avLst/>
              <a:gdLst/>
              <a:ahLst/>
              <a:cxnLst/>
              <a:rect l="l" t="t" r="r" b="b"/>
              <a:pathLst>
                <a:path w="8737" h="8961" extrusionOk="0">
                  <a:moveTo>
                    <a:pt x="2554" y="8544"/>
                  </a:moveTo>
                  <a:cubicBezTo>
                    <a:pt x="7793" y="10882"/>
                    <a:pt x="11424" y="2757"/>
                    <a:pt x="6184" y="418"/>
                  </a:cubicBezTo>
                  <a:cubicBezTo>
                    <a:pt x="945" y="-1921"/>
                    <a:pt x="-2686" y="6217"/>
                    <a:pt x="2554" y="8544"/>
                  </a:cubicBezTo>
                  <a:lnTo>
                    <a:pt x="2554" y="85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4"/>
            <p:cNvSpPr/>
            <p:nvPr/>
          </p:nvSpPr>
          <p:spPr>
            <a:xfrm>
              <a:off x="2798085" y="3667147"/>
              <a:ext cx="11208" cy="10049"/>
            </a:xfrm>
            <a:custGeom>
              <a:avLst/>
              <a:gdLst/>
              <a:ahLst/>
              <a:cxnLst/>
              <a:rect l="l" t="t" r="r" b="b"/>
              <a:pathLst>
                <a:path w="11208" h="10049" extrusionOk="0">
                  <a:moveTo>
                    <a:pt x="8647" y="716"/>
                  </a:moveTo>
                  <a:cubicBezTo>
                    <a:pt x="5004" y="-892"/>
                    <a:pt x="2055" y="229"/>
                    <a:pt x="422" y="3871"/>
                  </a:cubicBezTo>
                  <a:cubicBezTo>
                    <a:pt x="-1929" y="9110"/>
                    <a:pt x="6198" y="12728"/>
                    <a:pt x="8549" y="7502"/>
                  </a:cubicBezTo>
                  <a:cubicBezTo>
                    <a:pt x="8659" y="7258"/>
                    <a:pt x="8768" y="7014"/>
                    <a:pt x="8890" y="6771"/>
                  </a:cubicBezTo>
                  <a:cubicBezTo>
                    <a:pt x="7245" y="10206"/>
                    <a:pt x="2396" y="7697"/>
                    <a:pt x="5028" y="8854"/>
                  </a:cubicBezTo>
                  <a:cubicBezTo>
                    <a:pt x="10267" y="11168"/>
                    <a:pt x="13898" y="3043"/>
                    <a:pt x="8647" y="716"/>
                  </a:cubicBezTo>
                  <a:lnTo>
                    <a:pt x="8647" y="71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4"/>
            <p:cNvSpPr/>
            <p:nvPr/>
          </p:nvSpPr>
          <p:spPr>
            <a:xfrm>
              <a:off x="1989915" y="4080559"/>
              <a:ext cx="534974" cy="631999"/>
            </a:xfrm>
            <a:custGeom>
              <a:avLst/>
              <a:gdLst/>
              <a:ahLst/>
              <a:cxnLst/>
              <a:rect l="l" t="t" r="r" b="b"/>
              <a:pathLst>
                <a:path w="534974" h="631999" extrusionOk="0">
                  <a:moveTo>
                    <a:pt x="418530" y="69000"/>
                  </a:moveTo>
                  <a:cubicBezTo>
                    <a:pt x="401204" y="59193"/>
                    <a:pt x="372900" y="48351"/>
                    <a:pt x="369830" y="33391"/>
                  </a:cubicBezTo>
                  <a:cubicBezTo>
                    <a:pt x="366759" y="18419"/>
                    <a:pt x="362982" y="0"/>
                    <a:pt x="362982" y="0"/>
                  </a:cubicBezTo>
                  <a:lnTo>
                    <a:pt x="201774" y="33026"/>
                  </a:lnTo>
                  <a:lnTo>
                    <a:pt x="40565" y="66052"/>
                  </a:lnTo>
                  <a:cubicBezTo>
                    <a:pt x="40565" y="66052"/>
                    <a:pt x="44343" y="84471"/>
                    <a:pt x="47413" y="99443"/>
                  </a:cubicBezTo>
                  <a:cubicBezTo>
                    <a:pt x="50483" y="114415"/>
                    <a:pt x="28722" y="135502"/>
                    <a:pt x="16648" y="151339"/>
                  </a:cubicBezTo>
                  <a:cubicBezTo>
                    <a:pt x="4573" y="167176"/>
                    <a:pt x="-3200" y="195000"/>
                    <a:pt x="1284" y="216867"/>
                  </a:cubicBezTo>
                  <a:cubicBezTo>
                    <a:pt x="5767" y="238746"/>
                    <a:pt x="72805" y="565874"/>
                    <a:pt x="76350" y="583149"/>
                  </a:cubicBezTo>
                  <a:cubicBezTo>
                    <a:pt x="79896" y="600423"/>
                    <a:pt x="88997" y="615297"/>
                    <a:pt x="107761" y="627675"/>
                  </a:cubicBezTo>
                  <a:cubicBezTo>
                    <a:pt x="126525" y="640051"/>
                    <a:pt x="234634" y="623654"/>
                    <a:pt x="319278" y="606319"/>
                  </a:cubicBezTo>
                  <a:cubicBezTo>
                    <a:pt x="403909" y="588984"/>
                    <a:pt x="509765" y="561550"/>
                    <a:pt x="522144" y="542789"/>
                  </a:cubicBezTo>
                  <a:cubicBezTo>
                    <a:pt x="534523" y="524028"/>
                    <a:pt x="537045" y="506766"/>
                    <a:pt x="533512" y="489492"/>
                  </a:cubicBezTo>
                  <a:cubicBezTo>
                    <a:pt x="529978" y="472218"/>
                    <a:pt x="462929" y="145090"/>
                    <a:pt x="458445" y="123210"/>
                  </a:cubicBezTo>
                  <a:cubicBezTo>
                    <a:pt x="453949" y="101331"/>
                    <a:pt x="435855" y="78806"/>
                    <a:pt x="418530" y="6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4"/>
            <p:cNvSpPr/>
            <p:nvPr/>
          </p:nvSpPr>
          <p:spPr>
            <a:xfrm>
              <a:off x="2109186" y="4612559"/>
              <a:ext cx="387023" cy="85414"/>
            </a:xfrm>
            <a:custGeom>
              <a:avLst/>
              <a:gdLst/>
              <a:ahLst/>
              <a:cxnLst/>
              <a:rect l="l" t="t" r="r" b="b"/>
              <a:pathLst>
                <a:path w="387023" h="85414" extrusionOk="0">
                  <a:moveTo>
                    <a:pt x="386996" y="3066"/>
                  </a:moveTo>
                  <a:cubicBezTo>
                    <a:pt x="388787" y="11825"/>
                    <a:pt x="303620" y="36677"/>
                    <a:pt x="196765" y="58568"/>
                  </a:cubicBezTo>
                  <a:cubicBezTo>
                    <a:pt x="89910" y="80460"/>
                    <a:pt x="1831" y="91107"/>
                    <a:pt x="28" y="82348"/>
                  </a:cubicBezTo>
                  <a:cubicBezTo>
                    <a:pt x="-1764" y="73589"/>
                    <a:pt x="83404" y="48737"/>
                    <a:pt x="190259" y="26846"/>
                  </a:cubicBezTo>
                  <a:cubicBezTo>
                    <a:pt x="297126" y="4954"/>
                    <a:pt x="385205" y="-5693"/>
                    <a:pt x="386996" y="3066"/>
                  </a:cubicBezTo>
                  <a:close/>
                </a:path>
              </a:pathLst>
            </a:custGeom>
            <a:solidFill>
              <a:srgbClr val="FFB7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4"/>
            <p:cNvSpPr/>
            <p:nvPr/>
          </p:nvSpPr>
          <p:spPr>
            <a:xfrm>
              <a:off x="2008572" y="4032964"/>
              <a:ext cx="361505" cy="138209"/>
            </a:xfrm>
            <a:custGeom>
              <a:avLst/>
              <a:gdLst/>
              <a:ahLst/>
              <a:cxnLst/>
              <a:rect l="l" t="t" r="r" b="b"/>
              <a:pathLst>
                <a:path w="361505" h="138209" extrusionOk="0">
                  <a:moveTo>
                    <a:pt x="171554" y="24205"/>
                  </a:moveTo>
                  <a:cubicBezTo>
                    <a:pt x="75201" y="43940"/>
                    <a:pt x="-1595" y="66355"/>
                    <a:pt x="25" y="74249"/>
                  </a:cubicBezTo>
                  <a:lnTo>
                    <a:pt x="12563" y="135440"/>
                  </a:lnTo>
                  <a:cubicBezTo>
                    <a:pt x="14183" y="143347"/>
                    <a:pt x="93599" y="133747"/>
                    <a:pt x="189951" y="114000"/>
                  </a:cubicBezTo>
                  <a:cubicBezTo>
                    <a:pt x="286304" y="94265"/>
                    <a:pt x="363100" y="71849"/>
                    <a:pt x="361480" y="63955"/>
                  </a:cubicBezTo>
                  <a:lnTo>
                    <a:pt x="348942" y="2764"/>
                  </a:lnTo>
                  <a:cubicBezTo>
                    <a:pt x="347322" y="-5130"/>
                    <a:pt x="267906" y="4458"/>
                    <a:pt x="171554" y="24205"/>
                  </a:cubicBezTo>
                  <a:close/>
                </a:path>
              </a:pathLst>
            </a:custGeom>
            <a:solidFill>
              <a:srgbClr val="B9773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3" name="Google Shape;473;p24"/>
            <p:cNvGrpSpPr/>
            <p:nvPr/>
          </p:nvGrpSpPr>
          <p:grpSpPr>
            <a:xfrm>
              <a:off x="2017735" y="4018381"/>
              <a:ext cx="345079" cy="176592"/>
              <a:chOff x="3644910" y="4881556"/>
              <a:chExt cx="345079" cy="176592"/>
            </a:xfrm>
          </p:grpSpPr>
          <p:sp>
            <p:nvSpPr>
              <p:cNvPr id="474" name="Google Shape;474;p24"/>
              <p:cNvSpPr/>
              <p:nvPr/>
            </p:nvSpPr>
            <p:spPr>
              <a:xfrm>
                <a:off x="3644910" y="4947620"/>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4"/>
              <p:cNvSpPr/>
              <p:nvPr/>
            </p:nvSpPr>
            <p:spPr>
              <a:xfrm>
                <a:off x="3667938" y="4942894"/>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4"/>
              <p:cNvSpPr/>
              <p:nvPr/>
            </p:nvSpPr>
            <p:spPr>
              <a:xfrm>
                <a:off x="3690966" y="4938179"/>
                <a:ext cx="22662" cy="110528"/>
              </a:xfrm>
              <a:custGeom>
                <a:avLst/>
                <a:gdLst/>
                <a:ahLst/>
                <a:cxnLst/>
                <a:rect l="l" t="t" r="r" b="b"/>
                <a:pathLst>
                  <a:path w="22662" h="110528" extrusionOk="0">
                    <a:moveTo>
                      <a:pt x="0" y="0"/>
                    </a:moveTo>
                    <a:lnTo>
                      <a:pt x="22662"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4"/>
              <p:cNvSpPr/>
              <p:nvPr/>
            </p:nvSpPr>
            <p:spPr>
              <a:xfrm>
                <a:off x="3714007" y="4933465"/>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4"/>
              <p:cNvSpPr/>
              <p:nvPr/>
            </p:nvSpPr>
            <p:spPr>
              <a:xfrm>
                <a:off x="3737035" y="4928738"/>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4"/>
              <p:cNvSpPr/>
              <p:nvPr/>
            </p:nvSpPr>
            <p:spPr>
              <a:xfrm>
                <a:off x="3760063" y="4924023"/>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4"/>
              <p:cNvSpPr/>
              <p:nvPr/>
            </p:nvSpPr>
            <p:spPr>
              <a:xfrm>
                <a:off x="3783091" y="4919309"/>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4"/>
              <p:cNvSpPr/>
              <p:nvPr/>
            </p:nvSpPr>
            <p:spPr>
              <a:xfrm>
                <a:off x="3806119" y="4914582"/>
                <a:ext cx="22662" cy="110528"/>
              </a:xfrm>
              <a:custGeom>
                <a:avLst/>
                <a:gdLst/>
                <a:ahLst/>
                <a:cxnLst/>
                <a:rect l="l" t="t" r="r" b="b"/>
                <a:pathLst>
                  <a:path w="22662" h="110528" extrusionOk="0">
                    <a:moveTo>
                      <a:pt x="0" y="0"/>
                    </a:moveTo>
                    <a:lnTo>
                      <a:pt x="22662"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4"/>
              <p:cNvSpPr/>
              <p:nvPr/>
            </p:nvSpPr>
            <p:spPr>
              <a:xfrm>
                <a:off x="3829159" y="4909868"/>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4"/>
              <p:cNvSpPr/>
              <p:nvPr/>
            </p:nvSpPr>
            <p:spPr>
              <a:xfrm>
                <a:off x="3852187" y="4905153"/>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4"/>
              <p:cNvSpPr/>
              <p:nvPr/>
            </p:nvSpPr>
            <p:spPr>
              <a:xfrm>
                <a:off x="3875215" y="4900426"/>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4"/>
              <p:cNvSpPr/>
              <p:nvPr/>
            </p:nvSpPr>
            <p:spPr>
              <a:xfrm>
                <a:off x="3898243" y="4895712"/>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4"/>
              <p:cNvSpPr/>
              <p:nvPr/>
            </p:nvSpPr>
            <p:spPr>
              <a:xfrm>
                <a:off x="3921271" y="4890997"/>
                <a:ext cx="22662" cy="110528"/>
              </a:xfrm>
              <a:custGeom>
                <a:avLst/>
                <a:gdLst/>
                <a:ahLst/>
                <a:cxnLst/>
                <a:rect l="l" t="t" r="r" b="b"/>
                <a:pathLst>
                  <a:path w="22662" h="110528" extrusionOk="0">
                    <a:moveTo>
                      <a:pt x="0" y="0"/>
                    </a:moveTo>
                    <a:lnTo>
                      <a:pt x="22662"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4"/>
              <p:cNvSpPr/>
              <p:nvPr/>
            </p:nvSpPr>
            <p:spPr>
              <a:xfrm>
                <a:off x="3944311" y="4886271"/>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4"/>
              <p:cNvSpPr/>
              <p:nvPr/>
            </p:nvSpPr>
            <p:spPr>
              <a:xfrm>
                <a:off x="3967339" y="4881556"/>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9" name="Google Shape;489;p24"/>
            <p:cNvSpPr/>
            <p:nvPr/>
          </p:nvSpPr>
          <p:spPr>
            <a:xfrm>
              <a:off x="2008572" y="4032966"/>
              <a:ext cx="348967" cy="77010"/>
            </a:xfrm>
            <a:custGeom>
              <a:avLst/>
              <a:gdLst/>
              <a:ahLst/>
              <a:cxnLst/>
              <a:rect l="l" t="t" r="r" b="b"/>
              <a:pathLst>
                <a:path w="348967" h="77010" extrusionOk="0">
                  <a:moveTo>
                    <a:pt x="348942" y="2763"/>
                  </a:moveTo>
                  <a:cubicBezTo>
                    <a:pt x="350563" y="10669"/>
                    <a:pt x="273766" y="33072"/>
                    <a:pt x="177414" y="52807"/>
                  </a:cubicBezTo>
                  <a:cubicBezTo>
                    <a:pt x="81062" y="72542"/>
                    <a:pt x="1646" y="82142"/>
                    <a:pt x="25" y="74248"/>
                  </a:cubicBezTo>
                  <a:cubicBezTo>
                    <a:pt x="-1595" y="66342"/>
                    <a:pt x="75201" y="43939"/>
                    <a:pt x="171554" y="24204"/>
                  </a:cubicBezTo>
                  <a:cubicBezTo>
                    <a:pt x="267906" y="4468"/>
                    <a:pt x="347322" y="-5131"/>
                    <a:pt x="348942" y="27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4"/>
            <p:cNvSpPr/>
            <p:nvPr/>
          </p:nvSpPr>
          <p:spPr>
            <a:xfrm>
              <a:off x="2008597" y="4035729"/>
              <a:ext cx="348942" cy="74247"/>
            </a:xfrm>
            <a:custGeom>
              <a:avLst/>
              <a:gdLst/>
              <a:ahLst/>
              <a:cxnLst/>
              <a:rect l="l" t="t" r="r" b="b"/>
              <a:pathLst>
                <a:path w="348942" h="74247" extrusionOk="0">
                  <a:moveTo>
                    <a:pt x="348917" y="0"/>
                  </a:moveTo>
                  <a:cubicBezTo>
                    <a:pt x="350538" y="7906"/>
                    <a:pt x="273741" y="30309"/>
                    <a:pt x="177389" y="50044"/>
                  </a:cubicBezTo>
                  <a:cubicBezTo>
                    <a:pt x="81037" y="69780"/>
                    <a:pt x="1621" y="79379"/>
                    <a:pt x="0" y="71485"/>
                  </a:cubicBez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4"/>
            <p:cNvSpPr/>
            <p:nvPr/>
          </p:nvSpPr>
          <p:spPr>
            <a:xfrm>
              <a:off x="2028919" y="4223460"/>
              <a:ext cx="467093" cy="436289"/>
            </a:xfrm>
            <a:custGeom>
              <a:avLst/>
              <a:gdLst/>
              <a:ahLst/>
              <a:cxnLst/>
              <a:rect l="l" t="t" r="r" b="b"/>
              <a:pathLst>
                <a:path w="467093" h="436289" extrusionOk="0">
                  <a:moveTo>
                    <a:pt x="392574" y="34996"/>
                  </a:moveTo>
                  <a:lnTo>
                    <a:pt x="285768" y="56875"/>
                  </a:lnTo>
                  <a:cubicBezTo>
                    <a:pt x="270720" y="17112"/>
                    <a:pt x="228649" y="-6997"/>
                    <a:pt x="185651" y="1811"/>
                  </a:cubicBezTo>
                  <a:cubicBezTo>
                    <a:pt x="142653" y="10619"/>
                    <a:pt x="113460" y="49334"/>
                    <a:pt x="115263" y="91813"/>
                  </a:cubicBezTo>
                  <a:lnTo>
                    <a:pt x="8457" y="113692"/>
                  </a:lnTo>
                  <a:cubicBezTo>
                    <a:pt x="2730" y="114862"/>
                    <a:pt x="-962" y="120453"/>
                    <a:pt x="220" y="126179"/>
                  </a:cubicBezTo>
                  <a:lnTo>
                    <a:pt x="62043" y="427834"/>
                  </a:lnTo>
                  <a:cubicBezTo>
                    <a:pt x="63213" y="433560"/>
                    <a:pt x="68805" y="437251"/>
                    <a:pt x="74532" y="436069"/>
                  </a:cubicBezTo>
                  <a:lnTo>
                    <a:pt x="458637" y="357372"/>
                  </a:lnTo>
                  <a:cubicBezTo>
                    <a:pt x="464363" y="356203"/>
                    <a:pt x="468055" y="350611"/>
                    <a:pt x="466873" y="344886"/>
                  </a:cubicBezTo>
                  <a:lnTo>
                    <a:pt x="405051" y="43231"/>
                  </a:lnTo>
                  <a:cubicBezTo>
                    <a:pt x="403893" y="37505"/>
                    <a:pt x="398301" y="33814"/>
                    <a:pt x="392574" y="3499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4"/>
            <p:cNvSpPr/>
            <p:nvPr/>
          </p:nvSpPr>
          <p:spPr>
            <a:xfrm>
              <a:off x="2047610" y="4239317"/>
              <a:ext cx="429736" cy="403353"/>
            </a:xfrm>
            <a:custGeom>
              <a:avLst/>
              <a:gdLst/>
              <a:ahLst/>
              <a:cxnLst/>
              <a:rect l="l" t="t" r="r" b="b"/>
              <a:pathLst>
                <a:path w="429736" h="403353" extrusionOk="0">
                  <a:moveTo>
                    <a:pt x="360871" y="36194"/>
                  </a:moveTo>
                  <a:lnTo>
                    <a:pt x="255478" y="57780"/>
                  </a:lnTo>
                  <a:cubicBezTo>
                    <a:pt x="247461" y="18675"/>
                    <a:pt x="209264" y="-6529"/>
                    <a:pt x="170153" y="1487"/>
                  </a:cubicBezTo>
                  <a:cubicBezTo>
                    <a:pt x="131042" y="9502"/>
                    <a:pt x="105832" y="47693"/>
                    <a:pt x="113850" y="86798"/>
                  </a:cubicBezTo>
                  <a:lnTo>
                    <a:pt x="8457" y="108385"/>
                  </a:lnTo>
                  <a:cubicBezTo>
                    <a:pt x="2730" y="109555"/>
                    <a:pt x="-962" y="115146"/>
                    <a:pt x="220" y="120872"/>
                  </a:cubicBezTo>
                  <a:lnTo>
                    <a:pt x="56377" y="394898"/>
                  </a:lnTo>
                  <a:cubicBezTo>
                    <a:pt x="57547" y="400623"/>
                    <a:pt x="63139" y="404314"/>
                    <a:pt x="68866" y="403133"/>
                  </a:cubicBezTo>
                  <a:lnTo>
                    <a:pt x="421280" y="330929"/>
                  </a:lnTo>
                  <a:cubicBezTo>
                    <a:pt x="427007" y="329760"/>
                    <a:pt x="430698" y="324168"/>
                    <a:pt x="429517" y="318442"/>
                  </a:cubicBezTo>
                  <a:lnTo>
                    <a:pt x="373360" y="44416"/>
                  </a:lnTo>
                  <a:cubicBezTo>
                    <a:pt x="372190" y="38715"/>
                    <a:pt x="366597" y="35024"/>
                    <a:pt x="360871" y="3619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4"/>
            <p:cNvSpPr/>
            <p:nvPr/>
          </p:nvSpPr>
          <p:spPr>
            <a:xfrm>
              <a:off x="2215307" y="4268881"/>
              <a:ext cx="37005" cy="47110"/>
            </a:xfrm>
            <a:custGeom>
              <a:avLst/>
              <a:gdLst/>
              <a:ahLst/>
              <a:cxnLst/>
              <a:rect l="l" t="t" r="r" b="b"/>
              <a:pathLst>
                <a:path w="37005" h="47110" extrusionOk="0">
                  <a:moveTo>
                    <a:pt x="12556" y="47111"/>
                  </a:moveTo>
                  <a:cubicBezTo>
                    <a:pt x="12556" y="47111"/>
                    <a:pt x="-7145" y="23563"/>
                    <a:pt x="2809" y="7945"/>
                  </a:cubicBezTo>
                  <a:cubicBezTo>
                    <a:pt x="12763" y="-7672"/>
                    <a:pt x="38971" y="1403"/>
                    <a:pt x="36888" y="20687"/>
                  </a:cubicBezTo>
                  <a:cubicBezTo>
                    <a:pt x="34804" y="39960"/>
                    <a:pt x="12556" y="47111"/>
                    <a:pt x="12556" y="47111"/>
                  </a:cubicBezTo>
                  <a:close/>
                </a:path>
              </a:pathLst>
            </a:custGeom>
            <a:solidFill>
              <a:srgbClr val="A5C2A9">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4"/>
            <p:cNvSpPr/>
            <p:nvPr/>
          </p:nvSpPr>
          <p:spPr>
            <a:xfrm>
              <a:off x="2227657" y="4277765"/>
              <a:ext cx="40004" cy="40550"/>
            </a:xfrm>
            <a:custGeom>
              <a:avLst/>
              <a:gdLst/>
              <a:ahLst/>
              <a:cxnLst/>
              <a:rect l="l" t="t" r="r" b="b"/>
              <a:pathLst>
                <a:path w="40004" h="40550" extrusionOk="0">
                  <a:moveTo>
                    <a:pt x="96" y="38763"/>
                  </a:moveTo>
                  <a:cubicBezTo>
                    <a:pt x="96" y="38763"/>
                    <a:pt x="-2146" y="8137"/>
                    <a:pt x="15046" y="1266"/>
                  </a:cubicBezTo>
                  <a:cubicBezTo>
                    <a:pt x="32238" y="-5604"/>
                    <a:pt x="48235" y="17054"/>
                    <a:pt x="35284" y="31502"/>
                  </a:cubicBezTo>
                  <a:cubicBezTo>
                    <a:pt x="22332" y="45950"/>
                    <a:pt x="96" y="38763"/>
                    <a:pt x="96" y="38763"/>
                  </a:cubicBezTo>
                  <a:close/>
                </a:path>
              </a:pathLst>
            </a:custGeom>
            <a:solidFill>
              <a:srgbClr val="A5C2A9">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4"/>
            <p:cNvSpPr/>
            <p:nvPr/>
          </p:nvSpPr>
          <p:spPr>
            <a:xfrm>
              <a:off x="2187698" y="4304719"/>
              <a:ext cx="68663" cy="41285"/>
            </a:xfrm>
            <a:custGeom>
              <a:avLst/>
              <a:gdLst/>
              <a:ahLst/>
              <a:cxnLst/>
              <a:rect l="l" t="t" r="r" b="b"/>
              <a:pathLst>
                <a:path w="68663" h="41285" extrusionOk="0">
                  <a:moveTo>
                    <a:pt x="1273" y="11724"/>
                  </a:moveTo>
                  <a:cubicBezTo>
                    <a:pt x="-3357" y="22286"/>
                    <a:pt x="4283" y="40840"/>
                    <a:pt x="30064" y="41278"/>
                  </a:cubicBezTo>
                  <a:cubicBezTo>
                    <a:pt x="62779" y="41838"/>
                    <a:pt x="68664" y="12321"/>
                    <a:pt x="68664" y="12321"/>
                  </a:cubicBezTo>
                  <a:cubicBezTo>
                    <a:pt x="68664" y="12321"/>
                    <a:pt x="62986" y="16463"/>
                    <a:pt x="55468" y="15184"/>
                  </a:cubicBezTo>
                  <a:cubicBezTo>
                    <a:pt x="47488" y="13819"/>
                    <a:pt x="43504" y="4074"/>
                    <a:pt x="28663" y="772"/>
                  </a:cubicBezTo>
                  <a:cubicBezTo>
                    <a:pt x="16698" y="-1883"/>
                    <a:pt x="5331" y="2441"/>
                    <a:pt x="1273" y="11724"/>
                  </a:cubicBezTo>
                  <a:close/>
                </a:path>
              </a:pathLst>
            </a:custGeom>
            <a:solidFill>
              <a:srgbClr val="FFB7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96" name="Google Shape;496;p24"/>
            <p:cNvGrpSpPr/>
            <p:nvPr/>
          </p:nvGrpSpPr>
          <p:grpSpPr>
            <a:xfrm>
              <a:off x="2204799" y="4298011"/>
              <a:ext cx="49759" cy="52882"/>
              <a:chOff x="3831974" y="5161186"/>
              <a:chExt cx="49759" cy="52882"/>
            </a:xfrm>
          </p:grpSpPr>
          <p:sp>
            <p:nvSpPr>
              <p:cNvPr id="497" name="Google Shape;497;p24"/>
              <p:cNvSpPr/>
              <p:nvPr/>
            </p:nvSpPr>
            <p:spPr>
              <a:xfrm>
                <a:off x="3831974" y="5161186"/>
                <a:ext cx="14803" cy="52882"/>
              </a:xfrm>
              <a:custGeom>
                <a:avLst/>
                <a:gdLst/>
                <a:ahLst/>
                <a:cxnLst/>
                <a:rect l="l" t="t" r="r" b="b"/>
                <a:pathLst>
                  <a:path w="14803" h="52882" extrusionOk="0">
                    <a:moveTo>
                      <a:pt x="10771" y="0"/>
                    </a:moveTo>
                    <a:cubicBezTo>
                      <a:pt x="10771" y="0"/>
                      <a:pt x="25002" y="33964"/>
                      <a:pt x="0" y="52883"/>
                    </a:cubicBezTo>
                  </a:path>
                </a:pathLst>
              </a:custGeom>
              <a:noFill/>
              <a:ln w="9525" cap="flat" cmpd="sng">
                <a:solidFill>
                  <a:srgbClr val="3D3D3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4"/>
              <p:cNvSpPr/>
              <p:nvPr/>
            </p:nvSpPr>
            <p:spPr>
              <a:xfrm>
                <a:off x="3857121" y="5171663"/>
                <a:ext cx="7202" cy="41541"/>
              </a:xfrm>
              <a:custGeom>
                <a:avLst/>
                <a:gdLst/>
                <a:ahLst/>
                <a:cxnLst/>
                <a:rect l="l" t="t" r="r" b="b"/>
                <a:pathLst>
                  <a:path w="7202" h="41541" extrusionOk="0">
                    <a:moveTo>
                      <a:pt x="4532" y="0"/>
                    </a:moveTo>
                    <a:cubicBezTo>
                      <a:pt x="4532" y="0"/>
                      <a:pt x="12903" y="21758"/>
                      <a:pt x="0" y="41541"/>
                    </a:cubicBezTo>
                  </a:path>
                </a:pathLst>
              </a:custGeom>
              <a:noFill/>
              <a:ln w="9525" cap="flat" cmpd="sng">
                <a:solidFill>
                  <a:srgbClr val="3D3D3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4"/>
              <p:cNvSpPr/>
              <p:nvPr/>
            </p:nvSpPr>
            <p:spPr>
              <a:xfrm>
                <a:off x="3872876" y="5175500"/>
                <a:ext cx="8857" cy="25010"/>
              </a:xfrm>
              <a:custGeom>
                <a:avLst/>
                <a:gdLst/>
                <a:ahLst/>
                <a:cxnLst/>
                <a:rect l="l" t="t" r="r" b="b"/>
                <a:pathLst>
                  <a:path w="8857" h="25010" extrusionOk="0">
                    <a:moveTo>
                      <a:pt x="0" y="0"/>
                    </a:moveTo>
                    <a:cubicBezTo>
                      <a:pt x="0" y="0"/>
                      <a:pt x="7871" y="7516"/>
                      <a:pt x="8858" y="25010"/>
                    </a:cubicBezTo>
                  </a:path>
                </a:pathLst>
              </a:custGeom>
              <a:noFill/>
              <a:ln w="9525" cap="flat" cmpd="sng">
                <a:solidFill>
                  <a:srgbClr val="3D3D3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00" name="Google Shape;500;p24"/>
            <p:cNvSpPr/>
            <p:nvPr/>
          </p:nvSpPr>
          <p:spPr>
            <a:xfrm rot="-692077">
              <a:off x="2114027" y="4531756"/>
              <a:ext cx="326242" cy="23125"/>
            </a:xfrm>
            <a:custGeom>
              <a:avLst/>
              <a:gdLst/>
              <a:ahLst/>
              <a:cxnLst/>
              <a:rect l="l" t="t" r="r" b="b"/>
              <a:pathLst>
                <a:path w="326177" h="23120" extrusionOk="0">
                  <a:moveTo>
                    <a:pt x="0" y="0"/>
                  </a:moveTo>
                  <a:lnTo>
                    <a:pt x="326177" y="0"/>
                  </a:lnTo>
                  <a:lnTo>
                    <a:pt x="326177" y="23120"/>
                  </a:lnTo>
                  <a:lnTo>
                    <a:pt x="0" y="23120"/>
                  </a:lnTo>
                  <a:close/>
                </a:path>
              </a:pathLst>
            </a:custGeom>
            <a:solidFill>
              <a:srgbClr val="F0DC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24"/>
            <p:cNvSpPr/>
            <p:nvPr/>
          </p:nvSpPr>
          <p:spPr>
            <a:xfrm>
              <a:off x="2015830" y="4287445"/>
              <a:ext cx="103207" cy="392213"/>
            </a:xfrm>
            <a:custGeom>
              <a:avLst/>
              <a:gdLst/>
              <a:ahLst/>
              <a:cxnLst/>
              <a:rect l="l" t="t" r="r" b="b"/>
              <a:pathLst>
                <a:path w="103207" h="392213" extrusionOk="0">
                  <a:moveTo>
                    <a:pt x="102911" y="374984"/>
                  </a:moveTo>
                  <a:cubicBezTo>
                    <a:pt x="104508" y="382744"/>
                    <a:pt x="99500" y="390333"/>
                    <a:pt x="91726" y="391917"/>
                  </a:cubicBezTo>
                  <a:lnTo>
                    <a:pt x="91726" y="391917"/>
                  </a:lnTo>
                  <a:cubicBezTo>
                    <a:pt x="83965" y="393513"/>
                    <a:pt x="76374" y="388506"/>
                    <a:pt x="74791" y="380734"/>
                  </a:cubicBezTo>
                  <a:lnTo>
                    <a:pt x="297" y="17230"/>
                  </a:lnTo>
                  <a:cubicBezTo>
                    <a:pt x="-1300" y="9470"/>
                    <a:pt x="3708" y="1880"/>
                    <a:pt x="11481" y="296"/>
                  </a:cubicBezTo>
                  <a:lnTo>
                    <a:pt x="11481" y="296"/>
                  </a:lnTo>
                  <a:cubicBezTo>
                    <a:pt x="19243" y="-1299"/>
                    <a:pt x="26834" y="3707"/>
                    <a:pt x="28418" y="11468"/>
                  </a:cubicBezTo>
                  <a:lnTo>
                    <a:pt x="102911" y="37498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24"/>
            <p:cNvSpPr/>
            <p:nvPr/>
          </p:nvSpPr>
          <p:spPr>
            <a:xfrm>
              <a:off x="1982279" y="4253960"/>
              <a:ext cx="748959" cy="754028"/>
            </a:xfrm>
            <a:custGeom>
              <a:avLst/>
              <a:gdLst/>
              <a:ahLst/>
              <a:cxnLst/>
              <a:rect l="l" t="t" r="r" b="b"/>
              <a:pathLst>
                <a:path w="748959" h="754028" extrusionOk="0">
                  <a:moveTo>
                    <a:pt x="748960" y="708528"/>
                  </a:moveTo>
                  <a:lnTo>
                    <a:pt x="706205" y="751592"/>
                  </a:lnTo>
                  <a:lnTo>
                    <a:pt x="45678" y="754028"/>
                  </a:lnTo>
                  <a:lnTo>
                    <a:pt x="2608" y="711281"/>
                  </a:lnTo>
                  <a:lnTo>
                    <a:pt x="0" y="2753"/>
                  </a:lnTo>
                  <a:lnTo>
                    <a:pt x="74635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24"/>
            <p:cNvSpPr/>
            <p:nvPr/>
          </p:nvSpPr>
          <p:spPr>
            <a:xfrm>
              <a:off x="1982474" y="4307269"/>
              <a:ext cx="746351" cy="2740"/>
            </a:xfrm>
            <a:custGeom>
              <a:avLst/>
              <a:gdLst/>
              <a:ahLst/>
              <a:cxnLst/>
              <a:rect l="l" t="t" r="r" b="b"/>
              <a:pathLst>
                <a:path w="746351" h="2740" extrusionOk="0">
                  <a:moveTo>
                    <a:pt x="0" y="2741"/>
                  </a:moveTo>
                  <a:lnTo>
                    <a:pt x="746352" y="0"/>
                  </a:ln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4"/>
            <p:cNvSpPr/>
            <p:nvPr/>
          </p:nvSpPr>
          <p:spPr>
            <a:xfrm>
              <a:off x="2121397" y="3492207"/>
              <a:ext cx="466361" cy="817279"/>
            </a:xfrm>
            <a:custGeom>
              <a:avLst/>
              <a:gdLst/>
              <a:ahLst/>
              <a:cxnLst/>
              <a:rect l="l" t="t" r="r" b="b"/>
              <a:pathLst>
                <a:path w="466361" h="817279" extrusionOk="0">
                  <a:moveTo>
                    <a:pt x="231244" y="2"/>
                  </a:moveTo>
                  <a:cubicBezTo>
                    <a:pt x="103055" y="477"/>
                    <a:pt x="-474" y="104756"/>
                    <a:pt x="2" y="232913"/>
                  </a:cubicBezTo>
                  <a:lnTo>
                    <a:pt x="2158" y="817279"/>
                  </a:lnTo>
                  <a:lnTo>
                    <a:pt x="56122" y="817085"/>
                  </a:lnTo>
                  <a:lnTo>
                    <a:pt x="54002" y="241537"/>
                  </a:lnTo>
                  <a:cubicBezTo>
                    <a:pt x="53539" y="117158"/>
                    <a:pt x="132930" y="16021"/>
                    <a:pt x="231305" y="15656"/>
                  </a:cubicBezTo>
                  <a:cubicBezTo>
                    <a:pt x="329692" y="15290"/>
                    <a:pt x="409815" y="115830"/>
                    <a:pt x="410278" y="240222"/>
                  </a:cubicBezTo>
                  <a:lnTo>
                    <a:pt x="412398" y="815769"/>
                  </a:lnTo>
                  <a:lnTo>
                    <a:pt x="466362" y="815574"/>
                  </a:lnTo>
                  <a:lnTo>
                    <a:pt x="464205" y="231207"/>
                  </a:lnTo>
                  <a:cubicBezTo>
                    <a:pt x="463718" y="103050"/>
                    <a:pt x="359422" y="-474"/>
                    <a:pt x="23124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24"/>
            <p:cNvSpPr/>
            <p:nvPr/>
          </p:nvSpPr>
          <p:spPr>
            <a:xfrm>
              <a:off x="2140247" y="4275596"/>
              <a:ext cx="19494" cy="19491"/>
            </a:xfrm>
            <a:custGeom>
              <a:avLst/>
              <a:gdLst/>
              <a:ahLst/>
              <a:cxnLst/>
              <a:rect l="l" t="t" r="r" b="b"/>
              <a:pathLst>
                <a:path w="19494" h="19491" extrusionOk="0">
                  <a:moveTo>
                    <a:pt x="19495" y="9709"/>
                  </a:moveTo>
                  <a:cubicBezTo>
                    <a:pt x="19519" y="15094"/>
                    <a:pt x="15169" y="19479"/>
                    <a:pt x="9784" y="19492"/>
                  </a:cubicBezTo>
                  <a:lnTo>
                    <a:pt x="9784" y="19492"/>
                  </a:lnTo>
                  <a:cubicBezTo>
                    <a:pt x="4398" y="19516"/>
                    <a:pt x="12" y="15167"/>
                    <a:pt x="0" y="9782"/>
                  </a:cubicBezTo>
                  <a:lnTo>
                    <a:pt x="0" y="9782"/>
                  </a:lnTo>
                  <a:cubicBezTo>
                    <a:pt x="-24" y="4398"/>
                    <a:pt x="4326" y="12"/>
                    <a:pt x="9711" y="0"/>
                  </a:cubicBezTo>
                  <a:lnTo>
                    <a:pt x="9711" y="0"/>
                  </a:lnTo>
                  <a:cubicBezTo>
                    <a:pt x="15096" y="-24"/>
                    <a:pt x="19483" y="4325"/>
                    <a:pt x="19495" y="9709"/>
                  </a:cubicBezTo>
                  <a:lnTo>
                    <a:pt x="19495" y="970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24"/>
            <p:cNvSpPr/>
            <p:nvPr/>
          </p:nvSpPr>
          <p:spPr>
            <a:xfrm>
              <a:off x="2551389" y="4274085"/>
              <a:ext cx="19494" cy="19491"/>
            </a:xfrm>
            <a:custGeom>
              <a:avLst/>
              <a:gdLst/>
              <a:ahLst/>
              <a:cxnLst/>
              <a:rect l="l" t="t" r="r" b="b"/>
              <a:pathLst>
                <a:path w="19494" h="19491" extrusionOk="0">
                  <a:moveTo>
                    <a:pt x="19495" y="9709"/>
                  </a:moveTo>
                  <a:cubicBezTo>
                    <a:pt x="19519" y="15094"/>
                    <a:pt x="15169" y="19479"/>
                    <a:pt x="9784" y="19492"/>
                  </a:cubicBezTo>
                  <a:lnTo>
                    <a:pt x="9784" y="19492"/>
                  </a:lnTo>
                  <a:cubicBezTo>
                    <a:pt x="4399" y="19516"/>
                    <a:pt x="12" y="15167"/>
                    <a:pt x="0" y="9782"/>
                  </a:cubicBezTo>
                  <a:lnTo>
                    <a:pt x="0" y="9782"/>
                  </a:lnTo>
                  <a:cubicBezTo>
                    <a:pt x="-24" y="4398"/>
                    <a:pt x="4326" y="12"/>
                    <a:pt x="9711" y="0"/>
                  </a:cubicBezTo>
                  <a:lnTo>
                    <a:pt x="9711" y="0"/>
                  </a:lnTo>
                  <a:cubicBezTo>
                    <a:pt x="15096" y="-24"/>
                    <a:pt x="19470" y="4325"/>
                    <a:pt x="19495" y="9709"/>
                  </a:cubicBezTo>
                  <a:lnTo>
                    <a:pt x="19495" y="970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7" name="Google Shape;507;p24"/>
          <p:cNvGrpSpPr/>
          <p:nvPr/>
        </p:nvGrpSpPr>
        <p:grpSpPr>
          <a:xfrm>
            <a:off x="498839" y="4217188"/>
            <a:ext cx="432518" cy="391301"/>
            <a:chOff x="6751173" y="2759556"/>
            <a:chExt cx="910182" cy="823444"/>
          </a:xfrm>
        </p:grpSpPr>
        <p:sp>
          <p:nvSpPr>
            <p:cNvPr id="508" name="Google Shape;508;p24"/>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24"/>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10"/>
        <p:cNvGrpSpPr/>
        <p:nvPr/>
      </p:nvGrpSpPr>
      <p:grpSpPr>
        <a:xfrm>
          <a:off x="0" y="0"/>
          <a:ext cx="0" cy="0"/>
          <a:chOff x="0" y="0"/>
          <a:chExt cx="0" cy="0"/>
        </a:xfrm>
      </p:grpSpPr>
      <p:sp>
        <p:nvSpPr>
          <p:cNvPr id="511" name="Google Shape;511;p25"/>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grpSp>
        <p:nvGrpSpPr>
          <p:cNvPr id="512" name="Google Shape;512;p25"/>
          <p:cNvGrpSpPr/>
          <p:nvPr/>
        </p:nvGrpSpPr>
        <p:grpSpPr>
          <a:xfrm>
            <a:off x="1983455" y="4608502"/>
            <a:ext cx="814886" cy="972641"/>
            <a:chOff x="1658364" y="1797541"/>
            <a:chExt cx="814886" cy="972641"/>
          </a:xfrm>
        </p:grpSpPr>
        <p:sp>
          <p:nvSpPr>
            <p:cNvPr id="513" name="Google Shape;513;p25"/>
            <p:cNvSpPr/>
            <p:nvPr/>
          </p:nvSpPr>
          <p:spPr>
            <a:xfrm>
              <a:off x="2121357" y="1797553"/>
              <a:ext cx="113378" cy="327944"/>
            </a:xfrm>
            <a:custGeom>
              <a:avLst/>
              <a:gdLst/>
              <a:ahLst/>
              <a:cxnLst/>
              <a:rect l="l" t="t" r="r" b="b"/>
              <a:pathLst>
                <a:path w="113378" h="327944" extrusionOk="0">
                  <a:moveTo>
                    <a:pt x="42047" y="327944"/>
                  </a:moveTo>
                  <a:cubicBezTo>
                    <a:pt x="42047" y="327944"/>
                    <a:pt x="-76151" y="167639"/>
                    <a:pt x="83802" y="0"/>
                  </a:cubicBezTo>
                  <a:cubicBezTo>
                    <a:pt x="83814" y="-12"/>
                    <a:pt x="172783" y="143055"/>
                    <a:pt x="42047" y="3279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25"/>
            <p:cNvSpPr/>
            <p:nvPr/>
          </p:nvSpPr>
          <p:spPr>
            <a:xfrm>
              <a:off x="2163416" y="1797541"/>
              <a:ext cx="41755" cy="327944"/>
            </a:xfrm>
            <a:custGeom>
              <a:avLst/>
              <a:gdLst/>
              <a:ahLst/>
              <a:cxnLst/>
              <a:rect l="l" t="t" r="r" b="b"/>
              <a:pathLst>
                <a:path w="41755" h="327944" extrusionOk="0">
                  <a:moveTo>
                    <a:pt x="41755" y="0"/>
                  </a:moveTo>
                  <a:cubicBezTo>
                    <a:pt x="41755" y="0"/>
                    <a:pt x="15047" y="209582"/>
                    <a:pt x="0" y="32794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25"/>
            <p:cNvSpPr/>
            <p:nvPr/>
          </p:nvSpPr>
          <p:spPr>
            <a:xfrm>
              <a:off x="2176502" y="1933040"/>
              <a:ext cx="276921" cy="181285"/>
            </a:xfrm>
            <a:custGeom>
              <a:avLst/>
              <a:gdLst/>
              <a:ahLst/>
              <a:cxnLst/>
              <a:rect l="l" t="t" r="r" b="b"/>
              <a:pathLst>
                <a:path w="276921" h="181285" extrusionOk="0">
                  <a:moveTo>
                    <a:pt x="0" y="181286"/>
                  </a:moveTo>
                  <a:cubicBezTo>
                    <a:pt x="0" y="181286"/>
                    <a:pt x="45569" y="-12593"/>
                    <a:pt x="276921" y="649"/>
                  </a:cubicBezTo>
                  <a:cubicBezTo>
                    <a:pt x="276921" y="649"/>
                    <a:pt x="225541" y="161088"/>
                    <a:pt x="0" y="181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25"/>
            <p:cNvSpPr/>
            <p:nvPr/>
          </p:nvSpPr>
          <p:spPr>
            <a:xfrm>
              <a:off x="2176502" y="1933689"/>
              <a:ext cx="276921" cy="180637"/>
            </a:xfrm>
            <a:custGeom>
              <a:avLst/>
              <a:gdLst/>
              <a:ahLst/>
              <a:cxnLst/>
              <a:rect l="l" t="t" r="r" b="b"/>
              <a:pathLst>
                <a:path w="276921" h="180637" extrusionOk="0">
                  <a:moveTo>
                    <a:pt x="276921" y="0"/>
                  </a:moveTo>
                  <a:cubicBezTo>
                    <a:pt x="276921" y="0"/>
                    <a:pt x="99934" y="115426"/>
                    <a:pt x="0" y="1806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25"/>
            <p:cNvSpPr/>
            <p:nvPr/>
          </p:nvSpPr>
          <p:spPr>
            <a:xfrm rot="-2700000">
              <a:off x="1777678" y="2074656"/>
              <a:ext cx="576258" cy="576165"/>
            </a:xfrm>
            <a:custGeom>
              <a:avLst/>
              <a:gdLst/>
              <a:ahLst/>
              <a:cxnLst/>
              <a:rect l="l" t="t" r="r" b="b"/>
              <a:pathLst>
                <a:path w="575938" h="575845" extrusionOk="0">
                  <a:moveTo>
                    <a:pt x="575939" y="287923"/>
                  </a:moveTo>
                  <a:cubicBezTo>
                    <a:pt x="575939" y="446938"/>
                    <a:pt x="447011" y="575846"/>
                    <a:pt x="287970" y="575846"/>
                  </a:cubicBezTo>
                  <a:cubicBezTo>
                    <a:pt x="128928" y="575846"/>
                    <a:pt x="0" y="446938"/>
                    <a:pt x="0" y="287923"/>
                  </a:cubicBezTo>
                  <a:cubicBezTo>
                    <a:pt x="0" y="128908"/>
                    <a:pt x="128928" y="0"/>
                    <a:pt x="287970" y="0"/>
                  </a:cubicBezTo>
                  <a:cubicBezTo>
                    <a:pt x="447011" y="0"/>
                    <a:pt x="575939" y="128908"/>
                    <a:pt x="575939" y="2879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18" name="Google Shape;518;p25"/>
          <p:cNvGrpSpPr/>
          <p:nvPr/>
        </p:nvGrpSpPr>
        <p:grpSpPr>
          <a:xfrm rot="10800000">
            <a:off x="8429001" y="3380578"/>
            <a:ext cx="1512429" cy="752754"/>
            <a:chOff x="7180251" y="1781927"/>
            <a:chExt cx="1512429" cy="752754"/>
          </a:xfrm>
        </p:grpSpPr>
        <p:sp>
          <p:nvSpPr>
            <p:cNvPr id="519" name="Google Shape;519;p25"/>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25"/>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25"/>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25"/>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25"/>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25"/>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5"/>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5"/>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5"/>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25"/>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9" name="Google Shape;529;p25"/>
          <p:cNvGrpSpPr/>
          <p:nvPr/>
        </p:nvGrpSpPr>
        <p:grpSpPr>
          <a:xfrm>
            <a:off x="-858024" y="2620278"/>
            <a:ext cx="1512429" cy="752754"/>
            <a:chOff x="7180251" y="1781927"/>
            <a:chExt cx="1512429" cy="752754"/>
          </a:xfrm>
        </p:grpSpPr>
        <p:sp>
          <p:nvSpPr>
            <p:cNvPr id="530" name="Google Shape;530;p25"/>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25"/>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25"/>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25"/>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25"/>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5"/>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5"/>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25"/>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25"/>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5"/>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152475"/>
            <a:ext cx="7704000" cy="3267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20" name="Google Shape;20;p4"/>
          <p:cNvGrpSpPr/>
          <p:nvPr/>
        </p:nvGrpSpPr>
        <p:grpSpPr>
          <a:xfrm rot="-1121969">
            <a:off x="-77130" y="4269315"/>
            <a:ext cx="814875" cy="972627"/>
            <a:chOff x="1658364" y="1797541"/>
            <a:chExt cx="814886" cy="972641"/>
          </a:xfrm>
        </p:grpSpPr>
        <p:sp>
          <p:nvSpPr>
            <p:cNvPr id="21" name="Google Shape;21;p4"/>
            <p:cNvSpPr/>
            <p:nvPr/>
          </p:nvSpPr>
          <p:spPr>
            <a:xfrm>
              <a:off x="2121357" y="1797553"/>
              <a:ext cx="113378" cy="327944"/>
            </a:xfrm>
            <a:custGeom>
              <a:avLst/>
              <a:gdLst/>
              <a:ahLst/>
              <a:cxnLst/>
              <a:rect l="l" t="t" r="r" b="b"/>
              <a:pathLst>
                <a:path w="113378" h="327944" extrusionOk="0">
                  <a:moveTo>
                    <a:pt x="42047" y="327944"/>
                  </a:moveTo>
                  <a:cubicBezTo>
                    <a:pt x="42047" y="327944"/>
                    <a:pt x="-76151" y="167639"/>
                    <a:pt x="83802" y="0"/>
                  </a:cubicBezTo>
                  <a:cubicBezTo>
                    <a:pt x="83814" y="-12"/>
                    <a:pt x="172783" y="143055"/>
                    <a:pt x="42047" y="3279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4"/>
            <p:cNvSpPr/>
            <p:nvPr/>
          </p:nvSpPr>
          <p:spPr>
            <a:xfrm>
              <a:off x="2163416" y="1797541"/>
              <a:ext cx="41755" cy="327944"/>
            </a:xfrm>
            <a:custGeom>
              <a:avLst/>
              <a:gdLst/>
              <a:ahLst/>
              <a:cxnLst/>
              <a:rect l="l" t="t" r="r" b="b"/>
              <a:pathLst>
                <a:path w="41755" h="327944" extrusionOk="0">
                  <a:moveTo>
                    <a:pt x="41755" y="0"/>
                  </a:moveTo>
                  <a:cubicBezTo>
                    <a:pt x="41755" y="0"/>
                    <a:pt x="15047" y="209582"/>
                    <a:pt x="0" y="32794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4"/>
            <p:cNvSpPr/>
            <p:nvPr/>
          </p:nvSpPr>
          <p:spPr>
            <a:xfrm>
              <a:off x="2176502" y="1933040"/>
              <a:ext cx="276921" cy="181285"/>
            </a:xfrm>
            <a:custGeom>
              <a:avLst/>
              <a:gdLst/>
              <a:ahLst/>
              <a:cxnLst/>
              <a:rect l="l" t="t" r="r" b="b"/>
              <a:pathLst>
                <a:path w="276921" h="181285" extrusionOk="0">
                  <a:moveTo>
                    <a:pt x="0" y="181286"/>
                  </a:moveTo>
                  <a:cubicBezTo>
                    <a:pt x="0" y="181286"/>
                    <a:pt x="45569" y="-12593"/>
                    <a:pt x="276921" y="649"/>
                  </a:cubicBezTo>
                  <a:cubicBezTo>
                    <a:pt x="276921" y="649"/>
                    <a:pt x="225541" y="161088"/>
                    <a:pt x="0" y="181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4"/>
            <p:cNvSpPr/>
            <p:nvPr/>
          </p:nvSpPr>
          <p:spPr>
            <a:xfrm>
              <a:off x="2176502" y="1933689"/>
              <a:ext cx="276921" cy="180637"/>
            </a:xfrm>
            <a:custGeom>
              <a:avLst/>
              <a:gdLst/>
              <a:ahLst/>
              <a:cxnLst/>
              <a:rect l="l" t="t" r="r" b="b"/>
              <a:pathLst>
                <a:path w="276921" h="180637" extrusionOk="0">
                  <a:moveTo>
                    <a:pt x="276921" y="0"/>
                  </a:moveTo>
                  <a:cubicBezTo>
                    <a:pt x="276921" y="0"/>
                    <a:pt x="99934" y="115426"/>
                    <a:pt x="0" y="1806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4"/>
            <p:cNvSpPr/>
            <p:nvPr/>
          </p:nvSpPr>
          <p:spPr>
            <a:xfrm rot="-2700000">
              <a:off x="1777678" y="2074656"/>
              <a:ext cx="576258" cy="576165"/>
            </a:xfrm>
            <a:custGeom>
              <a:avLst/>
              <a:gdLst/>
              <a:ahLst/>
              <a:cxnLst/>
              <a:rect l="l" t="t" r="r" b="b"/>
              <a:pathLst>
                <a:path w="575938" h="575845" extrusionOk="0">
                  <a:moveTo>
                    <a:pt x="575939" y="287923"/>
                  </a:moveTo>
                  <a:cubicBezTo>
                    <a:pt x="575939" y="446938"/>
                    <a:pt x="447011" y="575846"/>
                    <a:pt x="287970" y="575846"/>
                  </a:cubicBezTo>
                  <a:cubicBezTo>
                    <a:pt x="128928" y="575846"/>
                    <a:pt x="0" y="446938"/>
                    <a:pt x="0" y="287923"/>
                  </a:cubicBezTo>
                  <a:cubicBezTo>
                    <a:pt x="0" y="128908"/>
                    <a:pt x="128928" y="0"/>
                    <a:pt x="287970" y="0"/>
                  </a:cubicBezTo>
                  <a:cubicBezTo>
                    <a:pt x="447011" y="0"/>
                    <a:pt x="575939" y="128908"/>
                    <a:pt x="575939" y="2879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28" name="Google Shape;28;p5"/>
          <p:cNvSpPr txBox="1">
            <a:spLocks noGrp="1"/>
          </p:cNvSpPr>
          <p:nvPr>
            <p:ph type="subTitle" idx="1"/>
          </p:nvPr>
        </p:nvSpPr>
        <p:spPr>
          <a:xfrm>
            <a:off x="1290756" y="2534675"/>
            <a:ext cx="2907600" cy="448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29" name="Google Shape;29;p5"/>
          <p:cNvSpPr txBox="1">
            <a:spLocks noGrp="1"/>
          </p:cNvSpPr>
          <p:nvPr>
            <p:ph type="subTitle" idx="2"/>
          </p:nvPr>
        </p:nvSpPr>
        <p:spPr>
          <a:xfrm>
            <a:off x="4945631" y="2534675"/>
            <a:ext cx="2907600" cy="448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b="1">
                <a:solidFill>
                  <a:schemeClr val="dk1"/>
                </a:solidFill>
                <a:latin typeface="Baskervville"/>
                <a:ea typeface="Baskervville"/>
                <a:cs typeface="Baskervville"/>
                <a:sym typeface="Baskervville"/>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30" name="Google Shape;30;p5"/>
          <p:cNvSpPr txBox="1">
            <a:spLocks noGrp="1"/>
          </p:cNvSpPr>
          <p:nvPr>
            <p:ph type="subTitle" idx="3"/>
          </p:nvPr>
        </p:nvSpPr>
        <p:spPr>
          <a:xfrm>
            <a:off x="1290769" y="2982875"/>
            <a:ext cx="2907600" cy="12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4"/>
          </p:nvPr>
        </p:nvSpPr>
        <p:spPr>
          <a:xfrm>
            <a:off x="4945644" y="2982875"/>
            <a:ext cx="2907600" cy="122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6" name="Google Shape;36;p6"/>
          <p:cNvGrpSpPr/>
          <p:nvPr/>
        </p:nvGrpSpPr>
        <p:grpSpPr>
          <a:xfrm>
            <a:off x="-792424" y="3243477"/>
            <a:ext cx="1512429" cy="752754"/>
            <a:chOff x="7180251" y="1781927"/>
            <a:chExt cx="1512429" cy="752754"/>
          </a:xfrm>
        </p:grpSpPr>
        <p:sp>
          <p:nvSpPr>
            <p:cNvPr id="37" name="Google Shape;37;p6"/>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6"/>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6"/>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6"/>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6"/>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6"/>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6"/>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6"/>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6"/>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6"/>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 name="Google Shape;47;p6"/>
          <p:cNvGrpSpPr/>
          <p:nvPr/>
        </p:nvGrpSpPr>
        <p:grpSpPr>
          <a:xfrm flipH="1">
            <a:off x="8526351" y="2116502"/>
            <a:ext cx="1512429" cy="752754"/>
            <a:chOff x="7180251" y="1781927"/>
            <a:chExt cx="1512429" cy="752754"/>
          </a:xfrm>
        </p:grpSpPr>
        <p:sp>
          <p:nvSpPr>
            <p:cNvPr id="48" name="Google Shape;48;p6"/>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6"/>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6"/>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6"/>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6"/>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6"/>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6"/>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6"/>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6"/>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6"/>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8" name="Google Shape;58;p6"/>
          <p:cNvGrpSpPr/>
          <p:nvPr/>
        </p:nvGrpSpPr>
        <p:grpSpPr>
          <a:xfrm rot="10800000">
            <a:off x="8526351" y="1217927"/>
            <a:ext cx="1512429" cy="752754"/>
            <a:chOff x="7180251" y="1781927"/>
            <a:chExt cx="1512429" cy="752754"/>
          </a:xfrm>
        </p:grpSpPr>
        <p:sp>
          <p:nvSpPr>
            <p:cNvPr id="59" name="Google Shape;59;p6"/>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6"/>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6"/>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6"/>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6"/>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6"/>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6"/>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6"/>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6"/>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6"/>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7"/>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71" name="Google Shape;71;p7"/>
          <p:cNvSpPr txBox="1">
            <a:spLocks noGrp="1"/>
          </p:cNvSpPr>
          <p:nvPr>
            <p:ph type="title"/>
          </p:nvPr>
        </p:nvSpPr>
        <p:spPr>
          <a:xfrm>
            <a:off x="1281638" y="1501200"/>
            <a:ext cx="31110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72" name="Google Shape;72;p7"/>
          <p:cNvSpPr txBox="1">
            <a:spLocks noGrp="1"/>
          </p:cNvSpPr>
          <p:nvPr>
            <p:ph type="body" idx="1"/>
          </p:nvPr>
        </p:nvSpPr>
        <p:spPr>
          <a:xfrm>
            <a:off x="1281638" y="2073900"/>
            <a:ext cx="3111000" cy="1568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73" name="Google Shape;73;p7"/>
          <p:cNvSpPr>
            <a:spLocks noGrp="1"/>
          </p:cNvSpPr>
          <p:nvPr>
            <p:ph type="pic" idx="2"/>
          </p:nvPr>
        </p:nvSpPr>
        <p:spPr>
          <a:xfrm>
            <a:off x="5109863" y="957000"/>
            <a:ext cx="2752500" cy="3229500"/>
          </a:xfrm>
          <a:prstGeom prst="roundRect">
            <a:avLst>
              <a:gd name="adj" fmla="val 16667"/>
            </a:avLst>
          </a:prstGeom>
          <a:noFill/>
          <a:ln w="114300" cap="flat" cmpd="sng">
            <a:solidFill>
              <a:schemeClr val="accent2"/>
            </a:solidFill>
            <a:prstDash val="solid"/>
            <a:round/>
            <a:headEnd type="none" w="sm" len="sm"/>
            <a:tailEnd type="none" w="sm" len="sm"/>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sp>
        <p:nvSpPr>
          <p:cNvPr id="75" name="Google Shape;75;p8"/>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76" name="Google Shape;76;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77" name="Google Shape;77;p8"/>
          <p:cNvGrpSpPr/>
          <p:nvPr/>
        </p:nvGrpSpPr>
        <p:grpSpPr>
          <a:xfrm rot="1121969" flipH="1">
            <a:off x="8313318" y="301783"/>
            <a:ext cx="814875" cy="972627"/>
            <a:chOff x="1658364" y="1797541"/>
            <a:chExt cx="814886" cy="972641"/>
          </a:xfrm>
        </p:grpSpPr>
        <p:sp>
          <p:nvSpPr>
            <p:cNvPr id="78" name="Google Shape;78;p8"/>
            <p:cNvSpPr/>
            <p:nvPr/>
          </p:nvSpPr>
          <p:spPr>
            <a:xfrm>
              <a:off x="2121357" y="1797553"/>
              <a:ext cx="113378" cy="327944"/>
            </a:xfrm>
            <a:custGeom>
              <a:avLst/>
              <a:gdLst/>
              <a:ahLst/>
              <a:cxnLst/>
              <a:rect l="l" t="t" r="r" b="b"/>
              <a:pathLst>
                <a:path w="113378" h="327944" extrusionOk="0">
                  <a:moveTo>
                    <a:pt x="42047" y="327944"/>
                  </a:moveTo>
                  <a:cubicBezTo>
                    <a:pt x="42047" y="327944"/>
                    <a:pt x="-76151" y="167639"/>
                    <a:pt x="83802" y="0"/>
                  </a:cubicBezTo>
                  <a:cubicBezTo>
                    <a:pt x="83814" y="-12"/>
                    <a:pt x="172783" y="143055"/>
                    <a:pt x="42047" y="3279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8"/>
            <p:cNvSpPr/>
            <p:nvPr/>
          </p:nvSpPr>
          <p:spPr>
            <a:xfrm>
              <a:off x="2163416" y="1797541"/>
              <a:ext cx="41755" cy="327944"/>
            </a:xfrm>
            <a:custGeom>
              <a:avLst/>
              <a:gdLst/>
              <a:ahLst/>
              <a:cxnLst/>
              <a:rect l="l" t="t" r="r" b="b"/>
              <a:pathLst>
                <a:path w="41755" h="327944" extrusionOk="0">
                  <a:moveTo>
                    <a:pt x="41755" y="0"/>
                  </a:moveTo>
                  <a:cubicBezTo>
                    <a:pt x="41755" y="0"/>
                    <a:pt x="15047" y="209582"/>
                    <a:pt x="0" y="32794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8"/>
            <p:cNvSpPr/>
            <p:nvPr/>
          </p:nvSpPr>
          <p:spPr>
            <a:xfrm>
              <a:off x="2176502" y="1933040"/>
              <a:ext cx="276921" cy="181285"/>
            </a:xfrm>
            <a:custGeom>
              <a:avLst/>
              <a:gdLst/>
              <a:ahLst/>
              <a:cxnLst/>
              <a:rect l="l" t="t" r="r" b="b"/>
              <a:pathLst>
                <a:path w="276921" h="181285" extrusionOk="0">
                  <a:moveTo>
                    <a:pt x="0" y="181286"/>
                  </a:moveTo>
                  <a:cubicBezTo>
                    <a:pt x="0" y="181286"/>
                    <a:pt x="45569" y="-12593"/>
                    <a:pt x="276921" y="649"/>
                  </a:cubicBezTo>
                  <a:cubicBezTo>
                    <a:pt x="276921" y="649"/>
                    <a:pt x="225541" y="161088"/>
                    <a:pt x="0" y="181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8"/>
            <p:cNvSpPr/>
            <p:nvPr/>
          </p:nvSpPr>
          <p:spPr>
            <a:xfrm>
              <a:off x="2176502" y="1933689"/>
              <a:ext cx="276921" cy="180637"/>
            </a:xfrm>
            <a:custGeom>
              <a:avLst/>
              <a:gdLst/>
              <a:ahLst/>
              <a:cxnLst/>
              <a:rect l="l" t="t" r="r" b="b"/>
              <a:pathLst>
                <a:path w="276921" h="180637" extrusionOk="0">
                  <a:moveTo>
                    <a:pt x="276921" y="0"/>
                  </a:moveTo>
                  <a:cubicBezTo>
                    <a:pt x="276921" y="0"/>
                    <a:pt x="99934" y="115426"/>
                    <a:pt x="0" y="1806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8"/>
            <p:cNvSpPr/>
            <p:nvPr/>
          </p:nvSpPr>
          <p:spPr>
            <a:xfrm rot="-2700000">
              <a:off x="1777678" y="2074656"/>
              <a:ext cx="576258" cy="576165"/>
            </a:xfrm>
            <a:custGeom>
              <a:avLst/>
              <a:gdLst/>
              <a:ahLst/>
              <a:cxnLst/>
              <a:rect l="l" t="t" r="r" b="b"/>
              <a:pathLst>
                <a:path w="575938" h="575845" extrusionOk="0">
                  <a:moveTo>
                    <a:pt x="575939" y="287923"/>
                  </a:moveTo>
                  <a:cubicBezTo>
                    <a:pt x="575939" y="446938"/>
                    <a:pt x="447011" y="575846"/>
                    <a:pt x="287970" y="575846"/>
                  </a:cubicBezTo>
                  <a:cubicBezTo>
                    <a:pt x="128928" y="575846"/>
                    <a:pt x="0" y="446938"/>
                    <a:pt x="0" y="287923"/>
                  </a:cubicBezTo>
                  <a:cubicBezTo>
                    <a:pt x="0" y="128908"/>
                    <a:pt x="128928" y="0"/>
                    <a:pt x="287970" y="0"/>
                  </a:cubicBezTo>
                  <a:cubicBezTo>
                    <a:pt x="447011" y="0"/>
                    <a:pt x="575939" y="128908"/>
                    <a:pt x="575939" y="2879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 name="Google Shape;83;p8"/>
          <p:cNvGrpSpPr/>
          <p:nvPr/>
        </p:nvGrpSpPr>
        <p:grpSpPr>
          <a:xfrm rot="-7200044" flipH="1">
            <a:off x="7980395" y="3373580"/>
            <a:ext cx="1597719" cy="1708640"/>
            <a:chOff x="6401951" y="891065"/>
            <a:chExt cx="1597754" cy="1708678"/>
          </a:xfrm>
        </p:grpSpPr>
        <p:sp>
          <p:nvSpPr>
            <p:cNvPr id="84" name="Google Shape;84;p8"/>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8"/>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8"/>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8"/>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8"/>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8"/>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8"/>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8"/>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8"/>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8"/>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8"/>
            <p:cNvSpPr/>
            <p:nvPr/>
          </p:nvSpPr>
          <p:spPr>
            <a:xfrm>
              <a:off x="6611932" y="2054158"/>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8"/>
            <p:cNvSpPr/>
            <p:nvPr/>
          </p:nvSpPr>
          <p:spPr>
            <a:xfrm>
              <a:off x="6798751" y="2219032"/>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8"/>
            <p:cNvSpPr/>
            <p:nvPr/>
          </p:nvSpPr>
          <p:spPr>
            <a:xfrm>
              <a:off x="6800043" y="1910153"/>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8"/>
            <p:cNvSpPr/>
            <p:nvPr/>
          </p:nvSpPr>
          <p:spPr>
            <a:xfrm>
              <a:off x="7194249" y="1985853"/>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8"/>
            <p:cNvSpPr/>
            <p:nvPr/>
          </p:nvSpPr>
          <p:spPr>
            <a:xfrm>
              <a:off x="7265233" y="2297132"/>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8"/>
            <p:cNvSpPr/>
            <p:nvPr/>
          </p:nvSpPr>
          <p:spPr>
            <a:xfrm>
              <a:off x="6401951" y="1963415"/>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8"/>
            <p:cNvSpPr/>
            <p:nvPr/>
          </p:nvSpPr>
          <p:spPr>
            <a:xfrm>
              <a:off x="6643477" y="2243805"/>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8"/>
            <p:cNvSpPr/>
            <p:nvPr/>
          </p:nvSpPr>
          <p:spPr>
            <a:xfrm>
              <a:off x="7129222" y="2348644"/>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8"/>
            <p:cNvSpPr/>
            <p:nvPr/>
          </p:nvSpPr>
          <p:spPr>
            <a:xfrm>
              <a:off x="6717471" y="1846989"/>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8"/>
            <p:cNvSpPr/>
            <p:nvPr/>
          </p:nvSpPr>
          <p:spPr>
            <a:xfrm>
              <a:off x="7085213" y="1882456"/>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 name="Google Shape;104;p8"/>
          <p:cNvGrpSpPr/>
          <p:nvPr/>
        </p:nvGrpSpPr>
        <p:grpSpPr>
          <a:xfrm rot="7200044">
            <a:off x="-608752" y="745183"/>
            <a:ext cx="1368809" cy="1387799"/>
            <a:chOff x="6630866" y="891065"/>
            <a:chExt cx="1368839" cy="1387830"/>
          </a:xfrm>
        </p:grpSpPr>
        <p:sp>
          <p:nvSpPr>
            <p:cNvPr id="105" name="Google Shape;105;p8"/>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8"/>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8"/>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8"/>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8"/>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8"/>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8"/>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5"/>
        <p:cNvGrpSpPr/>
        <p:nvPr/>
      </p:nvGrpSpPr>
      <p:grpSpPr>
        <a:xfrm>
          <a:off x="0" y="0"/>
          <a:ext cx="0" cy="0"/>
          <a:chOff x="0" y="0"/>
          <a:chExt cx="0" cy="0"/>
        </a:xfrm>
      </p:grpSpPr>
      <p:sp>
        <p:nvSpPr>
          <p:cNvPr id="116" name="Google Shape;116;p9"/>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117" name="Google Shape;117;p9"/>
          <p:cNvSpPr txBox="1">
            <a:spLocks noGrp="1"/>
          </p:cNvSpPr>
          <p:nvPr>
            <p:ph type="title"/>
          </p:nvPr>
        </p:nvSpPr>
        <p:spPr>
          <a:xfrm>
            <a:off x="2241425" y="16063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 name="Google Shape;118;p9"/>
          <p:cNvSpPr txBox="1">
            <a:spLocks noGrp="1"/>
          </p:cNvSpPr>
          <p:nvPr>
            <p:ph type="subTitle" idx="1"/>
          </p:nvPr>
        </p:nvSpPr>
        <p:spPr>
          <a:xfrm>
            <a:off x="2241475" y="2481800"/>
            <a:ext cx="4661100" cy="10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9" name="Google Shape;119;p9"/>
          <p:cNvGrpSpPr/>
          <p:nvPr/>
        </p:nvGrpSpPr>
        <p:grpSpPr>
          <a:xfrm rot="-7200044" flipH="1">
            <a:off x="7904195" y="3070990"/>
            <a:ext cx="1597719" cy="1708640"/>
            <a:chOff x="6401951" y="891065"/>
            <a:chExt cx="1597754" cy="1708678"/>
          </a:xfrm>
        </p:grpSpPr>
        <p:sp>
          <p:nvSpPr>
            <p:cNvPr id="120" name="Google Shape;120;p9"/>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9"/>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9"/>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9"/>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9"/>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9"/>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9"/>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9"/>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9"/>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9"/>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9"/>
            <p:cNvSpPr/>
            <p:nvPr/>
          </p:nvSpPr>
          <p:spPr>
            <a:xfrm>
              <a:off x="6611932" y="2054158"/>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9"/>
            <p:cNvSpPr/>
            <p:nvPr/>
          </p:nvSpPr>
          <p:spPr>
            <a:xfrm>
              <a:off x="6798751" y="2219032"/>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9"/>
            <p:cNvSpPr/>
            <p:nvPr/>
          </p:nvSpPr>
          <p:spPr>
            <a:xfrm>
              <a:off x="6800043" y="1910153"/>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9"/>
            <p:cNvSpPr/>
            <p:nvPr/>
          </p:nvSpPr>
          <p:spPr>
            <a:xfrm>
              <a:off x="7194249" y="1985853"/>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9"/>
            <p:cNvSpPr/>
            <p:nvPr/>
          </p:nvSpPr>
          <p:spPr>
            <a:xfrm>
              <a:off x="7265233" y="2297132"/>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9"/>
            <p:cNvSpPr/>
            <p:nvPr/>
          </p:nvSpPr>
          <p:spPr>
            <a:xfrm>
              <a:off x="6401951" y="1963415"/>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9"/>
            <p:cNvSpPr/>
            <p:nvPr/>
          </p:nvSpPr>
          <p:spPr>
            <a:xfrm>
              <a:off x="6643477" y="2243805"/>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9"/>
            <p:cNvSpPr/>
            <p:nvPr/>
          </p:nvSpPr>
          <p:spPr>
            <a:xfrm>
              <a:off x="7129222" y="2348644"/>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9"/>
            <p:cNvSpPr/>
            <p:nvPr/>
          </p:nvSpPr>
          <p:spPr>
            <a:xfrm>
              <a:off x="6717471" y="1846989"/>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9"/>
            <p:cNvSpPr/>
            <p:nvPr/>
          </p:nvSpPr>
          <p:spPr>
            <a:xfrm>
              <a:off x="7085213" y="1882456"/>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 name="Google Shape;140;p9"/>
          <p:cNvGrpSpPr/>
          <p:nvPr/>
        </p:nvGrpSpPr>
        <p:grpSpPr>
          <a:xfrm rot="7200044">
            <a:off x="-684952" y="442593"/>
            <a:ext cx="1368809" cy="1387799"/>
            <a:chOff x="6630866" y="891065"/>
            <a:chExt cx="1368839" cy="1387830"/>
          </a:xfrm>
        </p:grpSpPr>
        <p:sp>
          <p:nvSpPr>
            <p:cNvPr id="141" name="Google Shape;141;p9"/>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9"/>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9"/>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9"/>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9"/>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9"/>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9"/>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9"/>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9"/>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9"/>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 name="Google Shape;151;p9"/>
          <p:cNvGrpSpPr/>
          <p:nvPr/>
        </p:nvGrpSpPr>
        <p:grpSpPr>
          <a:xfrm flipH="1">
            <a:off x="3889043" y="4412838"/>
            <a:ext cx="432518" cy="391301"/>
            <a:chOff x="6751173" y="2759556"/>
            <a:chExt cx="910182" cy="823444"/>
          </a:xfrm>
        </p:grpSpPr>
        <p:sp>
          <p:nvSpPr>
            <p:cNvPr id="152" name="Google Shape;152;p9"/>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9"/>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9"/>
          <p:cNvGrpSpPr/>
          <p:nvPr/>
        </p:nvGrpSpPr>
        <p:grpSpPr>
          <a:xfrm>
            <a:off x="938930" y="3384563"/>
            <a:ext cx="432518" cy="391301"/>
            <a:chOff x="6751173" y="2759556"/>
            <a:chExt cx="910182" cy="823444"/>
          </a:xfrm>
        </p:grpSpPr>
        <p:sp>
          <p:nvSpPr>
            <p:cNvPr id="155" name="Google Shape;155;p9"/>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9"/>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7"/>
        <p:cNvGrpSpPr/>
        <p:nvPr/>
      </p:nvGrpSpPr>
      <p:grpSpPr>
        <a:xfrm>
          <a:off x="0" y="0"/>
          <a:ext cx="0" cy="0"/>
          <a:chOff x="0" y="0"/>
          <a:chExt cx="0" cy="0"/>
        </a:xfrm>
      </p:grpSpPr>
      <p:sp>
        <p:nvSpPr>
          <p:cNvPr id="158" name="Google Shape;158;p10"/>
          <p:cNvSpPr/>
          <p:nvPr/>
        </p:nvSpPr>
        <p:spPr>
          <a:xfrm>
            <a:off x="315300" y="307500"/>
            <a:ext cx="8513400" cy="45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159" name="Google Shape;159;p10"/>
          <p:cNvSpPr txBox="1">
            <a:spLocks noGrp="1"/>
          </p:cNvSpPr>
          <p:nvPr>
            <p:ph type="title"/>
          </p:nvPr>
        </p:nvSpPr>
        <p:spPr>
          <a:xfrm>
            <a:off x="1779300" y="4038275"/>
            <a:ext cx="5585400" cy="4257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160" name="Google Shape;160;p10"/>
          <p:cNvGrpSpPr/>
          <p:nvPr/>
        </p:nvGrpSpPr>
        <p:grpSpPr>
          <a:xfrm rot="-3599956">
            <a:off x="7956745" y="189129"/>
            <a:ext cx="1597719" cy="1708640"/>
            <a:chOff x="6401951" y="891065"/>
            <a:chExt cx="1597754" cy="1708678"/>
          </a:xfrm>
        </p:grpSpPr>
        <p:sp>
          <p:nvSpPr>
            <p:cNvPr id="161" name="Google Shape;161;p10"/>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0"/>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0"/>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0"/>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0"/>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10"/>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10"/>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0"/>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10"/>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10"/>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0"/>
            <p:cNvSpPr/>
            <p:nvPr/>
          </p:nvSpPr>
          <p:spPr>
            <a:xfrm>
              <a:off x="6611932" y="2054158"/>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0"/>
            <p:cNvSpPr/>
            <p:nvPr/>
          </p:nvSpPr>
          <p:spPr>
            <a:xfrm>
              <a:off x="6798751" y="2219032"/>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0"/>
            <p:cNvSpPr/>
            <p:nvPr/>
          </p:nvSpPr>
          <p:spPr>
            <a:xfrm>
              <a:off x="6800043" y="1910153"/>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0"/>
            <p:cNvSpPr/>
            <p:nvPr/>
          </p:nvSpPr>
          <p:spPr>
            <a:xfrm>
              <a:off x="7194249" y="1985853"/>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10"/>
            <p:cNvSpPr/>
            <p:nvPr/>
          </p:nvSpPr>
          <p:spPr>
            <a:xfrm>
              <a:off x="7265233" y="2297132"/>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0"/>
            <p:cNvSpPr/>
            <p:nvPr/>
          </p:nvSpPr>
          <p:spPr>
            <a:xfrm>
              <a:off x="6401951" y="1963415"/>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10"/>
            <p:cNvSpPr/>
            <p:nvPr/>
          </p:nvSpPr>
          <p:spPr>
            <a:xfrm>
              <a:off x="6643477" y="2243805"/>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10"/>
            <p:cNvSpPr/>
            <p:nvPr/>
          </p:nvSpPr>
          <p:spPr>
            <a:xfrm>
              <a:off x="7129222" y="2348644"/>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10"/>
            <p:cNvSpPr/>
            <p:nvPr/>
          </p:nvSpPr>
          <p:spPr>
            <a:xfrm>
              <a:off x="6717471" y="1846989"/>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10"/>
            <p:cNvSpPr/>
            <p:nvPr/>
          </p:nvSpPr>
          <p:spPr>
            <a:xfrm>
              <a:off x="7085213" y="1882456"/>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 name="Google Shape;181;p10"/>
          <p:cNvGrpSpPr/>
          <p:nvPr/>
        </p:nvGrpSpPr>
        <p:grpSpPr>
          <a:xfrm rot="7200044">
            <a:off x="-348627" y="726368"/>
            <a:ext cx="1368809" cy="1387799"/>
            <a:chOff x="6630866" y="891065"/>
            <a:chExt cx="1368839" cy="1387830"/>
          </a:xfrm>
        </p:grpSpPr>
        <p:sp>
          <p:nvSpPr>
            <p:cNvPr id="182" name="Google Shape;182;p10"/>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10"/>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10"/>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10"/>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10"/>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10"/>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10"/>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10"/>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10"/>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10"/>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 name="Google Shape;192;p10"/>
          <p:cNvGrpSpPr/>
          <p:nvPr/>
        </p:nvGrpSpPr>
        <p:grpSpPr>
          <a:xfrm>
            <a:off x="7996380" y="3712563"/>
            <a:ext cx="432518" cy="391301"/>
            <a:chOff x="6751173" y="2759556"/>
            <a:chExt cx="910182" cy="823444"/>
          </a:xfrm>
        </p:grpSpPr>
        <p:sp>
          <p:nvSpPr>
            <p:cNvPr id="193" name="Google Shape;193;p10"/>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10"/>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5" name="Google Shape;195;p10"/>
          <p:cNvGrpSpPr/>
          <p:nvPr/>
        </p:nvGrpSpPr>
        <p:grpSpPr>
          <a:xfrm rot="1854146">
            <a:off x="8275780" y="3550041"/>
            <a:ext cx="306243" cy="277059"/>
            <a:chOff x="6751173" y="2759556"/>
            <a:chExt cx="910182" cy="823444"/>
          </a:xfrm>
        </p:grpSpPr>
        <p:sp>
          <p:nvSpPr>
            <p:cNvPr id="196" name="Google Shape;196;p10"/>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10"/>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8" name="Google Shape;198;p10"/>
          <p:cNvGrpSpPr/>
          <p:nvPr/>
        </p:nvGrpSpPr>
        <p:grpSpPr>
          <a:xfrm rot="-1122025">
            <a:off x="501756" y="4014319"/>
            <a:ext cx="995543" cy="1188363"/>
            <a:chOff x="1658364" y="1797541"/>
            <a:chExt cx="814886" cy="972641"/>
          </a:xfrm>
        </p:grpSpPr>
        <p:sp>
          <p:nvSpPr>
            <p:cNvPr id="199" name="Google Shape;199;p10"/>
            <p:cNvSpPr/>
            <p:nvPr/>
          </p:nvSpPr>
          <p:spPr>
            <a:xfrm>
              <a:off x="2121357" y="1797553"/>
              <a:ext cx="113378" cy="327944"/>
            </a:xfrm>
            <a:custGeom>
              <a:avLst/>
              <a:gdLst/>
              <a:ahLst/>
              <a:cxnLst/>
              <a:rect l="l" t="t" r="r" b="b"/>
              <a:pathLst>
                <a:path w="113378" h="327944" extrusionOk="0">
                  <a:moveTo>
                    <a:pt x="42047" y="327944"/>
                  </a:moveTo>
                  <a:cubicBezTo>
                    <a:pt x="42047" y="327944"/>
                    <a:pt x="-76151" y="167639"/>
                    <a:pt x="83802" y="0"/>
                  </a:cubicBezTo>
                  <a:cubicBezTo>
                    <a:pt x="83814" y="-12"/>
                    <a:pt x="172783" y="143055"/>
                    <a:pt x="42047" y="3279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10"/>
            <p:cNvSpPr/>
            <p:nvPr/>
          </p:nvSpPr>
          <p:spPr>
            <a:xfrm>
              <a:off x="2163416" y="1797541"/>
              <a:ext cx="41755" cy="327944"/>
            </a:xfrm>
            <a:custGeom>
              <a:avLst/>
              <a:gdLst/>
              <a:ahLst/>
              <a:cxnLst/>
              <a:rect l="l" t="t" r="r" b="b"/>
              <a:pathLst>
                <a:path w="41755" h="327944" extrusionOk="0">
                  <a:moveTo>
                    <a:pt x="41755" y="0"/>
                  </a:moveTo>
                  <a:cubicBezTo>
                    <a:pt x="41755" y="0"/>
                    <a:pt x="15047" y="209582"/>
                    <a:pt x="0" y="32794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10"/>
            <p:cNvSpPr/>
            <p:nvPr/>
          </p:nvSpPr>
          <p:spPr>
            <a:xfrm>
              <a:off x="2176502" y="1933040"/>
              <a:ext cx="276921" cy="181285"/>
            </a:xfrm>
            <a:custGeom>
              <a:avLst/>
              <a:gdLst/>
              <a:ahLst/>
              <a:cxnLst/>
              <a:rect l="l" t="t" r="r" b="b"/>
              <a:pathLst>
                <a:path w="276921" h="181285" extrusionOk="0">
                  <a:moveTo>
                    <a:pt x="0" y="181286"/>
                  </a:moveTo>
                  <a:cubicBezTo>
                    <a:pt x="0" y="181286"/>
                    <a:pt x="45569" y="-12593"/>
                    <a:pt x="276921" y="649"/>
                  </a:cubicBezTo>
                  <a:cubicBezTo>
                    <a:pt x="276921" y="649"/>
                    <a:pt x="225541" y="161088"/>
                    <a:pt x="0" y="181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10"/>
            <p:cNvSpPr/>
            <p:nvPr/>
          </p:nvSpPr>
          <p:spPr>
            <a:xfrm>
              <a:off x="2176502" y="1933689"/>
              <a:ext cx="276921" cy="180637"/>
            </a:xfrm>
            <a:custGeom>
              <a:avLst/>
              <a:gdLst/>
              <a:ahLst/>
              <a:cxnLst/>
              <a:rect l="l" t="t" r="r" b="b"/>
              <a:pathLst>
                <a:path w="276921" h="180637" extrusionOk="0">
                  <a:moveTo>
                    <a:pt x="276921" y="0"/>
                  </a:moveTo>
                  <a:cubicBezTo>
                    <a:pt x="276921" y="0"/>
                    <a:pt x="99934" y="115426"/>
                    <a:pt x="0" y="1806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0"/>
            <p:cNvSpPr/>
            <p:nvPr/>
          </p:nvSpPr>
          <p:spPr>
            <a:xfrm rot="-2700000">
              <a:off x="1777678" y="2074656"/>
              <a:ext cx="576258" cy="576165"/>
            </a:xfrm>
            <a:custGeom>
              <a:avLst/>
              <a:gdLst/>
              <a:ahLst/>
              <a:cxnLst/>
              <a:rect l="l" t="t" r="r" b="b"/>
              <a:pathLst>
                <a:path w="575938" h="575845" extrusionOk="0">
                  <a:moveTo>
                    <a:pt x="575939" y="287923"/>
                  </a:moveTo>
                  <a:cubicBezTo>
                    <a:pt x="575939" y="446938"/>
                    <a:pt x="447011" y="575846"/>
                    <a:pt x="287970" y="575846"/>
                  </a:cubicBezTo>
                  <a:cubicBezTo>
                    <a:pt x="128928" y="575846"/>
                    <a:pt x="0" y="446938"/>
                    <a:pt x="0" y="287923"/>
                  </a:cubicBezTo>
                  <a:cubicBezTo>
                    <a:pt x="0" y="128908"/>
                    <a:pt x="128928" y="0"/>
                    <a:pt x="287970" y="0"/>
                  </a:cubicBezTo>
                  <a:cubicBezTo>
                    <a:pt x="447011" y="0"/>
                    <a:pt x="575939" y="128908"/>
                    <a:pt x="575939" y="2879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Baskervville"/>
              <a:buNone/>
              <a:defRPr sz="3000" b="1">
                <a:solidFill>
                  <a:schemeClr val="dk1"/>
                </a:solidFill>
                <a:latin typeface="Baskervville"/>
                <a:ea typeface="Baskervville"/>
                <a:cs typeface="Baskervville"/>
                <a:sym typeface="Baskervville"/>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1pPr>
            <a:lvl2pPr marL="914400" lvl="1" indent="-30480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2pPr>
            <a:lvl3pPr marL="1371600" lvl="2" indent="-30480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3pPr>
            <a:lvl4pPr marL="1828800" lvl="3" indent="-30480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4pPr>
            <a:lvl5pPr marL="2286000" lvl="4" indent="-30480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5pPr>
            <a:lvl6pPr marL="2743200" lvl="5" indent="-30480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6pPr>
            <a:lvl7pPr marL="3200400" lvl="6" indent="-30480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7pPr>
            <a:lvl8pPr marL="3657600" lvl="7" indent="-30480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8pPr>
            <a:lvl9pPr marL="4114800" lvl="8" indent="-304800">
              <a:lnSpc>
                <a:spcPct val="100000"/>
              </a:lnSpc>
              <a:spcBef>
                <a:spcPts val="0"/>
              </a:spcBef>
              <a:spcAft>
                <a:spcPts val="0"/>
              </a:spcAft>
              <a:buClr>
                <a:schemeClr val="dk1"/>
              </a:buClr>
              <a:buSzPts val="1200"/>
              <a:buFont typeface="Alata"/>
              <a:buChar char="■"/>
              <a:defRPr sz="1200">
                <a:solidFill>
                  <a:schemeClr val="dk1"/>
                </a:solidFill>
                <a:latin typeface="Alata"/>
                <a:ea typeface="Alata"/>
                <a:cs typeface="Alata"/>
                <a:sym typeface="Ala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26"/>
          <p:cNvSpPr/>
          <p:nvPr/>
        </p:nvSpPr>
        <p:spPr>
          <a:xfrm>
            <a:off x="5769217" y="4023600"/>
            <a:ext cx="3123300" cy="639600"/>
          </a:xfrm>
          <a:prstGeom prst="ellipse">
            <a:avLst/>
          </a:prstGeom>
          <a:solidFill>
            <a:srgbClr val="364930">
              <a:alpha val="29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ata"/>
              <a:ea typeface="Alata"/>
              <a:cs typeface="Alata"/>
              <a:sym typeface="Alata"/>
            </a:endParaRPr>
          </a:p>
        </p:txBody>
      </p:sp>
      <p:sp>
        <p:nvSpPr>
          <p:cNvPr id="545" name="Google Shape;545;p26"/>
          <p:cNvSpPr txBox="1">
            <a:spLocks noGrp="1"/>
          </p:cNvSpPr>
          <p:nvPr>
            <p:ph type="ctrTitle"/>
          </p:nvPr>
        </p:nvSpPr>
        <p:spPr>
          <a:xfrm>
            <a:off x="715166" y="808475"/>
            <a:ext cx="4963500" cy="19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Food Labelling </a:t>
            </a:r>
            <a:endParaRPr/>
          </a:p>
          <a:p>
            <a:pPr marL="0" lvl="0" indent="0" algn="l" rtl="0">
              <a:spcBef>
                <a:spcPts val="0"/>
              </a:spcBef>
              <a:spcAft>
                <a:spcPts val="0"/>
              </a:spcAft>
              <a:buNone/>
            </a:pPr>
            <a:r>
              <a:rPr lang="en"/>
              <a:t>For The Blind</a:t>
            </a:r>
            <a:endParaRPr/>
          </a:p>
        </p:txBody>
      </p:sp>
      <p:sp>
        <p:nvSpPr>
          <p:cNvPr id="546" name="Google Shape;546;p26"/>
          <p:cNvSpPr txBox="1">
            <a:spLocks noGrp="1"/>
          </p:cNvSpPr>
          <p:nvPr>
            <p:ph type="subTitle" idx="1"/>
          </p:nvPr>
        </p:nvSpPr>
        <p:spPr>
          <a:xfrm>
            <a:off x="715100" y="3163550"/>
            <a:ext cx="5054100" cy="86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MEMBERS:</a:t>
            </a:r>
            <a:endParaRPr sz="1200"/>
          </a:p>
          <a:p>
            <a:pPr marL="0" lvl="0" indent="0" algn="l" rtl="0">
              <a:spcBef>
                <a:spcPts val="0"/>
              </a:spcBef>
              <a:spcAft>
                <a:spcPts val="0"/>
              </a:spcAft>
              <a:buNone/>
            </a:pPr>
            <a:r>
              <a:rPr lang="en" sz="1200"/>
              <a:t>RAAGHASHREE M (RA2211030010040)</a:t>
            </a:r>
            <a:endParaRPr sz="1200"/>
          </a:p>
          <a:p>
            <a:pPr marL="0" lvl="0" indent="0" algn="l" rtl="0">
              <a:spcBef>
                <a:spcPts val="0"/>
              </a:spcBef>
              <a:spcAft>
                <a:spcPts val="0"/>
              </a:spcAft>
              <a:buNone/>
            </a:pPr>
            <a:r>
              <a:rPr lang="en" sz="1200"/>
              <a:t>RITHIKA BALAJI (RA2211030010058)</a:t>
            </a:r>
            <a:endParaRPr sz="1200"/>
          </a:p>
          <a:p>
            <a:pPr marL="0" lvl="0" indent="0" algn="l" rtl="0">
              <a:spcBef>
                <a:spcPts val="0"/>
              </a:spcBef>
              <a:spcAft>
                <a:spcPts val="0"/>
              </a:spcAft>
              <a:buNone/>
            </a:pPr>
            <a:r>
              <a:rPr lang="en" sz="1200"/>
              <a:t>CHITHRESH A (RA2211030010073)</a:t>
            </a:r>
            <a:endParaRPr sz="1200"/>
          </a:p>
        </p:txBody>
      </p:sp>
      <p:cxnSp>
        <p:nvCxnSpPr>
          <p:cNvPr id="547" name="Google Shape;547;p26"/>
          <p:cNvCxnSpPr/>
          <p:nvPr/>
        </p:nvCxnSpPr>
        <p:spPr>
          <a:xfrm>
            <a:off x="744925" y="2936813"/>
            <a:ext cx="4497000" cy="0"/>
          </a:xfrm>
          <a:prstGeom prst="straightConnector1">
            <a:avLst/>
          </a:prstGeom>
          <a:noFill/>
          <a:ln w="19050" cap="flat" cmpd="sng">
            <a:solidFill>
              <a:schemeClr val="accent2"/>
            </a:solidFill>
            <a:prstDash val="solid"/>
            <a:round/>
            <a:headEnd type="none" w="med" len="med"/>
            <a:tailEnd type="none" w="med" len="med"/>
          </a:ln>
        </p:spPr>
      </p:cxnSp>
      <p:grpSp>
        <p:nvGrpSpPr>
          <p:cNvPr id="548" name="Google Shape;548;p26"/>
          <p:cNvGrpSpPr/>
          <p:nvPr/>
        </p:nvGrpSpPr>
        <p:grpSpPr>
          <a:xfrm rot="3599956" flipH="1">
            <a:off x="-316826" y="-595221"/>
            <a:ext cx="1597719" cy="1708640"/>
            <a:chOff x="6401951" y="891065"/>
            <a:chExt cx="1597754" cy="1708678"/>
          </a:xfrm>
        </p:grpSpPr>
        <p:sp>
          <p:nvSpPr>
            <p:cNvPr id="549" name="Google Shape;549;p26"/>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26"/>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26"/>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26"/>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26"/>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26"/>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26"/>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26"/>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26"/>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26"/>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26"/>
            <p:cNvSpPr/>
            <p:nvPr/>
          </p:nvSpPr>
          <p:spPr>
            <a:xfrm>
              <a:off x="6611932" y="2054158"/>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26"/>
            <p:cNvSpPr/>
            <p:nvPr/>
          </p:nvSpPr>
          <p:spPr>
            <a:xfrm>
              <a:off x="6798751" y="2219032"/>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26"/>
            <p:cNvSpPr/>
            <p:nvPr/>
          </p:nvSpPr>
          <p:spPr>
            <a:xfrm>
              <a:off x="6800043" y="1910153"/>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26"/>
            <p:cNvSpPr/>
            <p:nvPr/>
          </p:nvSpPr>
          <p:spPr>
            <a:xfrm>
              <a:off x="7194249" y="1985853"/>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26"/>
            <p:cNvSpPr/>
            <p:nvPr/>
          </p:nvSpPr>
          <p:spPr>
            <a:xfrm>
              <a:off x="7265233" y="2297132"/>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26"/>
            <p:cNvSpPr/>
            <p:nvPr/>
          </p:nvSpPr>
          <p:spPr>
            <a:xfrm>
              <a:off x="6401951" y="1963415"/>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26"/>
            <p:cNvSpPr/>
            <p:nvPr/>
          </p:nvSpPr>
          <p:spPr>
            <a:xfrm>
              <a:off x="6643477" y="2243805"/>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26"/>
            <p:cNvSpPr/>
            <p:nvPr/>
          </p:nvSpPr>
          <p:spPr>
            <a:xfrm>
              <a:off x="7129222" y="2348644"/>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26"/>
            <p:cNvSpPr/>
            <p:nvPr/>
          </p:nvSpPr>
          <p:spPr>
            <a:xfrm>
              <a:off x="6717471" y="1846989"/>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26"/>
            <p:cNvSpPr/>
            <p:nvPr/>
          </p:nvSpPr>
          <p:spPr>
            <a:xfrm>
              <a:off x="7085213" y="1882456"/>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9" name="Google Shape;569;p26"/>
          <p:cNvGrpSpPr/>
          <p:nvPr/>
        </p:nvGrpSpPr>
        <p:grpSpPr>
          <a:xfrm>
            <a:off x="567564" y="4272938"/>
            <a:ext cx="432518" cy="391301"/>
            <a:chOff x="6751173" y="2759556"/>
            <a:chExt cx="910182" cy="823444"/>
          </a:xfrm>
        </p:grpSpPr>
        <p:sp>
          <p:nvSpPr>
            <p:cNvPr id="570" name="Google Shape;570;p26"/>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26"/>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2" name="Google Shape;572;p26"/>
          <p:cNvGrpSpPr/>
          <p:nvPr/>
        </p:nvGrpSpPr>
        <p:grpSpPr>
          <a:xfrm flipH="1">
            <a:off x="4717489" y="4180783"/>
            <a:ext cx="287617" cy="260208"/>
            <a:chOff x="6751173" y="2759556"/>
            <a:chExt cx="910182" cy="823444"/>
          </a:xfrm>
        </p:grpSpPr>
        <p:sp>
          <p:nvSpPr>
            <p:cNvPr id="573" name="Google Shape;573;p26"/>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26"/>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5" name="Google Shape;575;p26"/>
          <p:cNvGrpSpPr/>
          <p:nvPr/>
        </p:nvGrpSpPr>
        <p:grpSpPr>
          <a:xfrm>
            <a:off x="6792524" y="706636"/>
            <a:ext cx="2176441" cy="3734126"/>
            <a:chOff x="1982279" y="3492207"/>
            <a:chExt cx="883511" cy="1515781"/>
          </a:xfrm>
        </p:grpSpPr>
        <p:sp>
          <p:nvSpPr>
            <p:cNvPr id="576" name="Google Shape;576;p26"/>
            <p:cNvSpPr/>
            <p:nvPr/>
          </p:nvSpPr>
          <p:spPr>
            <a:xfrm>
              <a:off x="2247554" y="3772088"/>
              <a:ext cx="134360" cy="536789"/>
            </a:xfrm>
            <a:custGeom>
              <a:avLst/>
              <a:gdLst/>
              <a:ahLst/>
              <a:cxnLst/>
              <a:rect l="l" t="t" r="r" b="b"/>
              <a:pathLst>
                <a:path w="134360" h="536789" extrusionOk="0">
                  <a:moveTo>
                    <a:pt x="59408" y="536790"/>
                  </a:moveTo>
                  <a:cubicBezTo>
                    <a:pt x="59408" y="536790"/>
                    <a:pt x="63246" y="443828"/>
                    <a:pt x="78501" y="388338"/>
                  </a:cubicBezTo>
                  <a:cubicBezTo>
                    <a:pt x="93755" y="332848"/>
                    <a:pt x="126165" y="283595"/>
                    <a:pt x="125008" y="255101"/>
                  </a:cubicBezTo>
                  <a:cubicBezTo>
                    <a:pt x="123850" y="226607"/>
                    <a:pt x="104794" y="197309"/>
                    <a:pt x="111178" y="178341"/>
                  </a:cubicBezTo>
                  <a:cubicBezTo>
                    <a:pt x="117551" y="159386"/>
                    <a:pt x="137679" y="137775"/>
                    <a:pt x="133890" y="110852"/>
                  </a:cubicBezTo>
                  <a:cubicBezTo>
                    <a:pt x="130100" y="83930"/>
                    <a:pt x="112129" y="60381"/>
                    <a:pt x="107962" y="31010"/>
                  </a:cubicBezTo>
                  <a:cubicBezTo>
                    <a:pt x="103795" y="1627"/>
                    <a:pt x="76588" y="-8192"/>
                    <a:pt x="63003" y="7255"/>
                  </a:cubicBezTo>
                  <a:cubicBezTo>
                    <a:pt x="49429" y="22702"/>
                    <a:pt x="52159" y="35895"/>
                    <a:pt x="40730" y="58055"/>
                  </a:cubicBezTo>
                  <a:cubicBezTo>
                    <a:pt x="29301" y="80214"/>
                    <a:pt x="4080" y="98646"/>
                    <a:pt x="5469" y="130782"/>
                  </a:cubicBezTo>
                  <a:cubicBezTo>
                    <a:pt x="6858" y="162919"/>
                    <a:pt x="25195" y="168169"/>
                    <a:pt x="18494" y="195847"/>
                  </a:cubicBezTo>
                  <a:cubicBezTo>
                    <a:pt x="9331" y="233697"/>
                    <a:pt x="3495" y="243699"/>
                    <a:pt x="815" y="265578"/>
                  </a:cubicBezTo>
                  <a:cubicBezTo>
                    <a:pt x="-8055" y="337952"/>
                    <a:pt x="58409" y="474843"/>
                    <a:pt x="59408" y="53679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26"/>
            <p:cNvSpPr/>
            <p:nvPr/>
          </p:nvSpPr>
          <p:spPr>
            <a:xfrm>
              <a:off x="2298041" y="3859002"/>
              <a:ext cx="21849" cy="570162"/>
            </a:xfrm>
            <a:custGeom>
              <a:avLst/>
              <a:gdLst/>
              <a:ahLst/>
              <a:cxnLst/>
              <a:rect l="l" t="t" r="r" b="b"/>
              <a:pathLst>
                <a:path w="21849" h="570162" extrusionOk="0">
                  <a:moveTo>
                    <a:pt x="21849" y="0"/>
                  </a:moveTo>
                  <a:cubicBezTo>
                    <a:pt x="5498" y="89332"/>
                    <a:pt x="4207" y="89758"/>
                    <a:pt x="661" y="201798"/>
                  </a:cubicBezTo>
                  <a:cubicBezTo>
                    <a:pt x="-3628" y="336801"/>
                    <a:pt x="14575" y="409857"/>
                    <a:pt x="8788" y="570163"/>
                  </a:cubicBez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26"/>
            <p:cNvSpPr/>
            <p:nvPr/>
          </p:nvSpPr>
          <p:spPr>
            <a:xfrm>
              <a:off x="2427452" y="3836190"/>
              <a:ext cx="227957" cy="499402"/>
            </a:xfrm>
            <a:custGeom>
              <a:avLst/>
              <a:gdLst/>
              <a:ahLst/>
              <a:cxnLst/>
              <a:rect l="l" t="t" r="r" b="b"/>
              <a:pathLst>
                <a:path w="227957" h="499402" extrusionOk="0">
                  <a:moveTo>
                    <a:pt x="0" y="499403"/>
                  </a:moveTo>
                  <a:cubicBezTo>
                    <a:pt x="0" y="499403"/>
                    <a:pt x="10978" y="398632"/>
                    <a:pt x="11502" y="333750"/>
                  </a:cubicBezTo>
                  <a:cubicBezTo>
                    <a:pt x="12026" y="268867"/>
                    <a:pt x="14962" y="213463"/>
                    <a:pt x="40220" y="195043"/>
                  </a:cubicBezTo>
                  <a:cubicBezTo>
                    <a:pt x="65478" y="176624"/>
                    <a:pt x="77881" y="184140"/>
                    <a:pt x="82255" y="145718"/>
                  </a:cubicBezTo>
                  <a:cubicBezTo>
                    <a:pt x="86641" y="107295"/>
                    <a:pt x="103577" y="54863"/>
                    <a:pt x="135073" y="42206"/>
                  </a:cubicBezTo>
                  <a:cubicBezTo>
                    <a:pt x="166569" y="29548"/>
                    <a:pt x="181093" y="-15635"/>
                    <a:pt x="212613" y="5586"/>
                  </a:cubicBezTo>
                  <a:cubicBezTo>
                    <a:pt x="235739" y="21155"/>
                    <a:pt x="220228" y="42279"/>
                    <a:pt x="220850" y="63927"/>
                  </a:cubicBezTo>
                  <a:cubicBezTo>
                    <a:pt x="221471" y="85574"/>
                    <a:pt x="238931" y="113423"/>
                    <a:pt x="216719" y="158655"/>
                  </a:cubicBezTo>
                  <a:cubicBezTo>
                    <a:pt x="194520" y="203888"/>
                    <a:pt x="178985" y="206251"/>
                    <a:pt x="170249" y="226437"/>
                  </a:cubicBezTo>
                  <a:cubicBezTo>
                    <a:pt x="161513" y="246623"/>
                    <a:pt x="189402" y="282889"/>
                    <a:pt x="162951" y="319472"/>
                  </a:cubicBezTo>
                  <a:cubicBezTo>
                    <a:pt x="136523" y="356067"/>
                    <a:pt x="52574" y="407196"/>
                    <a:pt x="0" y="49940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26"/>
            <p:cNvSpPr/>
            <p:nvPr/>
          </p:nvSpPr>
          <p:spPr>
            <a:xfrm>
              <a:off x="2378520" y="3929098"/>
              <a:ext cx="207252" cy="511224"/>
            </a:xfrm>
            <a:custGeom>
              <a:avLst/>
              <a:gdLst/>
              <a:ahLst/>
              <a:cxnLst/>
              <a:rect l="l" t="t" r="r" b="b"/>
              <a:pathLst>
                <a:path w="207252" h="511224" extrusionOk="0">
                  <a:moveTo>
                    <a:pt x="0" y="511225"/>
                  </a:moveTo>
                  <a:cubicBezTo>
                    <a:pt x="0" y="511225"/>
                    <a:pt x="32349" y="454346"/>
                    <a:pt x="76687" y="336411"/>
                  </a:cubicBezTo>
                  <a:cubicBezTo>
                    <a:pt x="128287" y="199191"/>
                    <a:pt x="134635" y="107605"/>
                    <a:pt x="207252" y="0"/>
                  </a:cubicBez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26"/>
            <p:cNvSpPr/>
            <p:nvPr/>
          </p:nvSpPr>
          <p:spPr>
            <a:xfrm>
              <a:off x="2348303" y="3767915"/>
              <a:ext cx="195198" cy="535236"/>
            </a:xfrm>
            <a:custGeom>
              <a:avLst/>
              <a:gdLst/>
              <a:ahLst/>
              <a:cxnLst/>
              <a:rect l="l" t="t" r="r" b="b"/>
              <a:pathLst>
                <a:path w="195198" h="535236" extrusionOk="0">
                  <a:moveTo>
                    <a:pt x="0" y="535237"/>
                  </a:moveTo>
                  <a:cubicBezTo>
                    <a:pt x="0" y="535237"/>
                    <a:pt x="28206" y="448305"/>
                    <a:pt x="64771" y="397992"/>
                  </a:cubicBezTo>
                  <a:cubicBezTo>
                    <a:pt x="101335" y="347680"/>
                    <a:pt x="147721" y="322463"/>
                    <a:pt x="148037" y="294748"/>
                  </a:cubicBezTo>
                  <a:cubicBezTo>
                    <a:pt x="148354" y="267034"/>
                    <a:pt x="127227" y="243790"/>
                    <a:pt x="139021" y="219292"/>
                  </a:cubicBezTo>
                  <a:cubicBezTo>
                    <a:pt x="150815" y="194794"/>
                    <a:pt x="187709" y="172598"/>
                    <a:pt x="193886" y="132859"/>
                  </a:cubicBezTo>
                  <a:cubicBezTo>
                    <a:pt x="200064" y="93121"/>
                    <a:pt x="182433" y="73618"/>
                    <a:pt x="182177" y="49643"/>
                  </a:cubicBezTo>
                  <a:cubicBezTo>
                    <a:pt x="181921" y="25656"/>
                    <a:pt x="174940" y="3826"/>
                    <a:pt x="158698" y="500"/>
                  </a:cubicBezTo>
                  <a:cubicBezTo>
                    <a:pt x="142457" y="-2826"/>
                    <a:pt x="129115" y="11062"/>
                    <a:pt x="116809" y="23512"/>
                  </a:cubicBezTo>
                  <a:cubicBezTo>
                    <a:pt x="104491" y="35962"/>
                    <a:pt x="77979" y="42212"/>
                    <a:pt x="64442" y="72826"/>
                  </a:cubicBezTo>
                  <a:cubicBezTo>
                    <a:pt x="50893" y="103440"/>
                    <a:pt x="62517" y="146747"/>
                    <a:pt x="50138" y="164764"/>
                  </a:cubicBezTo>
                  <a:cubicBezTo>
                    <a:pt x="37759" y="182794"/>
                    <a:pt x="4861" y="199216"/>
                    <a:pt x="1560" y="241001"/>
                  </a:cubicBezTo>
                  <a:cubicBezTo>
                    <a:pt x="-1743" y="282786"/>
                    <a:pt x="15194" y="460182"/>
                    <a:pt x="0" y="53523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26"/>
            <p:cNvSpPr/>
            <p:nvPr/>
          </p:nvSpPr>
          <p:spPr>
            <a:xfrm>
              <a:off x="2336875" y="3873852"/>
              <a:ext cx="142554" cy="560002"/>
            </a:xfrm>
            <a:custGeom>
              <a:avLst/>
              <a:gdLst/>
              <a:ahLst/>
              <a:cxnLst/>
              <a:rect l="l" t="t" r="r" b="b"/>
              <a:pathLst>
                <a:path w="142554" h="560002" extrusionOk="0">
                  <a:moveTo>
                    <a:pt x="73" y="560003"/>
                  </a:moveTo>
                  <a:cubicBezTo>
                    <a:pt x="73" y="560003"/>
                    <a:pt x="-3680" y="454188"/>
                    <a:pt x="42583" y="286830"/>
                  </a:cubicBezTo>
                  <a:cubicBezTo>
                    <a:pt x="88847" y="119471"/>
                    <a:pt x="122195" y="89807"/>
                    <a:pt x="142554" y="0"/>
                  </a:cubicBez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26"/>
            <p:cNvSpPr/>
            <p:nvPr/>
          </p:nvSpPr>
          <p:spPr>
            <a:xfrm>
              <a:off x="2355052" y="3632757"/>
              <a:ext cx="510738" cy="1020078"/>
            </a:xfrm>
            <a:custGeom>
              <a:avLst/>
              <a:gdLst/>
              <a:ahLst/>
              <a:cxnLst/>
              <a:rect l="l" t="t" r="r" b="b"/>
              <a:pathLst>
                <a:path w="510738" h="1020078" extrusionOk="0">
                  <a:moveTo>
                    <a:pt x="482542" y="3067"/>
                  </a:moveTo>
                  <a:cubicBezTo>
                    <a:pt x="451107" y="-15486"/>
                    <a:pt x="375541" y="52819"/>
                    <a:pt x="328961" y="135366"/>
                  </a:cubicBezTo>
                  <a:cubicBezTo>
                    <a:pt x="282393" y="217912"/>
                    <a:pt x="179547" y="470303"/>
                    <a:pt x="144724" y="548354"/>
                  </a:cubicBezTo>
                  <a:cubicBezTo>
                    <a:pt x="109914" y="626393"/>
                    <a:pt x="36017" y="777038"/>
                    <a:pt x="12392" y="846257"/>
                  </a:cubicBezTo>
                  <a:cubicBezTo>
                    <a:pt x="-11233" y="915464"/>
                    <a:pt x="1305" y="1000982"/>
                    <a:pt x="29937" y="1017648"/>
                  </a:cubicBezTo>
                  <a:cubicBezTo>
                    <a:pt x="58570" y="1034313"/>
                    <a:pt x="148940" y="962852"/>
                    <a:pt x="186906" y="877760"/>
                  </a:cubicBezTo>
                  <a:cubicBezTo>
                    <a:pt x="224859" y="792667"/>
                    <a:pt x="317349" y="563508"/>
                    <a:pt x="365477" y="477478"/>
                  </a:cubicBezTo>
                  <a:cubicBezTo>
                    <a:pt x="413604" y="391447"/>
                    <a:pt x="460196" y="291358"/>
                    <a:pt x="492509" y="192707"/>
                  </a:cubicBezTo>
                  <a:cubicBezTo>
                    <a:pt x="524821" y="94044"/>
                    <a:pt x="509554" y="19002"/>
                    <a:pt x="482542" y="306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26"/>
            <p:cNvSpPr/>
            <p:nvPr/>
          </p:nvSpPr>
          <p:spPr>
            <a:xfrm>
              <a:off x="2668639" y="3735234"/>
              <a:ext cx="183883" cy="95542"/>
            </a:xfrm>
            <a:custGeom>
              <a:avLst/>
              <a:gdLst/>
              <a:ahLst/>
              <a:cxnLst/>
              <a:rect l="l" t="t" r="r" b="b"/>
              <a:pathLst>
                <a:path w="183883" h="95542" extrusionOk="0">
                  <a:moveTo>
                    <a:pt x="1131" y="95408"/>
                  </a:moveTo>
                  <a:cubicBezTo>
                    <a:pt x="-8178" y="93508"/>
                    <a:pt x="41582" y="36775"/>
                    <a:pt x="92122" y="13824"/>
                  </a:cubicBezTo>
                  <a:cubicBezTo>
                    <a:pt x="142650" y="-9127"/>
                    <a:pt x="180359" y="2494"/>
                    <a:pt x="183734" y="6588"/>
                  </a:cubicBezTo>
                  <a:cubicBezTo>
                    <a:pt x="187109" y="10693"/>
                    <a:pt x="132683" y="24861"/>
                    <a:pt x="88198" y="48835"/>
                  </a:cubicBezTo>
                  <a:cubicBezTo>
                    <a:pt x="43714" y="72810"/>
                    <a:pt x="11853" y="97588"/>
                    <a:pt x="1131" y="95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26"/>
            <p:cNvSpPr/>
            <p:nvPr/>
          </p:nvSpPr>
          <p:spPr>
            <a:xfrm>
              <a:off x="2613141" y="3885855"/>
              <a:ext cx="183883" cy="95542"/>
            </a:xfrm>
            <a:custGeom>
              <a:avLst/>
              <a:gdLst/>
              <a:ahLst/>
              <a:cxnLst/>
              <a:rect l="l" t="t" r="r" b="b"/>
              <a:pathLst>
                <a:path w="183883" h="95542" extrusionOk="0">
                  <a:moveTo>
                    <a:pt x="1131" y="95407"/>
                  </a:moveTo>
                  <a:cubicBezTo>
                    <a:pt x="-8178" y="93506"/>
                    <a:pt x="41582" y="36774"/>
                    <a:pt x="92122" y="13823"/>
                  </a:cubicBezTo>
                  <a:cubicBezTo>
                    <a:pt x="142649" y="-9129"/>
                    <a:pt x="180359" y="2493"/>
                    <a:pt x="183734" y="6599"/>
                  </a:cubicBezTo>
                  <a:cubicBezTo>
                    <a:pt x="187109" y="10704"/>
                    <a:pt x="132683" y="24872"/>
                    <a:pt x="88198" y="48847"/>
                  </a:cubicBezTo>
                  <a:cubicBezTo>
                    <a:pt x="43714" y="72809"/>
                    <a:pt x="11865" y="97600"/>
                    <a:pt x="1131" y="9540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26"/>
            <p:cNvSpPr/>
            <p:nvPr/>
          </p:nvSpPr>
          <p:spPr>
            <a:xfrm>
              <a:off x="2547894" y="4032138"/>
              <a:ext cx="183883" cy="95541"/>
            </a:xfrm>
            <a:custGeom>
              <a:avLst/>
              <a:gdLst/>
              <a:ahLst/>
              <a:cxnLst/>
              <a:rect l="l" t="t" r="r" b="b"/>
              <a:pathLst>
                <a:path w="183883" h="95541" extrusionOk="0">
                  <a:moveTo>
                    <a:pt x="1131" y="95408"/>
                  </a:moveTo>
                  <a:cubicBezTo>
                    <a:pt x="-8178" y="93508"/>
                    <a:pt x="41582" y="36775"/>
                    <a:pt x="92122" y="13824"/>
                  </a:cubicBezTo>
                  <a:cubicBezTo>
                    <a:pt x="142649" y="-9127"/>
                    <a:pt x="180359" y="2495"/>
                    <a:pt x="183734" y="6588"/>
                  </a:cubicBezTo>
                  <a:cubicBezTo>
                    <a:pt x="187109" y="10693"/>
                    <a:pt x="132683" y="24861"/>
                    <a:pt x="88198" y="48835"/>
                  </a:cubicBezTo>
                  <a:cubicBezTo>
                    <a:pt x="43702" y="72798"/>
                    <a:pt x="11853" y="97588"/>
                    <a:pt x="1131" y="95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26"/>
            <p:cNvSpPr/>
            <p:nvPr/>
          </p:nvSpPr>
          <p:spPr>
            <a:xfrm>
              <a:off x="2479383" y="4176960"/>
              <a:ext cx="183883" cy="95542"/>
            </a:xfrm>
            <a:custGeom>
              <a:avLst/>
              <a:gdLst/>
              <a:ahLst/>
              <a:cxnLst/>
              <a:rect l="l" t="t" r="r" b="b"/>
              <a:pathLst>
                <a:path w="183883" h="95542" extrusionOk="0">
                  <a:moveTo>
                    <a:pt x="1131" y="95408"/>
                  </a:moveTo>
                  <a:cubicBezTo>
                    <a:pt x="-8178" y="93507"/>
                    <a:pt x="41582" y="36775"/>
                    <a:pt x="92122" y="13824"/>
                  </a:cubicBezTo>
                  <a:cubicBezTo>
                    <a:pt x="142649" y="-9127"/>
                    <a:pt x="180359" y="2494"/>
                    <a:pt x="183734" y="6588"/>
                  </a:cubicBezTo>
                  <a:cubicBezTo>
                    <a:pt x="187109" y="10693"/>
                    <a:pt x="132683" y="24861"/>
                    <a:pt x="88198" y="48835"/>
                  </a:cubicBezTo>
                  <a:cubicBezTo>
                    <a:pt x="43714" y="72810"/>
                    <a:pt x="11865" y="97589"/>
                    <a:pt x="1131" y="954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26"/>
            <p:cNvSpPr/>
            <p:nvPr/>
          </p:nvSpPr>
          <p:spPr>
            <a:xfrm>
              <a:off x="2414137" y="4323232"/>
              <a:ext cx="183883" cy="95540"/>
            </a:xfrm>
            <a:custGeom>
              <a:avLst/>
              <a:gdLst/>
              <a:ahLst/>
              <a:cxnLst/>
              <a:rect l="l" t="t" r="r" b="b"/>
              <a:pathLst>
                <a:path w="183883" h="95540" extrusionOk="0">
                  <a:moveTo>
                    <a:pt x="1131" y="95407"/>
                  </a:moveTo>
                  <a:cubicBezTo>
                    <a:pt x="-8178" y="93506"/>
                    <a:pt x="41582" y="36774"/>
                    <a:pt x="92122" y="13823"/>
                  </a:cubicBezTo>
                  <a:cubicBezTo>
                    <a:pt x="142661" y="-9129"/>
                    <a:pt x="180359" y="2493"/>
                    <a:pt x="183734" y="6599"/>
                  </a:cubicBezTo>
                  <a:cubicBezTo>
                    <a:pt x="187109" y="10704"/>
                    <a:pt x="132683" y="24872"/>
                    <a:pt x="88198" y="48847"/>
                  </a:cubicBezTo>
                  <a:cubicBezTo>
                    <a:pt x="43702" y="72809"/>
                    <a:pt x="11853" y="97587"/>
                    <a:pt x="1131" y="95407"/>
                  </a:cubicBezTo>
                  <a:close/>
                </a:path>
              </a:pathLst>
            </a:custGeom>
            <a:solidFill>
              <a:srgbClr val="F0DC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26"/>
            <p:cNvSpPr/>
            <p:nvPr/>
          </p:nvSpPr>
          <p:spPr>
            <a:xfrm>
              <a:off x="2372587" y="4481190"/>
              <a:ext cx="162436" cy="84399"/>
            </a:xfrm>
            <a:custGeom>
              <a:avLst/>
              <a:gdLst/>
              <a:ahLst/>
              <a:cxnLst/>
              <a:rect l="l" t="t" r="r" b="b"/>
              <a:pathLst>
                <a:path w="162436" h="84399" extrusionOk="0">
                  <a:moveTo>
                    <a:pt x="999" y="84281"/>
                  </a:moveTo>
                  <a:cubicBezTo>
                    <a:pt x="-7225" y="82612"/>
                    <a:pt x="36735" y="32483"/>
                    <a:pt x="81378" y="12211"/>
                  </a:cubicBezTo>
                  <a:cubicBezTo>
                    <a:pt x="126020" y="-8060"/>
                    <a:pt x="159332" y="2198"/>
                    <a:pt x="162305" y="5828"/>
                  </a:cubicBezTo>
                  <a:cubicBezTo>
                    <a:pt x="165278" y="9446"/>
                    <a:pt x="117211" y="21969"/>
                    <a:pt x="77905" y="43154"/>
                  </a:cubicBezTo>
                  <a:cubicBezTo>
                    <a:pt x="38611" y="64314"/>
                    <a:pt x="10478" y="86206"/>
                    <a:pt x="999" y="84281"/>
                  </a:cubicBezTo>
                  <a:close/>
                </a:path>
              </a:pathLst>
            </a:custGeom>
            <a:solidFill>
              <a:srgbClr val="F0DC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26"/>
            <p:cNvSpPr/>
            <p:nvPr/>
          </p:nvSpPr>
          <p:spPr>
            <a:xfrm>
              <a:off x="2406272" y="4594972"/>
              <a:ext cx="8746" cy="8962"/>
            </a:xfrm>
            <a:custGeom>
              <a:avLst/>
              <a:gdLst/>
              <a:ahLst/>
              <a:cxnLst/>
              <a:rect l="l" t="t" r="r" b="b"/>
              <a:pathLst>
                <a:path w="8746" h="8962" extrusionOk="0">
                  <a:moveTo>
                    <a:pt x="2562" y="8544"/>
                  </a:moveTo>
                  <a:cubicBezTo>
                    <a:pt x="7801" y="10883"/>
                    <a:pt x="11432" y="2758"/>
                    <a:pt x="6193" y="418"/>
                  </a:cubicBezTo>
                  <a:cubicBezTo>
                    <a:pt x="941" y="-1921"/>
                    <a:pt x="-2690" y="6205"/>
                    <a:pt x="2562" y="8544"/>
                  </a:cubicBezTo>
                  <a:lnTo>
                    <a:pt x="2562" y="8544"/>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26"/>
            <p:cNvSpPr/>
            <p:nvPr/>
          </p:nvSpPr>
          <p:spPr>
            <a:xfrm>
              <a:off x="2458731" y="4573531"/>
              <a:ext cx="8740" cy="8962"/>
            </a:xfrm>
            <a:custGeom>
              <a:avLst/>
              <a:gdLst/>
              <a:ahLst/>
              <a:cxnLst/>
              <a:rect l="l" t="t" r="r" b="b"/>
              <a:pathLst>
                <a:path w="8740" h="8962" extrusionOk="0">
                  <a:moveTo>
                    <a:pt x="2556" y="8544"/>
                  </a:moveTo>
                  <a:cubicBezTo>
                    <a:pt x="7796" y="10883"/>
                    <a:pt x="11426" y="2757"/>
                    <a:pt x="6187" y="418"/>
                  </a:cubicBezTo>
                  <a:cubicBezTo>
                    <a:pt x="936" y="-1921"/>
                    <a:pt x="-2683" y="6205"/>
                    <a:pt x="2556" y="8544"/>
                  </a:cubicBezTo>
                  <a:lnTo>
                    <a:pt x="2556" y="8544"/>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26"/>
            <p:cNvSpPr/>
            <p:nvPr/>
          </p:nvSpPr>
          <p:spPr>
            <a:xfrm>
              <a:off x="2392878" y="4472029"/>
              <a:ext cx="10361" cy="9693"/>
            </a:xfrm>
            <a:custGeom>
              <a:avLst/>
              <a:gdLst/>
              <a:ahLst/>
              <a:cxnLst/>
              <a:rect l="l" t="t" r="r" b="b"/>
              <a:pathLst>
                <a:path w="10361" h="9693" extrusionOk="0">
                  <a:moveTo>
                    <a:pt x="7805" y="1149"/>
                  </a:moveTo>
                  <a:cubicBezTo>
                    <a:pt x="7269" y="906"/>
                    <a:pt x="6720" y="662"/>
                    <a:pt x="6184" y="418"/>
                  </a:cubicBezTo>
                  <a:cubicBezTo>
                    <a:pt x="945" y="-1921"/>
                    <a:pt x="-2686" y="6205"/>
                    <a:pt x="2554" y="8544"/>
                  </a:cubicBezTo>
                  <a:cubicBezTo>
                    <a:pt x="3102" y="8787"/>
                    <a:pt x="3638" y="9031"/>
                    <a:pt x="4174" y="9275"/>
                  </a:cubicBezTo>
                  <a:cubicBezTo>
                    <a:pt x="9425" y="11614"/>
                    <a:pt x="13044" y="3488"/>
                    <a:pt x="7805" y="1149"/>
                  </a:cubicBezTo>
                  <a:lnTo>
                    <a:pt x="7805" y="1149"/>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26"/>
            <p:cNvSpPr/>
            <p:nvPr/>
          </p:nvSpPr>
          <p:spPr>
            <a:xfrm>
              <a:off x="2410810" y="4444948"/>
              <a:ext cx="8740" cy="8962"/>
            </a:xfrm>
            <a:custGeom>
              <a:avLst/>
              <a:gdLst/>
              <a:ahLst/>
              <a:cxnLst/>
              <a:rect l="l" t="t" r="r" b="b"/>
              <a:pathLst>
                <a:path w="8740" h="8962" extrusionOk="0">
                  <a:moveTo>
                    <a:pt x="2556" y="8544"/>
                  </a:moveTo>
                  <a:cubicBezTo>
                    <a:pt x="7796" y="10883"/>
                    <a:pt x="11426" y="2757"/>
                    <a:pt x="6187" y="418"/>
                  </a:cubicBezTo>
                  <a:cubicBezTo>
                    <a:pt x="936" y="-1921"/>
                    <a:pt x="-2683" y="6205"/>
                    <a:pt x="2556" y="8544"/>
                  </a:cubicBezTo>
                  <a:lnTo>
                    <a:pt x="2556" y="8544"/>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26"/>
            <p:cNvSpPr/>
            <p:nvPr/>
          </p:nvSpPr>
          <p:spPr>
            <a:xfrm>
              <a:off x="2531448" y="4414907"/>
              <a:ext cx="10358" cy="9693"/>
            </a:xfrm>
            <a:custGeom>
              <a:avLst/>
              <a:gdLst/>
              <a:ahLst/>
              <a:cxnLst/>
              <a:rect l="l" t="t" r="r" b="b"/>
              <a:pathLst>
                <a:path w="10358" h="9693" extrusionOk="0">
                  <a:moveTo>
                    <a:pt x="7805" y="1149"/>
                  </a:moveTo>
                  <a:cubicBezTo>
                    <a:pt x="7257" y="906"/>
                    <a:pt x="6720" y="662"/>
                    <a:pt x="6184" y="418"/>
                  </a:cubicBezTo>
                  <a:cubicBezTo>
                    <a:pt x="945" y="-1921"/>
                    <a:pt x="-2686" y="6205"/>
                    <a:pt x="2554" y="8544"/>
                  </a:cubicBezTo>
                  <a:cubicBezTo>
                    <a:pt x="3090" y="8787"/>
                    <a:pt x="3638" y="9031"/>
                    <a:pt x="4174" y="9275"/>
                  </a:cubicBezTo>
                  <a:cubicBezTo>
                    <a:pt x="9413" y="11614"/>
                    <a:pt x="13044" y="3488"/>
                    <a:pt x="7805" y="1149"/>
                  </a:cubicBezTo>
                  <a:lnTo>
                    <a:pt x="7805" y="1149"/>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26"/>
            <p:cNvSpPr/>
            <p:nvPr/>
          </p:nvSpPr>
          <p:spPr>
            <a:xfrm>
              <a:off x="2580088" y="4270901"/>
              <a:ext cx="10361" cy="9693"/>
            </a:xfrm>
            <a:custGeom>
              <a:avLst/>
              <a:gdLst/>
              <a:ahLst/>
              <a:cxnLst/>
              <a:rect l="l" t="t" r="r" b="b"/>
              <a:pathLst>
                <a:path w="10361" h="9693" extrusionOk="0">
                  <a:moveTo>
                    <a:pt x="7805" y="1149"/>
                  </a:moveTo>
                  <a:cubicBezTo>
                    <a:pt x="7257" y="906"/>
                    <a:pt x="6721" y="662"/>
                    <a:pt x="6184" y="418"/>
                  </a:cubicBezTo>
                  <a:cubicBezTo>
                    <a:pt x="945" y="-1921"/>
                    <a:pt x="-2686" y="6205"/>
                    <a:pt x="2553" y="8544"/>
                  </a:cubicBezTo>
                  <a:cubicBezTo>
                    <a:pt x="3090" y="8788"/>
                    <a:pt x="3638" y="9031"/>
                    <a:pt x="4174" y="9275"/>
                  </a:cubicBezTo>
                  <a:cubicBezTo>
                    <a:pt x="9425" y="11614"/>
                    <a:pt x="13044" y="3488"/>
                    <a:pt x="7805" y="1149"/>
                  </a:cubicBezTo>
                  <a:lnTo>
                    <a:pt x="7805" y="1149"/>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26"/>
            <p:cNvSpPr/>
            <p:nvPr/>
          </p:nvSpPr>
          <p:spPr>
            <a:xfrm>
              <a:off x="2630176" y="4123643"/>
              <a:ext cx="10366" cy="9693"/>
            </a:xfrm>
            <a:custGeom>
              <a:avLst/>
              <a:gdLst/>
              <a:ahLst/>
              <a:cxnLst/>
              <a:rect l="l" t="t" r="r" b="b"/>
              <a:pathLst>
                <a:path w="10366" h="9693" extrusionOk="0">
                  <a:moveTo>
                    <a:pt x="7805" y="1149"/>
                  </a:moveTo>
                  <a:cubicBezTo>
                    <a:pt x="7269" y="906"/>
                    <a:pt x="6720" y="662"/>
                    <a:pt x="6184" y="418"/>
                  </a:cubicBezTo>
                  <a:cubicBezTo>
                    <a:pt x="945" y="-1921"/>
                    <a:pt x="-2686" y="6205"/>
                    <a:pt x="2554" y="8544"/>
                  </a:cubicBezTo>
                  <a:cubicBezTo>
                    <a:pt x="3102" y="8787"/>
                    <a:pt x="3638" y="9031"/>
                    <a:pt x="4174" y="9275"/>
                  </a:cubicBezTo>
                  <a:cubicBezTo>
                    <a:pt x="9425" y="11614"/>
                    <a:pt x="13056" y="3488"/>
                    <a:pt x="7805" y="1149"/>
                  </a:cubicBezTo>
                  <a:lnTo>
                    <a:pt x="7805" y="114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26"/>
            <p:cNvSpPr/>
            <p:nvPr/>
          </p:nvSpPr>
          <p:spPr>
            <a:xfrm>
              <a:off x="2582073" y="4135326"/>
              <a:ext cx="10361" cy="9696"/>
            </a:xfrm>
            <a:custGeom>
              <a:avLst/>
              <a:gdLst/>
              <a:ahLst/>
              <a:cxnLst/>
              <a:rect l="l" t="t" r="r" b="b"/>
              <a:pathLst>
                <a:path w="10361" h="9696" extrusionOk="0">
                  <a:moveTo>
                    <a:pt x="7805" y="1149"/>
                  </a:moveTo>
                  <a:cubicBezTo>
                    <a:pt x="7256" y="906"/>
                    <a:pt x="6720" y="662"/>
                    <a:pt x="6184" y="418"/>
                  </a:cubicBezTo>
                  <a:cubicBezTo>
                    <a:pt x="945" y="-1921"/>
                    <a:pt x="-2686" y="6205"/>
                    <a:pt x="2554" y="8544"/>
                  </a:cubicBezTo>
                  <a:cubicBezTo>
                    <a:pt x="3090" y="8787"/>
                    <a:pt x="3638" y="9031"/>
                    <a:pt x="4174" y="9275"/>
                  </a:cubicBezTo>
                  <a:cubicBezTo>
                    <a:pt x="9425" y="11626"/>
                    <a:pt x="13044" y="3488"/>
                    <a:pt x="7805" y="1149"/>
                  </a:cubicBezTo>
                  <a:lnTo>
                    <a:pt x="7805" y="1149"/>
                  </a:lnTo>
                  <a:close/>
                </a:path>
              </a:pathLst>
            </a:custGeom>
            <a:solidFill>
              <a:srgbClr val="96570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26"/>
            <p:cNvSpPr/>
            <p:nvPr/>
          </p:nvSpPr>
          <p:spPr>
            <a:xfrm>
              <a:off x="2603371" y="4022032"/>
              <a:ext cx="8737" cy="8962"/>
            </a:xfrm>
            <a:custGeom>
              <a:avLst/>
              <a:gdLst/>
              <a:ahLst/>
              <a:cxnLst/>
              <a:rect l="l" t="t" r="r" b="b"/>
              <a:pathLst>
                <a:path w="8737" h="8962" extrusionOk="0">
                  <a:moveTo>
                    <a:pt x="2554" y="8544"/>
                  </a:moveTo>
                  <a:cubicBezTo>
                    <a:pt x="7793" y="10883"/>
                    <a:pt x="11424" y="2757"/>
                    <a:pt x="6184" y="418"/>
                  </a:cubicBezTo>
                  <a:cubicBezTo>
                    <a:pt x="945" y="-1921"/>
                    <a:pt x="-2686" y="6205"/>
                    <a:pt x="2554" y="8544"/>
                  </a:cubicBezTo>
                  <a:lnTo>
                    <a:pt x="2554" y="85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26"/>
            <p:cNvSpPr/>
            <p:nvPr/>
          </p:nvSpPr>
          <p:spPr>
            <a:xfrm>
              <a:off x="2743285" y="3942610"/>
              <a:ext cx="9698" cy="10359"/>
            </a:xfrm>
            <a:custGeom>
              <a:avLst/>
              <a:gdLst/>
              <a:ahLst/>
              <a:cxnLst/>
              <a:rect l="l" t="t" r="r" b="b"/>
              <a:pathLst>
                <a:path w="9698" h="10359" extrusionOk="0">
                  <a:moveTo>
                    <a:pt x="1149" y="2556"/>
                  </a:moveTo>
                  <a:cubicBezTo>
                    <a:pt x="906" y="3092"/>
                    <a:pt x="662" y="3640"/>
                    <a:pt x="419" y="4176"/>
                  </a:cubicBezTo>
                  <a:cubicBezTo>
                    <a:pt x="-1921" y="9415"/>
                    <a:pt x="6206" y="13045"/>
                    <a:pt x="8545" y="7806"/>
                  </a:cubicBezTo>
                  <a:cubicBezTo>
                    <a:pt x="8789" y="7271"/>
                    <a:pt x="9032" y="6722"/>
                    <a:pt x="9276" y="6186"/>
                  </a:cubicBezTo>
                  <a:cubicBezTo>
                    <a:pt x="11628" y="936"/>
                    <a:pt x="3489" y="-2682"/>
                    <a:pt x="1149" y="2556"/>
                  </a:cubicBezTo>
                  <a:lnTo>
                    <a:pt x="1149" y="255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26"/>
            <p:cNvSpPr/>
            <p:nvPr/>
          </p:nvSpPr>
          <p:spPr>
            <a:xfrm>
              <a:off x="2723300" y="3976080"/>
              <a:ext cx="10366" cy="9696"/>
            </a:xfrm>
            <a:custGeom>
              <a:avLst/>
              <a:gdLst/>
              <a:ahLst/>
              <a:cxnLst/>
              <a:rect l="l" t="t" r="r" b="b"/>
              <a:pathLst>
                <a:path w="10366" h="9696" extrusionOk="0">
                  <a:moveTo>
                    <a:pt x="7805" y="1149"/>
                  </a:moveTo>
                  <a:cubicBezTo>
                    <a:pt x="7257" y="906"/>
                    <a:pt x="6721" y="662"/>
                    <a:pt x="6184" y="418"/>
                  </a:cubicBezTo>
                  <a:cubicBezTo>
                    <a:pt x="945" y="-1921"/>
                    <a:pt x="-2686" y="6205"/>
                    <a:pt x="2554" y="8544"/>
                  </a:cubicBezTo>
                  <a:cubicBezTo>
                    <a:pt x="3090" y="8788"/>
                    <a:pt x="3638" y="9031"/>
                    <a:pt x="4174" y="9275"/>
                  </a:cubicBezTo>
                  <a:cubicBezTo>
                    <a:pt x="9426" y="11626"/>
                    <a:pt x="13056" y="3488"/>
                    <a:pt x="7805" y="1149"/>
                  </a:cubicBezTo>
                  <a:lnTo>
                    <a:pt x="7805" y="1149"/>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26"/>
            <p:cNvSpPr/>
            <p:nvPr/>
          </p:nvSpPr>
          <p:spPr>
            <a:xfrm>
              <a:off x="2686092" y="3856668"/>
              <a:ext cx="9694" cy="10356"/>
            </a:xfrm>
            <a:custGeom>
              <a:avLst/>
              <a:gdLst/>
              <a:ahLst/>
              <a:cxnLst/>
              <a:rect l="l" t="t" r="r" b="b"/>
              <a:pathLst>
                <a:path w="9694" h="10356" extrusionOk="0">
                  <a:moveTo>
                    <a:pt x="1150" y="2553"/>
                  </a:moveTo>
                  <a:cubicBezTo>
                    <a:pt x="906" y="3101"/>
                    <a:pt x="662" y="3637"/>
                    <a:pt x="418" y="4173"/>
                  </a:cubicBezTo>
                  <a:cubicBezTo>
                    <a:pt x="-1921" y="9412"/>
                    <a:pt x="6206" y="13042"/>
                    <a:pt x="8545" y="7804"/>
                  </a:cubicBezTo>
                  <a:cubicBezTo>
                    <a:pt x="8789" y="7255"/>
                    <a:pt x="9033" y="6719"/>
                    <a:pt x="9276" y="6183"/>
                  </a:cubicBezTo>
                  <a:cubicBezTo>
                    <a:pt x="11616" y="945"/>
                    <a:pt x="3489" y="-2685"/>
                    <a:pt x="1150" y="2553"/>
                  </a:cubicBezTo>
                  <a:lnTo>
                    <a:pt x="1150" y="255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26"/>
            <p:cNvSpPr/>
            <p:nvPr/>
          </p:nvSpPr>
          <p:spPr>
            <a:xfrm>
              <a:off x="2762737" y="3822134"/>
              <a:ext cx="8740" cy="8962"/>
            </a:xfrm>
            <a:custGeom>
              <a:avLst/>
              <a:gdLst/>
              <a:ahLst/>
              <a:cxnLst/>
              <a:rect l="l" t="t" r="r" b="b"/>
              <a:pathLst>
                <a:path w="8740" h="8962" extrusionOk="0">
                  <a:moveTo>
                    <a:pt x="2556" y="8544"/>
                  </a:moveTo>
                  <a:cubicBezTo>
                    <a:pt x="7796" y="10883"/>
                    <a:pt x="11426" y="2757"/>
                    <a:pt x="6187" y="418"/>
                  </a:cubicBezTo>
                  <a:cubicBezTo>
                    <a:pt x="936" y="-1921"/>
                    <a:pt x="-2683" y="6205"/>
                    <a:pt x="2556" y="8544"/>
                  </a:cubicBezTo>
                  <a:lnTo>
                    <a:pt x="2556" y="85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26"/>
            <p:cNvSpPr/>
            <p:nvPr/>
          </p:nvSpPr>
          <p:spPr>
            <a:xfrm>
              <a:off x="2776630" y="3703566"/>
              <a:ext cx="8737" cy="8961"/>
            </a:xfrm>
            <a:custGeom>
              <a:avLst/>
              <a:gdLst/>
              <a:ahLst/>
              <a:cxnLst/>
              <a:rect l="l" t="t" r="r" b="b"/>
              <a:pathLst>
                <a:path w="8737" h="8961" extrusionOk="0">
                  <a:moveTo>
                    <a:pt x="2554" y="8544"/>
                  </a:moveTo>
                  <a:cubicBezTo>
                    <a:pt x="7793" y="10882"/>
                    <a:pt x="11424" y="2757"/>
                    <a:pt x="6184" y="418"/>
                  </a:cubicBezTo>
                  <a:cubicBezTo>
                    <a:pt x="945" y="-1921"/>
                    <a:pt x="-2686" y="6217"/>
                    <a:pt x="2554" y="8544"/>
                  </a:cubicBezTo>
                  <a:lnTo>
                    <a:pt x="2554" y="854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26"/>
            <p:cNvSpPr/>
            <p:nvPr/>
          </p:nvSpPr>
          <p:spPr>
            <a:xfrm>
              <a:off x="2798085" y="3667147"/>
              <a:ext cx="11208" cy="10049"/>
            </a:xfrm>
            <a:custGeom>
              <a:avLst/>
              <a:gdLst/>
              <a:ahLst/>
              <a:cxnLst/>
              <a:rect l="l" t="t" r="r" b="b"/>
              <a:pathLst>
                <a:path w="11208" h="10049" extrusionOk="0">
                  <a:moveTo>
                    <a:pt x="8647" y="716"/>
                  </a:moveTo>
                  <a:cubicBezTo>
                    <a:pt x="5004" y="-892"/>
                    <a:pt x="2055" y="229"/>
                    <a:pt x="422" y="3871"/>
                  </a:cubicBezTo>
                  <a:cubicBezTo>
                    <a:pt x="-1929" y="9110"/>
                    <a:pt x="6198" y="12728"/>
                    <a:pt x="8549" y="7502"/>
                  </a:cubicBezTo>
                  <a:cubicBezTo>
                    <a:pt x="8659" y="7258"/>
                    <a:pt x="8768" y="7014"/>
                    <a:pt x="8890" y="6771"/>
                  </a:cubicBezTo>
                  <a:cubicBezTo>
                    <a:pt x="7245" y="10206"/>
                    <a:pt x="2396" y="7697"/>
                    <a:pt x="5028" y="8854"/>
                  </a:cubicBezTo>
                  <a:cubicBezTo>
                    <a:pt x="10267" y="11168"/>
                    <a:pt x="13898" y="3043"/>
                    <a:pt x="8647" y="716"/>
                  </a:cubicBezTo>
                  <a:lnTo>
                    <a:pt x="8647" y="71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26"/>
            <p:cNvSpPr/>
            <p:nvPr/>
          </p:nvSpPr>
          <p:spPr>
            <a:xfrm>
              <a:off x="1989915" y="4080559"/>
              <a:ext cx="534974" cy="631999"/>
            </a:xfrm>
            <a:custGeom>
              <a:avLst/>
              <a:gdLst/>
              <a:ahLst/>
              <a:cxnLst/>
              <a:rect l="l" t="t" r="r" b="b"/>
              <a:pathLst>
                <a:path w="534974" h="631999" extrusionOk="0">
                  <a:moveTo>
                    <a:pt x="418530" y="69000"/>
                  </a:moveTo>
                  <a:cubicBezTo>
                    <a:pt x="401204" y="59193"/>
                    <a:pt x="372900" y="48351"/>
                    <a:pt x="369830" y="33391"/>
                  </a:cubicBezTo>
                  <a:cubicBezTo>
                    <a:pt x="366759" y="18419"/>
                    <a:pt x="362982" y="0"/>
                    <a:pt x="362982" y="0"/>
                  </a:cubicBezTo>
                  <a:lnTo>
                    <a:pt x="201774" y="33026"/>
                  </a:lnTo>
                  <a:lnTo>
                    <a:pt x="40565" y="66052"/>
                  </a:lnTo>
                  <a:cubicBezTo>
                    <a:pt x="40565" y="66052"/>
                    <a:pt x="44343" y="84471"/>
                    <a:pt x="47413" y="99443"/>
                  </a:cubicBezTo>
                  <a:cubicBezTo>
                    <a:pt x="50483" y="114415"/>
                    <a:pt x="28722" y="135502"/>
                    <a:pt x="16648" y="151339"/>
                  </a:cubicBezTo>
                  <a:cubicBezTo>
                    <a:pt x="4573" y="167176"/>
                    <a:pt x="-3200" y="195000"/>
                    <a:pt x="1284" y="216867"/>
                  </a:cubicBezTo>
                  <a:cubicBezTo>
                    <a:pt x="5767" y="238746"/>
                    <a:pt x="72805" y="565874"/>
                    <a:pt x="76350" y="583149"/>
                  </a:cubicBezTo>
                  <a:cubicBezTo>
                    <a:pt x="79896" y="600423"/>
                    <a:pt x="88997" y="615297"/>
                    <a:pt x="107761" y="627675"/>
                  </a:cubicBezTo>
                  <a:cubicBezTo>
                    <a:pt x="126525" y="640051"/>
                    <a:pt x="234634" y="623654"/>
                    <a:pt x="319278" y="606319"/>
                  </a:cubicBezTo>
                  <a:cubicBezTo>
                    <a:pt x="403909" y="588984"/>
                    <a:pt x="509765" y="561550"/>
                    <a:pt x="522144" y="542789"/>
                  </a:cubicBezTo>
                  <a:cubicBezTo>
                    <a:pt x="534523" y="524028"/>
                    <a:pt x="537045" y="506766"/>
                    <a:pt x="533512" y="489492"/>
                  </a:cubicBezTo>
                  <a:cubicBezTo>
                    <a:pt x="529978" y="472218"/>
                    <a:pt x="462929" y="145090"/>
                    <a:pt x="458445" y="123210"/>
                  </a:cubicBezTo>
                  <a:cubicBezTo>
                    <a:pt x="453949" y="101331"/>
                    <a:pt x="435855" y="78806"/>
                    <a:pt x="418530" y="690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5" name="Google Shape;605;p26"/>
            <p:cNvSpPr/>
            <p:nvPr/>
          </p:nvSpPr>
          <p:spPr>
            <a:xfrm>
              <a:off x="2109186" y="4612559"/>
              <a:ext cx="387023" cy="85414"/>
            </a:xfrm>
            <a:custGeom>
              <a:avLst/>
              <a:gdLst/>
              <a:ahLst/>
              <a:cxnLst/>
              <a:rect l="l" t="t" r="r" b="b"/>
              <a:pathLst>
                <a:path w="387023" h="85414" extrusionOk="0">
                  <a:moveTo>
                    <a:pt x="386996" y="3066"/>
                  </a:moveTo>
                  <a:cubicBezTo>
                    <a:pt x="388787" y="11825"/>
                    <a:pt x="303620" y="36677"/>
                    <a:pt x="196765" y="58568"/>
                  </a:cubicBezTo>
                  <a:cubicBezTo>
                    <a:pt x="89910" y="80460"/>
                    <a:pt x="1831" y="91107"/>
                    <a:pt x="28" y="82348"/>
                  </a:cubicBezTo>
                  <a:cubicBezTo>
                    <a:pt x="-1764" y="73589"/>
                    <a:pt x="83404" y="48737"/>
                    <a:pt x="190259" y="26846"/>
                  </a:cubicBezTo>
                  <a:cubicBezTo>
                    <a:pt x="297126" y="4954"/>
                    <a:pt x="385205" y="-5693"/>
                    <a:pt x="386996" y="3066"/>
                  </a:cubicBezTo>
                  <a:close/>
                </a:path>
              </a:pathLst>
            </a:custGeom>
            <a:solidFill>
              <a:srgbClr val="FFB7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26"/>
            <p:cNvSpPr/>
            <p:nvPr/>
          </p:nvSpPr>
          <p:spPr>
            <a:xfrm>
              <a:off x="2008572" y="4032964"/>
              <a:ext cx="361505" cy="138209"/>
            </a:xfrm>
            <a:custGeom>
              <a:avLst/>
              <a:gdLst/>
              <a:ahLst/>
              <a:cxnLst/>
              <a:rect l="l" t="t" r="r" b="b"/>
              <a:pathLst>
                <a:path w="361505" h="138209" extrusionOk="0">
                  <a:moveTo>
                    <a:pt x="171554" y="24205"/>
                  </a:moveTo>
                  <a:cubicBezTo>
                    <a:pt x="75201" y="43940"/>
                    <a:pt x="-1595" y="66355"/>
                    <a:pt x="25" y="74249"/>
                  </a:cubicBezTo>
                  <a:lnTo>
                    <a:pt x="12563" y="135440"/>
                  </a:lnTo>
                  <a:cubicBezTo>
                    <a:pt x="14183" y="143347"/>
                    <a:pt x="93599" y="133747"/>
                    <a:pt x="189951" y="114000"/>
                  </a:cubicBezTo>
                  <a:cubicBezTo>
                    <a:pt x="286304" y="94265"/>
                    <a:pt x="363100" y="71849"/>
                    <a:pt x="361480" y="63955"/>
                  </a:cubicBezTo>
                  <a:lnTo>
                    <a:pt x="348942" y="2764"/>
                  </a:lnTo>
                  <a:cubicBezTo>
                    <a:pt x="347322" y="-5130"/>
                    <a:pt x="267906" y="4458"/>
                    <a:pt x="171554" y="2420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7" name="Google Shape;607;p26"/>
            <p:cNvGrpSpPr/>
            <p:nvPr/>
          </p:nvGrpSpPr>
          <p:grpSpPr>
            <a:xfrm>
              <a:off x="2132888" y="4056134"/>
              <a:ext cx="45678" cy="115242"/>
              <a:chOff x="3760063" y="4919309"/>
              <a:chExt cx="45678" cy="115242"/>
            </a:xfrm>
          </p:grpSpPr>
          <p:sp>
            <p:nvSpPr>
              <p:cNvPr id="608" name="Google Shape;608;p26"/>
              <p:cNvSpPr/>
              <p:nvPr/>
            </p:nvSpPr>
            <p:spPr>
              <a:xfrm>
                <a:off x="3760063" y="4924023"/>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26"/>
              <p:cNvSpPr/>
              <p:nvPr/>
            </p:nvSpPr>
            <p:spPr>
              <a:xfrm>
                <a:off x="3783091" y="4919309"/>
                <a:ext cx="22650" cy="110528"/>
              </a:xfrm>
              <a:custGeom>
                <a:avLst/>
                <a:gdLst/>
                <a:ahLst/>
                <a:cxnLst/>
                <a:rect l="l" t="t" r="r" b="b"/>
                <a:pathLst>
                  <a:path w="22650" h="110528" extrusionOk="0">
                    <a:moveTo>
                      <a:pt x="0" y="0"/>
                    </a:moveTo>
                    <a:lnTo>
                      <a:pt x="22650" y="110529"/>
                    </a:ln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10" name="Google Shape;610;p26"/>
            <p:cNvSpPr/>
            <p:nvPr/>
          </p:nvSpPr>
          <p:spPr>
            <a:xfrm>
              <a:off x="2008572" y="4032966"/>
              <a:ext cx="348967" cy="77010"/>
            </a:xfrm>
            <a:custGeom>
              <a:avLst/>
              <a:gdLst/>
              <a:ahLst/>
              <a:cxnLst/>
              <a:rect l="l" t="t" r="r" b="b"/>
              <a:pathLst>
                <a:path w="348967" h="77010" extrusionOk="0">
                  <a:moveTo>
                    <a:pt x="348942" y="2763"/>
                  </a:moveTo>
                  <a:cubicBezTo>
                    <a:pt x="350563" y="10669"/>
                    <a:pt x="273766" y="33072"/>
                    <a:pt x="177414" y="52807"/>
                  </a:cubicBezTo>
                  <a:cubicBezTo>
                    <a:pt x="81062" y="72542"/>
                    <a:pt x="1646" y="82142"/>
                    <a:pt x="25" y="74248"/>
                  </a:cubicBezTo>
                  <a:cubicBezTo>
                    <a:pt x="-1595" y="66342"/>
                    <a:pt x="75201" y="43939"/>
                    <a:pt x="171554" y="24204"/>
                  </a:cubicBezTo>
                  <a:cubicBezTo>
                    <a:pt x="267906" y="4468"/>
                    <a:pt x="347322" y="-5131"/>
                    <a:pt x="348942" y="27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26"/>
            <p:cNvSpPr/>
            <p:nvPr/>
          </p:nvSpPr>
          <p:spPr>
            <a:xfrm>
              <a:off x="2008597" y="4035729"/>
              <a:ext cx="348942" cy="74247"/>
            </a:xfrm>
            <a:custGeom>
              <a:avLst/>
              <a:gdLst/>
              <a:ahLst/>
              <a:cxnLst/>
              <a:rect l="l" t="t" r="r" b="b"/>
              <a:pathLst>
                <a:path w="348942" h="74247" extrusionOk="0">
                  <a:moveTo>
                    <a:pt x="348917" y="0"/>
                  </a:moveTo>
                  <a:cubicBezTo>
                    <a:pt x="350538" y="7906"/>
                    <a:pt x="273741" y="30309"/>
                    <a:pt x="177389" y="50044"/>
                  </a:cubicBezTo>
                  <a:cubicBezTo>
                    <a:pt x="81037" y="69780"/>
                    <a:pt x="1621" y="79379"/>
                    <a:pt x="0" y="71485"/>
                  </a:cubicBezTo>
                </a:path>
              </a:pathLst>
            </a:custGeom>
            <a:noFill/>
            <a:ln w="9525" cap="flat" cmpd="sng">
              <a:solidFill>
                <a:schemeClr val="accent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26"/>
            <p:cNvSpPr/>
            <p:nvPr/>
          </p:nvSpPr>
          <p:spPr>
            <a:xfrm>
              <a:off x="2028919" y="4223460"/>
              <a:ext cx="467093" cy="436289"/>
            </a:xfrm>
            <a:custGeom>
              <a:avLst/>
              <a:gdLst/>
              <a:ahLst/>
              <a:cxnLst/>
              <a:rect l="l" t="t" r="r" b="b"/>
              <a:pathLst>
                <a:path w="467093" h="436289" extrusionOk="0">
                  <a:moveTo>
                    <a:pt x="392574" y="34996"/>
                  </a:moveTo>
                  <a:lnTo>
                    <a:pt x="285768" y="56875"/>
                  </a:lnTo>
                  <a:cubicBezTo>
                    <a:pt x="270720" y="17112"/>
                    <a:pt x="228649" y="-6997"/>
                    <a:pt x="185651" y="1811"/>
                  </a:cubicBezTo>
                  <a:cubicBezTo>
                    <a:pt x="142653" y="10619"/>
                    <a:pt x="113460" y="49334"/>
                    <a:pt x="115263" y="91813"/>
                  </a:cubicBezTo>
                  <a:lnTo>
                    <a:pt x="8457" y="113692"/>
                  </a:lnTo>
                  <a:cubicBezTo>
                    <a:pt x="2730" y="114862"/>
                    <a:pt x="-962" y="120453"/>
                    <a:pt x="220" y="126179"/>
                  </a:cubicBezTo>
                  <a:lnTo>
                    <a:pt x="62043" y="427834"/>
                  </a:lnTo>
                  <a:cubicBezTo>
                    <a:pt x="63213" y="433560"/>
                    <a:pt x="68805" y="437251"/>
                    <a:pt x="74532" y="436069"/>
                  </a:cubicBezTo>
                  <a:lnTo>
                    <a:pt x="458637" y="357372"/>
                  </a:lnTo>
                  <a:cubicBezTo>
                    <a:pt x="464363" y="356203"/>
                    <a:pt x="468055" y="350611"/>
                    <a:pt x="466873" y="344886"/>
                  </a:cubicBezTo>
                  <a:lnTo>
                    <a:pt x="405051" y="43231"/>
                  </a:lnTo>
                  <a:cubicBezTo>
                    <a:pt x="403893" y="37505"/>
                    <a:pt x="398301" y="33814"/>
                    <a:pt x="392574" y="3499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26"/>
            <p:cNvSpPr/>
            <p:nvPr/>
          </p:nvSpPr>
          <p:spPr>
            <a:xfrm>
              <a:off x="2047610" y="4239317"/>
              <a:ext cx="429736" cy="403353"/>
            </a:xfrm>
            <a:custGeom>
              <a:avLst/>
              <a:gdLst/>
              <a:ahLst/>
              <a:cxnLst/>
              <a:rect l="l" t="t" r="r" b="b"/>
              <a:pathLst>
                <a:path w="429736" h="403353" extrusionOk="0">
                  <a:moveTo>
                    <a:pt x="360871" y="36194"/>
                  </a:moveTo>
                  <a:lnTo>
                    <a:pt x="255478" y="57780"/>
                  </a:lnTo>
                  <a:cubicBezTo>
                    <a:pt x="247461" y="18675"/>
                    <a:pt x="209264" y="-6529"/>
                    <a:pt x="170153" y="1487"/>
                  </a:cubicBezTo>
                  <a:cubicBezTo>
                    <a:pt x="131042" y="9502"/>
                    <a:pt x="105832" y="47693"/>
                    <a:pt x="113850" y="86798"/>
                  </a:cubicBezTo>
                  <a:lnTo>
                    <a:pt x="8457" y="108385"/>
                  </a:lnTo>
                  <a:cubicBezTo>
                    <a:pt x="2730" y="109555"/>
                    <a:pt x="-962" y="115146"/>
                    <a:pt x="220" y="120872"/>
                  </a:cubicBezTo>
                  <a:lnTo>
                    <a:pt x="56377" y="394898"/>
                  </a:lnTo>
                  <a:cubicBezTo>
                    <a:pt x="57547" y="400623"/>
                    <a:pt x="63139" y="404314"/>
                    <a:pt x="68866" y="403133"/>
                  </a:cubicBezTo>
                  <a:lnTo>
                    <a:pt x="421280" y="330929"/>
                  </a:lnTo>
                  <a:cubicBezTo>
                    <a:pt x="427007" y="329760"/>
                    <a:pt x="430698" y="324168"/>
                    <a:pt x="429517" y="318442"/>
                  </a:cubicBezTo>
                  <a:lnTo>
                    <a:pt x="373360" y="44416"/>
                  </a:lnTo>
                  <a:cubicBezTo>
                    <a:pt x="372190" y="38715"/>
                    <a:pt x="366597" y="35024"/>
                    <a:pt x="360871" y="3619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26"/>
            <p:cNvSpPr/>
            <p:nvPr/>
          </p:nvSpPr>
          <p:spPr>
            <a:xfrm>
              <a:off x="2215307" y="4268881"/>
              <a:ext cx="37005" cy="47110"/>
            </a:xfrm>
            <a:custGeom>
              <a:avLst/>
              <a:gdLst/>
              <a:ahLst/>
              <a:cxnLst/>
              <a:rect l="l" t="t" r="r" b="b"/>
              <a:pathLst>
                <a:path w="37005" h="47110" extrusionOk="0">
                  <a:moveTo>
                    <a:pt x="12556" y="47111"/>
                  </a:moveTo>
                  <a:cubicBezTo>
                    <a:pt x="12556" y="47111"/>
                    <a:pt x="-7145" y="23563"/>
                    <a:pt x="2809" y="7945"/>
                  </a:cubicBezTo>
                  <a:cubicBezTo>
                    <a:pt x="12763" y="-7672"/>
                    <a:pt x="38971" y="1403"/>
                    <a:pt x="36888" y="20687"/>
                  </a:cubicBezTo>
                  <a:cubicBezTo>
                    <a:pt x="34804" y="39960"/>
                    <a:pt x="12556" y="47111"/>
                    <a:pt x="12556" y="47111"/>
                  </a:cubicBezTo>
                  <a:close/>
                </a:path>
              </a:pathLst>
            </a:custGeom>
            <a:solidFill>
              <a:srgbClr val="A5C2A9">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26"/>
            <p:cNvSpPr/>
            <p:nvPr/>
          </p:nvSpPr>
          <p:spPr>
            <a:xfrm>
              <a:off x="2227657" y="4277765"/>
              <a:ext cx="40004" cy="40550"/>
            </a:xfrm>
            <a:custGeom>
              <a:avLst/>
              <a:gdLst/>
              <a:ahLst/>
              <a:cxnLst/>
              <a:rect l="l" t="t" r="r" b="b"/>
              <a:pathLst>
                <a:path w="40004" h="40550" extrusionOk="0">
                  <a:moveTo>
                    <a:pt x="96" y="38763"/>
                  </a:moveTo>
                  <a:cubicBezTo>
                    <a:pt x="96" y="38763"/>
                    <a:pt x="-2146" y="8137"/>
                    <a:pt x="15046" y="1266"/>
                  </a:cubicBezTo>
                  <a:cubicBezTo>
                    <a:pt x="32238" y="-5604"/>
                    <a:pt x="48235" y="17054"/>
                    <a:pt x="35284" y="31502"/>
                  </a:cubicBezTo>
                  <a:cubicBezTo>
                    <a:pt x="22332" y="45950"/>
                    <a:pt x="96" y="38763"/>
                    <a:pt x="96" y="38763"/>
                  </a:cubicBezTo>
                  <a:close/>
                </a:path>
              </a:pathLst>
            </a:custGeom>
            <a:solidFill>
              <a:srgbClr val="A5C2A9">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26"/>
            <p:cNvSpPr/>
            <p:nvPr/>
          </p:nvSpPr>
          <p:spPr>
            <a:xfrm>
              <a:off x="2187698" y="4304719"/>
              <a:ext cx="68663" cy="41285"/>
            </a:xfrm>
            <a:custGeom>
              <a:avLst/>
              <a:gdLst/>
              <a:ahLst/>
              <a:cxnLst/>
              <a:rect l="l" t="t" r="r" b="b"/>
              <a:pathLst>
                <a:path w="68663" h="41285" extrusionOk="0">
                  <a:moveTo>
                    <a:pt x="1273" y="11724"/>
                  </a:moveTo>
                  <a:cubicBezTo>
                    <a:pt x="-3357" y="22286"/>
                    <a:pt x="4283" y="40840"/>
                    <a:pt x="30064" y="41278"/>
                  </a:cubicBezTo>
                  <a:cubicBezTo>
                    <a:pt x="62779" y="41838"/>
                    <a:pt x="68664" y="12321"/>
                    <a:pt x="68664" y="12321"/>
                  </a:cubicBezTo>
                  <a:cubicBezTo>
                    <a:pt x="68664" y="12321"/>
                    <a:pt x="62986" y="16463"/>
                    <a:pt x="55468" y="15184"/>
                  </a:cubicBezTo>
                  <a:cubicBezTo>
                    <a:pt x="47488" y="13819"/>
                    <a:pt x="43504" y="4074"/>
                    <a:pt x="28663" y="772"/>
                  </a:cubicBezTo>
                  <a:cubicBezTo>
                    <a:pt x="16698" y="-1883"/>
                    <a:pt x="5331" y="2441"/>
                    <a:pt x="1273" y="11724"/>
                  </a:cubicBezTo>
                  <a:close/>
                </a:path>
              </a:pathLst>
            </a:custGeom>
            <a:solidFill>
              <a:srgbClr val="FFB7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17" name="Google Shape;617;p26"/>
            <p:cNvGrpSpPr/>
            <p:nvPr/>
          </p:nvGrpSpPr>
          <p:grpSpPr>
            <a:xfrm>
              <a:off x="2204799" y="4298011"/>
              <a:ext cx="49759" cy="52882"/>
              <a:chOff x="3831974" y="5161186"/>
              <a:chExt cx="49759" cy="52882"/>
            </a:xfrm>
          </p:grpSpPr>
          <p:sp>
            <p:nvSpPr>
              <p:cNvPr id="618" name="Google Shape;618;p26"/>
              <p:cNvSpPr/>
              <p:nvPr/>
            </p:nvSpPr>
            <p:spPr>
              <a:xfrm>
                <a:off x="3831974" y="5161186"/>
                <a:ext cx="14803" cy="52882"/>
              </a:xfrm>
              <a:custGeom>
                <a:avLst/>
                <a:gdLst/>
                <a:ahLst/>
                <a:cxnLst/>
                <a:rect l="l" t="t" r="r" b="b"/>
                <a:pathLst>
                  <a:path w="14803" h="52882" extrusionOk="0">
                    <a:moveTo>
                      <a:pt x="10771" y="0"/>
                    </a:moveTo>
                    <a:cubicBezTo>
                      <a:pt x="10771" y="0"/>
                      <a:pt x="25002" y="33964"/>
                      <a:pt x="0" y="52883"/>
                    </a:cubicBezTo>
                  </a:path>
                </a:pathLst>
              </a:custGeom>
              <a:noFill/>
              <a:ln w="9525" cap="flat" cmpd="sng">
                <a:solidFill>
                  <a:srgbClr val="3D3D3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26"/>
              <p:cNvSpPr/>
              <p:nvPr/>
            </p:nvSpPr>
            <p:spPr>
              <a:xfrm>
                <a:off x="3857121" y="5171663"/>
                <a:ext cx="7202" cy="41541"/>
              </a:xfrm>
              <a:custGeom>
                <a:avLst/>
                <a:gdLst/>
                <a:ahLst/>
                <a:cxnLst/>
                <a:rect l="l" t="t" r="r" b="b"/>
                <a:pathLst>
                  <a:path w="7202" h="41541" extrusionOk="0">
                    <a:moveTo>
                      <a:pt x="4532" y="0"/>
                    </a:moveTo>
                    <a:cubicBezTo>
                      <a:pt x="4532" y="0"/>
                      <a:pt x="12903" y="21758"/>
                      <a:pt x="0" y="41541"/>
                    </a:cubicBezTo>
                  </a:path>
                </a:pathLst>
              </a:custGeom>
              <a:noFill/>
              <a:ln w="9525" cap="flat" cmpd="sng">
                <a:solidFill>
                  <a:srgbClr val="3D3D3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26"/>
              <p:cNvSpPr/>
              <p:nvPr/>
            </p:nvSpPr>
            <p:spPr>
              <a:xfrm>
                <a:off x="3872876" y="5175500"/>
                <a:ext cx="8857" cy="25010"/>
              </a:xfrm>
              <a:custGeom>
                <a:avLst/>
                <a:gdLst/>
                <a:ahLst/>
                <a:cxnLst/>
                <a:rect l="l" t="t" r="r" b="b"/>
                <a:pathLst>
                  <a:path w="8857" h="25010" extrusionOk="0">
                    <a:moveTo>
                      <a:pt x="0" y="0"/>
                    </a:moveTo>
                    <a:cubicBezTo>
                      <a:pt x="0" y="0"/>
                      <a:pt x="7871" y="7516"/>
                      <a:pt x="8858" y="25010"/>
                    </a:cubicBezTo>
                  </a:path>
                </a:pathLst>
              </a:custGeom>
              <a:noFill/>
              <a:ln w="9525" cap="flat" cmpd="sng">
                <a:solidFill>
                  <a:srgbClr val="3D3D3D"/>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21" name="Google Shape;621;p26"/>
            <p:cNvSpPr/>
            <p:nvPr/>
          </p:nvSpPr>
          <p:spPr>
            <a:xfrm rot="-692077">
              <a:off x="2114027" y="4531756"/>
              <a:ext cx="326242" cy="23125"/>
            </a:xfrm>
            <a:custGeom>
              <a:avLst/>
              <a:gdLst/>
              <a:ahLst/>
              <a:cxnLst/>
              <a:rect l="l" t="t" r="r" b="b"/>
              <a:pathLst>
                <a:path w="326177" h="23120" extrusionOk="0">
                  <a:moveTo>
                    <a:pt x="0" y="0"/>
                  </a:moveTo>
                  <a:lnTo>
                    <a:pt x="326177" y="0"/>
                  </a:lnTo>
                  <a:lnTo>
                    <a:pt x="326177" y="23120"/>
                  </a:lnTo>
                  <a:lnTo>
                    <a:pt x="0" y="23120"/>
                  </a:lnTo>
                  <a:close/>
                </a:path>
              </a:pathLst>
            </a:custGeom>
            <a:solidFill>
              <a:srgbClr val="F0DCB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26"/>
            <p:cNvSpPr/>
            <p:nvPr/>
          </p:nvSpPr>
          <p:spPr>
            <a:xfrm>
              <a:off x="2015830" y="4287445"/>
              <a:ext cx="103207" cy="392213"/>
            </a:xfrm>
            <a:custGeom>
              <a:avLst/>
              <a:gdLst/>
              <a:ahLst/>
              <a:cxnLst/>
              <a:rect l="l" t="t" r="r" b="b"/>
              <a:pathLst>
                <a:path w="103207" h="392213" extrusionOk="0">
                  <a:moveTo>
                    <a:pt x="102911" y="374984"/>
                  </a:moveTo>
                  <a:cubicBezTo>
                    <a:pt x="104508" y="382744"/>
                    <a:pt x="99500" y="390333"/>
                    <a:pt x="91726" y="391917"/>
                  </a:cubicBezTo>
                  <a:lnTo>
                    <a:pt x="91726" y="391917"/>
                  </a:lnTo>
                  <a:cubicBezTo>
                    <a:pt x="83965" y="393513"/>
                    <a:pt x="76374" y="388506"/>
                    <a:pt x="74791" y="380734"/>
                  </a:cubicBezTo>
                  <a:lnTo>
                    <a:pt x="297" y="17230"/>
                  </a:lnTo>
                  <a:cubicBezTo>
                    <a:pt x="-1300" y="9470"/>
                    <a:pt x="3708" y="1880"/>
                    <a:pt x="11481" y="296"/>
                  </a:cubicBezTo>
                  <a:lnTo>
                    <a:pt x="11481" y="296"/>
                  </a:lnTo>
                  <a:cubicBezTo>
                    <a:pt x="19243" y="-1299"/>
                    <a:pt x="26834" y="3707"/>
                    <a:pt x="28418" y="11468"/>
                  </a:cubicBezTo>
                  <a:lnTo>
                    <a:pt x="102911" y="37498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26"/>
            <p:cNvSpPr/>
            <p:nvPr/>
          </p:nvSpPr>
          <p:spPr>
            <a:xfrm>
              <a:off x="1982279" y="4253960"/>
              <a:ext cx="748959" cy="754028"/>
            </a:xfrm>
            <a:custGeom>
              <a:avLst/>
              <a:gdLst/>
              <a:ahLst/>
              <a:cxnLst/>
              <a:rect l="l" t="t" r="r" b="b"/>
              <a:pathLst>
                <a:path w="748959" h="754028" extrusionOk="0">
                  <a:moveTo>
                    <a:pt x="748960" y="708528"/>
                  </a:moveTo>
                  <a:lnTo>
                    <a:pt x="706205" y="751592"/>
                  </a:lnTo>
                  <a:lnTo>
                    <a:pt x="45678" y="754028"/>
                  </a:lnTo>
                  <a:lnTo>
                    <a:pt x="2608" y="711281"/>
                  </a:lnTo>
                  <a:lnTo>
                    <a:pt x="0" y="2753"/>
                  </a:lnTo>
                  <a:lnTo>
                    <a:pt x="746352"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26"/>
            <p:cNvSpPr/>
            <p:nvPr/>
          </p:nvSpPr>
          <p:spPr>
            <a:xfrm>
              <a:off x="1982474" y="4307269"/>
              <a:ext cx="746351" cy="2740"/>
            </a:xfrm>
            <a:custGeom>
              <a:avLst/>
              <a:gdLst/>
              <a:ahLst/>
              <a:cxnLst/>
              <a:rect l="l" t="t" r="r" b="b"/>
              <a:pathLst>
                <a:path w="746351" h="2740" extrusionOk="0">
                  <a:moveTo>
                    <a:pt x="0" y="2741"/>
                  </a:moveTo>
                  <a:lnTo>
                    <a:pt x="746352" y="0"/>
                  </a:ln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26"/>
            <p:cNvSpPr/>
            <p:nvPr/>
          </p:nvSpPr>
          <p:spPr>
            <a:xfrm>
              <a:off x="2121397" y="3492207"/>
              <a:ext cx="466361" cy="817279"/>
            </a:xfrm>
            <a:custGeom>
              <a:avLst/>
              <a:gdLst/>
              <a:ahLst/>
              <a:cxnLst/>
              <a:rect l="l" t="t" r="r" b="b"/>
              <a:pathLst>
                <a:path w="466361" h="817279" extrusionOk="0">
                  <a:moveTo>
                    <a:pt x="231244" y="2"/>
                  </a:moveTo>
                  <a:cubicBezTo>
                    <a:pt x="103055" y="477"/>
                    <a:pt x="-474" y="104756"/>
                    <a:pt x="2" y="232913"/>
                  </a:cubicBezTo>
                  <a:lnTo>
                    <a:pt x="2158" y="817279"/>
                  </a:lnTo>
                  <a:lnTo>
                    <a:pt x="56122" y="817085"/>
                  </a:lnTo>
                  <a:lnTo>
                    <a:pt x="54002" y="241537"/>
                  </a:lnTo>
                  <a:cubicBezTo>
                    <a:pt x="53539" y="117158"/>
                    <a:pt x="132930" y="16021"/>
                    <a:pt x="231305" y="15656"/>
                  </a:cubicBezTo>
                  <a:cubicBezTo>
                    <a:pt x="329692" y="15290"/>
                    <a:pt x="409815" y="115830"/>
                    <a:pt x="410278" y="240222"/>
                  </a:cubicBezTo>
                  <a:lnTo>
                    <a:pt x="412398" y="815769"/>
                  </a:lnTo>
                  <a:lnTo>
                    <a:pt x="466362" y="815574"/>
                  </a:lnTo>
                  <a:lnTo>
                    <a:pt x="464205" y="231207"/>
                  </a:lnTo>
                  <a:cubicBezTo>
                    <a:pt x="463718" y="103050"/>
                    <a:pt x="359422" y="-474"/>
                    <a:pt x="231244" y="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26"/>
            <p:cNvSpPr/>
            <p:nvPr/>
          </p:nvSpPr>
          <p:spPr>
            <a:xfrm>
              <a:off x="2140247" y="4275596"/>
              <a:ext cx="19494" cy="19491"/>
            </a:xfrm>
            <a:custGeom>
              <a:avLst/>
              <a:gdLst/>
              <a:ahLst/>
              <a:cxnLst/>
              <a:rect l="l" t="t" r="r" b="b"/>
              <a:pathLst>
                <a:path w="19494" h="19491" extrusionOk="0">
                  <a:moveTo>
                    <a:pt x="19495" y="9709"/>
                  </a:moveTo>
                  <a:cubicBezTo>
                    <a:pt x="19519" y="15094"/>
                    <a:pt x="15169" y="19479"/>
                    <a:pt x="9784" y="19492"/>
                  </a:cubicBezTo>
                  <a:lnTo>
                    <a:pt x="9784" y="19492"/>
                  </a:lnTo>
                  <a:cubicBezTo>
                    <a:pt x="4398" y="19516"/>
                    <a:pt x="12" y="15167"/>
                    <a:pt x="0" y="9782"/>
                  </a:cubicBezTo>
                  <a:lnTo>
                    <a:pt x="0" y="9782"/>
                  </a:lnTo>
                  <a:cubicBezTo>
                    <a:pt x="-24" y="4398"/>
                    <a:pt x="4326" y="12"/>
                    <a:pt x="9711" y="0"/>
                  </a:cubicBezTo>
                  <a:lnTo>
                    <a:pt x="9711" y="0"/>
                  </a:lnTo>
                  <a:cubicBezTo>
                    <a:pt x="15096" y="-24"/>
                    <a:pt x="19483" y="4325"/>
                    <a:pt x="19495" y="9709"/>
                  </a:cubicBezTo>
                  <a:lnTo>
                    <a:pt x="19495" y="970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26"/>
            <p:cNvSpPr/>
            <p:nvPr/>
          </p:nvSpPr>
          <p:spPr>
            <a:xfrm>
              <a:off x="2551389" y="4274085"/>
              <a:ext cx="19494" cy="19491"/>
            </a:xfrm>
            <a:custGeom>
              <a:avLst/>
              <a:gdLst/>
              <a:ahLst/>
              <a:cxnLst/>
              <a:rect l="l" t="t" r="r" b="b"/>
              <a:pathLst>
                <a:path w="19494" h="19491" extrusionOk="0">
                  <a:moveTo>
                    <a:pt x="19495" y="9709"/>
                  </a:moveTo>
                  <a:cubicBezTo>
                    <a:pt x="19519" y="15094"/>
                    <a:pt x="15169" y="19479"/>
                    <a:pt x="9784" y="19492"/>
                  </a:cubicBezTo>
                  <a:lnTo>
                    <a:pt x="9784" y="19492"/>
                  </a:lnTo>
                  <a:cubicBezTo>
                    <a:pt x="4399" y="19516"/>
                    <a:pt x="12" y="15167"/>
                    <a:pt x="0" y="9782"/>
                  </a:cubicBezTo>
                  <a:lnTo>
                    <a:pt x="0" y="9782"/>
                  </a:lnTo>
                  <a:cubicBezTo>
                    <a:pt x="-24" y="4398"/>
                    <a:pt x="4326" y="12"/>
                    <a:pt x="9711" y="0"/>
                  </a:cubicBezTo>
                  <a:lnTo>
                    <a:pt x="9711" y="0"/>
                  </a:lnTo>
                  <a:cubicBezTo>
                    <a:pt x="15096" y="-24"/>
                    <a:pt x="19470" y="4325"/>
                    <a:pt x="19495" y="9709"/>
                  </a:cubicBezTo>
                  <a:lnTo>
                    <a:pt x="19495" y="970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8" name="Google Shape;628;p26"/>
          <p:cNvGrpSpPr/>
          <p:nvPr/>
        </p:nvGrpSpPr>
        <p:grpSpPr>
          <a:xfrm>
            <a:off x="6216610" y="3307154"/>
            <a:ext cx="1084858" cy="1294877"/>
            <a:chOff x="1658364" y="1797541"/>
            <a:chExt cx="814886" cy="972641"/>
          </a:xfrm>
        </p:grpSpPr>
        <p:sp>
          <p:nvSpPr>
            <p:cNvPr id="629" name="Google Shape;629;p26"/>
            <p:cNvSpPr/>
            <p:nvPr/>
          </p:nvSpPr>
          <p:spPr>
            <a:xfrm>
              <a:off x="2121357" y="1797553"/>
              <a:ext cx="113378" cy="327944"/>
            </a:xfrm>
            <a:custGeom>
              <a:avLst/>
              <a:gdLst/>
              <a:ahLst/>
              <a:cxnLst/>
              <a:rect l="l" t="t" r="r" b="b"/>
              <a:pathLst>
                <a:path w="113378" h="327944" extrusionOk="0">
                  <a:moveTo>
                    <a:pt x="42047" y="327944"/>
                  </a:moveTo>
                  <a:cubicBezTo>
                    <a:pt x="42047" y="327944"/>
                    <a:pt x="-76151" y="167639"/>
                    <a:pt x="83802" y="0"/>
                  </a:cubicBezTo>
                  <a:cubicBezTo>
                    <a:pt x="83814" y="-12"/>
                    <a:pt x="172783" y="143055"/>
                    <a:pt x="42047" y="3279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26"/>
            <p:cNvSpPr/>
            <p:nvPr/>
          </p:nvSpPr>
          <p:spPr>
            <a:xfrm>
              <a:off x="2163416" y="1797541"/>
              <a:ext cx="41755" cy="327944"/>
            </a:xfrm>
            <a:custGeom>
              <a:avLst/>
              <a:gdLst/>
              <a:ahLst/>
              <a:cxnLst/>
              <a:rect l="l" t="t" r="r" b="b"/>
              <a:pathLst>
                <a:path w="41755" h="327944" extrusionOk="0">
                  <a:moveTo>
                    <a:pt x="41755" y="0"/>
                  </a:moveTo>
                  <a:cubicBezTo>
                    <a:pt x="41755" y="0"/>
                    <a:pt x="15047" y="209582"/>
                    <a:pt x="0" y="32794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26"/>
            <p:cNvSpPr/>
            <p:nvPr/>
          </p:nvSpPr>
          <p:spPr>
            <a:xfrm>
              <a:off x="2176502" y="1933040"/>
              <a:ext cx="276921" cy="181285"/>
            </a:xfrm>
            <a:custGeom>
              <a:avLst/>
              <a:gdLst/>
              <a:ahLst/>
              <a:cxnLst/>
              <a:rect l="l" t="t" r="r" b="b"/>
              <a:pathLst>
                <a:path w="276921" h="181285" extrusionOk="0">
                  <a:moveTo>
                    <a:pt x="0" y="181286"/>
                  </a:moveTo>
                  <a:cubicBezTo>
                    <a:pt x="0" y="181286"/>
                    <a:pt x="45569" y="-12593"/>
                    <a:pt x="276921" y="649"/>
                  </a:cubicBezTo>
                  <a:cubicBezTo>
                    <a:pt x="276921" y="649"/>
                    <a:pt x="225541" y="161088"/>
                    <a:pt x="0" y="181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26"/>
            <p:cNvSpPr/>
            <p:nvPr/>
          </p:nvSpPr>
          <p:spPr>
            <a:xfrm>
              <a:off x="2176502" y="1933689"/>
              <a:ext cx="276921" cy="180637"/>
            </a:xfrm>
            <a:custGeom>
              <a:avLst/>
              <a:gdLst/>
              <a:ahLst/>
              <a:cxnLst/>
              <a:rect l="l" t="t" r="r" b="b"/>
              <a:pathLst>
                <a:path w="276921" h="180637" extrusionOk="0">
                  <a:moveTo>
                    <a:pt x="276921" y="0"/>
                  </a:moveTo>
                  <a:cubicBezTo>
                    <a:pt x="276921" y="0"/>
                    <a:pt x="99934" y="115426"/>
                    <a:pt x="0" y="1806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26"/>
            <p:cNvSpPr/>
            <p:nvPr/>
          </p:nvSpPr>
          <p:spPr>
            <a:xfrm rot="-2700000">
              <a:off x="1777678" y="2074656"/>
              <a:ext cx="576258" cy="576165"/>
            </a:xfrm>
            <a:custGeom>
              <a:avLst/>
              <a:gdLst/>
              <a:ahLst/>
              <a:cxnLst/>
              <a:rect l="l" t="t" r="r" b="b"/>
              <a:pathLst>
                <a:path w="575938" h="575845" extrusionOk="0">
                  <a:moveTo>
                    <a:pt x="575939" y="287923"/>
                  </a:moveTo>
                  <a:cubicBezTo>
                    <a:pt x="575939" y="446938"/>
                    <a:pt x="447011" y="575846"/>
                    <a:pt x="287970" y="575846"/>
                  </a:cubicBezTo>
                  <a:cubicBezTo>
                    <a:pt x="128928" y="575846"/>
                    <a:pt x="0" y="446938"/>
                    <a:pt x="0" y="287923"/>
                  </a:cubicBezTo>
                  <a:cubicBezTo>
                    <a:pt x="0" y="128908"/>
                    <a:pt x="128928" y="0"/>
                    <a:pt x="287970" y="0"/>
                  </a:cubicBezTo>
                  <a:cubicBezTo>
                    <a:pt x="447011" y="0"/>
                    <a:pt x="575939" y="128908"/>
                    <a:pt x="575939" y="2879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4" name="Google Shape;634;p26"/>
          <p:cNvGrpSpPr/>
          <p:nvPr/>
        </p:nvGrpSpPr>
        <p:grpSpPr>
          <a:xfrm>
            <a:off x="6007468" y="2896083"/>
            <a:ext cx="577366" cy="1553886"/>
            <a:chOff x="5467710" y="4114887"/>
            <a:chExt cx="325112" cy="874985"/>
          </a:xfrm>
        </p:grpSpPr>
        <p:sp>
          <p:nvSpPr>
            <p:cNvPr id="635" name="Google Shape;635;p26"/>
            <p:cNvSpPr/>
            <p:nvPr/>
          </p:nvSpPr>
          <p:spPr>
            <a:xfrm>
              <a:off x="5467710" y="4154943"/>
              <a:ext cx="325112" cy="834929"/>
            </a:xfrm>
            <a:custGeom>
              <a:avLst/>
              <a:gdLst/>
              <a:ahLst/>
              <a:cxnLst/>
              <a:rect l="l" t="t" r="r" b="b"/>
              <a:pathLst>
                <a:path w="325112" h="834929" extrusionOk="0">
                  <a:moveTo>
                    <a:pt x="292822" y="264975"/>
                  </a:moveTo>
                  <a:cubicBezTo>
                    <a:pt x="278091" y="233130"/>
                    <a:pt x="249860" y="186582"/>
                    <a:pt x="249836" y="149816"/>
                  </a:cubicBezTo>
                  <a:cubicBezTo>
                    <a:pt x="249811" y="113051"/>
                    <a:pt x="249714" y="0"/>
                    <a:pt x="249714" y="0"/>
                  </a:cubicBezTo>
                  <a:lnTo>
                    <a:pt x="162085" y="73"/>
                  </a:lnTo>
                  <a:lnTo>
                    <a:pt x="74457" y="146"/>
                  </a:lnTo>
                  <a:cubicBezTo>
                    <a:pt x="74457" y="146"/>
                    <a:pt x="74542" y="113197"/>
                    <a:pt x="74579" y="149962"/>
                  </a:cubicBezTo>
                  <a:cubicBezTo>
                    <a:pt x="74604" y="186728"/>
                    <a:pt x="46458" y="233313"/>
                    <a:pt x="31776" y="265194"/>
                  </a:cubicBezTo>
                  <a:cubicBezTo>
                    <a:pt x="17094" y="297062"/>
                    <a:pt x="-37" y="330174"/>
                    <a:pt x="0" y="379182"/>
                  </a:cubicBezTo>
                  <a:cubicBezTo>
                    <a:pt x="36" y="428204"/>
                    <a:pt x="268" y="707602"/>
                    <a:pt x="305" y="749277"/>
                  </a:cubicBezTo>
                  <a:cubicBezTo>
                    <a:pt x="341" y="790940"/>
                    <a:pt x="353" y="803707"/>
                    <a:pt x="17521" y="814464"/>
                  </a:cubicBezTo>
                  <a:cubicBezTo>
                    <a:pt x="34688" y="825221"/>
                    <a:pt x="84948" y="834991"/>
                    <a:pt x="162780" y="834930"/>
                  </a:cubicBezTo>
                  <a:cubicBezTo>
                    <a:pt x="240613" y="834869"/>
                    <a:pt x="290848" y="825026"/>
                    <a:pt x="308003" y="814232"/>
                  </a:cubicBezTo>
                  <a:cubicBezTo>
                    <a:pt x="325158" y="803439"/>
                    <a:pt x="325146" y="790684"/>
                    <a:pt x="325110" y="749021"/>
                  </a:cubicBezTo>
                  <a:cubicBezTo>
                    <a:pt x="325073" y="707358"/>
                    <a:pt x="324854" y="427948"/>
                    <a:pt x="324805" y="378927"/>
                  </a:cubicBezTo>
                  <a:cubicBezTo>
                    <a:pt x="324732" y="329906"/>
                    <a:pt x="307552" y="296831"/>
                    <a:pt x="292822" y="2649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26"/>
            <p:cNvSpPr/>
            <p:nvPr/>
          </p:nvSpPr>
          <p:spPr>
            <a:xfrm>
              <a:off x="5484852" y="4217206"/>
              <a:ext cx="290764" cy="746694"/>
            </a:xfrm>
            <a:custGeom>
              <a:avLst/>
              <a:gdLst/>
              <a:ahLst/>
              <a:cxnLst/>
              <a:rect l="l" t="t" r="r" b="b"/>
              <a:pathLst>
                <a:path w="290764" h="746694" extrusionOk="0">
                  <a:moveTo>
                    <a:pt x="261898" y="214906"/>
                  </a:moveTo>
                  <a:cubicBezTo>
                    <a:pt x="248727" y="186424"/>
                    <a:pt x="216110" y="133773"/>
                    <a:pt x="216086" y="100893"/>
                  </a:cubicBezTo>
                  <a:cubicBezTo>
                    <a:pt x="216062" y="68013"/>
                    <a:pt x="216001" y="0"/>
                    <a:pt x="216001" y="0"/>
                  </a:cubicBezTo>
                  <a:lnTo>
                    <a:pt x="144979" y="61"/>
                  </a:lnTo>
                  <a:lnTo>
                    <a:pt x="73958" y="122"/>
                  </a:lnTo>
                  <a:cubicBezTo>
                    <a:pt x="73958" y="122"/>
                    <a:pt x="74007" y="68135"/>
                    <a:pt x="74043" y="101015"/>
                  </a:cubicBezTo>
                  <a:cubicBezTo>
                    <a:pt x="74068" y="133895"/>
                    <a:pt x="41548" y="186595"/>
                    <a:pt x="28414" y="215101"/>
                  </a:cubicBezTo>
                  <a:cubicBezTo>
                    <a:pt x="15279" y="243607"/>
                    <a:pt x="-36" y="273210"/>
                    <a:pt x="0" y="317053"/>
                  </a:cubicBezTo>
                  <a:cubicBezTo>
                    <a:pt x="37" y="360897"/>
                    <a:pt x="256" y="632840"/>
                    <a:pt x="280" y="670093"/>
                  </a:cubicBezTo>
                  <a:cubicBezTo>
                    <a:pt x="305" y="707346"/>
                    <a:pt x="317" y="718773"/>
                    <a:pt x="15669" y="728397"/>
                  </a:cubicBezTo>
                  <a:cubicBezTo>
                    <a:pt x="31021" y="738021"/>
                    <a:pt x="75968" y="746755"/>
                    <a:pt x="145576" y="746695"/>
                  </a:cubicBezTo>
                  <a:cubicBezTo>
                    <a:pt x="215184" y="746634"/>
                    <a:pt x="260120" y="737838"/>
                    <a:pt x="275459" y="728190"/>
                  </a:cubicBezTo>
                  <a:cubicBezTo>
                    <a:pt x="290799" y="718541"/>
                    <a:pt x="290787" y="707127"/>
                    <a:pt x="290763" y="669862"/>
                  </a:cubicBezTo>
                  <a:cubicBezTo>
                    <a:pt x="290738" y="632596"/>
                    <a:pt x="290507" y="360653"/>
                    <a:pt x="290482" y="316822"/>
                  </a:cubicBezTo>
                  <a:cubicBezTo>
                    <a:pt x="290434" y="272966"/>
                    <a:pt x="275070" y="243388"/>
                    <a:pt x="261898" y="21490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26"/>
            <p:cNvSpPr/>
            <p:nvPr/>
          </p:nvSpPr>
          <p:spPr>
            <a:xfrm>
              <a:off x="5537219" y="4114887"/>
              <a:ext cx="185101" cy="61739"/>
            </a:xfrm>
            <a:custGeom>
              <a:avLst/>
              <a:gdLst/>
              <a:ahLst/>
              <a:cxnLst/>
              <a:rect l="l" t="t" r="r" b="b"/>
              <a:pathLst>
                <a:path w="185101" h="61739" extrusionOk="0">
                  <a:moveTo>
                    <a:pt x="92526" y="0"/>
                  </a:moveTo>
                  <a:cubicBezTo>
                    <a:pt x="41414" y="37"/>
                    <a:pt x="-12" y="5835"/>
                    <a:pt x="0" y="12938"/>
                  </a:cubicBezTo>
                  <a:lnTo>
                    <a:pt x="24" y="48948"/>
                  </a:lnTo>
                  <a:cubicBezTo>
                    <a:pt x="24" y="56050"/>
                    <a:pt x="41463" y="61788"/>
                    <a:pt x="92575" y="61740"/>
                  </a:cubicBezTo>
                  <a:cubicBezTo>
                    <a:pt x="143688" y="61703"/>
                    <a:pt x="185114" y="55904"/>
                    <a:pt x="185101" y="48802"/>
                  </a:cubicBezTo>
                  <a:lnTo>
                    <a:pt x="185077" y="12791"/>
                  </a:lnTo>
                  <a:cubicBezTo>
                    <a:pt x="185065" y="5689"/>
                    <a:pt x="143639" y="-36"/>
                    <a:pt x="92526"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38" name="Google Shape;638;p26"/>
            <p:cNvGrpSpPr/>
            <p:nvPr/>
          </p:nvGrpSpPr>
          <p:grpSpPr>
            <a:xfrm>
              <a:off x="5540863" y="4127679"/>
              <a:ext cx="175305" cy="54685"/>
              <a:chOff x="5063900" y="4880204"/>
              <a:chExt cx="175305" cy="54685"/>
            </a:xfrm>
          </p:grpSpPr>
          <p:sp>
            <p:nvSpPr>
              <p:cNvPr id="639" name="Google Shape;639;p26"/>
              <p:cNvSpPr/>
              <p:nvPr/>
            </p:nvSpPr>
            <p:spPr>
              <a:xfrm>
                <a:off x="5063900" y="4880350"/>
                <a:ext cx="36" cy="54539"/>
              </a:xfrm>
              <a:custGeom>
                <a:avLst/>
                <a:gdLst/>
                <a:ahLst/>
                <a:cxnLst/>
                <a:rect l="l" t="t" r="r" b="b"/>
                <a:pathLst>
                  <a:path w="36" h="54539" extrusionOk="0">
                    <a:moveTo>
                      <a:pt x="0" y="0"/>
                    </a:moveTo>
                    <a:lnTo>
                      <a:pt x="36" y="54540"/>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26"/>
              <p:cNvSpPr/>
              <p:nvPr/>
            </p:nvSpPr>
            <p:spPr>
              <a:xfrm>
                <a:off x="5079825" y="4880338"/>
                <a:ext cx="48" cy="54539"/>
              </a:xfrm>
              <a:custGeom>
                <a:avLst/>
                <a:gdLst/>
                <a:ahLst/>
                <a:cxnLst/>
                <a:rect l="l" t="t" r="r" b="b"/>
                <a:pathLst>
                  <a:path w="48" h="54539" extrusionOk="0">
                    <a:moveTo>
                      <a:pt x="0" y="0"/>
                    </a:moveTo>
                    <a:lnTo>
                      <a:pt x="49" y="54540"/>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26"/>
              <p:cNvSpPr/>
              <p:nvPr/>
            </p:nvSpPr>
            <p:spPr>
              <a:xfrm>
                <a:off x="5095762" y="4880326"/>
                <a:ext cx="48" cy="54527"/>
              </a:xfrm>
              <a:custGeom>
                <a:avLst/>
                <a:gdLst/>
                <a:ahLst/>
                <a:cxnLst/>
                <a:rect l="l" t="t" r="r" b="b"/>
                <a:pathLst>
                  <a:path w="48" h="54527" extrusionOk="0">
                    <a:moveTo>
                      <a:pt x="0" y="0"/>
                    </a:moveTo>
                    <a:lnTo>
                      <a:pt x="49" y="54527"/>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26"/>
              <p:cNvSpPr/>
              <p:nvPr/>
            </p:nvSpPr>
            <p:spPr>
              <a:xfrm>
                <a:off x="5111698" y="4880314"/>
                <a:ext cx="48" cy="54527"/>
              </a:xfrm>
              <a:custGeom>
                <a:avLst/>
                <a:gdLst/>
                <a:ahLst/>
                <a:cxnLst/>
                <a:rect l="l" t="t" r="r" b="b"/>
                <a:pathLst>
                  <a:path w="48" h="54527" extrusionOk="0">
                    <a:moveTo>
                      <a:pt x="0" y="0"/>
                    </a:moveTo>
                    <a:lnTo>
                      <a:pt x="49" y="54527"/>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26"/>
              <p:cNvSpPr/>
              <p:nvPr/>
            </p:nvSpPr>
            <p:spPr>
              <a:xfrm>
                <a:off x="5127635" y="4880302"/>
                <a:ext cx="36" cy="54527"/>
              </a:xfrm>
              <a:custGeom>
                <a:avLst/>
                <a:gdLst/>
                <a:ahLst/>
                <a:cxnLst/>
                <a:rect l="l" t="t" r="r" b="b"/>
                <a:pathLst>
                  <a:path w="36" h="54527" extrusionOk="0">
                    <a:moveTo>
                      <a:pt x="0" y="0"/>
                    </a:moveTo>
                    <a:lnTo>
                      <a:pt x="37" y="54527"/>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26"/>
              <p:cNvSpPr/>
              <p:nvPr/>
            </p:nvSpPr>
            <p:spPr>
              <a:xfrm>
                <a:off x="5143560" y="4880289"/>
                <a:ext cx="48" cy="54527"/>
              </a:xfrm>
              <a:custGeom>
                <a:avLst/>
                <a:gdLst/>
                <a:ahLst/>
                <a:cxnLst/>
                <a:rect l="l" t="t" r="r" b="b"/>
                <a:pathLst>
                  <a:path w="48" h="54527" extrusionOk="0">
                    <a:moveTo>
                      <a:pt x="0" y="0"/>
                    </a:moveTo>
                    <a:lnTo>
                      <a:pt x="49" y="54527"/>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26"/>
              <p:cNvSpPr/>
              <p:nvPr/>
            </p:nvSpPr>
            <p:spPr>
              <a:xfrm>
                <a:off x="5159497" y="4880277"/>
                <a:ext cx="48" cy="54527"/>
              </a:xfrm>
              <a:custGeom>
                <a:avLst/>
                <a:gdLst/>
                <a:ahLst/>
                <a:cxnLst/>
                <a:rect l="l" t="t" r="r" b="b"/>
                <a:pathLst>
                  <a:path w="48" h="54527" extrusionOk="0">
                    <a:moveTo>
                      <a:pt x="0" y="0"/>
                    </a:moveTo>
                    <a:lnTo>
                      <a:pt x="49" y="54527"/>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26"/>
              <p:cNvSpPr/>
              <p:nvPr/>
            </p:nvSpPr>
            <p:spPr>
              <a:xfrm>
                <a:off x="5175434" y="4880265"/>
                <a:ext cx="36" cy="54527"/>
              </a:xfrm>
              <a:custGeom>
                <a:avLst/>
                <a:gdLst/>
                <a:ahLst/>
                <a:cxnLst/>
                <a:rect l="l" t="t" r="r" b="b"/>
                <a:pathLst>
                  <a:path w="36" h="54527" extrusionOk="0">
                    <a:moveTo>
                      <a:pt x="0" y="0"/>
                    </a:moveTo>
                    <a:lnTo>
                      <a:pt x="37" y="54527"/>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26"/>
              <p:cNvSpPr/>
              <p:nvPr/>
            </p:nvSpPr>
            <p:spPr>
              <a:xfrm>
                <a:off x="5191371" y="4880253"/>
                <a:ext cx="36" cy="54527"/>
              </a:xfrm>
              <a:custGeom>
                <a:avLst/>
                <a:gdLst/>
                <a:ahLst/>
                <a:cxnLst/>
                <a:rect l="l" t="t" r="r" b="b"/>
                <a:pathLst>
                  <a:path w="36" h="54527" extrusionOk="0">
                    <a:moveTo>
                      <a:pt x="0" y="0"/>
                    </a:moveTo>
                    <a:lnTo>
                      <a:pt x="37" y="54527"/>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26"/>
              <p:cNvSpPr/>
              <p:nvPr/>
            </p:nvSpPr>
            <p:spPr>
              <a:xfrm>
                <a:off x="5207295" y="4880241"/>
                <a:ext cx="48" cy="54527"/>
              </a:xfrm>
              <a:custGeom>
                <a:avLst/>
                <a:gdLst/>
                <a:ahLst/>
                <a:cxnLst/>
                <a:rect l="l" t="t" r="r" b="b"/>
                <a:pathLst>
                  <a:path w="48" h="54527" extrusionOk="0">
                    <a:moveTo>
                      <a:pt x="0" y="0"/>
                    </a:moveTo>
                    <a:lnTo>
                      <a:pt x="49" y="54527"/>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26"/>
              <p:cNvSpPr/>
              <p:nvPr/>
            </p:nvSpPr>
            <p:spPr>
              <a:xfrm>
                <a:off x="5223232" y="4880228"/>
                <a:ext cx="48" cy="54527"/>
              </a:xfrm>
              <a:custGeom>
                <a:avLst/>
                <a:gdLst/>
                <a:ahLst/>
                <a:cxnLst/>
                <a:rect l="l" t="t" r="r" b="b"/>
                <a:pathLst>
                  <a:path w="48" h="54527" extrusionOk="0">
                    <a:moveTo>
                      <a:pt x="0" y="0"/>
                    </a:moveTo>
                    <a:lnTo>
                      <a:pt x="49" y="54527"/>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26"/>
              <p:cNvSpPr/>
              <p:nvPr/>
            </p:nvSpPr>
            <p:spPr>
              <a:xfrm>
                <a:off x="5239169" y="4880204"/>
                <a:ext cx="36" cy="54539"/>
              </a:xfrm>
              <a:custGeom>
                <a:avLst/>
                <a:gdLst/>
                <a:ahLst/>
                <a:cxnLst/>
                <a:rect l="l" t="t" r="r" b="b"/>
                <a:pathLst>
                  <a:path w="36" h="54539" extrusionOk="0">
                    <a:moveTo>
                      <a:pt x="0" y="0"/>
                    </a:moveTo>
                    <a:lnTo>
                      <a:pt x="37" y="54540"/>
                    </a:lnTo>
                  </a:path>
                </a:pathLst>
              </a:custGeom>
              <a:noFill/>
              <a:ln w="9525" cap="flat" cmpd="sng">
                <a:solidFill>
                  <a:schemeClr val="accen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51" name="Google Shape;651;p26"/>
            <p:cNvSpPr/>
            <p:nvPr/>
          </p:nvSpPr>
          <p:spPr>
            <a:xfrm>
              <a:off x="5537220" y="4114887"/>
              <a:ext cx="185077" cy="25729"/>
            </a:xfrm>
            <a:custGeom>
              <a:avLst/>
              <a:gdLst/>
              <a:ahLst/>
              <a:cxnLst/>
              <a:rect l="l" t="t" r="r" b="b"/>
              <a:pathLst>
                <a:path w="185077" h="25729" extrusionOk="0">
                  <a:moveTo>
                    <a:pt x="185077" y="12791"/>
                  </a:moveTo>
                  <a:cubicBezTo>
                    <a:pt x="185077" y="19894"/>
                    <a:pt x="143651" y="25692"/>
                    <a:pt x="92551" y="25729"/>
                  </a:cubicBezTo>
                  <a:cubicBezTo>
                    <a:pt x="41439" y="25766"/>
                    <a:pt x="12" y="20040"/>
                    <a:pt x="0" y="12938"/>
                  </a:cubicBezTo>
                  <a:cubicBezTo>
                    <a:pt x="0" y="5835"/>
                    <a:pt x="41426" y="37"/>
                    <a:pt x="92526" y="0"/>
                  </a:cubicBezTo>
                  <a:cubicBezTo>
                    <a:pt x="143639" y="-36"/>
                    <a:pt x="185065" y="5689"/>
                    <a:pt x="185077" y="1279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26"/>
            <p:cNvSpPr/>
            <p:nvPr/>
          </p:nvSpPr>
          <p:spPr>
            <a:xfrm>
              <a:off x="5535953" y="4127679"/>
              <a:ext cx="185077" cy="12937"/>
            </a:xfrm>
            <a:custGeom>
              <a:avLst/>
              <a:gdLst/>
              <a:ahLst/>
              <a:cxnLst/>
              <a:rect l="l" t="t" r="r" b="b"/>
              <a:pathLst>
                <a:path w="185077" h="12937" extrusionOk="0">
                  <a:moveTo>
                    <a:pt x="185077" y="0"/>
                  </a:moveTo>
                  <a:cubicBezTo>
                    <a:pt x="185077" y="7102"/>
                    <a:pt x="143651" y="12901"/>
                    <a:pt x="92551" y="12938"/>
                  </a:cubicBezTo>
                  <a:cubicBezTo>
                    <a:pt x="41439" y="12974"/>
                    <a:pt x="12" y="7249"/>
                    <a:pt x="0" y="146"/>
                  </a:cubicBezTo>
                </a:path>
              </a:pathLst>
            </a:custGeom>
            <a:noFill/>
            <a:ln w="9525" cap="flat" cmpd="sng">
              <a:solidFill>
                <a:srgbClr val="B9773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27"/>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200" b="0">
                <a:solidFill>
                  <a:srgbClr val="0D0D0D"/>
                </a:solidFill>
                <a:highlight>
                  <a:schemeClr val="lt1"/>
                </a:highlight>
                <a:latin typeface="Alata"/>
                <a:ea typeface="Alata"/>
                <a:cs typeface="Alata"/>
                <a:sym typeface="Alata"/>
              </a:rPr>
              <a:t>Individuals who are blind or visually impaired face significant challenges when it comes to accessing and understanding the information presented on food product labels. Traditional methods of reading such labels, which rely on visual cues, are inaccessible to these individuals, leading to difficulties in making informed dietary choices. As a result, they may struggle to identify allergens, nutritional content, and other critical information, putting their health and well-being at risk.</a:t>
            </a:r>
            <a:endParaRPr sz="1600" b="0">
              <a:solidFill>
                <a:srgbClr val="0D0D0D"/>
              </a:solidFill>
              <a:highlight>
                <a:schemeClr val="lt1"/>
              </a:highlight>
              <a:latin typeface="Alata"/>
              <a:ea typeface="Alata"/>
              <a:cs typeface="Alata"/>
              <a:sym typeface="Alat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28"/>
          <p:cNvSpPr txBox="1">
            <a:spLocks noGrp="1"/>
          </p:cNvSpPr>
          <p:nvPr>
            <p:ph type="title"/>
          </p:nvPr>
        </p:nvSpPr>
        <p:spPr>
          <a:xfrm>
            <a:off x="54115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solution?</a:t>
            </a:r>
            <a:endParaRPr/>
          </a:p>
        </p:txBody>
      </p:sp>
      <p:sp>
        <p:nvSpPr>
          <p:cNvPr id="663" name="Google Shape;663;p28"/>
          <p:cNvSpPr txBox="1">
            <a:spLocks noGrp="1"/>
          </p:cNvSpPr>
          <p:nvPr>
            <p:ph type="body" idx="1"/>
          </p:nvPr>
        </p:nvSpPr>
        <p:spPr>
          <a:xfrm>
            <a:off x="541150" y="1436625"/>
            <a:ext cx="8176500" cy="27267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D0D0D"/>
              </a:buClr>
              <a:buSzPts val="1200"/>
              <a:buChar char="●"/>
            </a:pPr>
            <a:r>
              <a:rPr lang="en">
                <a:solidFill>
                  <a:srgbClr val="0D0D0D"/>
                </a:solidFill>
                <a:highlight>
                  <a:schemeClr val="lt1"/>
                </a:highlight>
              </a:rPr>
              <a:t>Device/Application that utilizes advanced image recognition and text-to-speech technology to provide real-time assistance for individuals who are blind or visually impaired when reading food product labels. </a:t>
            </a:r>
            <a:endParaRPr>
              <a:solidFill>
                <a:srgbClr val="0D0D0D"/>
              </a:solidFill>
              <a:highlight>
                <a:schemeClr val="lt1"/>
              </a:highlight>
            </a:endParaRPr>
          </a:p>
          <a:p>
            <a:pPr marL="914400" lvl="0" indent="0" algn="l" rtl="0">
              <a:spcBef>
                <a:spcPts val="0"/>
              </a:spcBef>
              <a:spcAft>
                <a:spcPts val="0"/>
              </a:spcAft>
              <a:buNone/>
            </a:pPr>
            <a:endParaRPr>
              <a:solidFill>
                <a:srgbClr val="0D0D0D"/>
              </a:solidFill>
              <a:highlight>
                <a:schemeClr val="lt1"/>
              </a:highlight>
            </a:endParaRPr>
          </a:p>
          <a:p>
            <a:pPr marL="457200" lvl="0" indent="-304800" algn="l" rtl="0">
              <a:spcBef>
                <a:spcPts val="0"/>
              </a:spcBef>
              <a:spcAft>
                <a:spcPts val="0"/>
              </a:spcAft>
              <a:buClr>
                <a:srgbClr val="0D0D0D"/>
              </a:buClr>
              <a:buSzPts val="1200"/>
              <a:buChar char="●"/>
            </a:pPr>
            <a:r>
              <a:rPr lang="en">
                <a:solidFill>
                  <a:srgbClr val="0D0D0D"/>
                </a:solidFill>
                <a:highlight>
                  <a:schemeClr val="lt1"/>
                </a:highlight>
              </a:rPr>
              <a:t>It  analyzes images of labels, accurately extracts the text , including ingredient lists, nutritional information, and allergen warnings.</a:t>
            </a:r>
            <a:endParaRPr>
              <a:solidFill>
                <a:srgbClr val="0D0D0D"/>
              </a:solidFill>
              <a:highlight>
                <a:schemeClr val="lt1"/>
              </a:highlight>
            </a:endParaRPr>
          </a:p>
          <a:p>
            <a:pPr marL="914400" lvl="0" indent="0" algn="l" rtl="0">
              <a:spcBef>
                <a:spcPts val="0"/>
              </a:spcBef>
              <a:spcAft>
                <a:spcPts val="0"/>
              </a:spcAft>
              <a:buNone/>
            </a:pPr>
            <a:endParaRPr>
              <a:solidFill>
                <a:srgbClr val="0D0D0D"/>
              </a:solidFill>
              <a:highlight>
                <a:schemeClr val="lt1"/>
              </a:highlight>
            </a:endParaRPr>
          </a:p>
          <a:p>
            <a:pPr marL="457200" lvl="0" indent="-304800" algn="l" rtl="0">
              <a:spcBef>
                <a:spcPts val="0"/>
              </a:spcBef>
              <a:spcAft>
                <a:spcPts val="0"/>
              </a:spcAft>
              <a:buClr>
                <a:srgbClr val="0D0D0D"/>
              </a:buClr>
              <a:buSzPts val="1200"/>
              <a:buChar char="●"/>
            </a:pPr>
            <a:r>
              <a:rPr lang="en">
                <a:solidFill>
                  <a:srgbClr val="0D0D0D"/>
                </a:solidFill>
                <a:highlight>
                  <a:schemeClr val="lt1"/>
                </a:highlight>
              </a:rPr>
              <a:t>This text is then converted into spoken words, allowing users to hear the contents of the label read aloud, thereby enabling them to make informed dietary choices independently. </a:t>
            </a:r>
            <a:endParaRPr>
              <a:solidFill>
                <a:srgbClr val="0D0D0D"/>
              </a:solidFill>
              <a:highlight>
                <a:schemeClr val="lt1"/>
              </a:highlight>
            </a:endParaRPr>
          </a:p>
          <a:p>
            <a:pPr marL="914400" lvl="0" indent="0" algn="l" rtl="0">
              <a:spcBef>
                <a:spcPts val="0"/>
              </a:spcBef>
              <a:spcAft>
                <a:spcPts val="0"/>
              </a:spcAft>
              <a:buNone/>
            </a:pPr>
            <a:endParaRPr>
              <a:solidFill>
                <a:srgbClr val="0D0D0D"/>
              </a:solidFill>
              <a:highlight>
                <a:schemeClr val="lt1"/>
              </a:highlight>
            </a:endParaRPr>
          </a:p>
          <a:p>
            <a:pPr marL="457200" lvl="0" indent="-304800" algn="l" rtl="0">
              <a:spcBef>
                <a:spcPts val="0"/>
              </a:spcBef>
              <a:spcAft>
                <a:spcPts val="0"/>
              </a:spcAft>
              <a:buClr>
                <a:srgbClr val="0D0D0D"/>
              </a:buClr>
              <a:buSzPts val="1200"/>
              <a:buChar char="●"/>
            </a:pPr>
            <a:r>
              <a:rPr lang="en">
                <a:solidFill>
                  <a:srgbClr val="0D0D0D"/>
                </a:solidFill>
                <a:highlight>
                  <a:schemeClr val="lt1"/>
                </a:highlight>
              </a:rPr>
              <a:t>This solution enhances accessibility and empowers individuals with visual impairments to navigate the complexities of food labeling with ease and confidence.</a:t>
            </a:r>
            <a:endParaRPr>
              <a:solidFill>
                <a:srgbClr val="0D0D0D"/>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9"/>
          <p:cNvSpPr txBox="1">
            <a:spLocks noGrp="1"/>
          </p:cNvSpPr>
          <p:nvPr>
            <p:ph type="title" idx="2"/>
          </p:nvPr>
        </p:nvSpPr>
        <p:spPr>
          <a:xfrm>
            <a:off x="1869850" y="273900"/>
            <a:ext cx="5283000" cy="93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a:t>How does it work?</a:t>
            </a:r>
            <a:endParaRPr sz="3500"/>
          </a:p>
        </p:txBody>
      </p:sp>
      <p:grpSp>
        <p:nvGrpSpPr>
          <p:cNvPr id="669" name="Google Shape;669;p29"/>
          <p:cNvGrpSpPr/>
          <p:nvPr/>
        </p:nvGrpSpPr>
        <p:grpSpPr>
          <a:xfrm rot="3599956" flipH="1">
            <a:off x="-307976" y="-111821"/>
            <a:ext cx="1597719" cy="1708640"/>
            <a:chOff x="6401951" y="891065"/>
            <a:chExt cx="1597754" cy="1708678"/>
          </a:xfrm>
        </p:grpSpPr>
        <p:sp>
          <p:nvSpPr>
            <p:cNvPr id="670" name="Google Shape;670;p29"/>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671;p29"/>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9"/>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9"/>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9"/>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9"/>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9"/>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9"/>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9"/>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9"/>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9"/>
            <p:cNvSpPr/>
            <p:nvPr/>
          </p:nvSpPr>
          <p:spPr>
            <a:xfrm>
              <a:off x="6611932" y="2054158"/>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9"/>
            <p:cNvSpPr/>
            <p:nvPr/>
          </p:nvSpPr>
          <p:spPr>
            <a:xfrm>
              <a:off x="6798751" y="2219032"/>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9"/>
            <p:cNvSpPr/>
            <p:nvPr/>
          </p:nvSpPr>
          <p:spPr>
            <a:xfrm>
              <a:off x="6800043" y="1910153"/>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9"/>
            <p:cNvSpPr/>
            <p:nvPr/>
          </p:nvSpPr>
          <p:spPr>
            <a:xfrm>
              <a:off x="7194249" y="1985853"/>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9"/>
            <p:cNvSpPr/>
            <p:nvPr/>
          </p:nvSpPr>
          <p:spPr>
            <a:xfrm>
              <a:off x="7265233" y="2297132"/>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9"/>
            <p:cNvSpPr/>
            <p:nvPr/>
          </p:nvSpPr>
          <p:spPr>
            <a:xfrm>
              <a:off x="6401951" y="1963415"/>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9"/>
            <p:cNvSpPr/>
            <p:nvPr/>
          </p:nvSpPr>
          <p:spPr>
            <a:xfrm>
              <a:off x="6643477" y="2243805"/>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9"/>
            <p:cNvSpPr/>
            <p:nvPr/>
          </p:nvSpPr>
          <p:spPr>
            <a:xfrm>
              <a:off x="7129222" y="2348644"/>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9"/>
            <p:cNvSpPr/>
            <p:nvPr/>
          </p:nvSpPr>
          <p:spPr>
            <a:xfrm>
              <a:off x="6717471" y="1846989"/>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9"/>
            <p:cNvSpPr/>
            <p:nvPr/>
          </p:nvSpPr>
          <p:spPr>
            <a:xfrm>
              <a:off x="7085213" y="1882456"/>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0" name="Google Shape;690;p29"/>
          <p:cNvGrpSpPr/>
          <p:nvPr/>
        </p:nvGrpSpPr>
        <p:grpSpPr>
          <a:xfrm rot="-7200044" flipH="1">
            <a:off x="8267356" y="726368"/>
            <a:ext cx="1368809" cy="1387799"/>
            <a:chOff x="6630866" y="891065"/>
            <a:chExt cx="1368839" cy="1387830"/>
          </a:xfrm>
        </p:grpSpPr>
        <p:sp>
          <p:nvSpPr>
            <p:cNvPr id="691" name="Google Shape;691;p29"/>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9"/>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9"/>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9"/>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9"/>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9"/>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9"/>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9"/>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9"/>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9"/>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1" name="Google Shape;701;p29"/>
          <p:cNvGrpSpPr/>
          <p:nvPr/>
        </p:nvGrpSpPr>
        <p:grpSpPr>
          <a:xfrm flipH="1">
            <a:off x="7084889" y="3825888"/>
            <a:ext cx="432518" cy="391301"/>
            <a:chOff x="6751173" y="2759556"/>
            <a:chExt cx="910182" cy="823444"/>
          </a:xfrm>
        </p:grpSpPr>
        <p:sp>
          <p:nvSpPr>
            <p:cNvPr id="702" name="Google Shape;702;p29"/>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9"/>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4" name="Google Shape;704;p29"/>
          <p:cNvGrpSpPr/>
          <p:nvPr/>
        </p:nvGrpSpPr>
        <p:grpSpPr>
          <a:xfrm rot="-1854146" flipH="1">
            <a:off x="8134890" y="3376541"/>
            <a:ext cx="306243" cy="277059"/>
            <a:chOff x="6751173" y="2759556"/>
            <a:chExt cx="910182" cy="823444"/>
          </a:xfrm>
        </p:grpSpPr>
        <p:sp>
          <p:nvSpPr>
            <p:cNvPr id="705" name="Google Shape;705;p29"/>
            <p:cNvSpPr/>
            <p:nvPr/>
          </p:nvSpPr>
          <p:spPr>
            <a:xfrm>
              <a:off x="6751173" y="2759556"/>
              <a:ext cx="910182" cy="823444"/>
            </a:xfrm>
            <a:custGeom>
              <a:avLst/>
              <a:gdLst/>
              <a:ahLst/>
              <a:cxnLst/>
              <a:rect l="l" t="t" r="r" b="b"/>
              <a:pathLst>
                <a:path w="138168" h="125001" extrusionOk="0">
                  <a:moveTo>
                    <a:pt x="0" y="0"/>
                  </a:moveTo>
                  <a:cubicBezTo>
                    <a:pt x="0" y="0"/>
                    <a:pt x="64674" y="13656"/>
                    <a:pt x="92965" y="43856"/>
                  </a:cubicBezTo>
                  <a:cubicBezTo>
                    <a:pt x="121257" y="74056"/>
                    <a:pt x="138168" y="125001"/>
                    <a:pt x="138168" y="125001"/>
                  </a:cubicBezTo>
                  <a:cubicBezTo>
                    <a:pt x="138168" y="125001"/>
                    <a:pt x="75091" y="119580"/>
                    <a:pt x="38209" y="80305"/>
                  </a:cubicBezTo>
                  <a:cubicBezTo>
                    <a:pt x="1316" y="41017"/>
                    <a:pt x="0" y="0"/>
                    <a:pt x="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29"/>
            <p:cNvSpPr/>
            <p:nvPr/>
          </p:nvSpPr>
          <p:spPr>
            <a:xfrm>
              <a:off x="6751173" y="2759556"/>
              <a:ext cx="910182" cy="823358"/>
            </a:xfrm>
            <a:custGeom>
              <a:avLst/>
              <a:gdLst/>
              <a:ahLst/>
              <a:cxnLst/>
              <a:rect l="l" t="t" r="r" b="b"/>
              <a:pathLst>
                <a:path w="138168" h="124988" extrusionOk="0">
                  <a:moveTo>
                    <a:pt x="138168" y="124989"/>
                  </a:moveTo>
                  <a:cubicBezTo>
                    <a:pt x="89480" y="86420"/>
                    <a:pt x="42327" y="45537"/>
                    <a:pt x="0" y="0"/>
                  </a:cubicBezTo>
                  <a:cubicBezTo>
                    <a:pt x="5398" y="5591"/>
                    <a:pt x="10710" y="11256"/>
                    <a:pt x="16266" y="16702"/>
                  </a:cubicBezTo>
                  <a:cubicBezTo>
                    <a:pt x="54695" y="55161"/>
                    <a:pt x="95950" y="90757"/>
                    <a:pt x="138168" y="124989"/>
                  </a:cubicBezTo>
                  <a:lnTo>
                    <a:pt x="138168" y="12498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7" name="Google Shape;707;p29"/>
          <p:cNvGrpSpPr/>
          <p:nvPr/>
        </p:nvGrpSpPr>
        <p:grpSpPr>
          <a:xfrm rot="1122025" flipH="1">
            <a:off x="7790239" y="4014319"/>
            <a:ext cx="995543" cy="1188363"/>
            <a:chOff x="1658364" y="1797541"/>
            <a:chExt cx="814886" cy="972641"/>
          </a:xfrm>
        </p:grpSpPr>
        <p:sp>
          <p:nvSpPr>
            <p:cNvPr id="708" name="Google Shape;708;p29"/>
            <p:cNvSpPr/>
            <p:nvPr/>
          </p:nvSpPr>
          <p:spPr>
            <a:xfrm>
              <a:off x="2121357" y="1797553"/>
              <a:ext cx="113378" cy="327944"/>
            </a:xfrm>
            <a:custGeom>
              <a:avLst/>
              <a:gdLst/>
              <a:ahLst/>
              <a:cxnLst/>
              <a:rect l="l" t="t" r="r" b="b"/>
              <a:pathLst>
                <a:path w="113378" h="327944" extrusionOk="0">
                  <a:moveTo>
                    <a:pt x="42047" y="327944"/>
                  </a:moveTo>
                  <a:cubicBezTo>
                    <a:pt x="42047" y="327944"/>
                    <a:pt x="-76151" y="167639"/>
                    <a:pt x="83802" y="0"/>
                  </a:cubicBezTo>
                  <a:cubicBezTo>
                    <a:pt x="83814" y="-12"/>
                    <a:pt x="172783" y="143055"/>
                    <a:pt x="42047" y="3279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9"/>
            <p:cNvSpPr/>
            <p:nvPr/>
          </p:nvSpPr>
          <p:spPr>
            <a:xfrm>
              <a:off x="2163416" y="1797541"/>
              <a:ext cx="41755" cy="327944"/>
            </a:xfrm>
            <a:custGeom>
              <a:avLst/>
              <a:gdLst/>
              <a:ahLst/>
              <a:cxnLst/>
              <a:rect l="l" t="t" r="r" b="b"/>
              <a:pathLst>
                <a:path w="41755" h="327944" extrusionOk="0">
                  <a:moveTo>
                    <a:pt x="41755" y="0"/>
                  </a:moveTo>
                  <a:cubicBezTo>
                    <a:pt x="41755" y="0"/>
                    <a:pt x="15047" y="209582"/>
                    <a:pt x="0" y="327944"/>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9"/>
            <p:cNvSpPr/>
            <p:nvPr/>
          </p:nvSpPr>
          <p:spPr>
            <a:xfrm>
              <a:off x="2176502" y="1933040"/>
              <a:ext cx="276921" cy="181285"/>
            </a:xfrm>
            <a:custGeom>
              <a:avLst/>
              <a:gdLst/>
              <a:ahLst/>
              <a:cxnLst/>
              <a:rect l="l" t="t" r="r" b="b"/>
              <a:pathLst>
                <a:path w="276921" h="181285" extrusionOk="0">
                  <a:moveTo>
                    <a:pt x="0" y="181286"/>
                  </a:moveTo>
                  <a:cubicBezTo>
                    <a:pt x="0" y="181286"/>
                    <a:pt x="45569" y="-12593"/>
                    <a:pt x="276921" y="649"/>
                  </a:cubicBezTo>
                  <a:cubicBezTo>
                    <a:pt x="276921" y="649"/>
                    <a:pt x="225541" y="161088"/>
                    <a:pt x="0" y="181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9"/>
            <p:cNvSpPr/>
            <p:nvPr/>
          </p:nvSpPr>
          <p:spPr>
            <a:xfrm>
              <a:off x="2176502" y="1933689"/>
              <a:ext cx="276921" cy="180637"/>
            </a:xfrm>
            <a:custGeom>
              <a:avLst/>
              <a:gdLst/>
              <a:ahLst/>
              <a:cxnLst/>
              <a:rect l="l" t="t" r="r" b="b"/>
              <a:pathLst>
                <a:path w="276921" h="180637" extrusionOk="0">
                  <a:moveTo>
                    <a:pt x="276921" y="0"/>
                  </a:moveTo>
                  <a:cubicBezTo>
                    <a:pt x="276921" y="0"/>
                    <a:pt x="99934" y="115426"/>
                    <a:pt x="0" y="1806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9"/>
            <p:cNvSpPr/>
            <p:nvPr/>
          </p:nvSpPr>
          <p:spPr>
            <a:xfrm rot="-2700000">
              <a:off x="1777678" y="2074656"/>
              <a:ext cx="576258" cy="576165"/>
            </a:xfrm>
            <a:custGeom>
              <a:avLst/>
              <a:gdLst/>
              <a:ahLst/>
              <a:cxnLst/>
              <a:rect l="l" t="t" r="r" b="b"/>
              <a:pathLst>
                <a:path w="575938" h="575845" extrusionOk="0">
                  <a:moveTo>
                    <a:pt x="575939" y="287923"/>
                  </a:moveTo>
                  <a:cubicBezTo>
                    <a:pt x="575939" y="446938"/>
                    <a:pt x="447011" y="575846"/>
                    <a:pt x="287970" y="575846"/>
                  </a:cubicBezTo>
                  <a:cubicBezTo>
                    <a:pt x="128928" y="575846"/>
                    <a:pt x="0" y="446938"/>
                    <a:pt x="0" y="287923"/>
                  </a:cubicBezTo>
                  <a:cubicBezTo>
                    <a:pt x="0" y="128908"/>
                    <a:pt x="128928" y="0"/>
                    <a:pt x="287970" y="0"/>
                  </a:cubicBezTo>
                  <a:cubicBezTo>
                    <a:pt x="447011" y="0"/>
                    <a:pt x="575939" y="128908"/>
                    <a:pt x="575939" y="2879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3" name="Google Shape;713;p29"/>
          <p:cNvSpPr txBox="1">
            <a:spLocks noGrp="1"/>
          </p:cNvSpPr>
          <p:nvPr>
            <p:ph type="body" idx="4294967295"/>
          </p:nvPr>
        </p:nvSpPr>
        <p:spPr>
          <a:xfrm>
            <a:off x="615925" y="1310225"/>
            <a:ext cx="8176500" cy="27267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b="1">
                <a:solidFill>
                  <a:srgbClr val="000000"/>
                </a:solidFill>
                <a:highlight>
                  <a:srgbClr val="FFFFFF"/>
                </a:highlight>
              </a:rPr>
              <a:t>Text Recognition:</a:t>
            </a:r>
            <a:endParaRPr b="1">
              <a:solidFill>
                <a:srgbClr val="000000"/>
              </a:solidFill>
              <a:highlight>
                <a:srgbClr val="FFFFFF"/>
              </a:highlight>
            </a:endParaRPr>
          </a:p>
          <a:p>
            <a:pPr marL="457200" lvl="0" indent="-304800" algn="l" rtl="0">
              <a:lnSpc>
                <a:spcPct val="115000"/>
              </a:lnSpc>
              <a:spcBef>
                <a:spcPts val="1500"/>
              </a:spcBef>
              <a:spcAft>
                <a:spcPts val="0"/>
              </a:spcAft>
              <a:buClr>
                <a:srgbClr val="000000"/>
              </a:buClr>
              <a:buSzPts val="1200"/>
              <a:buChar char="●"/>
            </a:pPr>
            <a:r>
              <a:rPr lang="en">
                <a:solidFill>
                  <a:srgbClr val="000000"/>
                </a:solidFill>
                <a:highlight>
                  <a:srgbClr val="FFFFFF"/>
                </a:highlight>
              </a:rPr>
              <a:t>OCR (Optical Character Recognition) Datasets: These datasets consist of images with associated text annotations. They are used to train models to recognize and extract text from images</a:t>
            </a:r>
            <a:endParaRPr>
              <a:solidFill>
                <a:srgbClr val="000000"/>
              </a:solidFill>
              <a:highlight>
                <a:srgbClr val="FFFFFF"/>
              </a:highlight>
            </a:endParaRPr>
          </a:p>
          <a:p>
            <a:pPr marL="457200" lvl="0" indent="-304800" algn="l" rtl="0">
              <a:lnSpc>
                <a:spcPct val="115000"/>
              </a:lnSpc>
              <a:spcBef>
                <a:spcPts val="0"/>
              </a:spcBef>
              <a:spcAft>
                <a:spcPts val="0"/>
              </a:spcAft>
              <a:buClr>
                <a:srgbClr val="000000"/>
              </a:buClr>
              <a:buSzPts val="1200"/>
              <a:buChar char="●"/>
            </a:pPr>
            <a:r>
              <a:rPr lang="en">
                <a:solidFill>
                  <a:srgbClr val="000000"/>
                </a:solidFill>
                <a:highlight>
                  <a:srgbClr val="FFFFFF"/>
                </a:highlight>
              </a:rPr>
              <a:t>Labeled Text Datasets: Datasets containing labeled text data can be used for tasks such as named entity recognition, sentiment analysis, and language translation. Examples include the Reuters dataset, IMDB dataset, and various datasets available through platforms like Kaggle and OpenAI.</a:t>
            </a:r>
            <a:endParaRPr>
              <a:solidFill>
                <a:srgbClr val="000000"/>
              </a:solidFill>
              <a:highlight>
                <a:srgbClr val="FFFFFF"/>
              </a:highlight>
            </a:endParaRPr>
          </a:p>
          <a:p>
            <a:pPr marL="0" lvl="0" indent="0" algn="l" rtl="0">
              <a:lnSpc>
                <a:spcPct val="115000"/>
              </a:lnSpc>
              <a:spcBef>
                <a:spcPts val="1500"/>
              </a:spcBef>
              <a:spcAft>
                <a:spcPts val="0"/>
              </a:spcAft>
              <a:buNone/>
            </a:pPr>
            <a:r>
              <a:rPr lang="en" b="1">
                <a:solidFill>
                  <a:srgbClr val="000000"/>
                </a:solidFill>
                <a:highlight>
                  <a:srgbClr val="FFFFFF"/>
                </a:highlight>
              </a:rPr>
              <a:t>Speech Synthesis (Text-to-Speech):</a:t>
            </a:r>
            <a:endParaRPr b="1">
              <a:solidFill>
                <a:srgbClr val="000000"/>
              </a:solidFill>
              <a:highlight>
                <a:srgbClr val="FFFFFF"/>
              </a:highlight>
            </a:endParaRPr>
          </a:p>
          <a:p>
            <a:pPr marL="457200" lvl="0" indent="-304800" algn="l" rtl="0">
              <a:lnSpc>
                <a:spcPct val="115000"/>
              </a:lnSpc>
              <a:spcBef>
                <a:spcPts val="1500"/>
              </a:spcBef>
              <a:spcAft>
                <a:spcPts val="0"/>
              </a:spcAft>
              <a:buClr>
                <a:srgbClr val="000000"/>
              </a:buClr>
              <a:buSzPts val="1200"/>
              <a:buChar char="●"/>
            </a:pPr>
            <a:r>
              <a:rPr lang="en">
                <a:solidFill>
                  <a:srgbClr val="000000"/>
                </a:solidFill>
                <a:highlight>
                  <a:srgbClr val="FFFFFF"/>
                </a:highlight>
              </a:rPr>
              <a:t>Speech Corpora: These datasets consist of audio recordings along with their corresponding text transcriptions. They are used to train text-to-speech (TTS) models. Examples include the LJSpeech dataset, LibriSpeech dataset, and Mozilla Common Voice dataset</a:t>
            </a:r>
            <a:endParaRPr>
              <a:solidFill>
                <a:srgbClr val="000000"/>
              </a:solidFill>
              <a:highlight>
                <a:srgbClr val="FFFFFF"/>
              </a:highlight>
            </a:endParaRPr>
          </a:p>
          <a:p>
            <a:pPr marL="457200" lvl="0" indent="0" algn="l" rtl="0">
              <a:spcBef>
                <a:spcPts val="15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grpSp>
        <p:nvGrpSpPr>
          <p:cNvPr id="718" name="Google Shape;718;p30"/>
          <p:cNvGrpSpPr/>
          <p:nvPr/>
        </p:nvGrpSpPr>
        <p:grpSpPr>
          <a:xfrm>
            <a:off x="-148624" y="4114952"/>
            <a:ext cx="1512429" cy="752754"/>
            <a:chOff x="7180251" y="1781927"/>
            <a:chExt cx="1512429" cy="752754"/>
          </a:xfrm>
        </p:grpSpPr>
        <p:sp>
          <p:nvSpPr>
            <p:cNvPr id="719" name="Google Shape;719;p30"/>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0"/>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0"/>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0"/>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0"/>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0"/>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0"/>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30"/>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0"/>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0"/>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29" name="Google Shape;729;p30"/>
          <p:cNvPicPr preferRelativeResize="0"/>
          <p:nvPr/>
        </p:nvPicPr>
        <p:blipFill>
          <a:blip r:embed="rId3">
            <a:alphaModFix/>
          </a:blip>
          <a:stretch>
            <a:fillRect/>
          </a:stretch>
        </p:blipFill>
        <p:spPr>
          <a:xfrm>
            <a:off x="2053093" y="1238250"/>
            <a:ext cx="5133975" cy="266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31"/>
          <p:cNvSpPr txBox="1">
            <a:spLocks noGrp="1"/>
          </p:cNvSpPr>
          <p:nvPr>
            <p:ph type="title"/>
          </p:nvPr>
        </p:nvSpPr>
        <p:spPr>
          <a:xfrm>
            <a:off x="2742902" y="635775"/>
            <a:ext cx="36582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Developing a model</a:t>
            </a:r>
            <a:endParaRPr/>
          </a:p>
        </p:txBody>
      </p:sp>
      <p:sp>
        <p:nvSpPr>
          <p:cNvPr id="735" name="Google Shape;735;p31"/>
          <p:cNvSpPr txBox="1">
            <a:spLocks noGrp="1"/>
          </p:cNvSpPr>
          <p:nvPr>
            <p:ph type="body" idx="1"/>
          </p:nvPr>
        </p:nvSpPr>
        <p:spPr>
          <a:xfrm>
            <a:off x="877575" y="1532950"/>
            <a:ext cx="5056500" cy="2825100"/>
          </a:xfrm>
          <a:prstGeom prst="rect">
            <a:avLst/>
          </a:prstGeom>
        </p:spPr>
        <p:txBody>
          <a:bodyPr spcFirstLastPara="1" wrap="square" lIns="91425" tIns="91425" rIns="91425" bIns="91425" anchor="t" anchorCtr="0">
            <a:noAutofit/>
          </a:bodyPr>
          <a:lstStyle/>
          <a:p>
            <a:pPr marL="457200" marR="22583" lvl="0" indent="-311150" algn="l" rtl="0">
              <a:lnSpc>
                <a:spcPct val="119102"/>
              </a:lnSpc>
              <a:spcBef>
                <a:spcPts val="933"/>
              </a:spcBef>
              <a:spcAft>
                <a:spcPts val="0"/>
              </a:spcAft>
              <a:buSzPts val="1300"/>
              <a:buFont typeface="Alata"/>
              <a:buChar char="●"/>
            </a:pPr>
            <a:r>
              <a:rPr lang="en" sz="1204">
                <a:solidFill>
                  <a:srgbClr val="000000"/>
                </a:solidFill>
              </a:rPr>
              <a:t>Application that aims to enable users to scan product labels using the device's camera, extract text from the captured  images, and convert the text into audio output for auditory consumption.</a:t>
            </a:r>
            <a:endParaRPr sz="1204">
              <a:solidFill>
                <a:srgbClr val="000000"/>
              </a:solidFill>
            </a:endParaRPr>
          </a:p>
          <a:p>
            <a:pPr marL="457200" marR="22583" lvl="0" indent="0" algn="l" rtl="0">
              <a:lnSpc>
                <a:spcPct val="119102"/>
              </a:lnSpc>
              <a:spcBef>
                <a:spcPts val="933"/>
              </a:spcBef>
              <a:spcAft>
                <a:spcPts val="0"/>
              </a:spcAft>
              <a:buNone/>
            </a:pPr>
            <a:endParaRPr sz="1204">
              <a:solidFill>
                <a:srgbClr val="000000"/>
              </a:solidFill>
            </a:endParaRPr>
          </a:p>
          <a:p>
            <a:pPr marL="457200" marR="22583" lvl="0" indent="-305054" algn="l" rtl="0">
              <a:lnSpc>
                <a:spcPct val="119102"/>
              </a:lnSpc>
              <a:spcBef>
                <a:spcPts val="933"/>
              </a:spcBef>
              <a:spcAft>
                <a:spcPts val="0"/>
              </a:spcAft>
              <a:buClr>
                <a:srgbClr val="000000"/>
              </a:buClr>
              <a:buSzPts val="1204"/>
              <a:buFont typeface="Alata"/>
              <a:buChar char="●"/>
            </a:pPr>
            <a:r>
              <a:rPr lang="en" sz="1204">
                <a:solidFill>
                  <a:srgbClr val="000000"/>
                </a:solidFill>
              </a:rPr>
              <a:t>Process:</a:t>
            </a:r>
            <a:endParaRPr sz="1204">
              <a:solidFill>
                <a:srgbClr val="000000"/>
              </a:solidFill>
            </a:endParaRPr>
          </a:p>
          <a:p>
            <a:pPr marL="914400" lvl="1" indent="-305054" algn="l" rtl="0">
              <a:spcBef>
                <a:spcPts val="0"/>
              </a:spcBef>
              <a:spcAft>
                <a:spcPts val="0"/>
              </a:spcAft>
              <a:buClr>
                <a:srgbClr val="000000"/>
              </a:buClr>
              <a:buSzPts val="1204"/>
              <a:buFont typeface="Alata"/>
              <a:buChar char="○"/>
            </a:pPr>
            <a:r>
              <a:rPr lang="en" sz="1204">
                <a:solidFill>
                  <a:srgbClr val="000000"/>
                </a:solidFill>
              </a:rPr>
              <a:t>Image Acquisition and Processing (OpenCV)</a:t>
            </a:r>
            <a:endParaRPr sz="1204">
              <a:solidFill>
                <a:srgbClr val="000000"/>
              </a:solidFill>
            </a:endParaRPr>
          </a:p>
          <a:p>
            <a:pPr marL="914400" lvl="1" indent="-305054" algn="l" rtl="0">
              <a:spcBef>
                <a:spcPts val="0"/>
              </a:spcBef>
              <a:spcAft>
                <a:spcPts val="0"/>
              </a:spcAft>
              <a:buClr>
                <a:srgbClr val="000000"/>
              </a:buClr>
              <a:buSzPts val="1204"/>
              <a:buFont typeface="Alata"/>
              <a:buChar char="○"/>
            </a:pPr>
            <a:r>
              <a:rPr lang="en" sz="1204">
                <a:solidFill>
                  <a:srgbClr val="000000"/>
                </a:solidFill>
              </a:rPr>
              <a:t>Text Extraction (PyTesseract)</a:t>
            </a:r>
            <a:endParaRPr sz="1204">
              <a:solidFill>
                <a:srgbClr val="000000"/>
              </a:solidFill>
            </a:endParaRPr>
          </a:p>
          <a:p>
            <a:pPr marL="914400" lvl="1" indent="-305054" algn="l" rtl="0">
              <a:spcBef>
                <a:spcPts val="0"/>
              </a:spcBef>
              <a:spcAft>
                <a:spcPts val="0"/>
              </a:spcAft>
              <a:buClr>
                <a:srgbClr val="000000"/>
              </a:buClr>
              <a:buSzPts val="1204"/>
              <a:buFont typeface="Arial"/>
              <a:buChar char="○"/>
            </a:pPr>
            <a:r>
              <a:rPr lang="en" sz="1204">
                <a:solidFill>
                  <a:srgbClr val="000000"/>
                </a:solidFill>
              </a:rPr>
              <a:t>Text-to-Speech Conversion (pyttsx 3 and gTTS)</a:t>
            </a:r>
            <a:endParaRPr sz="1204">
              <a:solidFill>
                <a:srgbClr val="000000"/>
              </a:solidFill>
            </a:endParaRPr>
          </a:p>
          <a:p>
            <a:pPr marL="914400" lvl="1" indent="-305054" algn="l" rtl="0">
              <a:spcBef>
                <a:spcPts val="0"/>
              </a:spcBef>
              <a:spcAft>
                <a:spcPts val="0"/>
              </a:spcAft>
              <a:buClr>
                <a:srgbClr val="000000"/>
              </a:buClr>
              <a:buSzPts val="1204"/>
              <a:buFont typeface="Alata"/>
              <a:buChar char="○"/>
            </a:pPr>
            <a:r>
              <a:rPr lang="en" sz="1204">
                <a:solidFill>
                  <a:srgbClr val="000000"/>
                </a:solidFill>
              </a:rPr>
              <a:t>Accessible User Interface: </a:t>
            </a:r>
            <a:endParaRPr sz="1204">
              <a:solidFill>
                <a:srgbClr val="000000"/>
              </a:solidFill>
            </a:endParaRPr>
          </a:p>
          <a:p>
            <a:pPr marL="457200" marR="0" lvl="0" indent="0" algn="l" rtl="0">
              <a:lnSpc>
                <a:spcPct val="119215"/>
              </a:lnSpc>
              <a:spcBef>
                <a:spcPts val="1088"/>
              </a:spcBef>
              <a:spcAft>
                <a:spcPts val="0"/>
              </a:spcAft>
              <a:buNone/>
            </a:pPr>
            <a:endParaRPr sz="1204">
              <a:solidFill>
                <a:srgbClr val="000000"/>
              </a:solidFill>
            </a:endParaRPr>
          </a:p>
          <a:p>
            <a:pPr marL="0" marR="22583" lvl="0" indent="0" algn="l" rtl="0">
              <a:lnSpc>
                <a:spcPct val="119102"/>
              </a:lnSpc>
              <a:spcBef>
                <a:spcPts val="933"/>
              </a:spcBef>
              <a:spcAft>
                <a:spcPts val="0"/>
              </a:spcAft>
              <a:buNone/>
            </a:pPr>
            <a:endParaRPr sz="1204">
              <a:solidFill>
                <a:srgbClr val="000000"/>
              </a:solidFill>
            </a:endParaRPr>
          </a:p>
        </p:txBody>
      </p:sp>
      <p:grpSp>
        <p:nvGrpSpPr>
          <p:cNvPr id="736" name="Google Shape;736;p31"/>
          <p:cNvGrpSpPr/>
          <p:nvPr/>
        </p:nvGrpSpPr>
        <p:grpSpPr>
          <a:xfrm rot="7200044">
            <a:off x="-720301" y="3339690"/>
            <a:ext cx="1597719" cy="1708640"/>
            <a:chOff x="6401951" y="891065"/>
            <a:chExt cx="1597754" cy="1708678"/>
          </a:xfrm>
        </p:grpSpPr>
        <p:sp>
          <p:nvSpPr>
            <p:cNvPr id="737" name="Google Shape;737;p31"/>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1"/>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1"/>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1"/>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1"/>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1"/>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1"/>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1"/>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1"/>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31"/>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31"/>
            <p:cNvSpPr/>
            <p:nvPr/>
          </p:nvSpPr>
          <p:spPr>
            <a:xfrm>
              <a:off x="6611932" y="2054158"/>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1"/>
            <p:cNvSpPr/>
            <p:nvPr/>
          </p:nvSpPr>
          <p:spPr>
            <a:xfrm>
              <a:off x="6798751" y="2219032"/>
              <a:ext cx="485209" cy="133650"/>
            </a:xfrm>
            <a:custGeom>
              <a:avLst/>
              <a:gdLst/>
              <a:ahLst/>
              <a:cxnLst/>
              <a:rect l="l" t="t" r="r" b="b"/>
              <a:pathLst>
                <a:path w="485209" h="133650" extrusionOk="0">
                  <a:moveTo>
                    <a:pt x="0" y="133651"/>
                  </a:moveTo>
                  <a:cubicBezTo>
                    <a:pt x="0" y="133651"/>
                    <a:pt x="224566" y="122467"/>
                    <a:pt x="48520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1"/>
            <p:cNvSpPr/>
            <p:nvPr/>
          </p:nvSpPr>
          <p:spPr>
            <a:xfrm>
              <a:off x="6800043" y="1910153"/>
              <a:ext cx="383702" cy="293724"/>
            </a:xfrm>
            <a:custGeom>
              <a:avLst/>
              <a:gdLst/>
              <a:ahLst/>
              <a:cxnLst/>
              <a:rect l="l" t="t" r="r" b="b"/>
              <a:pathLst>
                <a:path w="383702" h="293724" extrusionOk="0">
                  <a:moveTo>
                    <a:pt x="383703" y="293724"/>
                  </a:moveTo>
                  <a:cubicBezTo>
                    <a:pt x="383703" y="293724"/>
                    <a:pt x="156359" y="204795"/>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31"/>
            <p:cNvSpPr/>
            <p:nvPr/>
          </p:nvSpPr>
          <p:spPr>
            <a:xfrm>
              <a:off x="7194249" y="1985853"/>
              <a:ext cx="384178" cy="290252"/>
            </a:xfrm>
            <a:custGeom>
              <a:avLst/>
              <a:gdLst/>
              <a:ahLst/>
              <a:cxnLst/>
              <a:rect l="l" t="t" r="r" b="b"/>
              <a:pathLst>
                <a:path w="384178" h="290252" extrusionOk="0">
                  <a:moveTo>
                    <a:pt x="384178" y="290253"/>
                  </a:moveTo>
                  <a:cubicBezTo>
                    <a:pt x="384178" y="290253"/>
                    <a:pt x="148293" y="169393"/>
                    <a:pt x="0"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31"/>
            <p:cNvSpPr/>
            <p:nvPr/>
          </p:nvSpPr>
          <p:spPr>
            <a:xfrm>
              <a:off x="7265233" y="2297132"/>
              <a:ext cx="396228" cy="194135"/>
            </a:xfrm>
            <a:custGeom>
              <a:avLst/>
              <a:gdLst/>
              <a:ahLst/>
              <a:cxnLst/>
              <a:rect l="l" t="t" r="r" b="b"/>
              <a:pathLst>
                <a:path w="396228" h="194135" extrusionOk="0">
                  <a:moveTo>
                    <a:pt x="0" y="194135"/>
                  </a:moveTo>
                  <a:cubicBezTo>
                    <a:pt x="0" y="194135"/>
                    <a:pt x="213064" y="32088"/>
                    <a:pt x="396229" y="0"/>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1"/>
            <p:cNvSpPr/>
            <p:nvPr/>
          </p:nvSpPr>
          <p:spPr>
            <a:xfrm>
              <a:off x="6401951" y="1963415"/>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1"/>
            <p:cNvSpPr/>
            <p:nvPr/>
          </p:nvSpPr>
          <p:spPr>
            <a:xfrm>
              <a:off x="6643477" y="2243805"/>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754;p31"/>
            <p:cNvSpPr/>
            <p:nvPr/>
          </p:nvSpPr>
          <p:spPr>
            <a:xfrm>
              <a:off x="7129222" y="2348644"/>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31"/>
            <p:cNvSpPr/>
            <p:nvPr/>
          </p:nvSpPr>
          <p:spPr>
            <a:xfrm>
              <a:off x="6717471" y="1846989"/>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1"/>
            <p:cNvSpPr/>
            <p:nvPr/>
          </p:nvSpPr>
          <p:spPr>
            <a:xfrm>
              <a:off x="7085213" y="1882456"/>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7" name="Google Shape;757;p31"/>
          <p:cNvGrpSpPr/>
          <p:nvPr/>
        </p:nvGrpSpPr>
        <p:grpSpPr>
          <a:xfrm rot="-7200044" flipH="1">
            <a:off x="8291006" y="442593"/>
            <a:ext cx="1368809" cy="1387799"/>
            <a:chOff x="6630866" y="891065"/>
            <a:chExt cx="1368839" cy="1387830"/>
          </a:xfrm>
        </p:grpSpPr>
        <p:sp>
          <p:nvSpPr>
            <p:cNvPr id="758" name="Google Shape;758;p31"/>
            <p:cNvSpPr/>
            <p:nvPr/>
          </p:nvSpPr>
          <p:spPr>
            <a:xfrm>
              <a:off x="6821633" y="1082569"/>
              <a:ext cx="1178072" cy="1196326"/>
            </a:xfrm>
            <a:custGeom>
              <a:avLst/>
              <a:gdLst/>
              <a:ahLst/>
              <a:cxnLst/>
              <a:rect l="l" t="t" r="r" b="b"/>
              <a:pathLst>
                <a:path w="1178072" h="1196326" extrusionOk="0">
                  <a:moveTo>
                    <a:pt x="0" y="0"/>
                  </a:moveTo>
                  <a:cubicBezTo>
                    <a:pt x="0" y="0"/>
                    <a:pt x="222227" y="292628"/>
                    <a:pt x="484161" y="506035"/>
                  </a:cubicBezTo>
                  <a:cubicBezTo>
                    <a:pt x="746109" y="719443"/>
                    <a:pt x="1007348" y="953767"/>
                    <a:pt x="1178073" y="1196326"/>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31"/>
            <p:cNvSpPr/>
            <p:nvPr/>
          </p:nvSpPr>
          <p:spPr>
            <a:xfrm>
              <a:off x="6827811" y="1522613"/>
              <a:ext cx="605125" cy="171537"/>
            </a:xfrm>
            <a:custGeom>
              <a:avLst/>
              <a:gdLst/>
              <a:ahLst/>
              <a:cxnLst/>
              <a:rect l="l" t="t" r="r" b="b"/>
              <a:pathLst>
                <a:path w="605125" h="171537" extrusionOk="0">
                  <a:moveTo>
                    <a:pt x="0" y="0"/>
                  </a:moveTo>
                  <a:cubicBezTo>
                    <a:pt x="0" y="0"/>
                    <a:pt x="247228" y="133541"/>
                    <a:pt x="605125" y="17153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1"/>
            <p:cNvSpPr/>
            <p:nvPr/>
          </p:nvSpPr>
          <p:spPr>
            <a:xfrm>
              <a:off x="7115978" y="1050554"/>
              <a:ext cx="219680" cy="562487"/>
            </a:xfrm>
            <a:custGeom>
              <a:avLst/>
              <a:gdLst/>
              <a:ahLst/>
              <a:cxnLst/>
              <a:rect l="l" t="t" r="r" b="b"/>
              <a:pathLst>
                <a:path w="219680" h="562487" extrusionOk="0">
                  <a:moveTo>
                    <a:pt x="219680" y="562488"/>
                  </a:moveTo>
                  <a:cubicBezTo>
                    <a:pt x="219680" y="562488"/>
                    <a:pt x="34371" y="320160"/>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1"/>
            <p:cNvSpPr/>
            <p:nvPr/>
          </p:nvSpPr>
          <p:spPr>
            <a:xfrm>
              <a:off x="7488191" y="1386855"/>
              <a:ext cx="222433" cy="559076"/>
            </a:xfrm>
            <a:custGeom>
              <a:avLst/>
              <a:gdLst/>
              <a:ahLst/>
              <a:cxnLst/>
              <a:rect l="l" t="t" r="r" b="b"/>
              <a:pathLst>
                <a:path w="222433" h="559076" extrusionOk="0">
                  <a:moveTo>
                    <a:pt x="222434" y="559077"/>
                  </a:moveTo>
                  <a:cubicBezTo>
                    <a:pt x="222434" y="559077"/>
                    <a:pt x="48688" y="277096"/>
                    <a:pt x="0"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31"/>
            <p:cNvSpPr/>
            <p:nvPr/>
          </p:nvSpPr>
          <p:spPr>
            <a:xfrm>
              <a:off x="7236503" y="1965699"/>
              <a:ext cx="549237" cy="56505"/>
            </a:xfrm>
            <a:custGeom>
              <a:avLst/>
              <a:gdLst/>
              <a:ahLst/>
              <a:cxnLst/>
              <a:rect l="l" t="t" r="r" b="b"/>
              <a:pathLst>
                <a:path w="549237" h="56505" extrusionOk="0">
                  <a:moveTo>
                    <a:pt x="0" y="7253"/>
                  </a:moveTo>
                  <a:cubicBezTo>
                    <a:pt x="0" y="7253"/>
                    <a:pt x="332700" y="-27881"/>
                    <a:pt x="549237" y="5650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31"/>
            <p:cNvSpPr/>
            <p:nvPr/>
          </p:nvSpPr>
          <p:spPr>
            <a:xfrm>
              <a:off x="6630866" y="891065"/>
              <a:ext cx="381363" cy="417495"/>
            </a:xfrm>
            <a:custGeom>
              <a:avLst/>
              <a:gdLst/>
              <a:ahLst/>
              <a:cxnLst/>
              <a:rect l="l" t="t" r="r" b="b"/>
              <a:pathLst>
                <a:path w="381363" h="417495" extrusionOk="0">
                  <a:moveTo>
                    <a:pt x="381364" y="415242"/>
                  </a:moveTo>
                  <a:cubicBezTo>
                    <a:pt x="381364" y="415242"/>
                    <a:pt x="209141" y="442469"/>
                    <a:pt x="99276" y="307673"/>
                  </a:cubicBezTo>
                  <a:cubicBezTo>
                    <a:pt x="-10588" y="172877"/>
                    <a:pt x="32068" y="71424"/>
                    <a:pt x="0" y="0"/>
                  </a:cubicBezTo>
                  <a:cubicBezTo>
                    <a:pt x="12" y="0"/>
                    <a:pt x="372323" y="13473"/>
                    <a:pt x="381364" y="41524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1"/>
            <p:cNvSpPr/>
            <p:nvPr/>
          </p:nvSpPr>
          <p:spPr>
            <a:xfrm>
              <a:off x="6640029" y="1420522"/>
              <a:ext cx="492921" cy="248447"/>
            </a:xfrm>
            <a:custGeom>
              <a:avLst/>
              <a:gdLst/>
              <a:ahLst/>
              <a:cxnLst/>
              <a:rect l="l" t="t" r="r" b="b"/>
              <a:pathLst>
                <a:path w="492921" h="248447" extrusionOk="0">
                  <a:moveTo>
                    <a:pt x="492922" y="216726"/>
                  </a:moveTo>
                  <a:cubicBezTo>
                    <a:pt x="492922" y="216726"/>
                    <a:pt x="441493" y="61501"/>
                    <a:pt x="291250" y="15598"/>
                  </a:cubicBezTo>
                  <a:cubicBezTo>
                    <a:pt x="141007" y="-30304"/>
                    <a:pt x="70681" y="39963"/>
                    <a:pt x="0" y="37502"/>
                  </a:cubicBezTo>
                  <a:cubicBezTo>
                    <a:pt x="0" y="37502"/>
                    <a:pt x="153727" y="346198"/>
                    <a:pt x="492922" y="21672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1"/>
            <p:cNvSpPr/>
            <p:nvPr/>
          </p:nvSpPr>
          <p:spPr>
            <a:xfrm>
              <a:off x="7022184" y="1861258"/>
              <a:ext cx="537637" cy="231478"/>
            </a:xfrm>
            <a:custGeom>
              <a:avLst/>
              <a:gdLst/>
              <a:ahLst/>
              <a:cxnLst/>
              <a:rect l="l" t="t" r="r" b="b"/>
              <a:pathLst>
                <a:path w="537637" h="231478" extrusionOk="0">
                  <a:moveTo>
                    <a:pt x="537638" y="111876"/>
                  </a:moveTo>
                  <a:cubicBezTo>
                    <a:pt x="537638" y="111876"/>
                    <a:pt x="414785" y="-15817"/>
                    <a:pt x="258657" y="1640"/>
                  </a:cubicBezTo>
                  <a:cubicBezTo>
                    <a:pt x="102529" y="19097"/>
                    <a:pt x="65856" y="111499"/>
                    <a:pt x="0" y="137276"/>
                  </a:cubicBezTo>
                  <a:cubicBezTo>
                    <a:pt x="0" y="137276"/>
                    <a:pt x="277640" y="365265"/>
                    <a:pt x="537638" y="11187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1"/>
            <p:cNvSpPr/>
            <p:nvPr/>
          </p:nvSpPr>
          <p:spPr>
            <a:xfrm>
              <a:off x="7023179" y="929634"/>
              <a:ext cx="241321" cy="496423"/>
            </a:xfrm>
            <a:custGeom>
              <a:avLst/>
              <a:gdLst/>
              <a:ahLst/>
              <a:cxnLst/>
              <a:rect l="l" t="t" r="r" b="b"/>
              <a:pathLst>
                <a:path w="241321" h="496423" extrusionOk="0">
                  <a:moveTo>
                    <a:pt x="202906" y="496424"/>
                  </a:moveTo>
                  <a:cubicBezTo>
                    <a:pt x="202906" y="496424"/>
                    <a:pt x="51068" y="439131"/>
                    <a:pt x="11689" y="288133"/>
                  </a:cubicBezTo>
                  <a:cubicBezTo>
                    <a:pt x="-27678" y="137135"/>
                    <a:pt x="44975" y="70242"/>
                    <a:pt x="45463" y="0"/>
                  </a:cubicBezTo>
                  <a:cubicBezTo>
                    <a:pt x="45463" y="0"/>
                    <a:pt x="345437" y="165142"/>
                    <a:pt x="202906" y="496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1"/>
            <p:cNvSpPr/>
            <p:nvPr/>
          </p:nvSpPr>
          <p:spPr>
            <a:xfrm>
              <a:off x="7393236" y="1205731"/>
              <a:ext cx="234816" cy="500894"/>
            </a:xfrm>
            <a:custGeom>
              <a:avLst/>
              <a:gdLst/>
              <a:ahLst/>
              <a:cxnLst/>
              <a:rect l="l" t="t" r="r" b="b"/>
              <a:pathLst>
                <a:path w="234816" h="500894" extrusionOk="0">
                  <a:moveTo>
                    <a:pt x="195693" y="500895"/>
                  </a:moveTo>
                  <a:cubicBezTo>
                    <a:pt x="195693" y="500895"/>
                    <a:pt x="51055" y="439131"/>
                    <a:pt x="11688" y="288133"/>
                  </a:cubicBezTo>
                  <a:cubicBezTo>
                    <a:pt x="-27678" y="137135"/>
                    <a:pt x="44976" y="70242"/>
                    <a:pt x="45463" y="0"/>
                  </a:cubicBezTo>
                  <a:cubicBezTo>
                    <a:pt x="45463" y="0"/>
                    <a:pt x="338223" y="169612"/>
                    <a:pt x="195693" y="5008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68" name="Google Shape;768;p31"/>
          <p:cNvPicPr preferRelativeResize="0"/>
          <p:nvPr/>
        </p:nvPicPr>
        <p:blipFill rotWithShape="1">
          <a:blip r:embed="rId3">
            <a:alphaModFix/>
          </a:blip>
          <a:srcRect l="14548" t="16971" r="18681" b="16472"/>
          <a:stretch/>
        </p:blipFill>
        <p:spPr>
          <a:xfrm>
            <a:off x="5934075" y="1414988"/>
            <a:ext cx="2278575" cy="245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grpSp>
        <p:nvGrpSpPr>
          <p:cNvPr id="773" name="Google Shape;773;p32"/>
          <p:cNvGrpSpPr/>
          <p:nvPr/>
        </p:nvGrpSpPr>
        <p:grpSpPr>
          <a:xfrm>
            <a:off x="-148624" y="4114952"/>
            <a:ext cx="1512429" cy="752754"/>
            <a:chOff x="7180251" y="1781927"/>
            <a:chExt cx="1512429" cy="752754"/>
          </a:xfrm>
        </p:grpSpPr>
        <p:sp>
          <p:nvSpPr>
            <p:cNvPr id="774" name="Google Shape;774;p32"/>
            <p:cNvSpPr/>
            <p:nvPr/>
          </p:nvSpPr>
          <p:spPr>
            <a:xfrm flipH="1">
              <a:off x="7180251" y="1989096"/>
              <a:ext cx="1302448" cy="329844"/>
            </a:xfrm>
            <a:custGeom>
              <a:avLst/>
              <a:gdLst/>
              <a:ahLst/>
              <a:cxnLst/>
              <a:rect l="l" t="t" r="r" b="b"/>
              <a:pathLst>
                <a:path w="1302448" h="329844" extrusionOk="0">
                  <a:moveTo>
                    <a:pt x="0" y="0"/>
                  </a:moveTo>
                  <a:cubicBezTo>
                    <a:pt x="0" y="0"/>
                    <a:pt x="273473" y="108032"/>
                    <a:pt x="541244" y="145394"/>
                  </a:cubicBezTo>
                  <a:cubicBezTo>
                    <a:pt x="809015" y="182745"/>
                    <a:pt x="1084986" y="234702"/>
                    <a:pt x="1302449" y="329845"/>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2"/>
            <p:cNvSpPr/>
            <p:nvPr/>
          </p:nvSpPr>
          <p:spPr>
            <a:xfrm flipH="1">
              <a:off x="7810671" y="2153970"/>
              <a:ext cx="485209" cy="133650"/>
            </a:xfrm>
            <a:custGeom>
              <a:avLst/>
              <a:gdLst/>
              <a:ahLst/>
              <a:cxnLst/>
              <a:rect l="l" t="t" r="r" b="b"/>
              <a:pathLst>
                <a:path w="485209" h="133650" extrusionOk="0">
                  <a:moveTo>
                    <a:pt x="0" y="133651"/>
                  </a:moveTo>
                  <a:cubicBezTo>
                    <a:pt x="0" y="133651"/>
                    <a:pt x="224566" y="122467"/>
                    <a:pt x="485209" y="0"/>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2"/>
            <p:cNvSpPr/>
            <p:nvPr/>
          </p:nvSpPr>
          <p:spPr>
            <a:xfrm flipH="1">
              <a:off x="7910886" y="1845090"/>
              <a:ext cx="383702" cy="293724"/>
            </a:xfrm>
            <a:custGeom>
              <a:avLst/>
              <a:gdLst/>
              <a:ahLst/>
              <a:cxnLst/>
              <a:rect l="l" t="t" r="r" b="b"/>
              <a:pathLst>
                <a:path w="383702" h="293724" extrusionOk="0">
                  <a:moveTo>
                    <a:pt x="383703" y="293724"/>
                  </a:moveTo>
                  <a:cubicBezTo>
                    <a:pt x="383703" y="293724"/>
                    <a:pt x="156359" y="204795"/>
                    <a:pt x="0" y="0"/>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2"/>
            <p:cNvSpPr/>
            <p:nvPr/>
          </p:nvSpPr>
          <p:spPr>
            <a:xfrm flipH="1">
              <a:off x="7516204" y="1920791"/>
              <a:ext cx="384178" cy="290252"/>
            </a:xfrm>
            <a:custGeom>
              <a:avLst/>
              <a:gdLst/>
              <a:ahLst/>
              <a:cxnLst/>
              <a:rect l="l" t="t" r="r" b="b"/>
              <a:pathLst>
                <a:path w="384178" h="290252" extrusionOk="0">
                  <a:moveTo>
                    <a:pt x="384178" y="290253"/>
                  </a:moveTo>
                  <a:cubicBezTo>
                    <a:pt x="384178" y="290253"/>
                    <a:pt x="148293" y="169393"/>
                    <a:pt x="0" y="0"/>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2"/>
            <p:cNvSpPr/>
            <p:nvPr/>
          </p:nvSpPr>
          <p:spPr>
            <a:xfrm flipH="1">
              <a:off x="7433170" y="2232070"/>
              <a:ext cx="396228" cy="194135"/>
            </a:xfrm>
            <a:custGeom>
              <a:avLst/>
              <a:gdLst/>
              <a:ahLst/>
              <a:cxnLst/>
              <a:rect l="l" t="t" r="r" b="b"/>
              <a:pathLst>
                <a:path w="396228" h="194135" extrusionOk="0">
                  <a:moveTo>
                    <a:pt x="0" y="194135"/>
                  </a:moveTo>
                  <a:cubicBezTo>
                    <a:pt x="0" y="194135"/>
                    <a:pt x="213064" y="32088"/>
                    <a:pt x="396229" y="0"/>
                  </a:cubicBezTo>
                </a:path>
              </a:pathLst>
            </a:custGeom>
            <a:solidFill>
              <a:schemeClr val="accent4"/>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2"/>
            <p:cNvSpPr/>
            <p:nvPr/>
          </p:nvSpPr>
          <p:spPr>
            <a:xfrm flipH="1">
              <a:off x="8259449" y="1898353"/>
              <a:ext cx="433231" cy="221578"/>
            </a:xfrm>
            <a:custGeom>
              <a:avLst/>
              <a:gdLst/>
              <a:ahLst/>
              <a:cxnLst/>
              <a:rect l="l" t="t" r="r" b="b"/>
              <a:pathLst>
                <a:path w="433231" h="221578" extrusionOk="0">
                  <a:moveTo>
                    <a:pt x="433231" y="164762"/>
                  </a:moveTo>
                  <a:cubicBezTo>
                    <a:pt x="433231" y="164762"/>
                    <a:pt x="326693" y="254825"/>
                    <a:pt x="195592" y="208167"/>
                  </a:cubicBezTo>
                  <a:cubicBezTo>
                    <a:pt x="64490" y="161509"/>
                    <a:pt x="51576" y="74407"/>
                    <a:pt x="0" y="38835"/>
                  </a:cubicBezTo>
                  <a:cubicBezTo>
                    <a:pt x="0" y="38847"/>
                    <a:pt x="260327" y="-106377"/>
                    <a:pt x="433231" y="16476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2"/>
            <p:cNvSpPr/>
            <p:nvPr/>
          </p:nvSpPr>
          <p:spPr>
            <a:xfrm flipH="1">
              <a:off x="8039537" y="2178742"/>
              <a:ext cx="411617" cy="189238"/>
            </a:xfrm>
            <a:custGeom>
              <a:avLst/>
              <a:gdLst/>
              <a:ahLst/>
              <a:cxnLst/>
              <a:rect l="l" t="t" r="r" b="b"/>
              <a:pathLst>
                <a:path w="411617" h="189238" extrusionOk="0">
                  <a:moveTo>
                    <a:pt x="411617" y="60734"/>
                  </a:moveTo>
                  <a:cubicBezTo>
                    <a:pt x="411617" y="60734"/>
                    <a:pt x="312024" y="-24140"/>
                    <a:pt x="190182" y="6779"/>
                  </a:cubicBezTo>
                  <a:cubicBezTo>
                    <a:pt x="68341" y="37697"/>
                    <a:pt x="49382" y="114944"/>
                    <a:pt x="0" y="142586"/>
                  </a:cubicBezTo>
                  <a:cubicBezTo>
                    <a:pt x="-12" y="142574"/>
                    <a:pt x="233253" y="290014"/>
                    <a:pt x="411617" y="607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2"/>
            <p:cNvSpPr/>
            <p:nvPr/>
          </p:nvSpPr>
          <p:spPr>
            <a:xfrm flipH="1">
              <a:off x="7608097" y="2283581"/>
              <a:ext cx="357312" cy="251099"/>
            </a:xfrm>
            <a:custGeom>
              <a:avLst/>
              <a:gdLst/>
              <a:ahLst/>
              <a:cxnLst/>
              <a:rect l="l" t="t" r="r" b="b"/>
              <a:pathLst>
                <a:path w="357312" h="251099" extrusionOk="0">
                  <a:moveTo>
                    <a:pt x="357313" y="8632"/>
                  </a:moveTo>
                  <a:cubicBezTo>
                    <a:pt x="357313" y="8632"/>
                    <a:pt x="220277" y="-27769"/>
                    <a:pt x="120696" y="48930"/>
                  </a:cubicBezTo>
                  <a:cubicBezTo>
                    <a:pt x="21115" y="125641"/>
                    <a:pt x="34371" y="204070"/>
                    <a:pt x="0" y="249035"/>
                  </a:cubicBezTo>
                  <a:cubicBezTo>
                    <a:pt x="0" y="249035"/>
                    <a:pt x="284573" y="289845"/>
                    <a:pt x="357313" y="863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2"/>
            <p:cNvSpPr/>
            <p:nvPr/>
          </p:nvSpPr>
          <p:spPr>
            <a:xfrm flipH="1">
              <a:off x="8063443" y="1781927"/>
              <a:ext cx="313717" cy="277386"/>
            </a:xfrm>
            <a:custGeom>
              <a:avLst/>
              <a:gdLst/>
              <a:ahLst/>
              <a:cxnLst/>
              <a:rect l="l" t="t" r="r" b="b"/>
              <a:pathLst>
                <a:path w="313717" h="277386" extrusionOk="0">
                  <a:moveTo>
                    <a:pt x="313717" y="274415"/>
                  </a:moveTo>
                  <a:cubicBezTo>
                    <a:pt x="313717" y="274415"/>
                    <a:pt x="186052" y="298195"/>
                    <a:pt x="96462" y="211214"/>
                  </a:cubicBezTo>
                  <a:cubicBezTo>
                    <a:pt x="6872" y="124233"/>
                    <a:pt x="28828" y="48326"/>
                    <a:pt x="0" y="60"/>
                  </a:cubicBezTo>
                  <a:cubicBezTo>
                    <a:pt x="0" y="72"/>
                    <a:pt x="273765" y="-11367"/>
                    <a:pt x="313717" y="2744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2"/>
            <p:cNvSpPr/>
            <p:nvPr/>
          </p:nvSpPr>
          <p:spPr>
            <a:xfrm flipH="1">
              <a:off x="7698772" y="1817393"/>
              <a:ext cx="310646" cy="281892"/>
            </a:xfrm>
            <a:custGeom>
              <a:avLst/>
              <a:gdLst/>
              <a:ahLst/>
              <a:cxnLst/>
              <a:rect l="l" t="t" r="r" b="b"/>
              <a:pathLst>
                <a:path w="310646" h="281892" extrusionOk="0">
                  <a:moveTo>
                    <a:pt x="310647" y="280404"/>
                  </a:moveTo>
                  <a:cubicBezTo>
                    <a:pt x="310647" y="280404"/>
                    <a:pt x="186064" y="298142"/>
                    <a:pt x="96462" y="211161"/>
                  </a:cubicBezTo>
                  <a:cubicBezTo>
                    <a:pt x="6872" y="124180"/>
                    <a:pt x="28828" y="48273"/>
                    <a:pt x="0" y="7"/>
                  </a:cubicBezTo>
                  <a:cubicBezTo>
                    <a:pt x="12" y="7"/>
                    <a:pt x="270708" y="-5377"/>
                    <a:pt x="310647" y="28040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84" name="Google Shape;784;p32"/>
          <p:cNvSpPr txBox="1">
            <a:spLocks noGrp="1"/>
          </p:cNvSpPr>
          <p:nvPr>
            <p:ph type="title"/>
          </p:nvPr>
        </p:nvSpPr>
        <p:spPr>
          <a:xfrm>
            <a:off x="3142075" y="729000"/>
            <a:ext cx="4455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Schematic Diagram</a:t>
            </a:r>
            <a:endParaRPr sz="2500"/>
          </a:p>
          <a:p>
            <a:pPr marL="0" lvl="0" indent="0" algn="l" rtl="0">
              <a:spcBef>
                <a:spcPts val="0"/>
              </a:spcBef>
              <a:spcAft>
                <a:spcPts val="0"/>
              </a:spcAft>
              <a:buNone/>
            </a:pPr>
            <a:endParaRPr sz="2500"/>
          </a:p>
        </p:txBody>
      </p:sp>
      <p:pic>
        <p:nvPicPr>
          <p:cNvPr id="785" name="Google Shape;785;p32"/>
          <p:cNvPicPr preferRelativeResize="0"/>
          <p:nvPr/>
        </p:nvPicPr>
        <p:blipFill rotWithShape="1">
          <a:blip r:embed="rId3">
            <a:alphaModFix/>
          </a:blip>
          <a:srcRect t="30443" b="18037"/>
          <a:stretch/>
        </p:blipFill>
        <p:spPr>
          <a:xfrm>
            <a:off x="1129813" y="1573900"/>
            <a:ext cx="6884374" cy="241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4"/>
          <p:cNvSpPr txBox="1">
            <a:spLocks noGrp="1"/>
          </p:cNvSpPr>
          <p:nvPr>
            <p:ph type="title"/>
          </p:nvPr>
        </p:nvSpPr>
        <p:spPr>
          <a:xfrm>
            <a:off x="720000" y="6613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Future Advancements</a:t>
            </a:r>
            <a:endParaRPr/>
          </a:p>
        </p:txBody>
      </p:sp>
      <p:sp>
        <p:nvSpPr>
          <p:cNvPr id="808" name="Google Shape;808;p34"/>
          <p:cNvSpPr txBox="1"/>
          <p:nvPr/>
        </p:nvSpPr>
        <p:spPr>
          <a:xfrm>
            <a:off x="1062150" y="1610100"/>
            <a:ext cx="7019700" cy="25482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0D0D0D"/>
              </a:buClr>
              <a:buSzPts val="1200"/>
              <a:buFont typeface="Alata"/>
              <a:buChar char="●"/>
            </a:pPr>
            <a:r>
              <a:rPr lang="en" sz="1200">
                <a:solidFill>
                  <a:srgbClr val="0D0D0D"/>
                </a:solidFill>
                <a:highlight>
                  <a:schemeClr val="lt1"/>
                </a:highlight>
                <a:latin typeface="Alata"/>
                <a:ea typeface="Alata"/>
                <a:cs typeface="Alata"/>
                <a:sym typeface="Alata"/>
              </a:rPr>
              <a:t>Multi-Language Support:  As global accessibility becomes increasingly important, future advancements may include support for multiple languages, allowing users from diverse linguistic backgrounds to benefit from the technology.</a:t>
            </a:r>
            <a:endParaRPr sz="1200">
              <a:solidFill>
                <a:srgbClr val="0D0D0D"/>
              </a:solidFill>
              <a:highlight>
                <a:schemeClr val="lt1"/>
              </a:highlight>
              <a:latin typeface="Alata"/>
              <a:ea typeface="Alata"/>
              <a:cs typeface="Alata"/>
              <a:sym typeface="Alata"/>
            </a:endParaRPr>
          </a:p>
          <a:p>
            <a:pPr marL="457200" lvl="0" indent="0" algn="l" rtl="0">
              <a:lnSpc>
                <a:spcPct val="115000"/>
              </a:lnSpc>
              <a:spcBef>
                <a:spcPts val="0"/>
              </a:spcBef>
              <a:spcAft>
                <a:spcPts val="0"/>
              </a:spcAft>
              <a:buNone/>
            </a:pPr>
            <a:endParaRPr sz="1200">
              <a:solidFill>
                <a:srgbClr val="0D0D0D"/>
              </a:solidFill>
              <a:highlight>
                <a:schemeClr val="lt1"/>
              </a:highlight>
              <a:latin typeface="Alata"/>
              <a:ea typeface="Alata"/>
              <a:cs typeface="Alata"/>
              <a:sym typeface="Alata"/>
            </a:endParaRPr>
          </a:p>
          <a:p>
            <a:pPr marL="457200" lvl="0" indent="-304800" algn="l" rtl="0">
              <a:lnSpc>
                <a:spcPct val="115000"/>
              </a:lnSpc>
              <a:spcBef>
                <a:spcPts val="0"/>
              </a:spcBef>
              <a:spcAft>
                <a:spcPts val="0"/>
              </a:spcAft>
              <a:buClr>
                <a:srgbClr val="0D0D0D"/>
              </a:buClr>
              <a:buSzPts val="1200"/>
              <a:buFont typeface="Alata"/>
              <a:buChar char="●"/>
            </a:pPr>
            <a:r>
              <a:rPr lang="en" sz="1200">
                <a:solidFill>
                  <a:srgbClr val="0D0D0D"/>
                </a:solidFill>
                <a:highlight>
                  <a:schemeClr val="lt1"/>
                </a:highlight>
                <a:latin typeface="Alata"/>
                <a:ea typeface="Alata"/>
                <a:cs typeface="Alata"/>
                <a:sym typeface="Alata"/>
              </a:rPr>
              <a:t>Integration with Wearable Devices:  Integration with wearable devices, such as smart glasses or headsets, could offer a more seamless and hands-free experience for users. This would enable them to receive real-time audio feedback about label contents without needing to hold a separate device.</a:t>
            </a:r>
            <a:endParaRPr sz="1200">
              <a:solidFill>
                <a:srgbClr val="0D0D0D"/>
              </a:solidFill>
              <a:highlight>
                <a:schemeClr val="lt1"/>
              </a:highlight>
              <a:latin typeface="Alata"/>
              <a:ea typeface="Alata"/>
              <a:cs typeface="Alata"/>
              <a:sym typeface="Alata"/>
            </a:endParaRPr>
          </a:p>
          <a:p>
            <a:pPr marL="457200" lvl="0" indent="0" algn="l" rtl="0">
              <a:lnSpc>
                <a:spcPct val="115000"/>
              </a:lnSpc>
              <a:spcBef>
                <a:spcPts val="0"/>
              </a:spcBef>
              <a:spcAft>
                <a:spcPts val="0"/>
              </a:spcAft>
              <a:buNone/>
            </a:pPr>
            <a:endParaRPr sz="1200">
              <a:solidFill>
                <a:srgbClr val="0D0D0D"/>
              </a:solidFill>
              <a:highlight>
                <a:schemeClr val="lt1"/>
              </a:highlight>
              <a:latin typeface="Alata"/>
              <a:ea typeface="Alata"/>
              <a:cs typeface="Alata"/>
              <a:sym typeface="Alata"/>
            </a:endParaRPr>
          </a:p>
          <a:p>
            <a:pPr marL="457200" lvl="0" indent="-304800" algn="l" rtl="0">
              <a:lnSpc>
                <a:spcPct val="115000"/>
              </a:lnSpc>
              <a:spcBef>
                <a:spcPts val="0"/>
              </a:spcBef>
              <a:spcAft>
                <a:spcPts val="0"/>
              </a:spcAft>
              <a:buClr>
                <a:srgbClr val="0D0D0D"/>
              </a:buClr>
              <a:buSzPts val="1200"/>
              <a:buFont typeface="Alata"/>
              <a:buChar char="●"/>
            </a:pPr>
            <a:r>
              <a:rPr lang="en" sz="1200">
                <a:solidFill>
                  <a:srgbClr val="0D0D0D"/>
                </a:solidFill>
                <a:highlight>
                  <a:schemeClr val="lt1"/>
                </a:highlight>
                <a:latin typeface="Alata"/>
                <a:ea typeface="Alata"/>
                <a:cs typeface="Alata"/>
                <a:sym typeface="Alata"/>
              </a:rPr>
              <a:t>Integration with Smart Assistants:  Integration with virtual assistants like Siri, Alexa, or Google Assistant could enable seamless interaction with the AI-driven system, allowing users to access label information through voice commands and receive personalized assistance.</a:t>
            </a:r>
            <a:endParaRPr sz="1200">
              <a:solidFill>
                <a:srgbClr val="0D0D0D"/>
              </a:solidFill>
              <a:highlight>
                <a:schemeClr val="lt1"/>
              </a:highlight>
              <a:latin typeface="Alata"/>
              <a:ea typeface="Alata"/>
              <a:cs typeface="Alata"/>
              <a:sym typeface="Alat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35"/>
          <p:cNvSpPr txBox="1">
            <a:spLocks noGrp="1"/>
          </p:cNvSpPr>
          <p:nvPr>
            <p:ph type="ctrTitle" idx="4294967295"/>
          </p:nvPr>
        </p:nvSpPr>
        <p:spPr>
          <a:xfrm>
            <a:off x="3066250" y="1960450"/>
            <a:ext cx="6445500" cy="155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100"/>
              <a:t>Thank you!</a:t>
            </a:r>
            <a:endParaRPr sz="4100"/>
          </a:p>
        </p:txBody>
      </p:sp>
    </p:spTree>
  </p:cSld>
  <p:clrMapOvr>
    <a:masterClrMapping/>
  </p:clrMapOvr>
</p:sld>
</file>

<file path=ppt/theme/theme1.xml><?xml version="1.0" encoding="utf-8"?>
<a:theme xmlns:a="http://schemas.openxmlformats.org/drawingml/2006/main" name="Fresh Market's Marketing Plan by Slidesgo">
  <a:themeElements>
    <a:clrScheme name="Simple Light">
      <a:dk1>
        <a:srgbClr val="364930"/>
      </a:dk1>
      <a:lt1>
        <a:srgbClr val="FFFFFF"/>
      </a:lt1>
      <a:dk2>
        <a:srgbClr val="FD520C"/>
      </a:dk2>
      <a:lt2>
        <a:srgbClr val="FFC950"/>
      </a:lt2>
      <a:accent1>
        <a:srgbClr val="FFAD85"/>
      </a:accent1>
      <a:accent2>
        <a:srgbClr val="BA7730"/>
      </a:accent2>
      <a:accent3>
        <a:srgbClr val="F0DCBC"/>
      </a:accent3>
      <a:accent4>
        <a:srgbClr val="C9E0CC"/>
      </a:accent4>
      <a:accent5>
        <a:srgbClr val="B2C9B5"/>
      </a:accent5>
      <a:accent6>
        <a:srgbClr val="FFFFFF"/>
      </a:accent6>
      <a:hlink>
        <a:srgbClr val="3649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528</Words>
  <Application>Microsoft Office PowerPoint</Application>
  <PresentationFormat>On-screen Show (16:9)</PresentationFormat>
  <Paragraphs>37</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Raleway</vt:lpstr>
      <vt:lpstr>Alata</vt:lpstr>
      <vt:lpstr>Calibri</vt:lpstr>
      <vt:lpstr>Nunito Light</vt:lpstr>
      <vt:lpstr>Arial</vt:lpstr>
      <vt:lpstr>Baskervville</vt:lpstr>
      <vt:lpstr>Fresh Market's Marketing Plan by Slidesgo</vt:lpstr>
      <vt:lpstr>Food Labelling  For The Blind</vt:lpstr>
      <vt:lpstr>Individuals who are blind or visually impaired face significant challenges when it comes to accessing and understanding the information presented on food product labels. Traditional methods of reading such labels, which rely on visual cues, are inaccessible to these individuals, leading to difficulties in making informed dietary choices. As a result, they may struggle to identify allergens, nutritional content, and other critical information, putting their health and well-being at risk.</vt:lpstr>
      <vt:lpstr>solution?</vt:lpstr>
      <vt:lpstr>How does it work?</vt:lpstr>
      <vt:lpstr>PowerPoint Presentation</vt:lpstr>
      <vt:lpstr>Developing a model</vt:lpstr>
      <vt:lpstr>Schematic Diagram </vt:lpstr>
      <vt:lpstr>Future Advancements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Labelling  For The Blind</dc:title>
  <cp:lastModifiedBy>raaghashree mahendran</cp:lastModifiedBy>
  <cp:revision>1</cp:revision>
  <dcterms:modified xsi:type="dcterms:W3CDTF">2024-04-05T03:34:55Z</dcterms:modified>
</cp:coreProperties>
</file>