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'[Raaghavi.D-NM excel sheet.xlsx]Sheet1'!$B$1:$B$19</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'[Raaghavi.D-NM excel sheet.xlsx]Sheet1'!$C$1:$C$19</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F1FF-FC4A-BC18-5DAF64400298}"/>
            </c:ext>
          </c:extLst>
        </c:ser>
        <c:dLbls>
          <c:showLegendKey val="0"/>
          <c:showVal val="0"/>
          <c:showCatName val="0"/>
          <c:showSerName val="0"/>
          <c:showPercent val="0"/>
          <c:showBubbleSize val="0"/>
        </c:dLbls>
        <c:gapWidth val="219"/>
        <c:overlap val="-27"/>
        <c:axId val="1624762687"/>
        <c:axId val="1624764479"/>
      </c:barChart>
      <c:catAx>
        <c:axId val="1624762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764479"/>
        <c:crosses val="autoZero"/>
        <c:auto val="1"/>
        <c:lblAlgn val="ctr"/>
        <c:lblOffset val="100"/>
        <c:noMultiLvlLbl val="0"/>
      </c:catAx>
      <c:valAx>
        <c:axId val="16247644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7626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a:t>
            </a:r>
            <a:r>
              <a:rPr lang="en-GB" sz="2400" dirty="0">
                <a:latin typeface="Times New Roman" panose="02020603050405020304" pitchFamily="18" charset="0"/>
                <a:cs typeface="Times New Roman" panose="02020603050405020304" pitchFamily="18" charset="0"/>
              </a:rPr>
              <a:t> D . RAAGHAVI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a:t>
            </a:r>
            <a:r>
              <a:rPr lang="en-GB" sz="2400" dirty="0">
                <a:latin typeface="Times New Roman" panose="02020603050405020304" pitchFamily="18" charset="0"/>
                <a:cs typeface="Times New Roman" panose="02020603050405020304" pitchFamily="18" charset="0"/>
              </a:rPr>
              <a:t>649</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a:t>
            </a:r>
            <a:r>
              <a:rPr lang="en-GB" sz="2400" dirty="0">
                <a:latin typeface="Times New Roman" panose="02020603050405020304" pitchFamily="18" charset="0"/>
                <a:cs typeface="Times New Roman" panose="02020603050405020304" pitchFamily="18" charset="0"/>
              </a:rPr>
              <a:t>ME:asunm1475312214649</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 PG</a:t>
            </a:r>
            <a:r>
              <a:rPr lang="en-GB" sz="2400">
                <a:latin typeface="Times New Roman" panose="02020603050405020304" pitchFamily="18" charset="0"/>
                <a:cs typeface="Times New Roman" panose="02020603050405020304" pitchFamily="18" charset="0"/>
              </a:rPr>
              <a:t>&amp;  RESEARCH DEPARTMENT OF COMMERCE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a16="http://schemas.microsoft.com/office/drawing/2014/main" id="{9B6ECEEF-1AA4-9F8E-0337-E1FA0E33345C}"/>
              </a:ext>
            </a:extLst>
          </p:cNvPr>
          <p:cNvGraphicFramePr>
            <a:graphicFrameLocks/>
          </p:cNvGraphicFramePr>
          <p:nvPr>
            <p:extLst>
              <p:ext uri="{D42A27DB-BD31-4B8C-83A1-F6EECF244321}">
                <p14:modId xmlns:p14="http://schemas.microsoft.com/office/powerpoint/2010/main" val="3827830958"/>
              </p:ext>
            </p:extLst>
          </p:nvPr>
        </p:nvGraphicFramePr>
        <p:xfrm>
          <a:off x="3178969" y="1357313"/>
          <a:ext cx="6215061" cy="38933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731270" y="2644170"/>
            <a:ext cx="9354288" cy="1938992"/>
          </a:xfrm>
          <a:prstGeom prst="rect">
            <a:avLst/>
          </a:prstGeom>
          <a:noFill/>
        </p:spPr>
        <p:txBody>
          <a:bodyPr wrap="square">
            <a:spAutoFit/>
          </a:bodyPr>
          <a:lstStyle/>
          <a:p>
            <a:r>
              <a:rPr lang="en-GB" sz="2400" dirty="0" err="1">
                <a:latin typeface="Times New Roman" panose="02020603050405020304"/>
              </a:rPr>
              <a:t>Dr.G.Anitha</a:t>
            </a:r>
            <a:r>
              <a:rPr lang="en-GB" sz="2400" dirty="0">
                <a:latin typeface="Times New Roman" panose="02020603050405020304"/>
              </a:rPr>
              <a:t> Devi</a:t>
            </a:r>
          </a:p>
          <a:p>
            <a:r>
              <a:rPr lang="en-GB" sz="2400">
                <a:latin typeface="Times New Roman" panose="02020603050405020304"/>
              </a:rPr>
              <a:t>ASSISTANT PROFESSOR </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raaghavirachi@gmail.com</cp:lastModifiedBy>
  <cp:revision>36</cp:revision>
  <dcterms:created xsi:type="dcterms:W3CDTF">2024-08-21T00:32:52Z</dcterms:created>
  <dcterms:modified xsi:type="dcterms:W3CDTF">2024-08-29T07:05:59Z</dcterms:modified>
</cp:coreProperties>
</file>