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 Id="rId4" Type="http://schemas.openxmlformats.org/officeDocument/2006/relationships/hyperlink" Target="https://matplotlib.org/stable/content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a:solidFill>
                  <a:srgbClr val="1382AC"/>
                </a:solidFill>
                <a:latin typeface="Arial"/>
                <a:cs typeface="Arial"/>
              </a:rPr>
              <a:t>RAAGHID HABIBULLA.R</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GUHAN S</cp:lastModifiedBy>
  <cp:revision>8</cp:revision>
  <dcterms:created xsi:type="dcterms:W3CDTF">2024-04-04T19:22:38Z</dcterms:created>
  <dcterms:modified xsi:type="dcterms:W3CDTF">2024-04-04T20:42:04Z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