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147641088"/>
        <c:axId val="147642624"/>
      </c:barChart>
      <c:catAx>
        <c:axId val="14764108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642624"/>
        <c:crosses val="autoZero"/>
        <c:auto val="1"/>
        <c:lblAlgn val="ctr"/>
        <c:lblOffset val="100"/>
        <c:noMultiLvlLbl val="0"/>
      </c:catAx>
      <c:valAx>
        <c:axId val="147642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6410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M.S SRI RAAGINI </a:t>
            </a:r>
            <a:endParaRPr lang="en-US" sz="2400" dirty="0"/>
          </a:p>
          <a:p>
            <a:r>
              <a:rPr lang="en-US" sz="2400" dirty="0"/>
              <a:t>REGISTER NO:312209632 /asunm1353312209632</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smtClean="0"/>
              <a:t>figures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smtClean="0"/>
              <a:t>entering  </a:t>
            </a:r>
            <a:r>
              <a:rPr lang="en-US" sz="2000" dirty="0"/>
              <a:t>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smtClean="0"/>
              <a:t>analyse</a:t>
            </a:r>
            <a:r>
              <a:rPr lang="en-US" sz="2800" dirty="0" smtClean="0"/>
              <a:t> </a:t>
            </a:r>
            <a:r>
              <a:rPr lang="en-US" sz="2800" dirty="0"/>
              <a:t>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smtClean="0"/>
              <a:t>Organization</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smtClean="0"/>
              <a:t>table </a:t>
            </a:r>
            <a:r>
              <a:rPr lang="en-US" sz="2400" dirty="0"/>
              <a:t>–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571</Words>
  <Application>Microsoft Office PowerPoint</Application>
  <PresentationFormat>Custom</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17</cp:revision>
  <dcterms:created xsi:type="dcterms:W3CDTF">2024-03-29T15:07:22Z</dcterms:created>
  <dcterms:modified xsi:type="dcterms:W3CDTF">2024-08-28T14:40:52Z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