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9144000" cy="5143500" type="screen16x9"/>
  <p:notesSz cx="6858000" cy="9144000"/>
  <p:embeddedFontLst>
    <p:embeddedFont>
      <p:font typeface="Raleway" charset="0"/>
      <p:regular r:id="rId10"/>
      <p:bold r:id="rId11"/>
      <p:italic r:id="rId12"/>
      <p:boldItalic r:id="rId13"/>
    </p:embeddedFont>
    <p:embeddedFont>
      <p:font typeface="Lato" charset="0"/>
      <p:regular r:id="rId14"/>
      <p:bold r:id="rId15"/>
      <p:italic r:id="rId16"/>
      <p:boldItalic r:id="rId17"/>
    </p:embeddedFont>
    <p:embeddedFont>
      <p:font typeface="Roboto Mono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65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4166ab431_0_1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4166ab431_0_1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4166ab431_0_1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74166ab431_0_1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729924035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729924035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29924035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29924035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729924035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729924035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Salary Prediction Model using Ensemble Learning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+ Gradient Boosting + Voting Regressor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:	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Predict employee salary using features like Age, Gender, Education, Job Title, Years of Experience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Features:</a:t>
            </a:r>
            <a:endParaRPr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dirty="0"/>
              <a:t>Age </a:t>
            </a:r>
            <a:r>
              <a:rPr lang="en" dirty="0" smtClean="0"/>
              <a:t>,Working Hours, (numeric</a:t>
            </a:r>
            <a:r>
              <a:rPr lang="en" dirty="0"/>
              <a:t>)</a:t>
            </a:r>
            <a:br>
              <a:rPr lang="en" dirty="0"/>
            </a:br>
            <a:endParaRPr/>
          </a:p>
          <a:p>
            <a:pPr lvl="0" indent="-298450"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dirty="0"/>
              <a:t>Gender, Education, Job Title </a:t>
            </a:r>
            <a:r>
              <a:rPr lang="en" dirty="0" smtClean="0"/>
              <a:t>, company size,Location(categorical</a:t>
            </a:r>
            <a:r>
              <a:rPr lang="en" dirty="0"/>
              <a:t>)</a:t>
            </a:r>
            <a:br>
              <a:rPr lang="en" dirty="0"/>
            </a:b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dirty="0"/>
              <a:t>Years of Experience </a:t>
            </a:r>
            <a:r>
              <a:rPr lang="en" dirty="0" smtClean="0"/>
              <a:t>,certifications(numeric</a:t>
            </a:r>
            <a:r>
              <a:rPr lang="en" dirty="0"/>
              <a:t>)</a:t>
            </a:r>
            <a:br>
              <a:rPr lang="en" dirty="0"/>
            </a:b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dirty="0"/>
              <a:t>Salary (target)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sz="320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Encode categorical features: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LabelEncoder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Gender, Education, Job Title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Scale numerical features: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StandardScaler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applied to Age and Experience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Train-test split: 80% train, 20% test (random_state=42)</a:t>
            </a:r>
            <a:br>
              <a:rPr lang="en"/>
            </a:b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Models used:</a:t>
            </a:r>
            <a:br>
              <a:rPr lang="en"/>
            </a:b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/>
              <a:t>RandomForestRegressor</a:t>
            </a:r>
            <a:br>
              <a:rPr lang="en"/>
            </a:b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/>
              <a:t>GradientBoostingRegressor</a:t>
            </a:r>
            <a:br>
              <a:rPr lang="en"/>
            </a:b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Final ensemble: VotingRegressor combining both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123" y="477323"/>
            <a:ext cx="7688100" cy="1664700"/>
          </a:xfrm>
        </p:spPr>
        <p:txBody>
          <a:bodyPr/>
          <a:lstStyle/>
          <a:p>
            <a:r>
              <a:rPr lang="en-US" b="0" dirty="0" smtClean="0"/>
              <a:t>User Interface</a:t>
            </a:r>
            <a:endParaRPr lang="en-US" b="0" dirty="0"/>
          </a:p>
        </p:txBody>
      </p:sp>
      <p:pic>
        <p:nvPicPr>
          <p:cNvPr id="4" name="Picture 3" descr="Screenshot 2025-08-02 1852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05" y="1239982"/>
            <a:ext cx="6748406" cy="39035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Contact info: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Name : </a:t>
            </a:r>
            <a:r>
              <a:rPr lang="en" sz="1800" b="1" dirty="0" smtClean="0"/>
              <a:t>Ragini Goel </a:t>
            </a:r>
            <a:endParaRPr sz="1800" b="1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/>
              <a:t>Contact number</a:t>
            </a:r>
            <a:r>
              <a:rPr lang="en" sz="1800" b="1" dirty="0"/>
              <a:t>: </a:t>
            </a:r>
            <a:r>
              <a:rPr lang="en-US" sz="1800" b="1" dirty="0" smtClean="0"/>
              <a:t>9368830361</a:t>
            </a:r>
            <a:endParaRPr sz="1800" b="1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dirty="0"/>
              <a:t>Email : </a:t>
            </a:r>
            <a:r>
              <a:rPr lang="en" sz="1800" b="1" dirty="0" smtClean="0"/>
              <a:t>rg.raginigoel5@gmail.com</a:t>
            </a:r>
            <a:endParaRPr lang="en" sz="1800" b="1" dirty="0" smtClean="0"/>
          </a:p>
          <a:p>
            <a:pPr marL="0" lvl="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dirty="0" smtClean="0"/>
              <a:t>Demo </a:t>
            </a:r>
            <a:r>
              <a:rPr lang="en" sz="1800" dirty="0" smtClean="0"/>
              <a:t>:</a:t>
            </a:r>
            <a:r>
              <a:rPr lang="en-US" sz="1800" dirty="0" smtClean="0"/>
              <a:t>https://salaryprediction-dg33wig2agpnn4mq7hjf4h.streamlit.app/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89</Words>
  <PresentationFormat>On-screen Show (16:9)</PresentationFormat>
  <Paragraphs>27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Raleway</vt:lpstr>
      <vt:lpstr>Lato</vt:lpstr>
      <vt:lpstr>Roboto Mono</vt:lpstr>
      <vt:lpstr>Streamline</vt:lpstr>
      <vt:lpstr>Salary Prediction Model using Ensemble Learning</vt:lpstr>
      <vt:lpstr>OBJECTIVE : </vt:lpstr>
      <vt:lpstr>Dataset Description</vt:lpstr>
      <vt:lpstr>Feature Engineering</vt:lpstr>
      <vt:lpstr>Model Building</vt:lpstr>
      <vt:lpstr>User Interface</vt:lpstr>
      <vt:lpstr>Contact info: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Salary Prediction Model using Ensemble Learning</dc:title>
  <cp:lastModifiedBy>raghav</cp:lastModifiedBy>
  <cp:revision>6</cp:revision>
  <dcterms:modified xsi:type="dcterms:W3CDTF">2025-08-03T13:28:27Z</dcterms:modified>
</cp:coreProperties>
</file>