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STUDENT NAME:RAAHINA RASOOL.F</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NO:312209782,asunm1353312209782</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DEPARTMENT:B.COM(computer applications)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Anna Adarsh college for women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828040" y="1249045"/>
            <a:ext cx="8315960" cy="4164330"/>
          </a:xfrm>
          <a:prstGeom prst="rect">
            <a:avLst/>
          </a:prstGeom>
          <a:noFill/>
        </p:spPr>
        <p:txBody>
          <a:bodyPr wrap="square" rtlCol="0" anchor="t">
            <a:noAutofit/>
          </a:bodyPr>
          <a:p>
            <a:r>
              <a:rPr lang="en-US" sz="2000">
                <a:sym typeface="+mn-ea"/>
              </a:rPr>
              <a:t>Data collection</a:t>
            </a:r>
            <a:endParaRPr lang="en-US" sz="2000"/>
          </a:p>
          <a:p>
            <a:r>
              <a:rPr lang="en-US" sz="2000">
                <a:sym typeface="+mn-ea"/>
              </a:rPr>
              <a:t>1)downloaded in Kaggle</a:t>
            </a:r>
            <a:endParaRPr lang="en-US" sz="2000"/>
          </a:p>
          <a:p>
            <a:r>
              <a:rPr lang="en-US" sz="2000">
                <a:sym typeface="+mn-ea"/>
              </a:rPr>
              <a:t>2)used edunet dashboard to download</a:t>
            </a:r>
            <a:endParaRPr lang="en-US" sz="2000"/>
          </a:p>
          <a:p>
            <a:r>
              <a:rPr lang="en-US" sz="2000">
                <a:sym typeface="+mn-ea"/>
              </a:rPr>
              <a:t>Feature collection</a:t>
            </a:r>
            <a:endParaRPr lang="en-US" sz="2000"/>
          </a:p>
          <a:p>
            <a:r>
              <a:rPr lang="en-US" sz="2000">
                <a:sym typeface="+mn-ea"/>
              </a:rPr>
              <a:t>1)highlighted</a:t>
            </a:r>
            <a:endParaRPr lang="en-US" sz="2000"/>
          </a:p>
          <a:p>
            <a:r>
              <a:rPr lang="en-US" sz="2000">
                <a:sym typeface="+mn-ea"/>
              </a:rPr>
              <a:t>2)removed the blanks</a:t>
            </a:r>
            <a:endParaRPr lang="en-US" sz="2000"/>
          </a:p>
          <a:p>
            <a:r>
              <a:rPr lang="en-US" sz="2000">
                <a:sym typeface="+mn-ea"/>
              </a:rPr>
              <a:t>Data cleaning</a:t>
            </a:r>
            <a:endParaRPr lang="en-US" sz="2000"/>
          </a:p>
          <a:p>
            <a:r>
              <a:rPr lang="en-US" sz="2000">
                <a:sym typeface="+mn-ea"/>
              </a:rPr>
              <a:t>1)identified missing values</a:t>
            </a:r>
            <a:endParaRPr lang="en-US" sz="2000"/>
          </a:p>
          <a:p>
            <a:r>
              <a:rPr lang="en-US" sz="2000">
                <a:sym typeface="+mn-ea"/>
              </a:rPr>
              <a:t>2)filtered the missing values</a:t>
            </a:r>
            <a:endParaRPr lang="en-US" sz="2000"/>
          </a:p>
          <a:p>
            <a:r>
              <a:rPr lang="en-US" sz="2000">
                <a:sym typeface="+mn-ea"/>
              </a:rPr>
              <a:t>Performance level</a:t>
            </a:r>
            <a:endParaRPr lang="en-US" sz="2000"/>
          </a:p>
          <a:p>
            <a:r>
              <a:rPr lang="en-US" sz="2000">
                <a:sym typeface="+mn-ea"/>
              </a:rPr>
              <a:t>1)used formula</a:t>
            </a:r>
            <a:endParaRPr lang="en-US" sz="2000">
              <a:sym typeface="+mn-ea"/>
            </a:endParaRPr>
          </a:p>
          <a:p>
            <a:r>
              <a:rPr lang="en-US" sz="2000">
                <a:sym typeface="+mn-ea"/>
              </a:rPr>
              <a:t>2)identified</a:t>
            </a:r>
            <a:endParaRPr lang="en-US" sz="2000">
              <a:sym typeface="+mn-ea"/>
            </a:endParaRPr>
          </a:p>
          <a:p>
            <a:r>
              <a:rPr lang="en-US" sz="2000">
                <a:sym typeface="+mn-ea"/>
              </a:rPr>
              <a:t>Summary</a:t>
            </a:r>
            <a:endParaRPr lang="en-US" sz="2000">
              <a:sym typeface="+mn-ea"/>
            </a:endParaRPr>
          </a:p>
          <a:p>
            <a:r>
              <a:rPr lang="en-US" sz="2000">
                <a:sym typeface="+mn-ea"/>
              </a:rPr>
              <a:t>1)to deal with employee</a:t>
            </a:r>
            <a:endParaRPr lang="en-US" sz="2000">
              <a:sym typeface="+mn-ea"/>
            </a:endParaRPr>
          </a:p>
          <a:p>
            <a:r>
              <a:rPr lang="en-US" sz="2000">
                <a:sym typeface="+mn-ea"/>
              </a:rPr>
              <a:t>2)easily the data can be taken</a:t>
            </a:r>
            <a:endParaRPr lang="en-US" sz="2000">
              <a:sym typeface="+mn-ea"/>
            </a:endParaRPr>
          </a:p>
          <a:p>
            <a:r>
              <a:rPr lang="en-US" sz="2000">
                <a:sym typeface="+mn-ea"/>
              </a:rPr>
              <a:t>visualization</a:t>
            </a:r>
            <a:endParaRPr lang="en-US" sz="2000">
              <a:sym typeface="+mn-ea"/>
            </a:endParaRPr>
          </a:p>
          <a:p>
            <a:r>
              <a:rPr lang="en-US" sz="2000">
                <a:sym typeface="+mn-ea"/>
              </a:rPr>
              <a:t>1)easily identified</a:t>
            </a:r>
            <a:endParaRPr lang="en-US" sz="2000">
              <a:sym typeface="+mn-ea"/>
            </a:endParaRPr>
          </a:p>
          <a:p>
            <a:r>
              <a:rPr lang="en-US" sz="2000">
                <a:sym typeface="+mn-ea"/>
              </a:rPr>
              <a:t>2)easily accessed</a:t>
            </a:r>
            <a:endParaRPr lang="en-US" sz="2000"/>
          </a:p>
          <a:p>
            <a:endParaRPr lang="en-US"/>
          </a:p>
          <a:p>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NAN MUDHALVAN"/>
          <p:cNvPicPr>
            <a:picLocks noChangeAspect="1"/>
          </p:cNvPicPr>
          <p:nvPr/>
        </p:nvPicPr>
        <p:blipFill>
          <a:blip r:embed="rId2"/>
          <a:stretch>
            <a:fillRect/>
          </a:stretch>
        </p:blipFill>
        <p:spPr>
          <a:xfrm>
            <a:off x="2057400" y="1676400"/>
            <a:ext cx="6143625" cy="3495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447800"/>
            <a:ext cx="7114540" cy="3692525"/>
          </a:xfrm>
          <a:prstGeom prst="rect">
            <a:avLst/>
          </a:prstGeom>
          <a:noFill/>
        </p:spPr>
        <p:txBody>
          <a:bodyPr wrap="square" rtlCol="0">
            <a:spAutoFit/>
          </a:bodyPr>
          <a:p>
            <a:r>
              <a:rPr lang="en-US"/>
              <a:t>Streamlined process</a:t>
            </a:r>
            <a:endParaRPr lang="en-US"/>
          </a:p>
          <a:p>
            <a:r>
              <a:rPr lang="en-US"/>
              <a:t>Excel can streamline the process of analyzing employee compensation data by eliminating manual calculations. </a:t>
            </a:r>
            <a:endParaRPr lang="en-US"/>
          </a:p>
          <a:p>
            <a:r>
              <a:rPr lang="en-US"/>
              <a:t>Powerful tool</a:t>
            </a:r>
            <a:endParaRPr lang="en-US"/>
          </a:p>
          <a:p>
            <a:r>
              <a:rPr lang="en-US"/>
              <a:t>Excel can be a powerful tool for HR to use to analyze data and develop insights. </a:t>
            </a:r>
            <a:endParaRPr lang="en-US"/>
          </a:p>
          <a:p>
            <a:r>
              <a:rPr lang="en-US"/>
              <a:t>Recognize patterns</a:t>
            </a:r>
            <a:endParaRPr lang="en-US"/>
          </a:p>
          <a:p>
            <a:r>
              <a:rPr lang="en-US"/>
              <a:t>Excel can help staff members recognize patterns and spot trends in data. </a:t>
            </a:r>
            <a:endParaRPr lang="en-US"/>
          </a:p>
          <a:p>
            <a:r>
              <a:rPr lang="en-US"/>
              <a:t>Draw conclusions</a:t>
            </a:r>
            <a:endParaRPr lang="en-US"/>
          </a:p>
          <a:p>
            <a:r>
              <a:rPr lang="en-US"/>
              <a:t>Excel can help staff members draw conclusions from data, which is an important part of problem-solving. </a:t>
            </a:r>
            <a:endParaRPr lang="en-US"/>
          </a:p>
          <a:p>
            <a:r>
              <a:rPr lang="en-US"/>
              <a:t>Analyze big datasets</a:t>
            </a:r>
            <a:endParaRPr lang="en-US"/>
          </a:p>
          <a:p>
            <a:r>
              <a:rPr lang="en-US"/>
              <a:t>Excel can be used to analyze large datasets to uncover patterns and trends.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34160" y="2125345"/>
            <a:ext cx="5816600" cy="2586990"/>
          </a:xfrm>
          <a:prstGeom prst="rect">
            <a:avLst/>
          </a:prstGeom>
          <a:noFill/>
        </p:spPr>
        <p:txBody>
          <a:bodyPr wrap="square" rtlCol="0">
            <a:noAutofit/>
          </a:bodyPr>
          <a:p>
            <a:r>
              <a:rPr lang="en-US" sz="2400"/>
              <a:t>Employee Analytics allows us to take all these steps to improve an organization's operational efficiency with practical management strategies. This makes an organization efficient while being data-driven.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65950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Analyze Data in Excel empowers you to understand your data through natural language queries that allow you to ask questions about your data without having to write complicated formulas. In addition, Analyze Data provides high-level visual summaries, trends, and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007235" y="2099310"/>
            <a:ext cx="4064000" cy="3538220"/>
          </a:xfrm>
          <a:prstGeom prst="rect">
            <a:avLst/>
          </a:prstGeom>
          <a:noFill/>
        </p:spPr>
        <p:txBody>
          <a:bodyPr wrap="square" rtlCol="0">
            <a:spAutoFit/>
          </a:bodyPr>
          <a:p>
            <a:pPr marL="285750" indent="-285750">
              <a:buFont typeface="Wingdings" panose="05000000000000000000" charset="0"/>
              <a:buChar char="Ø"/>
            </a:pPr>
            <a:r>
              <a:rPr lang="en-US" sz="3200"/>
              <a:t>Employee</a:t>
            </a:r>
            <a:endParaRPr lang="en-US" sz="3200"/>
          </a:p>
          <a:p>
            <a:pPr marL="285750" indent="-285750">
              <a:buFont typeface="Wingdings" panose="05000000000000000000" charset="0"/>
              <a:buChar char="Ø"/>
            </a:pPr>
            <a:r>
              <a:rPr lang="en-US" sz="3200"/>
              <a:t>Employer</a:t>
            </a:r>
            <a:endParaRPr lang="en-US" sz="3200"/>
          </a:p>
          <a:p>
            <a:pPr marL="285750" indent="-285750">
              <a:buFont typeface="Wingdings" panose="05000000000000000000" charset="0"/>
              <a:buChar char="Ø"/>
            </a:pPr>
            <a:r>
              <a:rPr lang="en-US" sz="3200"/>
              <a:t>HR</a:t>
            </a:r>
            <a:endParaRPr lang="en-US" sz="3200"/>
          </a:p>
          <a:p>
            <a:pPr marL="285750" indent="-285750">
              <a:buFont typeface="Wingdings" panose="05000000000000000000" charset="0"/>
              <a:buChar char="Ø"/>
            </a:pPr>
            <a:r>
              <a:rPr lang="en-US" sz="3200"/>
              <a:t>Manager</a:t>
            </a:r>
            <a:endParaRPr lang="en-US" sz="3200"/>
          </a:p>
          <a:p>
            <a:pPr marL="285750" indent="-285750">
              <a:buFont typeface="Wingdings" panose="05000000000000000000" charset="0"/>
              <a:buChar char="Ø"/>
            </a:pPr>
            <a:r>
              <a:rPr lang="en-US" sz="3200"/>
              <a:t>Director</a:t>
            </a:r>
            <a:endParaRPr lang="en-US" sz="3200"/>
          </a:p>
          <a:p>
            <a:pPr marL="285750" indent="-285750">
              <a:buFont typeface="Wingdings" panose="05000000000000000000" charset="0"/>
              <a:buChar char="Ø"/>
            </a:pPr>
            <a:r>
              <a:rPr lang="en-US" sz="3200"/>
              <a:t>Team leader</a:t>
            </a:r>
            <a:endParaRPr lang="en-US" sz="3200"/>
          </a:p>
          <a:p>
            <a:pPr marL="285750" indent="-285750">
              <a:buFont typeface="Wingdings" panose="05000000000000000000" charset="0"/>
              <a:buChar char="Ø"/>
            </a:pPr>
            <a:endParaRPr lang="en-US"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2981325" y="2022475"/>
            <a:ext cx="6339205" cy="3335020"/>
          </a:xfrm>
          <a:prstGeom prst="rect">
            <a:avLst/>
          </a:prstGeom>
          <a:noFill/>
        </p:spPr>
        <p:txBody>
          <a:bodyPr wrap="square" rtlCol="0">
            <a:noAutofit/>
          </a:bodyPr>
          <a:p>
            <a:r>
              <a:rPr lang="en-US" sz="2400"/>
              <a:t>A value proposition is a core component of a modern, actionable data and analytics strategy. Most data and analytics strategies define goals and discuss a roadmap but lack an explicit description of their value proposition(s). However, data and analytics initiatives are not necessarily self-evident.</a:t>
            </a: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809750" y="1559560"/>
            <a:ext cx="6423025" cy="2676525"/>
          </a:xfrm>
          <a:prstGeom prst="rect">
            <a:avLst/>
          </a:prstGeom>
          <a:noFill/>
        </p:spPr>
        <p:txBody>
          <a:bodyPr wrap="square" rtlCol="0">
            <a:spAutoFit/>
          </a:bodyPr>
          <a:p>
            <a:r>
              <a:rPr lang="en-US" sz="2800"/>
              <a:t>Employee analytics can include valuable workforce metrics, such as employee attrition, benefits, and engagement statistics. And, each of these data points weaves the story that reveals the employee experience at your organization</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2375535" y="1676400"/>
            <a:ext cx="5027930" cy="3373755"/>
          </a:xfrm>
          <a:prstGeom prst="rect">
            <a:avLst/>
          </a:prstGeom>
          <a:noFill/>
        </p:spPr>
        <p:txBody>
          <a:bodyPr wrap="square" rtlCol="0">
            <a:noAutofit/>
          </a:bodyPr>
          <a:p>
            <a:r>
              <a:rPr lang="en-US" sz="3600"/>
              <a:t>Its very easy to understand and deal with it...</a:t>
            </a:r>
            <a:endParaRPr 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2583</Words>
  <Application>WPS Presentation</Application>
  <PresentationFormat>Widescreen</PresentationFormat>
  <Paragraphs>117</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Raahina Rasool</cp:lastModifiedBy>
  <cp:revision>16</cp:revision>
  <dcterms:created xsi:type="dcterms:W3CDTF">2024-03-29T15:07:00Z</dcterms:created>
  <dcterms:modified xsi:type="dcterms:W3CDTF">2024-08-30T05:05:49Z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F24D4B16FB9844BFADA2DDA8F5A79692_13</vt:lpwstr>
  </property>
  <property fmtid="{D5CDD505-2E9C-101B-9397-08002B2CF9AE}" pid="5" name="KSOProductBuildVer">
    <vt:lpwstr>1033-12.2.0.18165</vt:lpwstr>
  </property>
</Properties>
</file>