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554542" y="3314150"/>
            <a:ext cx="8610600" cy="1938020"/>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STUDENT NAME:RAAHINA RASOOL.F</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REGISTER NO:312209782,asunm1353312209782</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DEPARTMENT:B.COM(computer applications)</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COLLEGE: Anna Adarsh college for women</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2" name="Text Box 1"/>
          <p:cNvSpPr txBox="1"/>
          <p:nvPr/>
        </p:nvSpPr>
        <p:spPr>
          <a:xfrm>
            <a:off x="828040" y="1249045"/>
            <a:ext cx="8315960" cy="4164330"/>
          </a:xfrm>
          <a:prstGeom prst="rect">
            <a:avLst/>
          </a:prstGeom>
          <a:noFill/>
        </p:spPr>
        <p:txBody>
          <a:bodyPr wrap="square" rtlCol="0" anchor="t">
            <a:noAutofit/>
          </a:bodyPr>
          <a:p>
            <a:r>
              <a:rPr lang="en-US" sz="2000">
                <a:sym typeface="+mn-ea"/>
              </a:rPr>
              <a:t>Data collection</a:t>
            </a:r>
            <a:endParaRPr lang="en-US" sz="2000"/>
          </a:p>
          <a:p>
            <a:r>
              <a:rPr lang="en-US" sz="2000">
                <a:sym typeface="+mn-ea"/>
              </a:rPr>
              <a:t>1)downloaded in Kaggle</a:t>
            </a:r>
            <a:endParaRPr lang="en-US" sz="2000"/>
          </a:p>
          <a:p>
            <a:r>
              <a:rPr lang="en-US" sz="2000">
                <a:sym typeface="+mn-ea"/>
              </a:rPr>
              <a:t>2)used edunet dashboard to download</a:t>
            </a:r>
            <a:endParaRPr lang="en-US" sz="2000"/>
          </a:p>
          <a:p>
            <a:r>
              <a:rPr lang="en-US" sz="2000">
                <a:sym typeface="+mn-ea"/>
              </a:rPr>
              <a:t>Feature collection</a:t>
            </a:r>
            <a:endParaRPr lang="en-US" sz="2000"/>
          </a:p>
          <a:p>
            <a:r>
              <a:rPr lang="en-US" sz="2000">
                <a:sym typeface="+mn-ea"/>
              </a:rPr>
              <a:t>1)highlighted</a:t>
            </a:r>
            <a:endParaRPr lang="en-US" sz="2000"/>
          </a:p>
          <a:p>
            <a:r>
              <a:rPr lang="en-US" sz="2000">
                <a:sym typeface="+mn-ea"/>
              </a:rPr>
              <a:t>2)removed the blanks</a:t>
            </a:r>
            <a:endParaRPr lang="en-US" sz="2000"/>
          </a:p>
          <a:p>
            <a:r>
              <a:rPr lang="en-US" sz="2000">
                <a:sym typeface="+mn-ea"/>
              </a:rPr>
              <a:t>Data cleaning</a:t>
            </a:r>
            <a:endParaRPr lang="en-US" sz="2000"/>
          </a:p>
          <a:p>
            <a:r>
              <a:rPr lang="en-US" sz="2000">
                <a:sym typeface="+mn-ea"/>
              </a:rPr>
              <a:t>1)identified missing values</a:t>
            </a:r>
            <a:endParaRPr lang="en-US" sz="2000"/>
          </a:p>
          <a:p>
            <a:r>
              <a:rPr lang="en-US" sz="2000">
                <a:sym typeface="+mn-ea"/>
              </a:rPr>
              <a:t>2)filtered the missing values</a:t>
            </a:r>
            <a:endParaRPr lang="en-US" sz="2000"/>
          </a:p>
          <a:p>
            <a:r>
              <a:rPr lang="en-US" sz="2000">
                <a:sym typeface="+mn-ea"/>
              </a:rPr>
              <a:t>Performance level</a:t>
            </a:r>
            <a:endParaRPr lang="en-US" sz="2000"/>
          </a:p>
          <a:p>
            <a:r>
              <a:rPr lang="en-US" sz="2000">
                <a:sym typeface="+mn-ea"/>
              </a:rPr>
              <a:t>1)used formula</a:t>
            </a:r>
            <a:endParaRPr lang="en-US" sz="2000">
              <a:sym typeface="+mn-ea"/>
            </a:endParaRPr>
          </a:p>
          <a:p>
            <a:r>
              <a:rPr lang="en-US" sz="2000">
                <a:sym typeface="+mn-ea"/>
              </a:rPr>
              <a:t>2)identified</a:t>
            </a:r>
            <a:endParaRPr lang="en-US" sz="2000">
              <a:sym typeface="+mn-ea"/>
            </a:endParaRPr>
          </a:p>
          <a:p>
            <a:r>
              <a:rPr lang="en-US" sz="2000">
                <a:sym typeface="+mn-ea"/>
              </a:rPr>
              <a:t>Summary</a:t>
            </a:r>
            <a:endParaRPr lang="en-US" sz="2000">
              <a:sym typeface="+mn-ea"/>
            </a:endParaRPr>
          </a:p>
          <a:p>
            <a:r>
              <a:rPr lang="en-US" sz="2000">
                <a:sym typeface="+mn-ea"/>
              </a:rPr>
              <a:t>1)to deal with employee</a:t>
            </a:r>
            <a:endParaRPr lang="en-US" sz="2000">
              <a:sym typeface="+mn-ea"/>
            </a:endParaRPr>
          </a:p>
          <a:p>
            <a:r>
              <a:rPr lang="en-US" sz="2000">
                <a:sym typeface="+mn-ea"/>
              </a:rPr>
              <a:t>2)easily the data can be taken</a:t>
            </a:r>
            <a:endParaRPr lang="en-US" sz="2000">
              <a:sym typeface="+mn-ea"/>
            </a:endParaRPr>
          </a:p>
          <a:p>
            <a:r>
              <a:rPr lang="en-US" sz="2000">
                <a:sym typeface="+mn-ea"/>
              </a:rPr>
              <a:t>visualization</a:t>
            </a:r>
            <a:endParaRPr lang="en-US" sz="2000">
              <a:sym typeface="+mn-ea"/>
            </a:endParaRPr>
          </a:p>
          <a:p>
            <a:r>
              <a:rPr lang="en-US" sz="2000">
                <a:sym typeface="+mn-ea"/>
              </a:rPr>
              <a:t>1)easily identified</a:t>
            </a:r>
            <a:endParaRPr lang="en-US" sz="2000">
              <a:sym typeface="+mn-ea"/>
            </a:endParaRPr>
          </a:p>
          <a:p>
            <a:r>
              <a:rPr lang="en-US" sz="2000">
                <a:sym typeface="+mn-ea"/>
              </a:rPr>
              <a:t>2)easily accessed</a:t>
            </a:r>
            <a:endParaRPr lang="en-US" sz="2000"/>
          </a:p>
          <a:p>
            <a:endParaRPr lang="en-US"/>
          </a:p>
          <a:p>
            <a:endParaRPr lang="en-US"/>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pic>
        <p:nvPicPr>
          <p:cNvPr id="2" name="Picture 1" descr="NAN MUDHALVAN"/>
          <p:cNvPicPr>
            <a:picLocks noChangeAspect="1"/>
          </p:cNvPicPr>
          <p:nvPr/>
        </p:nvPicPr>
        <p:blipFill>
          <a:blip r:embed="rId2"/>
          <a:stretch>
            <a:fillRect/>
          </a:stretch>
        </p:blipFill>
        <p:spPr>
          <a:xfrm>
            <a:off x="2057400" y="1676400"/>
            <a:ext cx="6143625" cy="34956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1143000" y="1447800"/>
            <a:ext cx="7114540" cy="3692525"/>
          </a:xfrm>
          <a:prstGeom prst="rect">
            <a:avLst/>
          </a:prstGeom>
          <a:noFill/>
        </p:spPr>
        <p:txBody>
          <a:bodyPr wrap="square" rtlCol="0">
            <a:spAutoFit/>
          </a:bodyPr>
          <a:p>
            <a:r>
              <a:rPr lang="en-US"/>
              <a:t>Streamlined process</a:t>
            </a:r>
            <a:endParaRPr lang="en-US"/>
          </a:p>
          <a:p>
            <a:r>
              <a:rPr lang="en-US"/>
              <a:t>Excel can streamline the process of analyzing employee compensation data by eliminating manual calculations. </a:t>
            </a:r>
            <a:endParaRPr lang="en-US"/>
          </a:p>
          <a:p>
            <a:r>
              <a:rPr lang="en-US"/>
              <a:t>Powerful tool</a:t>
            </a:r>
            <a:endParaRPr lang="en-US"/>
          </a:p>
          <a:p>
            <a:r>
              <a:rPr lang="en-US"/>
              <a:t>Excel can be a powerful tool for HR to use to analyze data and develop insights. </a:t>
            </a:r>
            <a:endParaRPr lang="en-US"/>
          </a:p>
          <a:p>
            <a:r>
              <a:rPr lang="en-US"/>
              <a:t>Recognize patterns</a:t>
            </a:r>
            <a:endParaRPr lang="en-US"/>
          </a:p>
          <a:p>
            <a:r>
              <a:rPr lang="en-US"/>
              <a:t>Excel can help staff members recognize patterns and spot trends in data. </a:t>
            </a:r>
            <a:endParaRPr lang="en-US"/>
          </a:p>
          <a:p>
            <a:r>
              <a:rPr lang="en-US"/>
              <a:t>Draw conclusions</a:t>
            </a:r>
            <a:endParaRPr lang="en-US"/>
          </a:p>
          <a:p>
            <a:r>
              <a:rPr lang="en-US"/>
              <a:t>Excel can help staff members draw conclusions from data, which is an important part of problem-solving. </a:t>
            </a:r>
            <a:endParaRPr lang="en-US"/>
          </a:p>
          <a:p>
            <a:r>
              <a:rPr lang="en-US"/>
              <a:t>Analyze big datasets</a:t>
            </a:r>
            <a:endParaRPr lang="en-US"/>
          </a:p>
          <a:p>
            <a:r>
              <a:rPr lang="en-US"/>
              <a:t>Excel can be used to analyze large datasets to uncover patterns and trends. </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1534160" y="2125345"/>
            <a:ext cx="5816600" cy="2586990"/>
          </a:xfrm>
          <a:prstGeom prst="rect">
            <a:avLst/>
          </a:prstGeom>
          <a:noFill/>
        </p:spPr>
        <p:txBody>
          <a:bodyPr wrap="square" rtlCol="0">
            <a:noAutofit/>
          </a:bodyPr>
          <a:p>
            <a:r>
              <a:rPr lang="en-US" sz="2400"/>
              <a:t>Employee Analytics allows us to take all these steps to improve an organization's operational efficiency with practical management strategies. This makes an organization efficient while being data-driven. </a:t>
            </a:r>
            <a:endParaRPr 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90600" y="2133600"/>
            <a:ext cx="7924800" cy="3659505"/>
          </a:xfrm>
          <a:prstGeom prst="rect">
            <a:avLst/>
          </a:prstGeom>
          <a:noFill/>
        </p:spPr>
        <p:txBody>
          <a:bodyPr wrap="square" rtlCol="0">
            <a:no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Analyze Data in Excel empowers you to understand your data through natural language queries that allow you to ask questions about your data without having to write complicated formulas. In addition, Analyze Data provides high-level visual summaries, trends, and patterns.</a:t>
            </a:r>
            <a:endParaRPr lang="en-US" sz="2800" b="0"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7" name="Text Box 6"/>
          <p:cNvSpPr txBox="1"/>
          <p:nvPr/>
        </p:nvSpPr>
        <p:spPr>
          <a:xfrm>
            <a:off x="2007235" y="2099310"/>
            <a:ext cx="4064000" cy="3538220"/>
          </a:xfrm>
          <a:prstGeom prst="rect">
            <a:avLst/>
          </a:prstGeom>
          <a:noFill/>
        </p:spPr>
        <p:txBody>
          <a:bodyPr wrap="square" rtlCol="0">
            <a:spAutoFit/>
          </a:bodyPr>
          <a:p>
            <a:pPr marL="285750" indent="-285750">
              <a:buFont typeface="Wingdings" panose="05000000000000000000" charset="0"/>
              <a:buChar char="Ø"/>
            </a:pPr>
            <a:r>
              <a:rPr lang="en-US" sz="3200"/>
              <a:t>Employee</a:t>
            </a:r>
            <a:endParaRPr lang="en-US" sz="3200"/>
          </a:p>
          <a:p>
            <a:pPr marL="285750" indent="-285750">
              <a:buFont typeface="Wingdings" panose="05000000000000000000" charset="0"/>
              <a:buChar char="Ø"/>
            </a:pPr>
            <a:r>
              <a:rPr lang="en-US" sz="3200"/>
              <a:t>Employer</a:t>
            </a:r>
            <a:endParaRPr lang="en-US" sz="3200"/>
          </a:p>
          <a:p>
            <a:pPr marL="285750" indent="-285750">
              <a:buFont typeface="Wingdings" panose="05000000000000000000" charset="0"/>
              <a:buChar char="Ø"/>
            </a:pPr>
            <a:r>
              <a:rPr lang="en-US" sz="3200"/>
              <a:t>HR</a:t>
            </a:r>
            <a:endParaRPr lang="en-US" sz="3200"/>
          </a:p>
          <a:p>
            <a:pPr marL="285750" indent="-285750">
              <a:buFont typeface="Wingdings" panose="05000000000000000000" charset="0"/>
              <a:buChar char="Ø"/>
            </a:pPr>
            <a:r>
              <a:rPr lang="en-US" sz="3200"/>
              <a:t>Manager</a:t>
            </a:r>
            <a:endParaRPr lang="en-US" sz="3200"/>
          </a:p>
          <a:p>
            <a:pPr marL="285750" indent="-285750">
              <a:buFont typeface="Wingdings" panose="05000000000000000000" charset="0"/>
              <a:buChar char="Ø"/>
            </a:pPr>
            <a:r>
              <a:rPr lang="en-US" sz="3200"/>
              <a:t>Director</a:t>
            </a:r>
            <a:endParaRPr lang="en-US" sz="3200"/>
          </a:p>
          <a:p>
            <a:pPr marL="285750" indent="-285750">
              <a:buFont typeface="Wingdings" panose="05000000000000000000" charset="0"/>
              <a:buChar char="Ø"/>
            </a:pPr>
            <a:r>
              <a:rPr lang="en-US" sz="3200"/>
              <a:t>Team leader</a:t>
            </a:r>
            <a:endParaRPr lang="en-US" sz="3200"/>
          </a:p>
          <a:p>
            <a:pPr marL="285750" indent="-285750">
              <a:buFont typeface="Wingdings" panose="05000000000000000000" charset="0"/>
              <a:buChar char="Ø"/>
            </a:pPr>
            <a:endParaRPr lang="en-US" sz="3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Text Box 9"/>
          <p:cNvSpPr txBox="1"/>
          <p:nvPr/>
        </p:nvSpPr>
        <p:spPr>
          <a:xfrm>
            <a:off x="2981325" y="2022475"/>
            <a:ext cx="6339205" cy="3335020"/>
          </a:xfrm>
          <a:prstGeom prst="rect">
            <a:avLst/>
          </a:prstGeom>
          <a:noFill/>
        </p:spPr>
        <p:txBody>
          <a:bodyPr wrap="square" rtlCol="0">
            <a:noAutofit/>
          </a:bodyPr>
          <a:p>
            <a:r>
              <a:rPr lang="en-US" sz="2400"/>
              <a:t>Conditional formatting=missing</a:t>
            </a:r>
            <a:endParaRPr lang="en-US" sz="2400"/>
          </a:p>
          <a:p>
            <a:r>
              <a:rPr lang="en-US" sz="2400"/>
              <a:t>Filter=remove</a:t>
            </a:r>
            <a:endParaRPr lang="en-US" sz="2400"/>
          </a:p>
          <a:p>
            <a:r>
              <a:rPr lang="en-US" sz="2400"/>
              <a:t>Formula=performance</a:t>
            </a:r>
            <a:endParaRPr lang="en-US" sz="2400"/>
          </a:p>
          <a:p>
            <a:r>
              <a:rPr lang="en-US" sz="2400"/>
              <a:t>Pivot=summary</a:t>
            </a:r>
            <a:endParaRPr lang="en-US" sz="2400"/>
          </a:p>
          <a:p>
            <a:r>
              <a:rPr lang="en-US" sz="2400"/>
              <a:t>Graph=data visualization</a:t>
            </a:r>
            <a:endParaRPr 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3" name="Text Box 2"/>
          <p:cNvSpPr txBox="1"/>
          <p:nvPr/>
        </p:nvSpPr>
        <p:spPr>
          <a:xfrm>
            <a:off x="1809750" y="1559560"/>
            <a:ext cx="6423025" cy="3969385"/>
          </a:xfrm>
          <a:prstGeom prst="rect">
            <a:avLst/>
          </a:prstGeom>
          <a:noFill/>
        </p:spPr>
        <p:txBody>
          <a:bodyPr wrap="square" rtlCol="0">
            <a:spAutoFit/>
          </a:bodyPr>
          <a:p>
            <a:r>
              <a:rPr lang="en-US" sz="2800"/>
              <a:t>Employee-kaggle</a:t>
            </a:r>
            <a:endParaRPr lang="en-US" sz="2800"/>
          </a:p>
          <a:p>
            <a:r>
              <a:rPr lang="en-US" sz="2800"/>
              <a:t>26-features</a:t>
            </a:r>
            <a:endParaRPr lang="en-US" sz="2800"/>
          </a:p>
          <a:p>
            <a:r>
              <a:rPr lang="en-US" sz="2800"/>
              <a:t>9-features</a:t>
            </a:r>
            <a:endParaRPr lang="en-US" sz="2800"/>
          </a:p>
          <a:p>
            <a:r>
              <a:rPr lang="en-US" sz="2800"/>
              <a:t>employee ID-num</a:t>
            </a:r>
            <a:endParaRPr lang="en-US" sz="2800"/>
          </a:p>
          <a:p>
            <a:r>
              <a:rPr lang="en-US" sz="2800"/>
              <a:t>Name-text</a:t>
            </a:r>
            <a:endParaRPr lang="en-US" sz="2800"/>
          </a:p>
          <a:p>
            <a:r>
              <a:rPr lang="en-US" sz="2800"/>
              <a:t>emp type</a:t>
            </a:r>
            <a:endParaRPr lang="en-US" sz="2800"/>
          </a:p>
          <a:p>
            <a:r>
              <a:rPr lang="en-US" sz="2800"/>
              <a:t>performance category</a:t>
            </a:r>
            <a:endParaRPr lang="en-US" sz="2800"/>
          </a:p>
          <a:p>
            <a:r>
              <a:rPr lang="en-US" sz="2800"/>
              <a:t>gender-male and female</a:t>
            </a:r>
            <a:endParaRPr lang="en-US" sz="2800"/>
          </a:p>
          <a:p>
            <a:r>
              <a:rPr lang="en-US" sz="2800"/>
              <a:t>employee rating-num</a:t>
            </a:r>
            <a:endParaRPr lang="en-US"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1" name="Text Box 10"/>
          <p:cNvSpPr txBox="1"/>
          <p:nvPr/>
        </p:nvSpPr>
        <p:spPr>
          <a:xfrm>
            <a:off x="2438400" y="2057400"/>
            <a:ext cx="7278370" cy="3373755"/>
          </a:xfrm>
          <a:prstGeom prst="rect">
            <a:avLst/>
          </a:prstGeom>
          <a:noFill/>
        </p:spPr>
        <p:txBody>
          <a:bodyPr wrap="square" rtlCol="0">
            <a:noAutofit/>
          </a:bodyPr>
          <a:p>
            <a:r>
              <a:rPr lang="en-US" sz="3600"/>
              <a:t>=IFS(Z8&gt;=5,”VERY HIGH”,Z8&gt;=4,”HIGH”,Z8&gt;=3,”MED”,TRUE,”LOW”)</a:t>
            </a:r>
            <a:endParaRPr lang="en-US" sz="36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2294</Words>
  <Application>WPS Presentation</Application>
  <PresentationFormat>Widescreen</PresentationFormat>
  <Paragraphs>129</Paragraphs>
  <Slides>12</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SimSun</vt:lpstr>
      <vt:lpstr>Wingdings</vt:lpstr>
      <vt:lpstr>Trebuchet MS</vt:lpstr>
      <vt:lpstr>Times New Roman</vt:lpstr>
      <vt:lpstr>Roboto</vt:lpstr>
      <vt:lpstr>Wingdings</vt:lpstr>
      <vt:lpstr>Calibri</vt:lpstr>
      <vt:lpstr>Microsoft YaHei</vt:lpstr>
      <vt:lpstr>Arial Unicode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www.abcom.in</cp:lastModifiedBy>
  <cp:revision>17</cp:revision>
  <dcterms:created xsi:type="dcterms:W3CDTF">2024-03-29T15:07:00Z</dcterms:created>
  <dcterms:modified xsi:type="dcterms:W3CDTF">2024-08-30T05:34:00Z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2024-03-21T16:30:00Z</vt:filetime>
  </property>
  <property fmtid="{D5CDD505-2E9C-101B-9397-08002B2CF9AE}" pid="3" name="LastSaved">
    <vt:filetime>2024-03-29T16:30:00Z</vt:filetime>
  </property>
  <property fmtid="{D5CDD505-2E9C-101B-9397-08002B2CF9AE}" pid="4" name="ICV">
    <vt:lpwstr>F24D4B16FB9844BFADA2DDA8F5A79692_13</vt:lpwstr>
  </property>
  <property fmtid="{D5CDD505-2E9C-101B-9397-08002B2CF9AE}" pid="5" name="KSOProductBuildVer">
    <vt:lpwstr>1033-12.2.0.18165</vt:lpwstr>
  </property>
</Properties>
</file>