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15E5BE-9AB7-44F8-826B-8661C0C6B91A}" type="doc">
      <dgm:prSet loTypeId="urn:microsoft.com/office/officeart/2008/layout/LinedList" loCatId="list" qsTypeId="urn:microsoft.com/office/officeart/2005/8/quickstyle/simple2" qsCatId="simple" csTypeId="urn:microsoft.com/office/officeart/2005/8/colors/accent2_2" csCatId="accent2" phldr="1"/>
      <dgm:spPr/>
      <dgm:t>
        <a:bodyPr/>
        <a:lstStyle/>
        <a:p>
          <a:endParaRPr lang="en-US"/>
        </a:p>
      </dgm:t>
    </dgm:pt>
    <dgm:pt modelId="{661FE6E5-E7A9-47B0-8764-8CCD727B3743}">
      <dgm:prSet/>
      <dgm:spPr/>
      <dgm:t>
        <a:bodyPr/>
        <a:lstStyle/>
        <a:p>
          <a:r>
            <a:rPr lang="en-IN" dirty="0"/>
            <a:t>01 Introduction</a:t>
          </a:r>
          <a:endParaRPr lang="en-US" dirty="0"/>
        </a:p>
      </dgm:t>
    </dgm:pt>
    <dgm:pt modelId="{7D9DE2A0-5392-4BBA-8595-18380184DF70}" type="parTrans" cxnId="{E06B9817-77B6-46D6-8F23-9734962CDF8E}">
      <dgm:prSet/>
      <dgm:spPr/>
      <dgm:t>
        <a:bodyPr/>
        <a:lstStyle/>
        <a:p>
          <a:endParaRPr lang="en-US"/>
        </a:p>
      </dgm:t>
    </dgm:pt>
    <dgm:pt modelId="{7A9F64A3-4F63-4557-9287-CDF8F8312390}" type="sibTrans" cxnId="{E06B9817-77B6-46D6-8F23-9734962CDF8E}">
      <dgm:prSet/>
      <dgm:spPr/>
      <dgm:t>
        <a:bodyPr/>
        <a:lstStyle/>
        <a:p>
          <a:endParaRPr lang="en-US"/>
        </a:p>
      </dgm:t>
    </dgm:pt>
    <dgm:pt modelId="{3E6BA17D-7FA9-4959-B048-8AADBCA8D684}">
      <dgm:prSet/>
      <dgm:spPr/>
      <dgm:t>
        <a:bodyPr/>
        <a:lstStyle/>
        <a:p>
          <a:r>
            <a:rPr lang="en-IN"/>
            <a:t>02 Data Collection</a:t>
          </a:r>
          <a:endParaRPr lang="en-US"/>
        </a:p>
      </dgm:t>
    </dgm:pt>
    <dgm:pt modelId="{5B61AC62-9278-4463-B0A3-69D68C7014CA}" type="parTrans" cxnId="{7D06C736-E155-43D9-895C-0F14143DC30B}">
      <dgm:prSet/>
      <dgm:spPr/>
      <dgm:t>
        <a:bodyPr/>
        <a:lstStyle/>
        <a:p>
          <a:endParaRPr lang="en-US"/>
        </a:p>
      </dgm:t>
    </dgm:pt>
    <dgm:pt modelId="{994F88E8-BED3-4964-9CC8-E412948362D3}" type="sibTrans" cxnId="{7D06C736-E155-43D9-895C-0F14143DC30B}">
      <dgm:prSet/>
      <dgm:spPr/>
      <dgm:t>
        <a:bodyPr/>
        <a:lstStyle/>
        <a:p>
          <a:endParaRPr lang="en-US"/>
        </a:p>
      </dgm:t>
    </dgm:pt>
    <dgm:pt modelId="{D57F07B2-70F0-4EFA-BF58-4F45C7827294}">
      <dgm:prSet/>
      <dgm:spPr/>
      <dgm:t>
        <a:bodyPr/>
        <a:lstStyle/>
        <a:p>
          <a:r>
            <a:rPr lang="en-IN"/>
            <a:t>03 Preprocessing</a:t>
          </a:r>
          <a:endParaRPr lang="en-US"/>
        </a:p>
      </dgm:t>
    </dgm:pt>
    <dgm:pt modelId="{BE4A417A-8AA6-4D3B-B5B5-2399446BE5A6}" type="parTrans" cxnId="{16761BC0-9A50-4195-8AF8-C6BCA0311DF6}">
      <dgm:prSet/>
      <dgm:spPr/>
      <dgm:t>
        <a:bodyPr/>
        <a:lstStyle/>
        <a:p>
          <a:endParaRPr lang="en-US"/>
        </a:p>
      </dgm:t>
    </dgm:pt>
    <dgm:pt modelId="{0BB2D7B9-29E7-4954-BC7D-7E5C19326D11}" type="sibTrans" cxnId="{16761BC0-9A50-4195-8AF8-C6BCA0311DF6}">
      <dgm:prSet/>
      <dgm:spPr/>
      <dgm:t>
        <a:bodyPr/>
        <a:lstStyle/>
        <a:p>
          <a:endParaRPr lang="en-US"/>
        </a:p>
      </dgm:t>
    </dgm:pt>
    <dgm:pt modelId="{5D5DFE47-3090-42D6-BBEF-B7007E60CF70}">
      <dgm:prSet/>
      <dgm:spPr/>
      <dgm:t>
        <a:bodyPr/>
        <a:lstStyle/>
        <a:p>
          <a:r>
            <a:rPr lang="en-IN" dirty="0"/>
            <a:t>04 Methodology</a:t>
          </a:r>
          <a:endParaRPr lang="en-US" dirty="0"/>
        </a:p>
      </dgm:t>
    </dgm:pt>
    <dgm:pt modelId="{883CF826-A0AC-4982-A6C6-9E0D8C86148A}" type="parTrans" cxnId="{F609624B-8DAF-43A8-AD10-F26CB7FA9D0B}">
      <dgm:prSet/>
      <dgm:spPr/>
      <dgm:t>
        <a:bodyPr/>
        <a:lstStyle/>
        <a:p>
          <a:endParaRPr lang="en-US"/>
        </a:p>
      </dgm:t>
    </dgm:pt>
    <dgm:pt modelId="{A10F5B3D-4095-4635-A294-B2C0950B7C11}" type="sibTrans" cxnId="{F609624B-8DAF-43A8-AD10-F26CB7FA9D0B}">
      <dgm:prSet/>
      <dgm:spPr/>
      <dgm:t>
        <a:bodyPr/>
        <a:lstStyle/>
        <a:p>
          <a:endParaRPr lang="en-US"/>
        </a:p>
      </dgm:t>
    </dgm:pt>
    <dgm:pt modelId="{7A340440-5C3E-45AA-8136-C60B3163F464}">
      <dgm:prSet/>
      <dgm:spPr/>
      <dgm:t>
        <a:bodyPr/>
        <a:lstStyle/>
        <a:p>
          <a:r>
            <a:rPr lang="en-IN" dirty="0"/>
            <a:t>05 Model Evaluation</a:t>
          </a:r>
          <a:endParaRPr lang="en-US" dirty="0"/>
        </a:p>
      </dgm:t>
    </dgm:pt>
    <dgm:pt modelId="{DCA903FA-8349-4C3E-987E-0D429A794DB6}" type="parTrans" cxnId="{43C1E952-23D4-4B93-8616-3059AC6AB068}">
      <dgm:prSet/>
      <dgm:spPr/>
      <dgm:t>
        <a:bodyPr/>
        <a:lstStyle/>
        <a:p>
          <a:endParaRPr lang="en-US"/>
        </a:p>
      </dgm:t>
    </dgm:pt>
    <dgm:pt modelId="{61DB94D4-A41E-41E2-8D12-C8834092F99B}" type="sibTrans" cxnId="{43C1E952-23D4-4B93-8616-3059AC6AB068}">
      <dgm:prSet/>
      <dgm:spPr/>
      <dgm:t>
        <a:bodyPr/>
        <a:lstStyle/>
        <a:p>
          <a:endParaRPr lang="en-US"/>
        </a:p>
      </dgm:t>
    </dgm:pt>
    <dgm:pt modelId="{396677FA-8666-4BB5-B153-77A103AA9578}">
      <dgm:prSet/>
      <dgm:spPr/>
      <dgm:t>
        <a:bodyPr/>
        <a:lstStyle/>
        <a:p>
          <a:r>
            <a:rPr lang="en-IN" dirty="0"/>
            <a:t>06 Conclusion</a:t>
          </a:r>
          <a:endParaRPr lang="en-US" dirty="0"/>
        </a:p>
      </dgm:t>
    </dgm:pt>
    <dgm:pt modelId="{ABFDB2BE-2873-4C06-9B64-8ACD19EB0652}" type="parTrans" cxnId="{1FA74D8A-6240-474F-B111-E8CFC2FA9242}">
      <dgm:prSet/>
      <dgm:spPr/>
      <dgm:t>
        <a:bodyPr/>
        <a:lstStyle/>
        <a:p>
          <a:endParaRPr lang="en-US"/>
        </a:p>
      </dgm:t>
    </dgm:pt>
    <dgm:pt modelId="{AF064695-6961-4766-9CA4-AA0DD1B15986}" type="sibTrans" cxnId="{1FA74D8A-6240-474F-B111-E8CFC2FA9242}">
      <dgm:prSet/>
      <dgm:spPr/>
      <dgm:t>
        <a:bodyPr/>
        <a:lstStyle/>
        <a:p>
          <a:endParaRPr lang="en-US"/>
        </a:p>
      </dgm:t>
    </dgm:pt>
    <dgm:pt modelId="{4C6CB733-50A1-48E7-82EA-FE2BA9EA28F2}" type="pres">
      <dgm:prSet presAssocID="{0B15E5BE-9AB7-44F8-826B-8661C0C6B91A}" presName="vert0" presStyleCnt="0">
        <dgm:presLayoutVars>
          <dgm:dir/>
          <dgm:animOne val="branch"/>
          <dgm:animLvl val="lvl"/>
        </dgm:presLayoutVars>
      </dgm:prSet>
      <dgm:spPr/>
    </dgm:pt>
    <dgm:pt modelId="{EC9D8F2E-E49C-4B8B-AEC5-E5ECEC189442}" type="pres">
      <dgm:prSet presAssocID="{661FE6E5-E7A9-47B0-8764-8CCD727B3743}" presName="thickLine" presStyleLbl="alignNode1" presStyleIdx="0" presStyleCnt="6"/>
      <dgm:spPr/>
    </dgm:pt>
    <dgm:pt modelId="{4C18486A-EA36-4A76-BF5D-91DEC9BBB130}" type="pres">
      <dgm:prSet presAssocID="{661FE6E5-E7A9-47B0-8764-8CCD727B3743}" presName="horz1" presStyleCnt="0"/>
      <dgm:spPr/>
    </dgm:pt>
    <dgm:pt modelId="{454D9FCE-AC3A-457D-8BE8-A4755EECE83F}" type="pres">
      <dgm:prSet presAssocID="{661FE6E5-E7A9-47B0-8764-8CCD727B3743}" presName="tx1" presStyleLbl="revTx" presStyleIdx="0" presStyleCnt="6"/>
      <dgm:spPr/>
    </dgm:pt>
    <dgm:pt modelId="{AFD038BB-7048-40AB-A7E7-857AC5AEA64E}" type="pres">
      <dgm:prSet presAssocID="{661FE6E5-E7A9-47B0-8764-8CCD727B3743}" presName="vert1" presStyleCnt="0"/>
      <dgm:spPr/>
    </dgm:pt>
    <dgm:pt modelId="{35B397E1-77F7-42B7-894A-1433F85B6E7B}" type="pres">
      <dgm:prSet presAssocID="{3E6BA17D-7FA9-4959-B048-8AADBCA8D684}" presName="thickLine" presStyleLbl="alignNode1" presStyleIdx="1" presStyleCnt="6"/>
      <dgm:spPr/>
    </dgm:pt>
    <dgm:pt modelId="{CC02A446-EFD7-4447-B2B9-801BE6BB58C8}" type="pres">
      <dgm:prSet presAssocID="{3E6BA17D-7FA9-4959-B048-8AADBCA8D684}" presName="horz1" presStyleCnt="0"/>
      <dgm:spPr/>
    </dgm:pt>
    <dgm:pt modelId="{B1416C41-A2D4-4E4E-B022-745458FA102F}" type="pres">
      <dgm:prSet presAssocID="{3E6BA17D-7FA9-4959-B048-8AADBCA8D684}" presName="tx1" presStyleLbl="revTx" presStyleIdx="1" presStyleCnt="6"/>
      <dgm:spPr/>
    </dgm:pt>
    <dgm:pt modelId="{E379CF99-55B1-4D5D-9960-F0F178BBE972}" type="pres">
      <dgm:prSet presAssocID="{3E6BA17D-7FA9-4959-B048-8AADBCA8D684}" presName="vert1" presStyleCnt="0"/>
      <dgm:spPr/>
    </dgm:pt>
    <dgm:pt modelId="{FC9F2584-8694-43FF-A433-710885737D7C}" type="pres">
      <dgm:prSet presAssocID="{D57F07B2-70F0-4EFA-BF58-4F45C7827294}" presName="thickLine" presStyleLbl="alignNode1" presStyleIdx="2" presStyleCnt="6"/>
      <dgm:spPr/>
    </dgm:pt>
    <dgm:pt modelId="{59BBEDC2-EDDB-49D3-BD85-EED8CF337098}" type="pres">
      <dgm:prSet presAssocID="{D57F07B2-70F0-4EFA-BF58-4F45C7827294}" presName="horz1" presStyleCnt="0"/>
      <dgm:spPr/>
    </dgm:pt>
    <dgm:pt modelId="{095381B1-71BF-48A9-A484-30476F5E25BF}" type="pres">
      <dgm:prSet presAssocID="{D57F07B2-70F0-4EFA-BF58-4F45C7827294}" presName="tx1" presStyleLbl="revTx" presStyleIdx="2" presStyleCnt="6"/>
      <dgm:spPr/>
    </dgm:pt>
    <dgm:pt modelId="{AEE07BE6-918A-416F-98FF-2E117C8B0FBD}" type="pres">
      <dgm:prSet presAssocID="{D57F07B2-70F0-4EFA-BF58-4F45C7827294}" presName="vert1" presStyleCnt="0"/>
      <dgm:spPr/>
    </dgm:pt>
    <dgm:pt modelId="{08DF13F6-113A-4FB1-8D34-42724AAAD6FA}" type="pres">
      <dgm:prSet presAssocID="{5D5DFE47-3090-42D6-BBEF-B7007E60CF70}" presName="thickLine" presStyleLbl="alignNode1" presStyleIdx="3" presStyleCnt="6"/>
      <dgm:spPr/>
    </dgm:pt>
    <dgm:pt modelId="{06B996F1-DB79-4417-972F-51105A2AABD3}" type="pres">
      <dgm:prSet presAssocID="{5D5DFE47-3090-42D6-BBEF-B7007E60CF70}" presName="horz1" presStyleCnt="0"/>
      <dgm:spPr/>
    </dgm:pt>
    <dgm:pt modelId="{6DCD93D3-F92D-4AC5-97E4-B9F171F1530C}" type="pres">
      <dgm:prSet presAssocID="{5D5DFE47-3090-42D6-BBEF-B7007E60CF70}" presName="tx1" presStyleLbl="revTx" presStyleIdx="3" presStyleCnt="6"/>
      <dgm:spPr/>
    </dgm:pt>
    <dgm:pt modelId="{AE70357E-C178-4958-A326-6920853F64D8}" type="pres">
      <dgm:prSet presAssocID="{5D5DFE47-3090-42D6-BBEF-B7007E60CF70}" presName="vert1" presStyleCnt="0"/>
      <dgm:spPr/>
    </dgm:pt>
    <dgm:pt modelId="{43E73D4C-F9D0-4CD1-BABB-A5AF9D7518C4}" type="pres">
      <dgm:prSet presAssocID="{7A340440-5C3E-45AA-8136-C60B3163F464}" presName="thickLine" presStyleLbl="alignNode1" presStyleIdx="4" presStyleCnt="6"/>
      <dgm:spPr/>
    </dgm:pt>
    <dgm:pt modelId="{A4A5350E-7713-4C7E-83BF-FE7E5B319950}" type="pres">
      <dgm:prSet presAssocID="{7A340440-5C3E-45AA-8136-C60B3163F464}" presName="horz1" presStyleCnt="0"/>
      <dgm:spPr/>
    </dgm:pt>
    <dgm:pt modelId="{F522A568-FB87-48CC-8B83-0CD136AD9484}" type="pres">
      <dgm:prSet presAssocID="{7A340440-5C3E-45AA-8136-C60B3163F464}" presName="tx1" presStyleLbl="revTx" presStyleIdx="4" presStyleCnt="6"/>
      <dgm:spPr/>
    </dgm:pt>
    <dgm:pt modelId="{823CDEC1-D0F9-4271-ADC0-E497150E8FE4}" type="pres">
      <dgm:prSet presAssocID="{7A340440-5C3E-45AA-8136-C60B3163F464}" presName="vert1" presStyleCnt="0"/>
      <dgm:spPr/>
    </dgm:pt>
    <dgm:pt modelId="{6CE83DEA-4BD9-4A01-8E24-93E919B2EB4F}" type="pres">
      <dgm:prSet presAssocID="{396677FA-8666-4BB5-B153-77A103AA9578}" presName="thickLine" presStyleLbl="alignNode1" presStyleIdx="5" presStyleCnt="6"/>
      <dgm:spPr/>
    </dgm:pt>
    <dgm:pt modelId="{5F284732-66B8-40A9-AF88-0F628299109D}" type="pres">
      <dgm:prSet presAssocID="{396677FA-8666-4BB5-B153-77A103AA9578}" presName="horz1" presStyleCnt="0"/>
      <dgm:spPr/>
    </dgm:pt>
    <dgm:pt modelId="{B9968412-8365-4505-B6D5-0DD8A13D6884}" type="pres">
      <dgm:prSet presAssocID="{396677FA-8666-4BB5-B153-77A103AA9578}" presName="tx1" presStyleLbl="revTx" presStyleIdx="5" presStyleCnt="6"/>
      <dgm:spPr/>
    </dgm:pt>
    <dgm:pt modelId="{CB11F209-B649-4ACF-B309-A87E36262EBD}" type="pres">
      <dgm:prSet presAssocID="{396677FA-8666-4BB5-B153-77A103AA9578}" presName="vert1" presStyleCnt="0"/>
      <dgm:spPr/>
    </dgm:pt>
  </dgm:ptLst>
  <dgm:cxnLst>
    <dgm:cxn modelId="{4BFD0600-DB1B-46AA-9AAC-97012A5E93AB}" type="presOf" srcId="{0B15E5BE-9AB7-44F8-826B-8661C0C6B91A}" destId="{4C6CB733-50A1-48E7-82EA-FE2BA9EA28F2}" srcOrd="0" destOrd="0" presId="urn:microsoft.com/office/officeart/2008/layout/LinedList"/>
    <dgm:cxn modelId="{E06B9817-77B6-46D6-8F23-9734962CDF8E}" srcId="{0B15E5BE-9AB7-44F8-826B-8661C0C6B91A}" destId="{661FE6E5-E7A9-47B0-8764-8CCD727B3743}" srcOrd="0" destOrd="0" parTransId="{7D9DE2A0-5392-4BBA-8595-18380184DF70}" sibTransId="{7A9F64A3-4F63-4557-9287-CDF8F8312390}"/>
    <dgm:cxn modelId="{D2A61C1B-FE54-427E-B0AF-25F77A91929E}" type="presOf" srcId="{396677FA-8666-4BB5-B153-77A103AA9578}" destId="{B9968412-8365-4505-B6D5-0DD8A13D6884}" srcOrd="0" destOrd="0" presId="urn:microsoft.com/office/officeart/2008/layout/LinedList"/>
    <dgm:cxn modelId="{7D06C736-E155-43D9-895C-0F14143DC30B}" srcId="{0B15E5BE-9AB7-44F8-826B-8661C0C6B91A}" destId="{3E6BA17D-7FA9-4959-B048-8AADBCA8D684}" srcOrd="1" destOrd="0" parTransId="{5B61AC62-9278-4463-B0A3-69D68C7014CA}" sibTransId="{994F88E8-BED3-4964-9CC8-E412948362D3}"/>
    <dgm:cxn modelId="{DC3C5D3C-8F2A-4302-A18B-1C77B5EE7F2F}" type="presOf" srcId="{661FE6E5-E7A9-47B0-8764-8CCD727B3743}" destId="{454D9FCE-AC3A-457D-8BE8-A4755EECE83F}" srcOrd="0" destOrd="0" presId="urn:microsoft.com/office/officeart/2008/layout/LinedList"/>
    <dgm:cxn modelId="{F609624B-8DAF-43A8-AD10-F26CB7FA9D0B}" srcId="{0B15E5BE-9AB7-44F8-826B-8661C0C6B91A}" destId="{5D5DFE47-3090-42D6-BBEF-B7007E60CF70}" srcOrd="3" destOrd="0" parTransId="{883CF826-A0AC-4982-A6C6-9E0D8C86148A}" sibTransId="{A10F5B3D-4095-4635-A294-B2C0950B7C11}"/>
    <dgm:cxn modelId="{43C1E952-23D4-4B93-8616-3059AC6AB068}" srcId="{0B15E5BE-9AB7-44F8-826B-8661C0C6B91A}" destId="{7A340440-5C3E-45AA-8136-C60B3163F464}" srcOrd="4" destOrd="0" parTransId="{DCA903FA-8349-4C3E-987E-0D429A794DB6}" sibTransId="{61DB94D4-A41E-41E2-8D12-C8834092F99B}"/>
    <dgm:cxn modelId="{66718D77-4444-4D1B-9507-1163AF7D4ADA}" type="presOf" srcId="{D57F07B2-70F0-4EFA-BF58-4F45C7827294}" destId="{095381B1-71BF-48A9-A484-30476F5E25BF}" srcOrd="0" destOrd="0" presId="urn:microsoft.com/office/officeart/2008/layout/LinedList"/>
    <dgm:cxn modelId="{1FA74D8A-6240-474F-B111-E8CFC2FA9242}" srcId="{0B15E5BE-9AB7-44F8-826B-8661C0C6B91A}" destId="{396677FA-8666-4BB5-B153-77A103AA9578}" srcOrd="5" destOrd="0" parTransId="{ABFDB2BE-2873-4C06-9B64-8ACD19EB0652}" sibTransId="{AF064695-6961-4766-9CA4-AA0DD1B15986}"/>
    <dgm:cxn modelId="{E492DEA6-8E7E-4DE0-89A1-AF13B4F76F86}" type="presOf" srcId="{3E6BA17D-7FA9-4959-B048-8AADBCA8D684}" destId="{B1416C41-A2D4-4E4E-B022-745458FA102F}" srcOrd="0" destOrd="0" presId="urn:microsoft.com/office/officeart/2008/layout/LinedList"/>
    <dgm:cxn modelId="{16761BC0-9A50-4195-8AF8-C6BCA0311DF6}" srcId="{0B15E5BE-9AB7-44F8-826B-8661C0C6B91A}" destId="{D57F07B2-70F0-4EFA-BF58-4F45C7827294}" srcOrd="2" destOrd="0" parTransId="{BE4A417A-8AA6-4D3B-B5B5-2399446BE5A6}" sibTransId="{0BB2D7B9-29E7-4954-BC7D-7E5C19326D11}"/>
    <dgm:cxn modelId="{3F1ED0EB-12FE-4D54-871A-9D97537A6CAD}" type="presOf" srcId="{7A340440-5C3E-45AA-8136-C60B3163F464}" destId="{F522A568-FB87-48CC-8B83-0CD136AD9484}" srcOrd="0" destOrd="0" presId="urn:microsoft.com/office/officeart/2008/layout/LinedList"/>
    <dgm:cxn modelId="{F065D1F4-EEEF-417D-AA96-C772F549DDB6}" type="presOf" srcId="{5D5DFE47-3090-42D6-BBEF-B7007E60CF70}" destId="{6DCD93D3-F92D-4AC5-97E4-B9F171F1530C}" srcOrd="0" destOrd="0" presId="urn:microsoft.com/office/officeart/2008/layout/LinedList"/>
    <dgm:cxn modelId="{31584D24-6904-4D71-8D43-01CA7A06BFC6}" type="presParOf" srcId="{4C6CB733-50A1-48E7-82EA-FE2BA9EA28F2}" destId="{EC9D8F2E-E49C-4B8B-AEC5-E5ECEC189442}" srcOrd="0" destOrd="0" presId="urn:microsoft.com/office/officeart/2008/layout/LinedList"/>
    <dgm:cxn modelId="{F2959013-66F7-4BB7-B6DC-02CE435A3F1B}" type="presParOf" srcId="{4C6CB733-50A1-48E7-82EA-FE2BA9EA28F2}" destId="{4C18486A-EA36-4A76-BF5D-91DEC9BBB130}" srcOrd="1" destOrd="0" presId="urn:microsoft.com/office/officeart/2008/layout/LinedList"/>
    <dgm:cxn modelId="{C1B15D55-9806-406D-A94E-47CF4F6C35B5}" type="presParOf" srcId="{4C18486A-EA36-4A76-BF5D-91DEC9BBB130}" destId="{454D9FCE-AC3A-457D-8BE8-A4755EECE83F}" srcOrd="0" destOrd="0" presId="urn:microsoft.com/office/officeart/2008/layout/LinedList"/>
    <dgm:cxn modelId="{1706800E-A010-497C-8E54-9905DB0C57CD}" type="presParOf" srcId="{4C18486A-EA36-4A76-BF5D-91DEC9BBB130}" destId="{AFD038BB-7048-40AB-A7E7-857AC5AEA64E}" srcOrd="1" destOrd="0" presId="urn:microsoft.com/office/officeart/2008/layout/LinedList"/>
    <dgm:cxn modelId="{07CBC205-A851-4646-87A3-CC18F8F13DC9}" type="presParOf" srcId="{4C6CB733-50A1-48E7-82EA-FE2BA9EA28F2}" destId="{35B397E1-77F7-42B7-894A-1433F85B6E7B}" srcOrd="2" destOrd="0" presId="urn:microsoft.com/office/officeart/2008/layout/LinedList"/>
    <dgm:cxn modelId="{D4F21F07-26F0-4585-9C07-EB12F0BAD7B4}" type="presParOf" srcId="{4C6CB733-50A1-48E7-82EA-FE2BA9EA28F2}" destId="{CC02A446-EFD7-4447-B2B9-801BE6BB58C8}" srcOrd="3" destOrd="0" presId="urn:microsoft.com/office/officeart/2008/layout/LinedList"/>
    <dgm:cxn modelId="{0F3B4877-30BD-44E2-B849-3C02D7B49C99}" type="presParOf" srcId="{CC02A446-EFD7-4447-B2B9-801BE6BB58C8}" destId="{B1416C41-A2D4-4E4E-B022-745458FA102F}" srcOrd="0" destOrd="0" presId="urn:microsoft.com/office/officeart/2008/layout/LinedList"/>
    <dgm:cxn modelId="{06233AD0-F59E-45DC-B39A-40504EF6A401}" type="presParOf" srcId="{CC02A446-EFD7-4447-B2B9-801BE6BB58C8}" destId="{E379CF99-55B1-4D5D-9960-F0F178BBE972}" srcOrd="1" destOrd="0" presId="urn:microsoft.com/office/officeart/2008/layout/LinedList"/>
    <dgm:cxn modelId="{FB0A8B14-8E21-4738-9EFC-ED5C430AFF50}" type="presParOf" srcId="{4C6CB733-50A1-48E7-82EA-FE2BA9EA28F2}" destId="{FC9F2584-8694-43FF-A433-710885737D7C}" srcOrd="4" destOrd="0" presId="urn:microsoft.com/office/officeart/2008/layout/LinedList"/>
    <dgm:cxn modelId="{ED1B6386-E3C6-4981-A204-8364983A5A77}" type="presParOf" srcId="{4C6CB733-50A1-48E7-82EA-FE2BA9EA28F2}" destId="{59BBEDC2-EDDB-49D3-BD85-EED8CF337098}" srcOrd="5" destOrd="0" presId="urn:microsoft.com/office/officeart/2008/layout/LinedList"/>
    <dgm:cxn modelId="{7E58EE6B-3AB3-445C-AF76-C7698356F46D}" type="presParOf" srcId="{59BBEDC2-EDDB-49D3-BD85-EED8CF337098}" destId="{095381B1-71BF-48A9-A484-30476F5E25BF}" srcOrd="0" destOrd="0" presId="urn:microsoft.com/office/officeart/2008/layout/LinedList"/>
    <dgm:cxn modelId="{4C8AB2E7-B6F0-4524-AD3A-08ED3CDB9E00}" type="presParOf" srcId="{59BBEDC2-EDDB-49D3-BD85-EED8CF337098}" destId="{AEE07BE6-918A-416F-98FF-2E117C8B0FBD}" srcOrd="1" destOrd="0" presId="urn:microsoft.com/office/officeart/2008/layout/LinedList"/>
    <dgm:cxn modelId="{4178278C-2724-4EE2-8AB0-1AFA4E428ABA}" type="presParOf" srcId="{4C6CB733-50A1-48E7-82EA-FE2BA9EA28F2}" destId="{08DF13F6-113A-4FB1-8D34-42724AAAD6FA}" srcOrd="6" destOrd="0" presId="urn:microsoft.com/office/officeart/2008/layout/LinedList"/>
    <dgm:cxn modelId="{F98F6590-0FCD-4357-AE93-79543199E1CD}" type="presParOf" srcId="{4C6CB733-50A1-48E7-82EA-FE2BA9EA28F2}" destId="{06B996F1-DB79-4417-972F-51105A2AABD3}" srcOrd="7" destOrd="0" presId="urn:microsoft.com/office/officeart/2008/layout/LinedList"/>
    <dgm:cxn modelId="{C72E3B48-E230-4AC7-9BE4-5CC9C3AE34D7}" type="presParOf" srcId="{06B996F1-DB79-4417-972F-51105A2AABD3}" destId="{6DCD93D3-F92D-4AC5-97E4-B9F171F1530C}" srcOrd="0" destOrd="0" presId="urn:microsoft.com/office/officeart/2008/layout/LinedList"/>
    <dgm:cxn modelId="{951A33CC-7B64-491D-8367-61481A378E96}" type="presParOf" srcId="{06B996F1-DB79-4417-972F-51105A2AABD3}" destId="{AE70357E-C178-4958-A326-6920853F64D8}" srcOrd="1" destOrd="0" presId="urn:microsoft.com/office/officeart/2008/layout/LinedList"/>
    <dgm:cxn modelId="{E45267CF-6D69-430A-80E4-EC2D9934CD44}" type="presParOf" srcId="{4C6CB733-50A1-48E7-82EA-FE2BA9EA28F2}" destId="{43E73D4C-F9D0-4CD1-BABB-A5AF9D7518C4}" srcOrd="8" destOrd="0" presId="urn:microsoft.com/office/officeart/2008/layout/LinedList"/>
    <dgm:cxn modelId="{49519C38-8AC3-4739-B7F3-0DB113874C51}" type="presParOf" srcId="{4C6CB733-50A1-48E7-82EA-FE2BA9EA28F2}" destId="{A4A5350E-7713-4C7E-83BF-FE7E5B319950}" srcOrd="9" destOrd="0" presId="urn:microsoft.com/office/officeart/2008/layout/LinedList"/>
    <dgm:cxn modelId="{D50CB58E-CCCF-403E-8AEF-CA76A990C920}" type="presParOf" srcId="{A4A5350E-7713-4C7E-83BF-FE7E5B319950}" destId="{F522A568-FB87-48CC-8B83-0CD136AD9484}" srcOrd="0" destOrd="0" presId="urn:microsoft.com/office/officeart/2008/layout/LinedList"/>
    <dgm:cxn modelId="{D043713E-D9A6-4AAF-AFDD-025938AD9C62}" type="presParOf" srcId="{A4A5350E-7713-4C7E-83BF-FE7E5B319950}" destId="{823CDEC1-D0F9-4271-ADC0-E497150E8FE4}" srcOrd="1" destOrd="0" presId="urn:microsoft.com/office/officeart/2008/layout/LinedList"/>
    <dgm:cxn modelId="{D963A1E7-3743-4044-B764-D6820BC401D0}" type="presParOf" srcId="{4C6CB733-50A1-48E7-82EA-FE2BA9EA28F2}" destId="{6CE83DEA-4BD9-4A01-8E24-93E919B2EB4F}" srcOrd="10" destOrd="0" presId="urn:microsoft.com/office/officeart/2008/layout/LinedList"/>
    <dgm:cxn modelId="{A59BD3CD-ABD0-4891-945E-ED364D8D443C}" type="presParOf" srcId="{4C6CB733-50A1-48E7-82EA-FE2BA9EA28F2}" destId="{5F284732-66B8-40A9-AF88-0F628299109D}" srcOrd="11" destOrd="0" presId="urn:microsoft.com/office/officeart/2008/layout/LinedList"/>
    <dgm:cxn modelId="{3ADEF0FF-E42F-448E-AC3B-CF6168289F62}" type="presParOf" srcId="{5F284732-66B8-40A9-AF88-0F628299109D}" destId="{B9968412-8365-4505-B6D5-0DD8A13D6884}" srcOrd="0" destOrd="0" presId="urn:microsoft.com/office/officeart/2008/layout/LinedList"/>
    <dgm:cxn modelId="{F3C4AA0C-AB81-48FF-8DE8-8B2D03EC4CCF}" type="presParOf" srcId="{5F284732-66B8-40A9-AF88-0F628299109D}" destId="{CB11F209-B649-4ACF-B309-A87E36262EB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22B4C7-FFDE-4E85-9B06-E89858BAB23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5EB8C5A-D09E-43EE-84EF-AD7DEC3A0E7C}">
      <dgm:prSet/>
      <dgm:spPr/>
      <dgm:t>
        <a:bodyPr/>
        <a:lstStyle/>
        <a:p>
          <a:r>
            <a:rPr lang="en-US" b="1" i="0" baseline="0"/>
            <a:t>Solar energy production zone clustering involves categorizing geographical regions based on solar energy production capacity, resource availability, and infrastructure.</a:t>
          </a:r>
          <a:r>
            <a:rPr lang="en-US" b="0" i="0" baseline="0"/>
            <a:t> By analyzing key factors like system size, energy output, and grid connections, zones with similar characteristics are grouped together.</a:t>
          </a:r>
          <a:endParaRPr lang="en-US"/>
        </a:p>
      </dgm:t>
    </dgm:pt>
    <dgm:pt modelId="{8C56FDC2-F639-492B-B2DF-2FF93B6F9ED4}" type="parTrans" cxnId="{B4344EC5-DD5B-430E-B2A8-0E79F54E7E84}">
      <dgm:prSet/>
      <dgm:spPr/>
      <dgm:t>
        <a:bodyPr/>
        <a:lstStyle/>
        <a:p>
          <a:endParaRPr lang="en-US"/>
        </a:p>
      </dgm:t>
    </dgm:pt>
    <dgm:pt modelId="{381885E9-08FA-4F1E-834C-26FC86BEB6AB}" type="sibTrans" cxnId="{B4344EC5-DD5B-430E-B2A8-0E79F54E7E84}">
      <dgm:prSet/>
      <dgm:spPr/>
      <dgm:t>
        <a:bodyPr/>
        <a:lstStyle/>
        <a:p>
          <a:endParaRPr lang="en-US"/>
        </a:p>
      </dgm:t>
    </dgm:pt>
    <dgm:pt modelId="{4910ED5E-4A8F-405A-9A0B-A65C9CE99426}">
      <dgm:prSet/>
      <dgm:spPr/>
      <dgm:t>
        <a:bodyPr/>
        <a:lstStyle/>
        <a:p>
          <a:r>
            <a:rPr lang="en-US" b="1" i="0" baseline="0"/>
            <a:t>The primary objectives of clustering include strategic targeting, improving project feasibility, optimizing energy distribution, and enhancing resource management.</a:t>
          </a:r>
          <a:r>
            <a:rPr lang="en-US" b="0" i="0" baseline="0"/>
            <a:t> By identifying distinct zones, stakeholders can make informed decisions to prioritize investments, streamline operations, and maximize solar energy production in specific areas.</a:t>
          </a:r>
          <a:endParaRPr lang="en-US"/>
        </a:p>
      </dgm:t>
    </dgm:pt>
    <dgm:pt modelId="{F54175D6-09E8-4ECF-A8FD-EF891BA33419}" type="parTrans" cxnId="{9576DCAE-27C4-4F51-9CDD-F7890609B30E}">
      <dgm:prSet/>
      <dgm:spPr/>
      <dgm:t>
        <a:bodyPr/>
        <a:lstStyle/>
        <a:p>
          <a:endParaRPr lang="en-US"/>
        </a:p>
      </dgm:t>
    </dgm:pt>
    <dgm:pt modelId="{E6A1E9D2-6BD5-4CD4-A52E-412273CCE52C}" type="sibTrans" cxnId="{9576DCAE-27C4-4F51-9CDD-F7890609B30E}">
      <dgm:prSet/>
      <dgm:spPr/>
      <dgm:t>
        <a:bodyPr/>
        <a:lstStyle/>
        <a:p>
          <a:endParaRPr lang="en-US"/>
        </a:p>
      </dgm:t>
    </dgm:pt>
    <dgm:pt modelId="{9EDE8726-466B-48EE-AC1A-26ECC68419F2}">
      <dgm:prSet/>
      <dgm:spPr/>
      <dgm:t>
        <a:bodyPr/>
        <a:lstStyle/>
        <a:p>
          <a:r>
            <a:rPr lang="en-US" b="1" i="0" baseline="0"/>
            <a:t>Key factors in clustering include estimated system size, actual production output, geographical location, grid infrastructure, and energy storage capacity.</a:t>
          </a:r>
          <a:r>
            <a:rPr lang="en-US" b="0" i="0" baseline="0"/>
            <a:t> These factors help define the energy potential of each zone and provide insights into how different areas can be optimized for solar power generation.</a:t>
          </a:r>
          <a:endParaRPr lang="en-US"/>
        </a:p>
      </dgm:t>
    </dgm:pt>
    <dgm:pt modelId="{33BAD9F9-EB6B-4841-8FC5-85DDEC6DA858}" type="parTrans" cxnId="{06673A0E-13E2-4E63-B840-BA0A2714A24A}">
      <dgm:prSet/>
      <dgm:spPr/>
      <dgm:t>
        <a:bodyPr/>
        <a:lstStyle/>
        <a:p>
          <a:endParaRPr lang="en-US"/>
        </a:p>
      </dgm:t>
    </dgm:pt>
    <dgm:pt modelId="{7A47AF80-1804-458D-8EB3-037A7A341B74}" type="sibTrans" cxnId="{06673A0E-13E2-4E63-B840-BA0A2714A24A}">
      <dgm:prSet/>
      <dgm:spPr/>
      <dgm:t>
        <a:bodyPr/>
        <a:lstStyle/>
        <a:p>
          <a:endParaRPr lang="en-US"/>
        </a:p>
      </dgm:t>
    </dgm:pt>
    <dgm:pt modelId="{4E84F013-909E-4D10-B324-33B16DAAE6FC}" type="pres">
      <dgm:prSet presAssocID="{2D22B4C7-FFDE-4E85-9B06-E89858BAB233}" presName="root" presStyleCnt="0">
        <dgm:presLayoutVars>
          <dgm:dir/>
          <dgm:resizeHandles val="exact"/>
        </dgm:presLayoutVars>
      </dgm:prSet>
      <dgm:spPr/>
    </dgm:pt>
    <dgm:pt modelId="{C316B49E-6B71-497C-AB73-8CD3AC722BF8}" type="pres">
      <dgm:prSet presAssocID="{75EB8C5A-D09E-43EE-84EF-AD7DEC3A0E7C}" presName="compNode" presStyleCnt="0"/>
      <dgm:spPr/>
    </dgm:pt>
    <dgm:pt modelId="{E306146C-0D98-40DE-84AF-EC6E1F47CAB4}" type="pres">
      <dgm:prSet presAssocID="{75EB8C5A-D09E-43EE-84EF-AD7DEC3A0E7C}" presName="bgRect" presStyleLbl="bgShp" presStyleIdx="0" presStyleCnt="3"/>
      <dgm:spPr/>
    </dgm:pt>
    <dgm:pt modelId="{67CEBA6A-13A3-4770-9041-EBE6D578350A}" type="pres">
      <dgm:prSet presAssocID="{75EB8C5A-D09E-43EE-84EF-AD7DEC3A0E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
        </a:ext>
      </dgm:extLst>
    </dgm:pt>
    <dgm:pt modelId="{B9E28B1D-394C-473F-B911-3103EF1CD6B0}" type="pres">
      <dgm:prSet presAssocID="{75EB8C5A-D09E-43EE-84EF-AD7DEC3A0E7C}" presName="spaceRect" presStyleCnt="0"/>
      <dgm:spPr/>
    </dgm:pt>
    <dgm:pt modelId="{19327394-8545-4177-BE67-4114B45C7D02}" type="pres">
      <dgm:prSet presAssocID="{75EB8C5A-D09E-43EE-84EF-AD7DEC3A0E7C}" presName="parTx" presStyleLbl="revTx" presStyleIdx="0" presStyleCnt="3">
        <dgm:presLayoutVars>
          <dgm:chMax val="0"/>
          <dgm:chPref val="0"/>
        </dgm:presLayoutVars>
      </dgm:prSet>
      <dgm:spPr/>
    </dgm:pt>
    <dgm:pt modelId="{EB2D513A-4428-48C1-B5F8-34465D477C8C}" type="pres">
      <dgm:prSet presAssocID="{381885E9-08FA-4F1E-834C-26FC86BEB6AB}" presName="sibTrans" presStyleCnt="0"/>
      <dgm:spPr/>
    </dgm:pt>
    <dgm:pt modelId="{38F54F36-99BC-43E9-8454-EADBE861195D}" type="pres">
      <dgm:prSet presAssocID="{4910ED5E-4A8F-405A-9A0B-A65C9CE99426}" presName="compNode" presStyleCnt="0"/>
      <dgm:spPr/>
    </dgm:pt>
    <dgm:pt modelId="{A89EDBE9-3701-45A8-B18B-86C5A299DB35}" type="pres">
      <dgm:prSet presAssocID="{4910ED5E-4A8F-405A-9A0B-A65C9CE99426}" presName="bgRect" presStyleLbl="bgShp" presStyleIdx="1" presStyleCnt="3"/>
      <dgm:spPr/>
    </dgm:pt>
    <dgm:pt modelId="{0AD531D5-A7FD-463C-B635-B01E6886B4C9}" type="pres">
      <dgm:prSet presAssocID="{4910ED5E-4A8F-405A-9A0B-A65C9CE994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A359F6AF-D74E-42D2-91CA-8AFF12CB9C2C}" type="pres">
      <dgm:prSet presAssocID="{4910ED5E-4A8F-405A-9A0B-A65C9CE99426}" presName="spaceRect" presStyleCnt="0"/>
      <dgm:spPr/>
    </dgm:pt>
    <dgm:pt modelId="{BA50549B-4EDD-4439-A6B7-139F0A9937D5}" type="pres">
      <dgm:prSet presAssocID="{4910ED5E-4A8F-405A-9A0B-A65C9CE99426}" presName="parTx" presStyleLbl="revTx" presStyleIdx="1" presStyleCnt="3">
        <dgm:presLayoutVars>
          <dgm:chMax val="0"/>
          <dgm:chPref val="0"/>
        </dgm:presLayoutVars>
      </dgm:prSet>
      <dgm:spPr/>
    </dgm:pt>
    <dgm:pt modelId="{46A38626-5A6F-4F24-9C14-691F737A23E6}" type="pres">
      <dgm:prSet presAssocID="{E6A1E9D2-6BD5-4CD4-A52E-412273CCE52C}" presName="sibTrans" presStyleCnt="0"/>
      <dgm:spPr/>
    </dgm:pt>
    <dgm:pt modelId="{40EB792B-3165-4FF7-979A-C35C9B83A03E}" type="pres">
      <dgm:prSet presAssocID="{9EDE8726-466B-48EE-AC1A-26ECC68419F2}" presName="compNode" presStyleCnt="0"/>
      <dgm:spPr/>
    </dgm:pt>
    <dgm:pt modelId="{7EAC9B5F-3FBD-42A7-B001-5A01E4FE7DEB}" type="pres">
      <dgm:prSet presAssocID="{9EDE8726-466B-48EE-AC1A-26ECC68419F2}" presName="bgRect" presStyleLbl="bgShp" presStyleIdx="2" presStyleCnt="3"/>
      <dgm:spPr/>
    </dgm:pt>
    <dgm:pt modelId="{75145CE2-FA4C-45C3-ABAE-630475387F5E}" type="pres">
      <dgm:prSet presAssocID="{9EDE8726-466B-48EE-AC1A-26ECC68419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8CBCE2B0-E4FC-49E8-92E8-C7D72CEBAA90}" type="pres">
      <dgm:prSet presAssocID="{9EDE8726-466B-48EE-AC1A-26ECC68419F2}" presName="spaceRect" presStyleCnt="0"/>
      <dgm:spPr/>
    </dgm:pt>
    <dgm:pt modelId="{818A276D-71F9-4175-AF82-F1086DC38C27}" type="pres">
      <dgm:prSet presAssocID="{9EDE8726-466B-48EE-AC1A-26ECC68419F2}" presName="parTx" presStyleLbl="revTx" presStyleIdx="2" presStyleCnt="3">
        <dgm:presLayoutVars>
          <dgm:chMax val="0"/>
          <dgm:chPref val="0"/>
        </dgm:presLayoutVars>
      </dgm:prSet>
      <dgm:spPr/>
    </dgm:pt>
  </dgm:ptLst>
  <dgm:cxnLst>
    <dgm:cxn modelId="{A0BDE80C-78F4-4CC7-8186-159A6636C56C}" type="presOf" srcId="{75EB8C5A-D09E-43EE-84EF-AD7DEC3A0E7C}" destId="{19327394-8545-4177-BE67-4114B45C7D02}" srcOrd="0" destOrd="0" presId="urn:microsoft.com/office/officeart/2018/2/layout/IconVerticalSolidList"/>
    <dgm:cxn modelId="{06673A0E-13E2-4E63-B840-BA0A2714A24A}" srcId="{2D22B4C7-FFDE-4E85-9B06-E89858BAB233}" destId="{9EDE8726-466B-48EE-AC1A-26ECC68419F2}" srcOrd="2" destOrd="0" parTransId="{33BAD9F9-EB6B-4841-8FC5-85DDEC6DA858}" sibTransId="{7A47AF80-1804-458D-8EB3-037A7A341B74}"/>
    <dgm:cxn modelId="{B108510E-BBA0-4816-B7BA-E708D0523FA8}" type="presOf" srcId="{2D22B4C7-FFDE-4E85-9B06-E89858BAB233}" destId="{4E84F013-909E-4D10-B324-33B16DAAE6FC}" srcOrd="0" destOrd="0" presId="urn:microsoft.com/office/officeart/2018/2/layout/IconVerticalSolidList"/>
    <dgm:cxn modelId="{EA73FE2D-956D-4767-A416-45CF634E25D0}" type="presOf" srcId="{9EDE8726-466B-48EE-AC1A-26ECC68419F2}" destId="{818A276D-71F9-4175-AF82-F1086DC38C27}" srcOrd="0" destOrd="0" presId="urn:microsoft.com/office/officeart/2018/2/layout/IconVerticalSolidList"/>
    <dgm:cxn modelId="{80104F63-41D6-462F-BA4B-24F90A36B8E2}" type="presOf" srcId="{4910ED5E-4A8F-405A-9A0B-A65C9CE99426}" destId="{BA50549B-4EDD-4439-A6B7-139F0A9937D5}" srcOrd="0" destOrd="0" presId="urn:microsoft.com/office/officeart/2018/2/layout/IconVerticalSolidList"/>
    <dgm:cxn modelId="{9576DCAE-27C4-4F51-9CDD-F7890609B30E}" srcId="{2D22B4C7-FFDE-4E85-9B06-E89858BAB233}" destId="{4910ED5E-4A8F-405A-9A0B-A65C9CE99426}" srcOrd="1" destOrd="0" parTransId="{F54175D6-09E8-4ECF-A8FD-EF891BA33419}" sibTransId="{E6A1E9D2-6BD5-4CD4-A52E-412273CCE52C}"/>
    <dgm:cxn modelId="{B4344EC5-DD5B-430E-B2A8-0E79F54E7E84}" srcId="{2D22B4C7-FFDE-4E85-9B06-E89858BAB233}" destId="{75EB8C5A-D09E-43EE-84EF-AD7DEC3A0E7C}" srcOrd="0" destOrd="0" parTransId="{8C56FDC2-F639-492B-B2DF-2FF93B6F9ED4}" sibTransId="{381885E9-08FA-4F1E-834C-26FC86BEB6AB}"/>
    <dgm:cxn modelId="{7BFA5DD5-E507-4207-A306-2A7DE775BBFB}" type="presParOf" srcId="{4E84F013-909E-4D10-B324-33B16DAAE6FC}" destId="{C316B49E-6B71-497C-AB73-8CD3AC722BF8}" srcOrd="0" destOrd="0" presId="urn:microsoft.com/office/officeart/2018/2/layout/IconVerticalSolidList"/>
    <dgm:cxn modelId="{20910DCD-94B8-4956-AD30-27EEC2F868D7}" type="presParOf" srcId="{C316B49E-6B71-497C-AB73-8CD3AC722BF8}" destId="{E306146C-0D98-40DE-84AF-EC6E1F47CAB4}" srcOrd="0" destOrd="0" presId="urn:microsoft.com/office/officeart/2018/2/layout/IconVerticalSolidList"/>
    <dgm:cxn modelId="{5F81BE04-F4E6-401C-B169-19737D2AAA48}" type="presParOf" srcId="{C316B49E-6B71-497C-AB73-8CD3AC722BF8}" destId="{67CEBA6A-13A3-4770-9041-EBE6D578350A}" srcOrd="1" destOrd="0" presId="urn:microsoft.com/office/officeart/2018/2/layout/IconVerticalSolidList"/>
    <dgm:cxn modelId="{78AA8928-5E28-46DC-92CF-06A1E2E81E54}" type="presParOf" srcId="{C316B49E-6B71-497C-AB73-8CD3AC722BF8}" destId="{B9E28B1D-394C-473F-B911-3103EF1CD6B0}" srcOrd="2" destOrd="0" presId="urn:microsoft.com/office/officeart/2018/2/layout/IconVerticalSolidList"/>
    <dgm:cxn modelId="{28D41CA4-9C6A-428B-A418-1028E5223857}" type="presParOf" srcId="{C316B49E-6B71-497C-AB73-8CD3AC722BF8}" destId="{19327394-8545-4177-BE67-4114B45C7D02}" srcOrd="3" destOrd="0" presId="urn:microsoft.com/office/officeart/2018/2/layout/IconVerticalSolidList"/>
    <dgm:cxn modelId="{B9449E0E-64E6-43F7-990E-66BD3ABBE0B1}" type="presParOf" srcId="{4E84F013-909E-4D10-B324-33B16DAAE6FC}" destId="{EB2D513A-4428-48C1-B5F8-34465D477C8C}" srcOrd="1" destOrd="0" presId="urn:microsoft.com/office/officeart/2018/2/layout/IconVerticalSolidList"/>
    <dgm:cxn modelId="{8314AFA3-3FC8-443F-9067-05304065E068}" type="presParOf" srcId="{4E84F013-909E-4D10-B324-33B16DAAE6FC}" destId="{38F54F36-99BC-43E9-8454-EADBE861195D}" srcOrd="2" destOrd="0" presId="urn:microsoft.com/office/officeart/2018/2/layout/IconVerticalSolidList"/>
    <dgm:cxn modelId="{A2FD5859-ADDE-4F34-8C74-9D316D2CCB45}" type="presParOf" srcId="{38F54F36-99BC-43E9-8454-EADBE861195D}" destId="{A89EDBE9-3701-45A8-B18B-86C5A299DB35}" srcOrd="0" destOrd="0" presId="urn:microsoft.com/office/officeart/2018/2/layout/IconVerticalSolidList"/>
    <dgm:cxn modelId="{93A077D9-432A-41C8-AAE2-2FA52056D477}" type="presParOf" srcId="{38F54F36-99BC-43E9-8454-EADBE861195D}" destId="{0AD531D5-A7FD-463C-B635-B01E6886B4C9}" srcOrd="1" destOrd="0" presId="urn:microsoft.com/office/officeart/2018/2/layout/IconVerticalSolidList"/>
    <dgm:cxn modelId="{37F670E9-7C3E-4595-BF1E-8F83D78429AD}" type="presParOf" srcId="{38F54F36-99BC-43E9-8454-EADBE861195D}" destId="{A359F6AF-D74E-42D2-91CA-8AFF12CB9C2C}" srcOrd="2" destOrd="0" presId="urn:microsoft.com/office/officeart/2018/2/layout/IconVerticalSolidList"/>
    <dgm:cxn modelId="{082212F1-9AEB-45FC-B5D9-CD1A6BB09CC2}" type="presParOf" srcId="{38F54F36-99BC-43E9-8454-EADBE861195D}" destId="{BA50549B-4EDD-4439-A6B7-139F0A9937D5}" srcOrd="3" destOrd="0" presId="urn:microsoft.com/office/officeart/2018/2/layout/IconVerticalSolidList"/>
    <dgm:cxn modelId="{134C7FD0-1896-432C-AABE-1D930B7B9CFF}" type="presParOf" srcId="{4E84F013-909E-4D10-B324-33B16DAAE6FC}" destId="{46A38626-5A6F-4F24-9C14-691F737A23E6}" srcOrd="3" destOrd="0" presId="urn:microsoft.com/office/officeart/2018/2/layout/IconVerticalSolidList"/>
    <dgm:cxn modelId="{9131C125-C051-4DB6-B795-4AD8C0740B86}" type="presParOf" srcId="{4E84F013-909E-4D10-B324-33B16DAAE6FC}" destId="{40EB792B-3165-4FF7-979A-C35C9B83A03E}" srcOrd="4" destOrd="0" presId="urn:microsoft.com/office/officeart/2018/2/layout/IconVerticalSolidList"/>
    <dgm:cxn modelId="{2ABBE9E3-F6D1-480C-9310-162B1289A081}" type="presParOf" srcId="{40EB792B-3165-4FF7-979A-C35C9B83A03E}" destId="{7EAC9B5F-3FBD-42A7-B001-5A01E4FE7DEB}" srcOrd="0" destOrd="0" presId="urn:microsoft.com/office/officeart/2018/2/layout/IconVerticalSolidList"/>
    <dgm:cxn modelId="{D0844380-8F61-444F-86C3-F75290535958}" type="presParOf" srcId="{40EB792B-3165-4FF7-979A-C35C9B83A03E}" destId="{75145CE2-FA4C-45C3-ABAE-630475387F5E}" srcOrd="1" destOrd="0" presId="urn:microsoft.com/office/officeart/2018/2/layout/IconVerticalSolidList"/>
    <dgm:cxn modelId="{FDFFAD43-6CC6-4634-A5A0-F8D8ED5ED915}" type="presParOf" srcId="{40EB792B-3165-4FF7-979A-C35C9B83A03E}" destId="{8CBCE2B0-E4FC-49E8-92E8-C7D72CEBAA90}" srcOrd="2" destOrd="0" presId="urn:microsoft.com/office/officeart/2018/2/layout/IconVerticalSolidList"/>
    <dgm:cxn modelId="{5EAAF789-B144-429E-8C26-2105A8D13D31}" type="presParOf" srcId="{40EB792B-3165-4FF7-979A-C35C9B83A03E}" destId="{818A276D-71F9-4175-AF82-F1086DC38C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15E5BE-9AB7-44F8-826B-8661C0C6B91A}"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3E6BA17D-7FA9-4959-B048-8AADBCA8D684}">
      <dgm:prSet/>
      <dgm:spPr/>
      <dgm:t>
        <a:bodyPr/>
        <a:lstStyle/>
        <a:p>
          <a:r>
            <a:rPr lang="en-IN" dirty="0"/>
            <a:t>01 Data Collection</a:t>
          </a:r>
          <a:endParaRPr lang="en-US" dirty="0"/>
        </a:p>
      </dgm:t>
    </dgm:pt>
    <dgm:pt modelId="{5B61AC62-9278-4463-B0A3-69D68C7014CA}" type="parTrans" cxnId="{7D06C736-E155-43D9-895C-0F14143DC30B}">
      <dgm:prSet/>
      <dgm:spPr/>
      <dgm:t>
        <a:bodyPr/>
        <a:lstStyle/>
        <a:p>
          <a:endParaRPr lang="en-US"/>
        </a:p>
      </dgm:t>
    </dgm:pt>
    <dgm:pt modelId="{994F88E8-BED3-4964-9CC8-E412948362D3}" type="sibTrans" cxnId="{7D06C736-E155-43D9-895C-0F14143DC30B}">
      <dgm:prSet/>
      <dgm:spPr/>
      <dgm:t>
        <a:bodyPr/>
        <a:lstStyle/>
        <a:p>
          <a:endParaRPr lang="en-US"/>
        </a:p>
      </dgm:t>
    </dgm:pt>
    <dgm:pt modelId="{D57F07B2-70F0-4EFA-BF58-4F45C7827294}">
      <dgm:prSet/>
      <dgm:spPr/>
      <dgm:t>
        <a:bodyPr/>
        <a:lstStyle/>
        <a:p>
          <a:r>
            <a:rPr lang="en-IN" dirty="0"/>
            <a:t>02 Preprocessing</a:t>
          </a:r>
          <a:endParaRPr lang="en-US" dirty="0"/>
        </a:p>
      </dgm:t>
    </dgm:pt>
    <dgm:pt modelId="{BE4A417A-8AA6-4D3B-B5B5-2399446BE5A6}" type="parTrans" cxnId="{16761BC0-9A50-4195-8AF8-C6BCA0311DF6}">
      <dgm:prSet/>
      <dgm:spPr/>
      <dgm:t>
        <a:bodyPr/>
        <a:lstStyle/>
        <a:p>
          <a:endParaRPr lang="en-US"/>
        </a:p>
      </dgm:t>
    </dgm:pt>
    <dgm:pt modelId="{0BB2D7B9-29E7-4954-BC7D-7E5C19326D11}" type="sibTrans" cxnId="{16761BC0-9A50-4195-8AF8-C6BCA0311DF6}">
      <dgm:prSet/>
      <dgm:spPr/>
      <dgm:t>
        <a:bodyPr/>
        <a:lstStyle/>
        <a:p>
          <a:endParaRPr lang="en-US"/>
        </a:p>
      </dgm:t>
    </dgm:pt>
    <dgm:pt modelId="{F87D480D-519F-4FB8-9427-34A3D18BF954}">
      <dgm:prSet/>
      <dgm:spPr/>
      <dgm:t>
        <a:bodyPr/>
        <a:lstStyle/>
        <a:p>
          <a:r>
            <a:rPr lang="en-IN" dirty="0"/>
            <a:t>03 EDA</a:t>
          </a:r>
          <a:endParaRPr lang="en-US" dirty="0"/>
        </a:p>
      </dgm:t>
    </dgm:pt>
    <dgm:pt modelId="{DE72593B-1224-4B0C-B07F-71BE5DEDA9E2}" type="parTrans" cxnId="{7457EF6C-7C16-4111-867F-00D36BD0E5DF}">
      <dgm:prSet/>
      <dgm:spPr/>
      <dgm:t>
        <a:bodyPr/>
        <a:lstStyle/>
        <a:p>
          <a:endParaRPr lang="en-US"/>
        </a:p>
      </dgm:t>
    </dgm:pt>
    <dgm:pt modelId="{5F3ABC04-73AB-47FA-8628-4CF94FC2029D}" type="sibTrans" cxnId="{7457EF6C-7C16-4111-867F-00D36BD0E5DF}">
      <dgm:prSet/>
      <dgm:spPr/>
      <dgm:t>
        <a:bodyPr/>
        <a:lstStyle/>
        <a:p>
          <a:endParaRPr lang="en-US"/>
        </a:p>
      </dgm:t>
    </dgm:pt>
    <dgm:pt modelId="{5D5DFE47-3090-42D6-BBEF-B7007E60CF70}">
      <dgm:prSet/>
      <dgm:spPr/>
      <dgm:t>
        <a:bodyPr/>
        <a:lstStyle/>
        <a:p>
          <a:r>
            <a:rPr lang="en-IN" dirty="0"/>
            <a:t>04 Modelling</a:t>
          </a:r>
          <a:endParaRPr lang="en-US" dirty="0"/>
        </a:p>
      </dgm:t>
    </dgm:pt>
    <dgm:pt modelId="{883CF826-A0AC-4982-A6C6-9E0D8C86148A}" type="parTrans" cxnId="{F609624B-8DAF-43A8-AD10-F26CB7FA9D0B}">
      <dgm:prSet/>
      <dgm:spPr/>
      <dgm:t>
        <a:bodyPr/>
        <a:lstStyle/>
        <a:p>
          <a:endParaRPr lang="en-US"/>
        </a:p>
      </dgm:t>
    </dgm:pt>
    <dgm:pt modelId="{A10F5B3D-4095-4635-A294-B2C0950B7C11}" type="sibTrans" cxnId="{F609624B-8DAF-43A8-AD10-F26CB7FA9D0B}">
      <dgm:prSet/>
      <dgm:spPr/>
      <dgm:t>
        <a:bodyPr/>
        <a:lstStyle/>
        <a:p>
          <a:endParaRPr lang="en-US"/>
        </a:p>
      </dgm:t>
    </dgm:pt>
    <dgm:pt modelId="{7A340440-5C3E-45AA-8136-C60B3163F464}">
      <dgm:prSet/>
      <dgm:spPr/>
      <dgm:t>
        <a:bodyPr/>
        <a:lstStyle/>
        <a:p>
          <a:r>
            <a:rPr lang="en-IN" dirty="0"/>
            <a:t>05 Model Evaluation</a:t>
          </a:r>
          <a:endParaRPr lang="en-US" dirty="0"/>
        </a:p>
      </dgm:t>
    </dgm:pt>
    <dgm:pt modelId="{DCA903FA-8349-4C3E-987E-0D429A794DB6}" type="parTrans" cxnId="{43C1E952-23D4-4B93-8616-3059AC6AB068}">
      <dgm:prSet/>
      <dgm:spPr/>
      <dgm:t>
        <a:bodyPr/>
        <a:lstStyle/>
        <a:p>
          <a:endParaRPr lang="en-US"/>
        </a:p>
      </dgm:t>
    </dgm:pt>
    <dgm:pt modelId="{61DB94D4-A41E-41E2-8D12-C8834092F99B}" type="sibTrans" cxnId="{43C1E952-23D4-4B93-8616-3059AC6AB068}">
      <dgm:prSet/>
      <dgm:spPr/>
      <dgm:t>
        <a:bodyPr/>
        <a:lstStyle/>
        <a:p>
          <a:endParaRPr lang="en-US"/>
        </a:p>
      </dgm:t>
    </dgm:pt>
    <dgm:pt modelId="{D4040E52-6D63-4F1E-BC62-DE7B629E3C14}" type="pres">
      <dgm:prSet presAssocID="{0B15E5BE-9AB7-44F8-826B-8661C0C6B91A}" presName="linear" presStyleCnt="0">
        <dgm:presLayoutVars>
          <dgm:dir/>
          <dgm:animLvl val="lvl"/>
          <dgm:resizeHandles val="exact"/>
        </dgm:presLayoutVars>
      </dgm:prSet>
      <dgm:spPr/>
    </dgm:pt>
    <dgm:pt modelId="{183EF0EF-616D-4994-9ED9-6C4B1819EF8F}" type="pres">
      <dgm:prSet presAssocID="{3E6BA17D-7FA9-4959-B048-8AADBCA8D684}" presName="parentLin" presStyleCnt="0"/>
      <dgm:spPr/>
    </dgm:pt>
    <dgm:pt modelId="{381E5B15-6370-4C7A-BA9C-1280CB5E980C}" type="pres">
      <dgm:prSet presAssocID="{3E6BA17D-7FA9-4959-B048-8AADBCA8D684}" presName="parentLeftMargin" presStyleLbl="node1" presStyleIdx="0" presStyleCnt="5"/>
      <dgm:spPr/>
    </dgm:pt>
    <dgm:pt modelId="{74F86608-70E4-4281-8948-9101AEDC2675}" type="pres">
      <dgm:prSet presAssocID="{3E6BA17D-7FA9-4959-B048-8AADBCA8D684}" presName="parentText" presStyleLbl="node1" presStyleIdx="0" presStyleCnt="5">
        <dgm:presLayoutVars>
          <dgm:chMax val="0"/>
          <dgm:bulletEnabled val="1"/>
        </dgm:presLayoutVars>
      </dgm:prSet>
      <dgm:spPr/>
    </dgm:pt>
    <dgm:pt modelId="{964BED53-7B8C-40D4-9114-B62EEAAEEAF7}" type="pres">
      <dgm:prSet presAssocID="{3E6BA17D-7FA9-4959-B048-8AADBCA8D684}" presName="negativeSpace" presStyleCnt="0"/>
      <dgm:spPr/>
    </dgm:pt>
    <dgm:pt modelId="{677F5974-61C0-4611-870A-0C47B740D24D}" type="pres">
      <dgm:prSet presAssocID="{3E6BA17D-7FA9-4959-B048-8AADBCA8D684}" presName="childText" presStyleLbl="conFgAcc1" presStyleIdx="0" presStyleCnt="5">
        <dgm:presLayoutVars>
          <dgm:bulletEnabled val="1"/>
        </dgm:presLayoutVars>
      </dgm:prSet>
      <dgm:spPr/>
    </dgm:pt>
    <dgm:pt modelId="{B9B3F6B5-7216-4140-82E8-F51058BF427C}" type="pres">
      <dgm:prSet presAssocID="{994F88E8-BED3-4964-9CC8-E412948362D3}" presName="spaceBetweenRectangles" presStyleCnt="0"/>
      <dgm:spPr/>
    </dgm:pt>
    <dgm:pt modelId="{A6317713-F398-4836-876A-C65C2486EE8A}" type="pres">
      <dgm:prSet presAssocID="{D57F07B2-70F0-4EFA-BF58-4F45C7827294}" presName="parentLin" presStyleCnt="0"/>
      <dgm:spPr/>
    </dgm:pt>
    <dgm:pt modelId="{44E3E964-3FA6-4ACD-9A5B-D0AA02CAA94A}" type="pres">
      <dgm:prSet presAssocID="{D57F07B2-70F0-4EFA-BF58-4F45C7827294}" presName="parentLeftMargin" presStyleLbl="node1" presStyleIdx="0" presStyleCnt="5"/>
      <dgm:spPr/>
    </dgm:pt>
    <dgm:pt modelId="{1C3649F9-6FA4-43DA-B72D-BB2A7F5C9177}" type="pres">
      <dgm:prSet presAssocID="{D57F07B2-70F0-4EFA-BF58-4F45C7827294}" presName="parentText" presStyleLbl="node1" presStyleIdx="1" presStyleCnt="5">
        <dgm:presLayoutVars>
          <dgm:chMax val="0"/>
          <dgm:bulletEnabled val="1"/>
        </dgm:presLayoutVars>
      </dgm:prSet>
      <dgm:spPr/>
    </dgm:pt>
    <dgm:pt modelId="{7B8812BF-5459-4B14-A5A1-9D447E764DDC}" type="pres">
      <dgm:prSet presAssocID="{D57F07B2-70F0-4EFA-BF58-4F45C7827294}" presName="negativeSpace" presStyleCnt="0"/>
      <dgm:spPr/>
    </dgm:pt>
    <dgm:pt modelId="{DC1FAB08-F461-4DD8-8EDC-14B07290B188}" type="pres">
      <dgm:prSet presAssocID="{D57F07B2-70F0-4EFA-BF58-4F45C7827294}" presName="childText" presStyleLbl="conFgAcc1" presStyleIdx="1" presStyleCnt="5">
        <dgm:presLayoutVars>
          <dgm:bulletEnabled val="1"/>
        </dgm:presLayoutVars>
      </dgm:prSet>
      <dgm:spPr/>
    </dgm:pt>
    <dgm:pt modelId="{195C12A4-2EFC-4552-863C-CEDD34A7CAC1}" type="pres">
      <dgm:prSet presAssocID="{0BB2D7B9-29E7-4954-BC7D-7E5C19326D11}" presName="spaceBetweenRectangles" presStyleCnt="0"/>
      <dgm:spPr/>
    </dgm:pt>
    <dgm:pt modelId="{0E85B4A8-51AA-4298-9143-6FE2316531D8}" type="pres">
      <dgm:prSet presAssocID="{F87D480D-519F-4FB8-9427-34A3D18BF954}" presName="parentLin" presStyleCnt="0"/>
      <dgm:spPr/>
    </dgm:pt>
    <dgm:pt modelId="{73D3C078-D426-4C96-B308-1986720C63C6}" type="pres">
      <dgm:prSet presAssocID="{F87D480D-519F-4FB8-9427-34A3D18BF954}" presName="parentLeftMargin" presStyleLbl="node1" presStyleIdx="1" presStyleCnt="5"/>
      <dgm:spPr/>
    </dgm:pt>
    <dgm:pt modelId="{90C251D6-ED06-44C5-9A25-DE27EE844D9D}" type="pres">
      <dgm:prSet presAssocID="{F87D480D-519F-4FB8-9427-34A3D18BF954}" presName="parentText" presStyleLbl="node1" presStyleIdx="2" presStyleCnt="5">
        <dgm:presLayoutVars>
          <dgm:chMax val="0"/>
          <dgm:bulletEnabled val="1"/>
        </dgm:presLayoutVars>
      </dgm:prSet>
      <dgm:spPr/>
    </dgm:pt>
    <dgm:pt modelId="{E376F1F9-5040-4E96-9428-CF71DE02F922}" type="pres">
      <dgm:prSet presAssocID="{F87D480D-519F-4FB8-9427-34A3D18BF954}" presName="negativeSpace" presStyleCnt="0"/>
      <dgm:spPr/>
    </dgm:pt>
    <dgm:pt modelId="{A7F911D7-9FF6-4D14-B323-08306BBB0871}" type="pres">
      <dgm:prSet presAssocID="{F87D480D-519F-4FB8-9427-34A3D18BF954}" presName="childText" presStyleLbl="conFgAcc1" presStyleIdx="2" presStyleCnt="5">
        <dgm:presLayoutVars>
          <dgm:bulletEnabled val="1"/>
        </dgm:presLayoutVars>
      </dgm:prSet>
      <dgm:spPr/>
    </dgm:pt>
    <dgm:pt modelId="{C435C36F-9415-4427-90B0-F24A7FC7996C}" type="pres">
      <dgm:prSet presAssocID="{5F3ABC04-73AB-47FA-8628-4CF94FC2029D}" presName="spaceBetweenRectangles" presStyleCnt="0"/>
      <dgm:spPr/>
    </dgm:pt>
    <dgm:pt modelId="{5779DF4B-2AA9-4DA5-A64B-E8D03CE745BE}" type="pres">
      <dgm:prSet presAssocID="{5D5DFE47-3090-42D6-BBEF-B7007E60CF70}" presName="parentLin" presStyleCnt="0"/>
      <dgm:spPr/>
    </dgm:pt>
    <dgm:pt modelId="{5DC28351-F2AB-49B1-9D07-433FBA68D793}" type="pres">
      <dgm:prSet presAssocID="{5D5DFE47-3090-42D6-BBEF-B7007E60CF70}" presName="parentLeftMargin" presStyleLbl="node1" presStyleIdx="2" presStyleCnt="5"/>
      <dgm:spPr/>
    </dgm:pt>
    <dgm:pt modelId="{D083D232-28B4-4E0D-BFBB-B558B5ABDA54}" type="pres">
      <dgm:prSet presAssocID="{5D5DFE47-3090-42D6-BBEF-B7007E60CF70}" presName="parentText" presStyleLbl="node1" presStyleIdx="3" presStyleCnt="5">
        <dgm:presLayoutVars>
          <dgm:chMax val="0"/>
          <dgm:bulletEnabled val="1"/>
        </dgm:presLayoutVars>
      </dgm:prSet>
      <dgm:spPr/>
    </dgm:pt>
    <dgm:pt modelId="{BC3965F6-A75F-4CF6-A2B6-72EBBF7CABBD}" type="pres">
      <dgm:prSet presAssocID="{5D5DFE47-3090-42D6-BBEF-B7007E60CF70}" presName="negativeSpace" presStyleCnt="0"/>
      <dgm:spPr/>
    </dgm:pt>
    <dgm:pt modelId="{38FF04C8-1452-4842-99B3-702D7EDA6D0E}" type="pres">
      <dgm:prSet presAssocID="{5D5DFE47-3090-42D6-BBEF-B7007E60CF70}" presName="childText" presStyleLbl="conFgAcc1" presStyleIdx="3" presStyleCnt="5">
        <dgm:presLayoutVars>
          <dgm:bulletEnabled val="1"/>
        </dgm:presLayoutVars>
      </dgm:prSet>
      <dgm:spPr/>
    </dgm:pt>
    <dgm:pt modelId="{A3B21D7C-7D10-484B-BE76-07973E90E99E}" type="pres">
      <dgm:prSet presAssocID="{A10F5B3D-4095-4635-A294-B2C0950B7C11}" presName="spaceBetweenRectangles" presStyleCnt="0"/>
      <dgm:spPr/>
    </dgm:pt>
    <dgm:pt modelId="{14D2C642-DC5D-4EEF-8BDD-04601A3499B7}" type="pres">
      <dgm:prSet presAssocID="{7A340440-5C3E-45AA-8136-C60B3163F464}" presName="parentLin" presStyleCnt="0"/>
      <dgm:spPr/>
    </dgm:pt>
    <dgm:pt modelId="{F0DDA0EB-540A-4BE6-ADE2-7AE8FC4B3277}" type="pres">
      <dgm:prSet presAssocID="{7A340440-5C3E-45AA-8136-C60B3163F464}" presName="parentLeftMargin" presStyleLbl="node1" presStyleIdx="3" presStyleCnt="5"/>
      <dgm:spPr/>
    </dgm:pt>
    <dgm:pt modelId="{F84C5621-0F59-4529-AE57-BB2A82B1DCF8}" type="pres">
      <dgm:prSet presAssocID="{7A340440-5C3E-45AA-8136-C60B3163F464}" presName="parentText" presStyleLbl="node1" presStyleIdx="4" presStyleCnt="5">
        <dgm:presLayoutVars>
          <dgm:chMax val="0"/>
          <dgm:bulletEnabled val="1"/>
        </dgm:presLayoutVars>
      </dgm:prSet>
      <dgm:spPr/>
    </dgm:pt>
    <dgm:pt modelId="{2F22A31D-C157-4293-8DF9-F9FECD732BEA}" type="pres">
      <dgm:prSet presAssocID="{7A340440-5C3E-45AA-8136-C60B3163F464}" presName="negativeSpace" presStyleCnt="0"/>
      <dgm:spPr/>
    </dgm:pt>
    <dgm:pt modelId="{563D2747-9AFA-4756-8E11-B85F15889346}" type="pres">
      <dgm:prSet presAssocID="{7A340440-5C3E-45AA-8136-C60B3163F464}" presName="childText" presStyleLbl="conFgAcc1" presStyleIdx="4" presStyleCnt="5">
        <dgm:presLayoutVars>
          <dgm:bulletEnabled val="1"/>
        </dgm:presLayoutVars>
      </dgm:prSet>
      <dgm:spPr/>
    </dgm:pt>
  </dgm:ptLst>
  <dgm:cxnLst>
    <dgm:cxn modelId="{95308727-28A6-4AF2-A624-60A3CFD06E5F}" type="presOf" srcId="{D57F07B2-70F0-4EFA-BF58-4F45C7827294}" destId="{44E3E964-3FA6-4ACD-9A5B-D0AA02CAA94A}" srcOrd="0" destOrd="0" presId="urn:microsoft.com/office/officeart/2005/8/layout/list1"/>
    <dgm:cxn modelId="{7D06C736-E155-43D9-895C-0F14143DC30B}" srcId="{0B15E5BE-9AB7-44F8-826B-8661C0C6B91A}" destId="{3E6BA17D-7FA9-4959-B048-8AADBCA8D684}" srcOrd="0" destOrd="0" parTransId="{5B61AC62-9278-4463-B0A3-69D68C7014CA}" sibTransId="{994F88E8-BED3-4964-9CC8-E412948362D3}"/>
    <dgm:cxn modelId="{59866C62-79ED-4A02-80A0-0AF6B74F28A8}" type="presOf" srcId="{7A340440-5C3E-45AA-8136-C60B3163F464}" destId="{F0DDA0EB-540A-4BE6-ADE2-7AE8FC4B3277}" srcOrd="0" destOrd="0" presId="urn:microsoft.com/office/officeart/2005/8/layout/list1"/>
    <dgm:cxn modelId="{005C7668-9C9B-40DE-BE2D-B8363651E548}" type="presOf" srcId="{5D5DFE47-3090-42D6-BBEF-B7007E60CF70}" destId="{D083D232-28B4-4E0D-BFBB-B558B5ABDA54}" srcOrd="1" destOrd="0" presId="urn:microsoft.com/office/officeart/2005/8/layout/list1"/>
    <dgm:cxn modelId="{F609624B-8DAF-43A8-AD10-F26CB7FA9D0B}" srcId="{0B15E5BE-9AB7-44F8-826B-8661C0C6B91A}" destId="{5D5DFE47-3090-42D6-BBEF-B7007E60CF70}" srcOrd="3" destOrd="0" parTransId="{883CF826-A0AC-4982-A6C6-9E0D8C86148A}" sibTransId="{A10F5B3D-4095-4635-A294-B2C0950B7C11}"/>
    <dgm:cxn modelId="{7457EF6C-7C16-4111-867F-00D36BD0E5DF}" srcId="{0B15E5BE-9AB7-44F8-826B-8661C0C6B91A}" destId="{F87D480D-519F-4FB8-9427-34A3D18BF954}" srcOrd="2" destOrd="0" parTransId="{DE72593B-1224-4B0C-B07F-71BE5DEDA9E2}" sibTransId="{5F3ABC04-73AB-47FA-8628-4CF94FC2029D}"/>
    <dgm:cxn modelId="{8ED97F72-05F8-481F-88B0-EB38AED04974}" type="presOf" srcId="{3E6BA17D-7FA9-4959-B048-8AADBCA8D684}" destId="{74F86608-70E4-4281-8948-9101AEDC2675}" srcOrd="1" destOrd="0" presId="urn:microsoft.com/office/officeart/2005/8/layout/list1"/>
    <dgm:cxn modelId="{43C1E952-23D4-4B93-8616-3059AC6AB068}" srcId="{0B15E5BE-9AB7-44F8-826B-8661C0C6B91A}" destId="{7A340440-5C3E-45AA-8136-C60B3163F464}" srcOrd="4" destOrd="0" parTransId="{DCA903FA-8349-4C3E-987E-0D429A794DB6}" sibTransId="{61DB94D4-A41E-41E2-8D12-C8834092F99B}"/>
    <dgm:cxn modelId="{0894F48B-9148-4708-B857-9D5B7A98A228}" type="presOf" srcId="{7A340440-5C3E-45AA-8136-C60B3163F464}" destId="{F84C5621-0F59-4529-AE57-BB2A82B1DCF8}" srcOrd="1" destOrd="0" presId="urn:microsoft.com/office/officeart/2005/8/layout/list1"/>
    <dgm:cxn modelId="{B1CE9DAE-3511-4212-AA91-7C3EAA171DE4}" type="presOf" srcId="{F87D480D-519F-4FB8-9427-34A3D18BF954}" destId="{90C251D6-ED06-44C5-9A25-DE27EE844D9D}" srcOrd="1" destOrd="0" presId="urn:microsoft.com/office/officeart/2005/8/layout/list1"/>
    <dgm:cxn modelId="{614738B0-54B5-4B6F-8FE4-D78D7EA2AF54}" type="presOf" srcId="{D57F07B2-70F0-4EFA-BF58-4F45C7827294}" destId="{1C3649F9-6FA4-43DA-B72D-BB2A7F5C9177}" srcOrd="1" destOrd="0" presId="urn:microsoft.com/office/officeart/2005/8/layout/list1"/>
    <dgm:cxn modelId="{16761BC0-9A50-4195-8AF8-C6BCA0311DF6}" srcId="{0B15E5BE-9AB7-44F8-826B-8661C0C6B91A}" destId="{D57F07B2-70F0-4EFA-BF58-4F45C7827294}" srcOrd="1" destOrd="0" parTransId="{BE4A417A-8AA6-4D3B-B5B5-2399446BE5A6}" sibTransId="{0BB2D7B9-29E7-4954-BC7D-7E5C19326D11}"/>
    <dgm:cxn modelId="{23D4BAD9-684A-4D82-96D6-A4EF85216A56}" type="presOf" srcId="{5D5DFE47-3090-42D6-BBEF-B7007E60CF70}" destId="{5DC28351-F2AB-49B1-9D07-433FBA68D793}" srcOrd="0" destOrd="0" presId="urn:microsoft.com/office/officeart/2005/8/layout/list1"/>
    <dgm:cxn modelId="{E747D3E9-E14F-4D4B-84EB-7C0A7D557FAD}" type="presOf" srcId="{0B15E5BE-9AB7-44F8-826B-8661C0C6B91A}" destId="{D4040E52-6D63-4F1E-BC62-DE7B629E3C14}" srcOrd="0" destOrd="0" presId="urn:microsoft.com/office/officeart/2005/8/layout/list1"/>
    <dgm:cxn modelId="{F7919AFB-B29E-4F88-877B-EB73B941E7EC}" type="presOf" srcId="{F87D480D-519F-4FB8-9427-34A3D18BF954}" destId="{73D3C078-D426-4C96-B308-1986720C63C6}" srcOrd="0" destOrd="0" presId="urn:microsoft.com/office/officeart/2005/8/layout/list1"/>
    <dgm:cxn modelId="{775B3AFC-4D17-411D-9CBD-A6E34175FF18}" type="presOf" srcId="{3E6BA17D-7FA9-4959-B048-8AADBCA8D684}" destId="{381E5B15-6370-4C7A-BA9C-1280CB5E980C}" srcOrd="0" destOrd="0" presId="urn:microsoft.com/office/officeart/2005/8/layout/list1"/>
    <dgm:cxn modelId="{ADA26FA6-489D-473A-95AB-D472561C975D}" type="presParOf" srcId="{D4040E52-6D63-4F1E-BC62-DE7B629E3C14}" destId="{183EF0EF-616D-4994-9ED9-6C4B1819EF8F}" srcOrd="0" destOrd="0" presId="urn:microsoft.com/office/officeart/2005/8/layout/list1"/>
    <dgm:cxn modelId="{F33B459A-5578-4802-8132-2D90A2C4CD35}" type="presParOf" srcId="{183EF0EF-616D-4994-9ED9-6C4B1819EF8F}" destId="{381E5B15-6370-4C7A-BA9C-1280CB5E980C}" srcOrd="0" destOrd="0" presId="urn:microsoft.com/office/officeart/2005/8/layout/list1"/>
    <dgm:cxn modelId="{9101E95F-70C2-407C-82D3-B58B9B50A1C0}" type="presParOf" srcId="{183EF0EF-616D-4994-9ED9-6C4B1819EF8F}" destId="{74F86608-70E4-4281-8948-9101AEDC2675}" srcOrd="1" destOrd="0" presId="urn:microsoft.com/office/officeart/2005/8/layout/list1"/>
    <dgm:cxn modelId="{5A774647-1294-428A-88ED-6460E2C48F73}" type="presParOf" srcId="{D4040E52-6D63-4F1E-BC62-DE7B629E3C14}" destId="{964BED53-7B8C-40D4-9114-B62EEAAEEAF7}" srcOrd="1" destOrd="0" presId="urn:microsoft.com/office/officeart/2005/8/layout/list1"/>
    <dgm:cxn modelId="{F466DA47-5C3D-4FE8-B94A-DA36636A3BBC}" type="presParOf" srcId="{D4040E52-6D63-4F1E-BC62-DE7B629E3C14}" destId="{677F5974-61C0-4611-870A-0C47B740D24D}" srcOrd="2" destOrd="0" presId="urn:microsoft.com/office/officeart/2005/8/layout/list1"/>
    <dgm:cxn modelId="{FE0AF6E6-0516-4F9E-9263-007BA4D97894}" type="presParOf" srcId="{D4040E52-6D63-4F1E-BC62-DE7B629E3C14}" destId="{B9B3F6B5-7216-4140-82E8-F51058BF427C}" srcOrd="3" destOrd="0" presId="urn:microsoft.com/office/officeart/2005/8/layout/list1"/>
    <dgm:cxn modelId="{A5DC8D52-020C-472D-8C21-7586324D3C07}" type="presParOf" srcId="{D4040E52-6D63-4F1E-BC62-DE7B629E3C14}" destId="{A6317713-F398-4836-876A-C65C2486EE8A}" srcOrd="4" destOrd="0" presId="urn:microsoft.com/office/officeart/2005/8/layout/list1"/>
    <dgm:cxn modelId="{3C0BE102-7639-4002-A68A-8996BA40B404}" type="presParOf" srcId="{A6317713-F398-4836-876A-C65C2486EE8A}" destId="{44E3E964-3FA6-4ACD-9A5B-D0AA02CAA94A}" srcOrd="0" destOrd="0" presId="urn:microsoft.com/office/officeart/2005/8/layout/list1"/>
    <dgm:cxn modelId="{66968BC5-67A9-4A85-A64D-D161409F4252}" type="presParOf" srcId="{A6317713-F398-4836-876A-C65C2486EE8A}" destId="{1C3649F9-6FA4-43DA-B72D-BB2A7F5C9177}" srcOrd="1" destOrd="0" presId="urn:microsoft.com/office/officeart/2005/8/layout/list1"/>
    <dgm:cxn modelId="{CD7808E4-104E-4A5D-8AB7-FDB2B46DEE81}" type="presParOf" srcId="{D4040E52-6D63-4F1E-BC62-DE7B629E3C14}" destId="{7B8812BF-5459-4B14-A5A1-9D447E764DDC}" srcOrd="5" destOrd="0" presId="urn:microsoft.com/office/officeart/2005/8/layout/list1"/>
    <dgm:cxn modelId="{51DDDF29-914D-433A-BD0B-D2E12D9D5E17}" type="presParOf" srcId="{D4040E52-6D63-4F1E-BC62-DE7B629E3C14}" destId="{DC1FAB08-F461-4DD8-8EDC-14B07290B188}" srcOrd="6" destOrd="0" presId="urn:microsoft.com/office/officeart/2005/8/layout/list1"/>
    <dgm:cxn modelId="{6026A2F0-C0D8-4828-9F7F-71FD6114CE4C}" type="presParOf" srcId="{D4040E52-6D63-4F1E-BC62-DE7B629E3C14}" destId="{195C12A4-2EFC-4552-863C-CEDD34A7CAC1}" srcOrd="7" destOrd="0" presId="urn:microsoft.com/office/officeart/2005/8/layout/list1"/>
    <dgm:cxn modelId="{49CC7DA6-808F-42F1-84D1-15C04FDE8F42}" type="presParOf" srcId="{D4040E52-6D63-4F1E-BC62-DE7B629E3C14}" destId="{0E85B4A8-51AA-4298-9143-6FE2316531D8}" srcOrd="8" destOrd="0" presId="urn:microsoft.com/office/officeart/2005/8/layout/list1"/>
    <dgm:cxn modelId="{DBD60E4A-67DF-4A4B-BC89-8CCF048789F8}" type="presParOf" srcId="{0E85B4A8-51AA-4298-9143-6FE2316531D8}" destId="{73D3C078-D426-4C96-B308-1986720C63C6}" srcOrd="0" destOrd="0" presId="urn:microsoft.com/office/officeart/2005/8/layout/list1"/>
    <dgm:cxn modelId="{DDD0E7F9-D833-4913-B8C0-F88D21235C2B}" type="presParOf" srcId="{0E85B4A8-51AA-4298-9143-6FE2316531D8}" destId="{90C251D6-ED06-44C5-9A25-DE27EE844D9D}" srcOrd="1" destOrd="0" presId="urn:microsoft.com/office/officeart/2005/8/layout/list1"/>
    <dgm:cxn modelId="{EA34AF9B-6CA4-4912-9886-61990B41E820}" type="presParOf" srcId="{D4040E52-6D63-4F1E-BC62-DE7B629E3C14}" destId="{E376F1F9-5040-4E96-9428-CF71DE02F922}" srcOrd="9" destOrd="0" presId="urn:microsoft.com/office/officeart/2005/8/layout/list1"/>
    <dgm:cxn modelId="{7C977EBB-A8F4-4937-A454-508E52770A96}" type="presParOf" srcId="{D4040E52-6D63-4F1E-BC62-DE7B629E3C14}" destId="{A7F911D7-9FF6-4D14-B323-08306BBB0871}" srcOrd="10" destOrd="0" presId="urn:microsoft.com/office/officeart/2005/8/layout/list1"/>
    <dgm:cxn modelId="{FE83ADDF-0E6A-401F-9F92-6CA824CC23D1}" type="presParOf" srcId="{D4040E52-6D63-4F1E-BC62-DE7B629E3C14}" destId="{C435C36F-9415-4427-90B0-F24A7FC7996C}" srcOrd="11" destOrd="0" presId="urn:microsoft.com/office/officeart/2005/8/layout/list1"/>
    <dgm:cxn modelId="{8806B18A-D032-4037-8268-1B756AEAB7C2}" type="presParOf" srcId="{D4040E52-6D63-4F1E-BC62-DE7B629E3C14}" destId="{5779DF4B-2AA9-4DA5-A64B-E8D03CE745BE}" srcOrd="12" destOrd="0" presId="urn:microsoft.com/office/officeart/2005/8/layout/list1"/>
    <dgm:cxn modelId="{18FFEF9F-EA7C-4414-944C-9C70651E8E9D}" type="presParOf" srcId="{5779DF4B-2AA9-4DA5-A64B-E8D03CE745BE}" destId="{5DC28351-F2AB-49B1-9D07-433FBA68D793}" srcOrd="0" destOrd="0" presId="urn:microsoft.com/office/officeart/2005/8/layout/list1"/>
    <dgm:cxn modelId="{F0934D3E-A4CD-4058-AF76-33EFCAE45A65}" type="presParOf" srcId="{5779DF4B-2AA9-4DA5-A64B-E8D03CE745BE}" destId="{D083D232-28B4-4E0D-BFBB-B558B5ABDA54}" srcOrd="1" destOrd="0" presId="urn:microsoft.com/office/officeart/2005/8/layout/list1"/>
    <dgm:cxn modelId="{CE2877A2-3DC6-462A-95F5-639BDDF6D18E}" type="presParOf" srcId="{D4040E52-6D63-4F1E-BC62-DE7B629E3C14}" destId="{BC3965F6-A75F-4CF6-A2B6-72EBBF7CABBD}" srcOrd="13" destOrd="0" presId="urn:microsoft.com/office/officeart/2005/8/layout/list1"/>
    <dgm:cxn modelId="{EECE1C79-B7C5-4A9C-92C8-D8F8471B1E8F}" type="presParOf" srcId="{D4040E52-6D63-4F1E-BC62-DE7B629E3C14}" destId="{38FF04C8-1452-4842-99B3-702D7EDA6D0E}" srcOrd="14" destOrd="0" presId="urn:microsoft.com/office/officeart/2005/8/layout/list1"/>
    <dgm:cxn modelId="{2A703842-AFFE-47D2-9528-7590C3D16010}" type="presParOf" srcId="{D4040E52-6D63-4F1E-BC62-DE7B629E3C14}" destId="{A3B21D7C-7D10-484B-BE76-07973E90E99E}" srcOrd="15" destOrd="0" presId="urn:microsoft.com/office/officeart/2005/8/layout/list1"/>
    <dgm:cxn modelId="{B4A9DCEC-23BA-4463-A5EC-FB01A740A32B}" type="presParOf" srcId="{D4040E52-6D63-4F1E-BC62-DE7B629E3C14}" destId="{14D2C642-DC5D-4EEF-8BDD-04601A3499B7}" srcOrd="16" destOrd="0" presId="urn:microsoft.com/office/officeart/2005/8/layout/list1"/>
    <dgm:cxn modelId="{337DB8D6-66FD-415C-8283-9DD6A1DE83FA}" type="presParOf" srcId="{14D2C642-DC5D-4EEF-8BDD-04601A3499B7}" destId="{F0DDA0EB-540A-4BE6-ADE2-7AE8FC4B3277}" srcOrd="0" destOrd="0" presId="urn:microsoft.com/office/officeart/2005/8/layout/list1"/>
    <dgm:cxn modelId="{E39F3C5C-5156-4851-BA48-EB4EAF549182}" type="presParOf" srcId="{14D2C642-DC5D-4EEF-8BDD-04601A3499B7}" destId="{F84C5621-0F59-4529-AE57-BB2A82B1DCF8}" srcOrd="1" destOrd="0" presId="urn:microsoft.com/office/officeart/2005/8/layout/list1"/>
    <dgm:cxn modelId="{2EEF8CF4-880A-423A-9DA0-7BEEF63A096B}" type="presParOf" srcId="{D4040E52-6D63-4F1E-BC62-DE7B629E3C14}" destId="{2F22A31D-C157-4293-8DF9-F9FECD732BEA}" srcOrd="17" destOrd="0" presId="urn:microsoft.com/office/officeart/2005/8/layout/list1"/>
    <dgm:cxn modelId="{580064D4-60A0-428F-87AF-5CCFEE9F6312}" type="presParOf" srcId="{D4040E52-6D63-4F1E-BC62-DE7B629E3C14}" destId="{563D2747-9AFA-4756-8E11-B85F1588934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3A316C-FA95-4BD3-BAA9-C1E982CF1C0A}"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7A16860F-67E5-4A72-B33D-14865A807885}">
      <dgm:prSet/>
      <dgm:spPr/>
      <dgm:t>
        <a:bodyPr/>
        <a:lstStyle/>
        <a:p>
          <a:pPr>
            <a:lnSpc>
              <a:spcPct val="100000"/>
            </a:lnSpc>
            <a:defRPr b="1"/>
          </a:pPr>
          <a:r>
            <a:rPr lang="en-US"/>
            <a:t>Handling Missing Values:</a:t>
          </a:r>
        </a:p>
      </dgm:t>
    </dgm:pt>
    <dgm:pt modelId="{95C2B0B7-6F19-4A26-8315-15697E726D8C}" type="parTrans" cxnId="{8C41E00E-B04A-4864-99F5-BA0A95684F86}">
      <dgm:prSet/>
      <dgm:spPr/>
      <dgm:t>
        <a:bodyPr/>
        <a:lstStyle/>
        <a:p>
          <a:endParaRPr lang="en-US"/>
        </a:p>
      </dgm:t>
    </dgm:pt>
    <dgm:pt modelId="{E8E134ED-4AD0-4649-B91D-E0CFB1D46F06}" type="sibTrans" cxnId="{8C41E00E-B04A-4864-99F5-BA0A95684F86}">
      <dgm:prSet/>
      <dgm:spPr/>
      <dgm:t>
        <a:bodyPr/>
        <a:lstStyle/>
        <a:p>
          <a:endParaRPr lang="en-US"/>
        </a:p>
      </dgm:t>
    </dgm:pt>
    <dgm:pt modelId="{E278FA24-F784-41F6-838C-4F3F0C653EFA}">
      <dgm:prSet/>
      <dgm:spPr/>
      <dgm:t>
        <a:bodyPr/>
        <a:lstStyle/>
        <a:p>
          <a:pPr>
            <a:lnSpc>
              <a:spcPct val="100000"/>
            </a:lnSpc>
          </a:pPr>
          <a:r>
            <a:rPr lang="en-US"/>
            <a:t>The dataset contained missing values in key columns:.</a:t>
          </a:r>
          <a:endParaRPr lang="en-US" dirty="0"/>
        </a:p>
      </dgm:t>
    </dgm:pt>
    <dgm:pt modelId="{1EA97EB1-4CA8-4034-8A8D-A2BA59049E02}" type="parTrans" cxnId="{BB21593F-4939-4CB4-9BA6-C0F6040438D0}">
      <dgm:prSet/>
      <dgm:spPr/>
      <dgm:t>
        <a:bodyPr/>
        <a:lstStyle/>
        <a:p>
          <a:endParaRPr lang="en-US"/>
        </a:p>
      </dgm:t>
    </dgm:pt>
    <dgm:pt modelId="{8D05C86A-06FF-4AE8-A480-8D9BA519B256}" type="sibTrans" cxnId="{BB21593F-4939-4CB4-9BA6-C0F6040438D0}">
      <dgm:prSet/>
      <dgm:spPr/>
      <dgm:t>
        <a:bodyPr/>
        <a:lstStyle/>
        <a:p>
          <a:endParaRPr lang="en-US"/>
        </a:p>
      </dgm:t>
    </dgm:pt>
    <dgm:pt modelId="{FCDFC50E-640D-441F-9C3C-DBFAD70D14BF}">
      <dgm:prSet/>
      <dgm:spPr/>
      <dgm:t>
        <a:bodyPr/>
        <a:lstStyle/>
        <a:p>
          <a:r>
            <a:rPr lang="en-US" dirty="0"/>
            <a:t> Division and Substation had 85000 and 80000 missing values, which were filled using the most frequent value within the same 'Zip'</a:t>
          </a:r>
        </a:p>
      </dgm:t>
    </dgm:pt>
    <dgm:pt modelId="{502E30B5-8B5A-488F-A0CC-B788D364A4F8}" type="parTrans" cxnId="{8E26AB41-1664-4486-BA70-39F1D7E88A52}">
      <dgm:prSet/>
      <dgm:spPr/>
      <dgm:t>
        <a:bodyPr/>
        <a:lstStyle/>
        <a:p>
          <a:endParaRPr lang="en-US"/>
        </a:p>
      </dgm:t>
    </dgm:pt>
    <dgm:pt modelId="{D0877167-331A-4FA4-81BE-DC94D82A5586}" type="sibTrans" cxnId="{8E26AB41-1664-4486-BA70-39F1D7E88A52}">
      <dgm:prSet/>
      <dgm:spPr/>
      <dgm:t>
        <a:bodyPr/>
        <a:lstStyle/>
        <a:p>
          <a:endParaRPr lang="en-US"/>
        </a:p>
      </dgm:t>
    </dgm:pt>
    <dgm:pt modelId="{D4FC8B8B-606B-497D-9A69-16A201FDA90F}">
      <dgm:prSet/>
      <dgm:spPr/>
      <dgm:t>
        <a:bodyPr/>
        <a:lstStyle/>
        <a:p>
          <a:r>
            <a:rPr lang="en-US" dirty="0"/>
            <a:t>For Zip and City/Town values, any missing entries were filled based on geographic proximity or inferred using neighboring values where applicable to preserve spatial integrity.</a:t>
          </a:r>
        </a:p>
      </dgm:t>
    </dgm:pt>
    <dgm:pt modelId="{914FF8A5-5D4F-4303-8B5D-9486D22D1D64}" type="parTrans" cxnId="{67CFC69A-BB86-480A-9922-AA7C4ED81AE8}">
      <dgm:prSet/>
      <dgm:spPr/>
      <dgm:t>
        <a:bodyPr/>
        <a:lstStyle/>
        <a:p>
          <a:endParaRPr lang="en-US"/>
        </a:p>
      </dgm:t>
    </dgm:pt>
    <dgm:pt modelId="{EA436CCE-797C-4665-9B28-8183E84DAE9F}" type="sibTrans" cxnId="{67CFC69A-BB86-480A-9922-AA7C4ED81AE8}">
      <dgm:prSet/>
      <dgm:spPr/>
      <dgm:t>
        <a:bodyPr/>
        <a:lstStyle/>
        <a:p>
          <a:endParaRPr lang="en-US"/>
        </a:p>
      </dgm:t>
    </dgm:pt>
    <dgm:pt modelId="{8CDF90DB-83DD-440A-8E02-3148640855C3}">
      <dgm:prSet/>
      <dgm:spPr/>
      <dgm:t>
        <a:bodyPr/>
        <a:lstStyle/>
        <a:p>
          <a:pPr>
            <a:lnSpc>
              <a:spcPct val="100000"/>
            </a:lnSpc>
            <a:defRPr b="1"/>
          </a:pPr>
          <a:r>
            <a:rPr lang="en-US"/>
            <a:t>Feature Scaling:</a:t>
          </a:r>
        </a:p>
      </dgm:t>
    </dgm:pt>
    <dgm:pt modelId="{8E89FDD4-45D7-4217-AFCA-53BD6168724F}" type="parTrans" cxnId="{CDE27E92-0305-452E-B1E6-1ADE3A1AFC63}">
      <dgm:prSet/>
      <dgm:spPr/>
      <dgm:t>
        <a:bodyPr/>
        <a:lstStyle/>
        <a:p>
          <a:endParaRPr lang="en-US"/>
        </a:p>
      </dgm:t>
    </dgm:pt>
    <dgm:pt modelId="{238F8733-8DBB-445D-968F-B28F58F12524}" type="sibTrans" cxnId="{CDE27E92-0305-452E-B1E6-1ADE3A1AFC63}">
      <dgm:prSet/>
      <dgm:spPr/>
      <dgm:t>
        <a:bodyPr/>
        <a:lstStyle/>
        <a:p>
          <a:endParaRPr lang="en-US"/>
        </a:p>
      </dgm:t>
    </dgm:pt>
    <dgm:pt modelId="{67720511-3668-4199-9E5A-EA58C57785E5}">
      <dgm:prSet/>
      <dgm:spPr/>
      <dgm:t>
        <a:bodyPr/>
        <a:lstStyle/>
        <a:p>
          <a:pPr>
            <a:lnSpc>
              <a:spcPct val="100000"/>
            </a:lnSpc>
          </a:pPr>
          <a:r>
            <a:rPr lang="en-US" dirty="0" err="1"/>
            <a:t>MinMax</a:t>
          </a:r>
          <a:r>
            <a:rPr lang="en-US" dirty="0"/>
            <a:t> scaling was applied to standardize the dataset. This method was chosen after comparing the results of different scaling techniques, such as </a:t>
          </a:r>
          <a:r>
            <a:rPr lang="en-US" dirty="0" err="1"/>
            <a:t>MinMax</a:t>
          </a:r>
          <a:r>
            <a:rPr lang="en-US" dirty="0"/>
            <a:t> and Standard scaling. </a:t>
          </a:r>
          <a:r>
            <a:rPr lang="en-US" dirty="0" err="1"/>
            <a:t>MinMax</a:t>
          </a:r>
          <a:r>
            <a:rPr lang="en-US" dirty="0"/>
            <a:t> scaling produced better clustering performance and helped normalize features like PV System Size and Energy Production without distorting relative distances in the data.</a:t>
          </a:r>
        </a:p>
      </dgm:t>
    </dgm:pt>
    <dgm:pt modelId="{8632460A-7F00-41E8-91DC-924EBFB1DC82}" type="parTrans" cxnId="{EA6C5964-6DD2-4DE8-94B0-380A6A9D04A8}">
      <dgm:prSet/>
      <dgm:spPr/>
      <dgm:t>
        <a:bodyPr/>
        <a:lstStyle/>
        <a:p>
          <a:endParaRPr lang="en-US"/>
        </a:p>
      </dgm:t>
    </dgm:pt>
    <dgm:pt modelId="{F8A8A545-9B3A-43B8-AB3D-4C58332B31E3}" type="sibTrans" cxnId="{EA6C5964-6DD2-4DE8-94B0-380A6A9D04A8}">
      <dgm:prSet/>
      <dgm:spPr/>
      <dgm:t>
        <a:bodyPr/>
        <a:lstStyle/>
        <a:p>
          <a:endParaRPr lang="en-US"/>
        </a:p>
      </dgm:t>
    </dgm:pt>
    <dgm:pt modelId="{06C757C0-1A4E-4911-BA87-93131D3112C9}">
      <dgm:prSet/>
      <dgm:spPr/>
      <dgm:t>
        <a:bodyPr/>
        <a:lstStyle/>
        <a:p>
          <a:pPr>
            <a:lnSpc>
              <a:spcPct val="100000"/>
            </a:lnSpc>
            <a:defRPr b="1"/>
          </a:pPr>
          <a:r>
            <a:rPr lang="en-US"/>
            <a:t>Encoding Categorical Variables:</a:t>
          </a:r>
        </a:p>
      </dgm:t>
    </dgm:pt>
    <dgm:pt modelId="{64155573-BDB3-4146-BB5E-86CA7D932311}" type="parTrans" cxnId="{EE4A3CAA-EDA8-4011-8038-E068915278C6}">
      <dgm:prSet/>
      <dgm:spPr/>
      <dgm:t>
        <a:bodyPr/>
        <a:lstStyle/>
        <a:p>
          <a:endParaRPr lang="en-US"/>
        </a:p>
      </dgm:t>
    </dgm:pt>
    <dgm:pt modelId="{7A9144C0-B59F-4D33-8859-EC3903B15A6C}" type="sibTrans" cxnId="{EE4A3CAA-EDA8-4011-8038-E068915278C6}">
      <dgm:prSet/>
      <dgm:spPr/>
      <dgm:t>
        <a:bodyPr/>
        <a:lstStyle/>
        <a:p>
          <a:endParaRPr lang="en-US"/>
        </a:p>
      </dgm:t>
    </dgm:pt>
    <dgm:pt modelId="{513D9319-3BFB-4D8F-94FD-676D04BA297D}">
      <dgm:prSet/>
      <dgm:spPr/>
      <dgm:t>
        <a:bodyPr/>
        <a:lstStyle/>
        <a:p>
          <a:pPr>
            <a:lnSpc>
              <a:spcPct val="100000"/>
            </a:lnSpc>
          </a:pPr>
          <a:r>
            <a:rPr lang="en-US" dirty="0"/>
            <a:t>Categorical columns such as City/Town, County, Substation, and Zip were label-encoded to convert them into numerical format. This allowed these categorical features to be used in the clustering process effectively. I had to use Label Encoding because they had high cardinality</a:t>
          </a:r>
        </a:p>
        <a:p>
          <a:pPr>
            <a:lnSpc>
              <a:spcPct val="100000"/>
            </a:lnSpc>
          </a:pPr>
          <a:endParaRPr lang="en-US" dirty="0"/>
        </a:p>
        <a:p>
          <a:pPr>
            <a:lnSpc>
              <a:spcPct val="100000"/>
            </a:lnSpc>
          </a:pPr>
          <a:r>
            <a:rPr lang="en-US" dirty="0"/>
            <a:t>Features that had low cardinality like Utility and Metering Method were one hot encoded. </a:t>
          </a:r>
        </a:p>
      </dgm:t>
    </dgm:pt>
    <dgm:pt modelId="{78547785-C449-4A85-B7A9-B0B0AC3B2D7F}" type="parTrans" cxnId="{73C6263C-8C82-4B4B-956D-56A463B8E019}">
      <dgm:prSet/>
      <dgm:spPr/>
      <dgm:t>
        <a:bodyPr/>
        <a:lstStyle/>
        <a:p>
          <a:endParaRPr lang="en-US"/>
        </a:p>
      </dgm:t>
    </dgm:pt>
    <dgm:pt modelId="{79A9B663-95A8-49FD-A56C-4A21B3C5E607}" type="sibTrans" cxnId="{73C6263C-8C82-4B4B-956D-56A463B8E019}">
      <dgm:prSet/>
      <dgm:spPr/>
      <dgm:t>
        <a:bodyPr/>
        <a:lstStyle/>
        <a:p>
          <a:endParaRPr lang="en-US"/>
        </a:p>
      </dgm:t>
    </dgm:pt>
    <dgm:pt modelId="{164E170B-1132-4B6B-910A-40C100A2C3F1}">
      <dgm:prSet/>
      <dgm:spPr/>
      <dgm:t>
        <a:bodyPr/>
        <a:lstStyle/>
        <a:p>
          <a:r>
            <a:rPr lang="en-US" dirty="0"/>
            <a:t>Division still had over 82,000 missing values. This column was dropped due to its high percentage of missing values</a:t>
          </a:r>
        </a:p>
      </dgm:t>
    </dgm:pt>
    <dgm:pt modelId="{4C0B00B3-B7C9-42A8-9F67-141E52DE61B1}" type="parTrans" cxnId="{8A20EFD8-9614-44C4-8C9F-F50EDD41CC5C}">
      <dgm:prSet/>
      <dgm:spPr/>
      <dgm:t>
        <a:bodyPr/>
        <a:lstStyle/>
        <a:p>
          <a:endParaRPr lang="en-IN"/>
        </a:p>
      </dgm:t>
    </dgm:pt>
    <dgm:pt modelId="{EE7BE737-A69F-4636-B8F7-406A3C3481E5}" type="sibTrans" cxnId="{8A20EFD8-9614-44C4-8C9F-F50EDD41CC5C}">
      <dgm:prSet/>
      <dgm:spPr/>
      <dgm:t>
        <a:bodyPr/>
        <a:lstStyle/>
        <a:p>
          <a:endParaRPr lang="en-IN"/>
        </a:p>
      </dgm:t>
    </dgm:pt>
    <dgm:pt modelId="{477A3D7B-2E1A-417B-A91B-42F2BB3F324F}">
      <dgm:prSet/>
      <dgm:spPr/>
      <dgm:t>
        <a:bodyPr/>
        <a:lstStyle/>
        <a:p>
          <a:r>
            <a:rPr lang="en-US" dirty="0"/>
            <a:t>Substation missing values reduced to 147, for which I removed the rows that had this feature missing. </a:t>
          </a:r>
        </a:p>
      </dgm:t>
    </dgm:pt>
    <dgm:pt modelId="{887EBA14-B29A-44E5-9179-B294DA5E5B16}" type="parTrans" cxnId="{B60404C6-8B16-421E-9805-C75D04078DCD}">
      <dgm:prSet/>
      <dgm:spPr/>
      <dgm:t>
        <a:bodyPr/>
        <a:lstStyle/>
        <a:p>
          <a:endParaRPr lang="en-IN"/>
        </a:p>
      </dgm:t>
    </dgm:pt>
    <dgm:pt modelId="{6DEF60C4-E696-4F9D-87C9-D32D3BBA9882}" type="sibTrans" cxnId="{B60404C6-8B16-421E-9805-C75D04078DCD}">
      <dgm:prSet/>
      <dgm:spPr/>
      <dgm:t>
        <a:bodyPr/>
        <a:lstStyle/>
        <a:p>
          <a:endParaRPr lang="en-IN"/>
        </a:p>
      </dgm:t>
    </dgm:pt>
    <dgm:pt modelId="{A435B71A-CFBB-41C6-9351-D658542E2D9B}" type="pres">
      <dgm:prSet presAssocID="{033A316C-FA95-4BD3-BAA9-C1E982CF1C0A}" presName="root" presStyleCnt="0">
        <dgm:presLayoutVars>
          <dgm:dir/>
          <dgm:resizeHandles val="exact"/>
        </dgm:presLayoutVars>
      </dgm:prSet>
      <dgm:spPr/>
    </dgm:pt>
    <dgm:pt modelId="{07395EB3-F39D-4A5B-81BD-FB108637267F}" type="pres">
      <dgm:prSet presAssocID="{7A16860F-67E5-4A72-B33D-14865A807885}" presName="compNode" presStyleCnt="0"/>
      <dgm:spPr/>
    </dgm:pt>
    <dgm:pt modelId="{BB2FABFD-5F8D-46D6-9B16-89EA77CD6098}" type="pres">
      <dgm:prSet presAssocID="{7A16860F-67E5-4A72-B33D-14865A8078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thematics"/>
        </a:ext>
      </dgm:extLst>
    </dgm:pt>
    <dgm:pt modelId="{AEE421EC-10FA-40DC-BBDA-0654930275C1}" type="pres">
      <dgm:prSet presAssocID="{7A16860F-67E5-4A72-B33D-14865A807885}" presName="iconSpace" presStyleCnt="0"/>
      <dgm:spPr/>
    </dgm:pt>
    <dgm:pt modelId="{F8E047AE-E09A-46E4-86CB-06A9066B19CA}" type="pres">
      <dgm:prSet presAssocID="{7A16860F-67E5-4A72-B33D-14865A807885}" presName="parTx" presStyleLbl="revTx" presStyleIdx="0" presStyleCnt="6">
        <dgm:presLayoutVars>
          <dgm:chMax val="0"/>
          <dgm:chPref val="0"/>
        </dgm:presLayoutVars>
      </dgm:prSet>
      <dgm:spPr/>
    </dgm:pt>
    <dgm:pt modelId="{030DDF89-D895-49A6-A34A-F90827A179D1}" type="pres">
      <dgm:prSet presAssocID="{7A16860F-67E5-4A72-B33D-14865A807885}" presName="txSpace" presStyleCnt="0"/>
      <dgm:spPr/>
    </dgm:pt>
    <dgm:pt modelId="{261BD6EF-BE71-406E-BF12-2AB6B2EA0C25}" type="pres">
      <dgm:prSet presAssocID="{7A16860F-67E5-4A72-B33D-14865A807885}" presName="desTx" presStyleLbl="revTx" presStyleIdx="1" presStyleCnt="6">
        <dgm:presLayoutVars/>
      </dgm:prSet>
      <dgm:spPr/>
    </dgm:pt>
    <dgm:pt modelId="{2572A903-CEA6-44F1-A3EC-635557C6D047}" type="pres">
      <dgm:prSet presAssocID="{E8E134ED-4AD0-4649-B91D-E0CFB1D46F06}" presName="sibTrans" presStyleCnt="0"/>
      <dgm:spPr/>
    </dgm:pt>
    <dgm:pt modelId="{7A099811-AFA7-4F27-859F-3922F0CBF1BF}" type="pres">
      <dgm:prSet presAssocID="{8CDF90DB-83DD-440A-8E02-3148640855C3}" presName="compNode" presStyleCnt="0"/>
      <dgm:spPr/>
    </dgm:pt>
    <dgm:pt modelId="{692CA545-1AAA-48E0-BBDB-AF5F39DFA684}" type="pres">
      <dgm:prSet presAssocID="{8CDF90DB-83DD-440A-8E02-3148640855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DEF69B46-EB43-4BB8-AF3E-20AF4B4A0A94}" type="pres">
      <dgm:prSet presAssocID="{8CDF90DB-83DD-440A-8E02-3148640855C3}" presName="iconSpace" presStyleCnt="0"/>
      <dgm:spPr/>
    </dgm:pt>
    <dgm:pt modelId="{CE9293A6-B6E3-47BE-9AC0-D02B204510A5}" type="pres">
      <dgm:prSet presAssocID="{8CDF90DB-83DD-440A-8E02-3148640855C3}" presName="parTx" presStyleLbl="revTx" presStyleIdx="2" presStyleCnt="6">
        <dgm:presLayoutVars>
          <dgm:chMax val="0"/>
          <dgm:chPref val="0"/>
        </dgm:presLayoutVars>
      </dgm:prSet>
      <dgm:spPr/>
    </dgm:pt>
    <dgm:pt modelId="{666572BD-E4C5-46F6-B699-CEBE77887AD4}" type="pres">
      <dgm:prSet presAssocID="{8CDF90DB-83DD-440A-8E02-3148640855C3}" presName="txSpace" presStyleCnt="0"/>
      <dgm:spPr/>
    </dgm:pt>
    <dgm:pt modelId="{3C39D2BA-C147-4855-AFC4-F0A4A69714E7}" type="pres">
      <dgm:prSet presAssocID="{8CDF90DB-83DD-440A-8E02-3148640855C3}" presName="desTx" presStyleLbl="revTx" presStyleIdx="3" presStyleCnt="6">
        <dgm:presLayoutVars/>
      </dgm:prSet>
      <dgm:spPr/>
    </dgm:pt>
    <dgm:pt modelId="{DD2BA40E-D116-458D-8443-36DA861938DD}" type="pres">
      <dgm:prSet presAssocID="{238F8733-8DBB-445D-968F-B28F58F12524}" presName="sibTrans" presStyleCnt="0"/>
      <dgm:spPr/>
    </dgm:pt>
    <dgm:pt modelId="{32F5EF83-96B7-49AF-8CC6-36EC959A7288}" type="pres">
      <dgm:prSet presAssocID="{06C757C0-1A4E-4911-BA87-93131D3112C9}" presName="compNode" presStyleCnt="0"/>
      <dgm:spPr/>
    </dgm:pt>
    <dgm:pt modelId="{1B68AA01-DA88-4DC9-9C45-AD8DFD15B7BB}" type="pres">
      <dgm:prSet presAssocID="{06C757C0-1A4E-4911-BA87-93131D3112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dd"/>
        </a:ext>
      </dgm:extLst>
    </dgm:pt>
    <dgm:pt modelId="{DCF8DA17-E3DD-49BB-A416-E4FAC5185320}" type="pres">
      <dgm:prSet presAssocID="{06C757C0-1A4E-4911-BA87-93131D3112C9}" presName="iconSpace" presStyleCnt="0"/>
      <dgm:spPr/>
    </dgm:pt>
    <dgm:pt modelId="{025C1005-B204-4692-91B0-6BEC5017501B}" type="pres">
      <dgm:prSet presAssocID="{06C757C0-1A4E-4911-BA87-93131D3112C9}" presName="parTx" presStyleLbl="revTx" presStyleIdx="4" presStyleCnt="6">
        <dgm:presLayoutVars>
          <dgm:chMax val="0"/>
          <dgm:chPref val="0"/>
        </dgm:presLayoutVars>
      </dgm:prSet>
      <dgm:spPr/>
    </dgm:pt>
    <dgm:pt modelId="{BCB98E20-08A6-484D-B93D-A8B8BB6AC8F0}" type="pres">
      <dgm:prSet presAssocID="{06C757C0-1A4E-4911-BA87-93131D3112C9}" presName="txSpace" presStyleCnt="0"/>
      <dgm:spPr/>
    </dgm:pt>
    <dgm:pt modelId="{43B87EDF-14D2-4B44-B179-36F07446777C}" type="pres">
      <dgm:prSet presAssocID="{06C757C0-1A4E-4911-BA87-93131D3112C9}" presName="desTx" presStyleLbl="revTx" presStyleIdx="5" presStyleCnt="6">
        <dgm:presLayoutVars/>
      </dgm:prSet>
      <dgm:spPr/>
    </dgm:pt>
  </dgm:ptLst>
  <dgm:cxnLst>
    <dgm:cxn modelId="{99BA7300-E1BC-405E-A91C-4380557C9C87}" type="presOf" srcId="{67720511-3668-4199-9E5A-EA58C57785E5}" destId="{3C39D2BA-C147-4855-AFC4-F0A4A69714E7}" srcOrd="0" destOrd="0" presId="urn:microsoft.com/office/officeart/2018/2/layout/IconLabelDescriptionList"/>
    <dgm:cxn modelId="{8C41E00E-B04A-4864-99F5-BA0A95684F86}" srcId="{033A316C-FA95-4BD3-BAA9-C1E982CF1C0A}" destId="{7A16860F-67E5-4A72-B33D-14865A807885}" srcOrd="0" destOrd="0" parTransId="{95C2B0B7-6F19-4A26-8315-15697E726D8C}" sibTransId="{E8E134ED-4AD0-4649-B91D-E0CFB1D46F06}"/>
    <dgm:cxn modelId="{A4C3E427-F7F8-4DBA-AF42-D379AC215555}" type="presOf" srcId="{D4FC8B8B-606B-497D-9A69-16A201FDA90F}" destId="{261BD6EF-BE71-406E-BF12-2AB6B2EA0C25}" srcOrd="0" destOrd="4" presId="urn:microsoft.com/office/officeart/2018/2/layout/IconLabelDescriptionList"/>
    <dgm:cxn modelId="{AA333032-2620-4499-8007-053A6C86468F}" type="presOf" srcId="{7A16860F-67E5-4A72-B33D-14865A807885}" destId="{F8E047AE-E09A-46E4-86CB-06A9066B19CA}" srcOrd="0" destOrd="0" presId="urn:microsoft.com/office/officeart/2018/2/layout/IconLabelDescriptionList"/>
    <dgm:cxn modelId="{73C6263C-8C82-4B4B-956D-56A463B8E019}" srcId="{06C757C0-1A4E-4911-BA87-93131D3112C9}" destId="{513D9319-3BFB-4D8F-94FD-676D04BA297D}" srcOrd="0" destOrd="0" parTransId="{78547785-C449-4A85-B7A9-B0B0AC3B2D7F}" sibTransId="{79A9B663-95A8-49FD-A56C-4A21B3C5E607}"/>
    <dgm:cxn modelId="{BB21593F-4939-4CB4-9BA6-C0F6040438D0}" srcId="{7A16860F-67E5-4A72-B33D-14865A807885}" destId="{E278FA24-F784-41F6-838C-4F3F0C653EFA}" srcOrd="0" destOrd="0" parTransId="{1EA97EB1-4CA8-4034-8A8D-A2BA59049E02}" sibTransId="{8D05C86A-06FF-4AE8-A480-8D9BA519B256}"/>
    <dgm:cxn modelId="{8E26AB41-1664-4486-BA70-39F1D7E88A52}" srcId="{E278FA24-F784-41F6-838C-4F3F0C653EFA}" destId="{FCDFC50E-640D-441F-9C3C-DBFAD70D14BF}" srcOrd="0" destOrd="0" parTransId="{502E30B5-8B5A-488F-A0CC-B788D364A4F8}" sibTransId="{D0877167-331A-4FA4-81BE-DC94D82A5586}"/>
    <dgm:cxn modelId="{EA6C5964-6DD2-4DE8-94B0-380A6A9D04A8}" srcId="{8CDF90DB-83DD-440A-8E02-3148640855C3}" destId="{67720511-3668-4199-9E5A-EA58C57785E5}" srcOrd="0" destOrd="0" parTransId="{8632460A-7F00-41E8-91DC-924EBFB1DC82}" sibTransId="{F8A8A545-9B3A-43B8-AB3D-4C58332B31E3}"/>
    <dgm:cxn modelId="{99868377-B1A7-4E8D-9FC5-FB2B7FB42FE2}" type="presOf" srcId="{06C757C0-1A4E-4911-BA87-93131D3112C9}" destId="{025C1005-B204-4692-91B0-6BEC5017501B}" srcOrd="0" destOrd="0" presId="urn:microsoft.com/office/officeart/2018/2/layout/IconLabelDescriptionList"/>
    <dgm:cxn modelId="{A3533185-1CEE-49E7-ACF5-785A2EF52CD8}" type="presOf" srcId="{FCDFC50E-640D-441F-9C3C-DBFAD70D14BF}" destId="{261BD6EF-BE71-406E-BF12-2AB6B2EA0C25}" srcOrd="0" destOrd="1" presId="urn:microsoft.com/office/officeart/2018/2/layout/IconLabelDescriptionList"/>
    <dgm:cxn modelId="{CDE27E92-0305-452E-B1E6-1ADE3A1AFC63}" srcId="{033A316C-FA95-4BD3-BAA9-C1E982CF1C0A}" destId="{8CDF90DB-83DD-440A-8E02-3148640855C3}" srcOrd="1" destOrd="0" parTransId="{8E89FDD4-45D7-4217-AFCA-53BD6168724F}" sibTransId="{238F8733-8DBB-445D-968F-B28F58F12524}"/>
    <dgm:cxn modelId="{67CFC69A-BB86-480A-9922-AA7C4ED81AE8}" srcId="{E278FA24-F784-41F6-838C-4F3F0C653EFA}" destId="{D4FC8B8B-606B-497D-9A69-16A201FDA90F}" srcOrd="3" destOrd="0" parTransId="{914FF8A5-5D4F-4303-8B5D-9486D22D1D64}" sibTransId="{EA436CCE-797C-4665-9B28-8183E84DAE9F}"/>
    <dgm:cxn modelId="{FAC9C5A4-AA51-4411-89CF-665DC2EAB06D}" type="presOf" srcId="{8CDF90DB-83DD-440A-8E02-3148640855C3}" destId="{CE9293A6-B6E3-47BE-9AC0-D02B204510A5}" srcOrd="0" destOrd="0" presId="urn:microsoft.com/office/officeart/2018/2/layout/IconLabelDescriptionList"/>
    <dgm:cxn modelId="{EE4A3CAA-EDA8-4011-8038-E068915278C6}" srcId="{033A316C-FA95-4BD3-BAA9-C1E982CF1C0A}" destId="{06C757C0-1A4E-4911-BA87-93131D3112C9}" srcOrd="2" destOrd="0" parTransId="{64155573-BDB3-4146-BB5E-86CA7D932311}" sibTransId="{7A9144C0-B59F-4D33-8859-EC3903B15A6C}"/>
    <dgm:cxn modelId="{FDDC73AA-7FA9-4BD9-971C-D9100AFD6A7C}" type="presOf" srcId="{164E170B-1132-4B6B-910A-40C100A2C3F1}" destId="{261BD6EF-BE71-406E-BF12-2AB6B2EA0C25}" srcOrd="0" destOrd="2" presId="urn:microsoft.com/office/officeart/2018/2/layout/IconLabelDescriptionList"/>
    <dgm:cxn modelId="{01FCB7B8-C7A7-4FC4-BB1B-32105A90C978}" type="presOf" srcId="{033A316C-FA95-4BD3-BAA9-C1E982CF1C0A}" destId="{A435B71A-CFBB-41C6-9351-D658542E2D9B}" srcOrd="0" destOrd="0" presId="urn:microsoft.com/office/officeart/2018/2/layout/IconLabelDescriptionList"/>
    <dgm:cxn modelId="{B60404C6-8B16-421E-9805-C75D04078DCD}" srcId="{E278FA24-F784-41F6-838C-4F3F0C653EFA}" destId="{477A3D7B-2E1A-417B-A91B-42F2BB3F324F}" srcOrd="2" destOrd="0" parTransId="{887EBA14-B29A-44E5-9179-B294DA5E5B16}" sibTransId="{6DEF60C4-E696-4F9D-87C9-D32D3BBA9882}"/>
    <dgm:cxn modelId="{F7D2F8D0-72D4-41B4-8BCF-561C475A4D88}" type="presOf" srcId="{E278FA24-F784-41F6-838C-4F3F0C653EFA}" destId="{261BD6EF-BE71-406E-BF12-2AB6B2EA0C25}" srcOrd="0" destOrd="0" presId="urn:microsoft.com/office/officeart/2018/2/layout/IconLabelDescriptionList"/>
    <dgm:cxn modelId="{8A20EFD8-9614-44C4-8C9F-F50EDD41CC5C}" srcId="{E278FA24-F784-41F6-838C-4F3F0C653EFA}" destId="{164E170B-1132-4B6B-910A-40C100A2C3F1}" srcOrd="1" destOrd="0" parTransId="{4C0B00B3-B7C9-42A8-9F67-141E52DE61B1}" sibTransId="{EE7BE737-A69F-4636-B8F7-406A3C3481E5}"/>
    <dgm:cxn modelId="{DA8CA0DB-5F89-45F6-A5CB-49EBC973B29E}" type="presOf" srcId="{477A3D7B-2E1A-417B-A91B-42F2BB3F324F}" destId="{261BD6EF-BE71-406E-BF12-2AB6B2EA0C25}" srcOrd="0" destOrd="3" presId="urn:microsoft.com/office/officeart/2018/2/layout/IconLabelDescriptionList"/>
    <dgm:cxn modelId="{5D4540E8-B815-40BA-93DF-1D4B14FCA7A6}" type="presOf" srcId="{513D9319-3BFB-4D8F-94FD-676D04BA297D}" destId="{43B87EDF-14D2-4B44-B179-36F07446777C}" srcOrd="0" destOrd="0" presId="urn:microsoft.com/office/officeart/2018/2/layout/IconLabelDescriptionList"/>
    <dgm:cxn modelId="{6A329CD4-340C-4E9B-825F-510EFD7B8323}" type="presParOf" srcId="{A435B71A-CFBB-41C6-9351-D658542E2D9B}" destId="{07395EB3-F39D-4A5B-81BD-FB108637267F}" srcOrd="0" destOrd="0" presId="urn:microsoft.com/office/officeart/2018/2/layout/IconLabelDescriptionList"/>
    <dgm:cxn modelId="{F089EA17-3D02-445D-888A-24A053467CE4}" type="presParOf" srcId="{07395EB3-F39D-4A5B-81BD-FB108637267F}" destId="{BB2FABFD-5F8D-46D6-9B16-89EA77CD6098}" srcOrd="0" destOrd="0" presId="urn:microsoft.com/office/officeart/2018/2/layout/IconLabelDescriptionList"/>
    <dgm:cxn modelId="{596ADB27-6DE9-4E93-B5A0-E86CF31055F9}" type="presParOf" srcId="{07395EB3-F39D-4A5B-81BD-FB108637267F}" destId="{AEE421EC-10FA-40DC-BBDA-0654930275C1}" srcOrd="1" destOrd="0" presId="urn:microsoft.com/office/officeart/2018/2/layout/IconLabelDescriptionList"/>
    <dgm:cxn modelId="{A27F7142-D437-407D-8E35-8A69E927F309}" type="presParOf" srcId="{07395EB3-F39D-4A5B-81BD-FB108637267F}" destId="{F8E047AE-E09A-46E4-86CB-06A9066B19CA}" srcOrd="2" destOrd="0" presId="urn:microsoft.com/office/officeart/2018/2/layout/IconLabelDescriptionList"/>
    <dgm:cxn modelId="{D078B653-A858-4229-9DA7-A28C196DC218}" type="presParOf" srcId="{07395EB3-F39D-4A5B-81BD-FB108637267F}" destId="{030DDF89-D895-49A6-A34A-F90827A179D1}" srcOrd="3" destOrd="0" presId="urn:microsoft.com/office/officeart/2018/2/layout/IconLabelDescriptionList"/>
    <dgm:cxn modelId="{F44C8533-56C5-46C2-885C-1BDECD92EA91}" type="presParOf" srcId="{07395EB3-F39D-4A5B-81BD-FB108637267F}" destId="{261BD6EF-BE71-406E-BF12-2AB6B2EA0C25}" srcOrd="4" destOrd="0" presId="urn:microsoft.com/office/officeart/2018/2/layout/IconLabelDescriptionList"/>
    <dgm:cxn modelId="{516943BD-A45F-4506-B8C6-9316B93F1C0F}" type="presParOf" srcId="{A435B71A-CFBB-41C6-9351-D658542E2D9B}" destId="{2572A903-CEA6-44F1-A3EC-635557C6D047}" srcOrd="1" destOrd="0" presId="urn:microsoft.com/office/officeart/2018/2/layout/IconLabelDescriptionList"/>
    <dgm:cxn modelId="{E7BBE71A-1705-4822-A585-CB6AE5971229}" type="presParOf" srcId="{A435B71A-CFBB-41C6-9351-D658542E2D9B}" destId="{7A099811-AFA7-4F27-859F-3922F0CBF1BF}" srcOrd="2" destOrd="0" presId="urn:microsoft.com/office/officeart/2018/2/layout/IconLabelDescriptionList"/>
    <dgm:cxn modelId="{1E1C67C6-C6C6-4D47-8B6A-01527B323DFE}" type="presParOf" srcId="{7A099811-AFA7-4F27-859F-3922F0CBF1BF}" destId="{692CA545-1AAA-48E0-BBDB-AF5F39DFA684}" srcOrd="0" destOrd="0" presId="urn:microsoft.com/office/officeart/2018/2/layout/IconLabelDescriptionList"/>
    <dgm:cxn modelId="{6BB1A9B2-4067-47D5-BA7C-DBF2DD0A5A55}" type="presParOf" srcId="{7A099811-AFA7-4F27-859F-3922F0CBF1BF}" destId="{DEF69B46-EB43-4BB8-AF3E-20AF4B4A0A94}" srcOrd="1" destOrd="0" presId="urn:microsoft.com/office/officeart/2018/2/layout/IconLabelDescriptionList"/>
    <dgm:cxn modelId="{C1079371-3D0E-4A40-B02C-65FA73B75767}" type="presParOf" srcId="{7A099811-AFA7-4F27-859F-3922F0CBF1BF}" destId="{CE9293A6-B6E3-47BE-9AC0-D02B204510A5}" srcOrd="2" destOrd="0" presId="urn:microsoft.com/office/officeart/2018/2/layout/IconLabelDescriptionList"/>
    <dgm:cxn modelId="{7308C13B-7F0C-40A6-A0B0-6888F4CC5C57}" type="presParOf" srcId="{7A099811-AFA7-4F27-859F-3922F0CBF1BF}" destId="{666572BD-E4C5-46F6-B699-CEBE77887AD4}" srcOrd="3" destOrd="0" presId="urn:microsoft.com/office/officeart/2018/2/layout/IconLabelDescriptionList"/>
    <dgm:cxn modelId="{F571213B-BA4D-4ED2-BCE8-2C89AF7BF438}" type="presParOf" srcId="{7A099811-AFA7-4F27-859F-3922F0CBF1BF}" destId="{3C39D2BA-C147-4855-AFC4-F0A4A69714E7}" srcOrd="4" destOrd="0" presId="urn:microsoft.com/office/officeart/2018/2/layout/IconLabelDescriptionList"/>
    <dgm:cxn modelId="{A1DA479A-351A-4294-83A6-66C935330C5D}" type="presParOf" srcId="{A435B71A-CFBB-41C6-9351-D658542E2D9B}" destId="{DD2BA40E-D116-458D-8443-36DA861938DD}" srcOrd="3" destOrd="0" presId="urn:microsoft.com/office/officeart/2018/2/layout/IconLabelDescriptionList"/>
    <dgm:cxn modelId="{D60232F9-1559-428C-B35A-DECF3B9F7F49}" type="presParOf" srcId="{A435B71A-CFBB-41C6-9351-D658542E2D9B}" destId="{32F5EF83-96B7-49AF-8CC6-36EC959A7288}" srcOrd="4" destOrd="0" presId="urn:microsoft.com/office/officeart/2018/2/layout/IconLabelDescriptionList"/>
    <dgm:cxn modelId="{BD6475D5-899B-4768-93A9-E21F4FB44AAB}" type="presParOf" srcId="{32F5EF83-96B7-49AF-8CC6-36EC959A7288}" destId="{1B68AA01-DA88-4DC9-9C45-AD8DFD15B7BB}" srcOrd="0" destOrd="0" presId="urn:microsoft.com/office/officeart/2018/2/layout/IconLabelDescriptionList"/>
    <dgm:cxn modelId="{AC5BBA8A-510F-4F8F-969F-9F50DA99307F}" type="presParOf" srcId="{32F5EF83-96B7-49AF-8CC6-36EC959A7288}" destId="{DCF8DA17-E3DD-49BB-A416-E4FAC5185320}" srcOrd="1" destOrd="0" presId="urn:microsoft.com/office/officeart/2018/2/layout/IconLabelDescriptionList"/>
    <dgm:cxn modelId="{02375911-155A-40AE-BAF9-07A507B3A83D}" type="presParOf" srcId="{32F5EF83-96B7-49AF-8CC6-36EC959A7288}" destId="{025C1005-B204-4692-91B0-6BEC5017501B}" srcOrd="2" destOrd="0" presId="urn:microsoft.com/office/officeart/2018/2/layout/IconLabelDescriptionList"/>
    <dgm:cxn modelId="{370F929F-8230-4E6F-B306-6F5BD95A0C24}" type="presParOf" srcId="{32F5EF83-96B7-49AF-8CC6-36EC959A7288}" destId="{BCB98E20-08A6-484D-B93D-A8B8BB6AC8F0}" srcOrd="3" destOrd="0" presId="urn:microsoft.com/office/officeart/2018/2/layout/IconLabelDescriptionList"/>
    <dgm:cxn modelId="{5F64A4A9-018F-40AB-803C-31F08E1CCFC4}" type="presParOf" srcId="{32F5EF83-96B7-49AF-8CC6-36EC959A7288}" destId="{43B87EDF-14D2-4B44-B179-36F07446777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C32F3E-9540-488C-A3D1-38F8768747E3}"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638996AA-1AE2-42C6-8629-2A930919420D}">
      <dgm:prSet/>
      <dgm:spPr/>
      <dgm:t>
        <a:bodyPr/>
        <a:lstStyle/>
        <a:p>
          <a:r>
            <a:rPr lang="en-US"/>
            <a:t>The solar energy production zone clustering project successfully identified distinct geographical zones based on solar energy production capacities, infrastructure, and other critical factors. By analyzing features such as </a:t>
          </a:r>
          <a:r>
            <a:rPr lang="en-US" b="1"/>
            <a:t>system size</a:t>
          </a:r>
          <a:r>
            <a:rPr lang="en-US"/>
            <a:t>, </a:t>
          </a:r>
          <a:r>
            <a:rPr lang="en-US" b="1"/>
            <a:t>energy output</a:t>
          </a:r>
          <a:r>
            <a:rPr lang="en-US"/>
            <a:t>, </a:t>
          </a:r>
          <a:r>
            <a:rPr lang="en-US" b="1"/>
            <a:t>grid connections</a:t>
          </a:r>
          <a:r>
            <a:rPr lang="en-US"/>
            <a:t>, and </a:t>
          </a:r>
          <a:r>
            <a:rPr lang="en-US" b="1"/>
            <a:t>energy storage</a:t>
          </a:r>
          <a:r>
            <a:rPr lang="en-US"/>
            <a:t>, the clustering model provided insights into areas that could be targeted for future solar energy investments or improvements.</a:t>
          </a:r>
        </a:p>
      </dgm:t>
    </dgm:pt>
    <dgm:pt modelId="{FF5475C4-ACF0-4087-8E58-B09D13FE5110}" type="parTrans" cxnId="{1C302C36-89E0-41E8-8088-B2992511AFC1}">
      <dgm:prSet/>
      <dgm:spPr/>
      <dgm:t>
        <a:bodyPr/>
        <a:lstStyle/>
        <a:p>
          <a:endParaRPr lang="en-US"/>
        </a:p>
      </dgm:t>
    </dgm:pt>
    <dgm:pt modelId="{88B18A7D-233B-4775-B946-963D365788DD}" type="sibTrans" cxnId="{1C302C36-89E0-41E8-8088-B2992511AFC1}">
      <dgm:prSet/>
      <dgm:spPr/>
      <dgm:t>
        <a:bodyPr/>
        <a:lstStyle/>
        <a:p>
          <a:endParaRPr lang="en-US"/>
        </a:p>
      </dgm:t>
    </dgm:pt>
    <dgm:pt modelId="{62EA780C-8EAE-490A-9E01-922787F5F0BE}">
      <dgm:prSet/>
      <dgm:spPr/>
      <dgm:t>
        <a:bodyPr/>
        <a:lstStyle/>
        <a:p>
          <a:r>
            <a:rPr lang="en-US"/>
            <a:t>The project demonstrated the value of data-driven decision-making in optimizing energy distribution and resource management. These clusters allow stakeholders to make more informed decisions, prioritize regions with high production potential, and address areas requiring infrastructure development. Furthermore, it highlighted how various factors—such as geographic location, grid infrastructure, and system capacity—play a significant role in determining the energy efficiency of different zones.</a:t>
          </a:r>
        </a:p>
      </dgm:t>
    </dgm:pt>
    <dgm:pt modelId="{BEE80A47-F015-4C27-ABD7-D25598CA7A48}" type="parTrans" cxnId="{A2990CB9-01BE-44AE-A928-CE19357044CF}">
      <dgm:prSet/>
      <dgm:spPr/>
      <dgm:t>
        <a:bodyPr/>
        <a:lstStyle/>
        <a:p>
          <a:endParaRPr lang="en-US"/>
        </a:p>
      </dgm:t>
    </dgm:pt>
    <dgm:pt modelId="{6EBE4F54-33DC-4ABE-9682-4E45609D0132}" type="sibTrans" cxnId="{A2990CB9-01BE-44AE-A928-CE19357044CF}">
      <dgm:prSet/>
      <dgm:spPr/>
      <dgm:t>
        <a:bodyPr/>
        <a:lstStyle/>
        <a:p>
          <a:endParaRPr lang="en-US"/>
        </a:p>
      </dgm:t>
    </dgm:pt>
    <dgm:pt modelId="{8EDF7BDD-2C9C-4F38-A529-5750FE1BEE9B}">
      <dgm:prSet/>
      <dgm:spPr/>
      <dgm:t>
        <a:bodyPr/>
        <a:lstStyle/>
        <a:p>
          <a:r>
            <a:rPr lang="en-US"/>
            <a:t>Looking ahead, future work could involve integrating real-time energy production data, exploring more granular levels of geographical segmentation, or expanding the model to incorporate environmental factors like solar irradiance or weather patterns. Additionally, the project could be enhanced by incorporating predictive models to forecast solar energy production trends and demand in the clustered regions.</a:t>
          </a:r>
        </a:p>
      </dgm:t>
    </dgm:pt>
    <dgm:pt modelId="{699F8F17-6599-4A4E-84AB-8E07E7682EDA}" type="parTrans" cxnId="{D46CED12-DF83-4C94-9933-835A77DFE2ED}">
      <dgm:prSet/>
      <dgm:spPr/>
      <dgm:t>
        <a:bodyPr/>
        <a:lstStyle/>
        <a:p>
          <a:endParaRPr lang="en-US"/>
        </a:p>
      </dgm:t>
    </dgm:pt>
    <dgm:pt modelId="{C22B524B-8604-4996-9F94-D99EEE46FF59}" type="sibTrans" cxnId="{D46CED12-DF83-4C94-9933-835A77DFE2ED}">
      <dgm:prSet/>
      <dgm:spPr/>
      <dgm:t>
        <a:bodyPr/>
        <a:lstStyle/>
        <a:p>
          <a:endParaRPr lang="en-US"/>
        </a:p>
      </dgm:t>
    </dgm:pt>
    <dgm:pt modelId="{B60877C1-EC0C-4A37-ADB6-6CD25AD3740C}" type="pres">
      <dgm:prSet presAssocID="{59C32F3E-9540-488C-A3D1-38F8768747E3}" presName="outerComposite" presStyleCnt="0">
        <dgm:presLayoutVars>
          <dgm:chMax val="5"/>
          <dgm:dir/>
          <dgm:resizeHandles val="exact"/>
        </dgm:presLayoutVars>
      </dgm:prSet>
      <dgm:spPr/>
    </dgm:pt>
    <dgm:pt modelId="{6907D765-CF4F-4EBA-BC48-F589C48745B1}" type="pres">
      <dgm:prSet presAssocID="{59C32F3E-9540-488C-A3D1-38F8768747E3}" presName="dummyMaxCanvas" presStyleCnt="0">
        <dgm:presLayoutVars/>
      </dgm:prSet>
      <dgm:spPr/>
    </dgm:pt>
    <dgm:pt modelId="{6D52EEEE-4F86-4934-A95C-4B63A0907FEE}" type="pres">
      <dgm:prSet presAssocID="{59C32F3E-9540-488C-A3D1-38F8768747E3}" presName="ThreeNodes_1" presStyleLbl="node1" presStyleIdx="0" presStyleCnt="3">
        <dgm:presLayoutVars>
          <dgm:bulletEnabled val="1"/>
        </dgm:presLayoutVars>
      </dgm:prSet>
      <dgm:spPr/>
    </dgm:pt>
    <dgm:pt modelId="{98DB550A-862B-45C2-92CB-2227D65AE842}" type="pres">
      <dgm:prSet presAssocID="{59C32F3E-9540-488C-A3D1-38F8768747E3}" presName="ThreeNodes_2" presStyleLbl="node1" presStyleIdx="1" presStyleCnt="3">
        <dgm:presLayoutVars>
          <dgm:bulletEnabled val="1"/>
        </dgm:presLayoutVars>
      </dgm:prSet>
      <dgm:spPr/>
    </dgm:pt>
    <dgm:pt modelId="{C91787BF-11CA-4A06-BD60-A1460A0ECC41}" type="pres">
      <dgm:prSet presAssocID="{59C32F3E-9540-488C-A3D1-38F8768747E3}" presName="ThreeNodes_3" presStyleLbl="node1" presStyleIdx="2" presStyleCnt="3">
        <dgm:presLayoutVars>
          <dgm:bulletEnabled val="1"/>
        </dgm:presLayoutVars>
      </dgm:prSet>
      <dgm:spPr/>
    </dgm:pt>
    <dgm:pt modelId="{A95E6D3A-3B22-45E5-BDBD-1F7C1DDA27CC}" type="pres">
      <dgm:prSet presAssocID="{59C32F3E-9540-488C-A3D1-38F8768747E3}" presName="ThreeConn_1-2" presStyleLbl="fgAccFollowNode1" presStyleIdx="0" presStyleCnt="2">
        <dgm:presLayoutVars>
          <dgm:bulletEnabled val="1"/>
        </dgm:presLayoutVars>
      </dgm:prSet>
      <dgm:spPr/>
    </dgm:pt>
    <dgm:pt modelId="{D25A7CC9-A48D-40B7-9AAA-D79EBEE3E5A2}" type="pres">
      <dgm:prSet presAssocID="{59C32F3E-9540-488C-A3D1-38F8768747E3}" presName="ThreeConn_2-3" presStyleLbl="fgAccFollowNode1" presStyleIdx="1" presStyleCnt="2">
        <dgm:presLayoutVars>
          <dgm:bulletEnabled val="1"/>
        </dgm:presLayoutVars>
      </dgm:prSet>
      <dgm:spPr/>
    </dgm:pt>
    <dgm:pt modelId="{804C685B-5589-4DF9-BB4F-072864ED3B4D}" type="pres">
      <dgm:prSet presAssocID="{59C32F3E-9540-488C-A3D1-38F8768747E3}" presName="ThreeNodes_1_text" presStyleLbl="node1" presStyleIdx="2" presStyleCnt="3">
        <dgm:presLayoutVars>
          <dgm:bulletEnabled val="1"/>
        </dgm:presLayoutVars>
      </dgm:prSet>
      <dgm:spPr/>
    </dgm:pt>
    <dgm:pt modelId="{DD2330B4-A4DD-4916-B533-DC809A669F07}" type="pres">
      <dgm:prSet presAssocID="{59C32F3E-9540-488C-A3D1-38F8768747E3}" presName="ThreeNodes_2_text" presStyleLbl="node1" presStyleIdx="2" presStyleCnt="3">
        <dgm:presLayoutVars>
          <dgm:bulletEnabled val="1"/>
        </dgm:presLayoutVars>
      </dgm:prSet>
      <dgm:spPr/>
    </dgm:pt>
    <dgm:pt modelId="{9C7347FA-B7E6-4E73-9147-CCE228E6C565}" type="pres">
      <dgm:prSet presAssocID="{59C32F3E-9540-488C-A3D1-38F8768747E3}" presName="ThreeNodes_3_text" presStyleLbl="node1" presStyleIdx="2" presStyleCnt="3">
        <dgm:presLayoutVars>
          <dgm:bulletEnabled val="1"/>
        </dgm:presLayoutVars>
      </dgm:prSet>
      <dgm:spPr/>
    </dgm:pt>
  </dgm:ptLst>
  <dgm:cxnLst>
    <dgm:cxn modelId="{D46CED12-DF83-4C94-9933-835A77DFE2ED}" srcId="{59C32F3E-9540-488C-A3D1-38F8768747E3}" destId="{8EDF7BDD-2C9C-4F38-A529-5750FE1BEE9B}" srcOrd="2" destOrd="0" parTransId="{699F8F17-6599-4A4E-84AB-8E07E7682EDA}" sibTransId="{C22B524B-8604-4996-9F94-D99EEE46FF59}"/>
    <dgm:cxn modelId="{D8DEE01B-FA60-4BA3-86B5-B03D56E92E77}" type="presOf" srcId="{62EA780C-8EAE-490A-9E01-922787F5F0BE}" destId="{98DB550A-862B-45C2-92CB-2227D65AE842}" srcOrd="0" destOrd="0" presId="urn:microsoft.com/office/officeart/2005/8/layout/vProcess5"/>
    <dgm:cxn modelId="{1C302C36-89E0-41E8-8088-B2992511AFC1}" srcId="{59C32F3E-9540-488C-A3D1-38F8768747E3}" destId="{638996AA-1AE2-42C6-8629-2A930919420D}" srcOrd="0" destOrd="0" parTransId="{FF5475C4-ACF0-4087-8E58-B09D13FE5110}" sibTransId="{88B18A7D-233B-4775-B946-963D365788DD}"/>
    <dgm:cxn modelId="{2DE9075C-6936-45EB-A4DB-1A65AE5304E3}" type="presOf" srcId="{638996AA-1AE2-42C6-8629-2A930919420D}" destId="{6D52EEEE-4F86-4934-A95C-4B63A0907FEE}" srcOrd="0" destOrd="0" presId="urn:microsoft.com/office/officeart/2005/8/layout/vProcess5"/>
    <dgm:cxn modelId="{1BB18B56-A2A4-41E8-A8E0-460E76C28121}" type="presOf" srcId="{8EDF7BDD-2C9C-4F38-A529-5750FE1BEE9B}" destId="{C91787BF-11CA-4A06-BD60-A1460A0ECC41}" srcOrd="0" destOrd="0" presId="urn:microsoft.com/office/officeart/2005/8/layout/vProcess5"/>
    <dgm:cxn modelId="{48610D58-4F72-4C69-9FD5-E651D7C9A7C0}" type="presOf" srcId="{638996AA-1AE2-42C6-8629-2A930919420D}" destId="{804C685B-5589-4DF9-BB4F-072864ED3B4D}" srcOrd="1" destOrd="0" presId="urn:microsoft.com/office/officeart/2005/8/layout/vProcess5"/>
    <dgm:cxn modelId="{0EB3F8A3-53D1-41B2-8CC7-B04BB04A76D4}" type="presOf" srcId="{62EA780C-8EAE-490A-9E01-922787F5F0BE}" destId="{DD2330B4-A4DD-4916-B533-DC809A669F07}" srcOrd="1" destOrd="0" presId="urn:microsoft.com/office/officeart/2005/8/layout/vProcess5"/>
    <dgm:cxn modelId="{A2990CB9-01BE-44AE-A928-CE19357044CF}" srcId="{59C32F3E-9540-488C-A3D1-38F8768747E3}" destId="{62EA780C-8EAE-490A-9E01-922787F5F0BE}" srcOrd="1" destOrd="0" parTransId="{BEE80A47-F015-4C27-ABD7-D25598CA7A48}" sibTransId="{6EBE4F54-33DC-4ABE-9682-4E45609D0132}"/>
    <dgm:cxn modelId="{920B8ED2-58EF-4419-BA8D-1F60499DD177}" type="presOf" srcId="{8EDF7BDD-2C9C-4F38-A529-5750FE1BEE9B}" destId="{9C7347FA-B7E6-4E73-9147-CCE228E6C565}" srcOrd="1" destOrd="0" presId="urn:microsoft.com/office/officeart/2005/8/layout/vProcess5"/>
    <dgm:cxn modelId="{106F21E7-BB84-416D-808C-F2AAE9E48CA4}" type="presOf" srcId="{6EBE4F54-33DC-4ABE-9682-4E45609D0132}" destId="{D25A7CC9-A48D-40B7-9AAA-D79EBEE3E5A2}" srcOrd="0" destOrd="0" presId="urn:microsoft.com/office/officeart/2005/8/layout/vProcess5"/>
    <dgm:cxn modelId="{D90F0AEE-5E3E-4767-BD98-8B0520D4F27F}" type="presOf" srcId="{59C32F3E-9540-488C-A3D1-38F8768747E3}" destId="{B60877C1-EC0C-4A37-ADB6-6CD25AD3740C}" srcOrd="0" destOrd="0" presId="urn:microsoft.com/office/officeart/2005/8/layout/vProcess5"/>
    <dgm:cxn modelId="{70D846FE-9F82-42F9-9C68-57FB683C1B9B}" type="presOf" srcId="{88B18A7D-233B-4775-B946-963D365788DD}" destId="{A95E6D3A-3B22-45E5-BDBD-1F7C1DDA27CC}" srcOrd="0" destOrd="0" presId="urn:microsoft.com/office/officeart/2005/8/layout/vProcess5"/>
    <dgm:cxn modelId="{73257C24-85F5-4DAD-BD71-E4E382B04B59}" type="presParOf" srcId="{B60877C1-EC0C-4A37-ADB6-6CD25AD3740C}" destId="{6907D765-CF4F-4EBA-BC48-F589C48745B1}" srcOrd="0" destOrd="0" presId="urn:microsoft.com/office/officeart/2005/8/layout/vProcess5"/>
    <dgm:cxn modelId="{18381448-C6EC-4571-B757-47E7BE335A2A}" type="presParOf" srcId="{B60877C1-EC0C-4A37-ADB6-6CD25AD3740C}" destId="{6D52EEEE-4F86-4934-A95C-4B63A0907FEE}" srcOrd="1" destOrd="0" presId="urn:microsoft.com/office/officeart/2005/8/layout/vProcess5"/>
    <dgm:cxn modelId="{5783C144-AB05-4E0F-945E-01B6CC01DB88}" type="presParOf" srcId="{B60877C1-EC0C-4A37-ADB6-6CD25AD3740C}" destId="{98DB550A-862B-45C2-92CB-2227D65AE842}" srcOrd="2" destOrd="0" presId="urn:microsoft.com/office/officeart/2005/8/layout/vProcess5"/>
    <dgm:cxn modelId="{64319002-857F-44B5-AE98-99F2F903B77E}" type="presParOf" srcId="{B60877C1-EC0C-4A37-ADB6-6CD25AD3740C}" destId="{C91787BF-11CA-4A06-BD60-A1460A0ECC41}" srcOrd="3" destOrd="0" presId="urn:microsoft.com/office/officeart/2005/8/layout/vProcess5"/>
    <dgm:cxn modelId="{7D2FCA88-11D8-4B00-8AA6-E29FBC05071C}" type="presParOf" srcId="{B60877C1-EC0C-4A37-ADB6-6CD25AD3740C}" destId="{A95E6D3A-3B22-45E5-BDBD-1F7C1DDA27CC}" srcOrd="4" destOrd="0" presId="urn:microsoft.com/office/officeart/2005/8/layout/vProcess5"/>
    <dgm:cxn modelId="{EDC65B6A-EEB1-4058-B2B0-A193D1C0EFE2}" type="presParOf" srcId="{B60877C1-EC0C-4A37-ADB6-6CD25AD3740C}" destId="{D25A7CC9-A48D-40B7-9AAA-D79EBEE3E5A2}" srcOrd="5" destOrd="0" presId="urn:microsoft.com/office/officeart/2005/8/layout/vProcess5"/>
    <dgm:cxn modelId="{E18146FF-DD20-457E-9C30-DAE17DD467D7}" type="presParOf" srcId="{B60877C1-EC0C-4A37-ADB6-6CD25AD3740C}" destId="{804C685B-5589-4DF9-BB4F-072864ED3B4D}" srcOrd="6" destOrd="0" presId="urn:microsoft.com/office/officeart/2005/8/layout/vProcess5"/>
    <dgm:cxn modelId="{D73C33CF-CA7F-400E-ACC2-6F701C453314}" type="presParOf" srcId="{B60877C1-EC0C-4A37-ADB6-6CD25AD3740C}" destId="{DD2330B4-A4DD-4916-B533-DC809A669F07}" srcOrd="7" destOrd="0" presId="urn:microsoft.com/office/officeart/2005/8/layout/vProcess5"/>
    <dgm:cxn modelId="{7071B738-8C8A-4496-90CA-0F7D030DFBA6}" type="presParOf" srcId="{B60877C1-EC0C-4A37-ADB6-6CD25AD3740C}" destId="{9C7347FA-B7E6-4E73-9147-CCE228E6C56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D8F2E-E49C-4B8B-AEC5-E5ECEC189442}">
      <dsp:nvSpPr>
        <dsp:cNvPr id="0" name=""/>
        <dsp:cNvSpPr/>
      </dsp:nvSpPr>
      <dsp:spPr>
        <a:xfrm>
          <a:off x="0" y="2124"/>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54D9FCE-AC3A-457D-8BE8-A4755EECE83F}">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IN" sz="3300" kern="1200" dirty="0"/>
            <a:t>01 Introduction</a:t>
          </a:r>
          <a:endParaRPr lang="en-US" sz="3300" kern="1200" dirty="0"/>
        </a:p>
      </dsp:txBody>
      <dsp:txXfrm>
        <a:off x="0" y="2124"/>
        <a:ext cx="10515600" cy="724514"/>
      </dsp:txXfrm>
    </dsp:sp>
    <dsp:sp modelId="{35B397E1-77F7-42B7-894A-1433F85B6E7B}">
      <dsp:nvSpPr>
        <dsp:cNvPr id="0" name=""/>
        <dsp:cNvSpPr/>
      </dsp:nvSpPr>
      <dsp:spPr>
        <a:xfrm>
          <a:off x="0" y="726639"/>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1416C41-A2D4-4E4E-B022-745458FA102F}">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IN" sz="3300" kern="1200"/>
            <a:t>02 Data Collection</a:t>
          </a:r>
          <a:endParaRPr lang="en-US" sz="3300" kern="1200"/>
        </a:p>
      </dsp:txBody>
      <dsp:txXfrm>
        <a:off x="0" y="726639"/>
        <a:ext cx="10515600" cy="724514"/>
      </dsp:txXfrm>
    </dsp:sp>
    <dsp:sp modelId="{FC9F2584-8694-43FF-A433-710885737D7C}">
      <dsp:nvSpPr>
        <dsp:cNvPr id="0" name=""/>
        <dsp:cNvSpPr/>
      </dsp:nvSpPr>
      <dsp:spPr>
        <a:xfrm>
          <a:off x="0" y="1451154"/>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95381B1-71BF-48A9-A484-30476F5E25BF}">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IN" sz="3300" kern="1200"/>
            <a:t>03 Preprocessing</a:t>
          </a:r>
          <a:endParaRPr lang="en-US" sz="3300" kern="1200"/>
        </a:p>
      </dsp:txBody>
      <dsp:txXfrm>
        <a:off x="0" y="1451154"/>
        <a:ext cx="10515600" cy="724514"/>
      </dsp:txXfrm>
    </dsp:sp>
    <dsp:sp modelId="{08DF13F6-113A-4FB1-8D34-42724AAAD6FA}">
      <dsp:nvSpPr>
        <dsp:cNvPr id="0" name=""/>
        <dsp:cNvSpPr/>
      </dsp:nvSpPr>
      <dsp:spPr>
        <a:xfrm>
          <a:off x="0" y="2175669"/>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DCD93D3-F92D-4AC5-97E4-B9F171F1530C}">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IN" sz="3300" kern="1200" dirty="0"/>
            <a:t>04 Methodology</a:t>
          </a:r>
          <a:endParaRPr lang="en-US" sz="3300" kern="1200" dirty="0"/>
        </a:p>
      </dsp:txBody>
      <dsp:txXfrm>
        <a:off x="0" y="2175669"/>
        <a:ext cx="10515600" cy="724514"/>
      </dsp:txXfrm>
    </dsp:sp>
    <dsp:sp modelId="{43E73D4C-F9D0-4CD1-BABB-A5AF9D7518C4}">
      <dsp:nvSpPr>
        <dsp:cNvPr id="0" name=""/>
        <dsp:cNvSpPr/>
      </dsp:nvSpPr>
      <dsp:spPr>
        <a:xfrm>
          <a:off x="0" y="2900183"/>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522A568-FB87-48CC-8B83-0CD136AD9484}">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IN" sz="3300" kern="1200" dirty="0"/>
            <a:t>05 Model Evaluation</a:t>
          </a:r>
          <a:endParaRPr lang="en-US" sz="3300" kern="1200" dirty="0"/>
        </a:p>
      </dsp:txBody>
      <dsp:txXfrm>
        <a:off x="0" y="2900183"/>
        <a:ext cx="10515600" cy="724514"/>
      </dsp:txXfrm>
    </dsp:sp>
    <dsp:sp modelId="{6CE83DEA-4BD9-4A01-8E24-93E919B2EB4F}">
      <dsp:nvSpPr>
        <dsp:cNvPr id="0" name=""/>
        <dsp:cNvSpPr/>
      </dsp:nvSpPr>
      <dsp:spPr>
        <a:xfrm>
          <a:off x="0" y="3624698"/>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9968412-8365-4505-B6D5-0DD8A13D6884}">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IN" sz="3300" kern="1200" dirty="0"/>
            <a:t>06 Conclusion</a:t>
          </a:r>
          <a:endParaRPr lang="en-US" sz="3300" kern="1200" dirty="0"/>
        </a:p>
      </dsp:txBody>
      <dsp:txXfrm>
        <a:off x="0" y="3624698"/>
        <a:ext cx="10515600" cy="724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6146C-0D98-40DE-84AF-EC6E1F47CAB4}">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CEBA6A-13A3-4770-9041-EBE6D578350A}">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327394-8545-4177-BE67-4114B45C7D02}">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b="1" i="0" kern="1200" baseline="0"/>
            <a:t>Solar energy production zone clustering involves categorizing geographical regions based on solar energy production capacity, resource availability, and infrastructure.</a:t>
          </a:r>
          <a:r>
            <a:rPr lang="en-US" sz="1700" b="0" i="0" kern="1200" baseline="0"/>
            <a:t> By analyzing key factors like system size, energy output, and grid connections, zones with similar characteristics are grouped together.</a:t>
          </a:r>
          <a:endParaRPr lang="en-US" sz="1700" kern="1200"/>
        </a:p>
      </dsp:txBody>
      <dsp:txXfrm>
        <a:off x="1437631" y="531"/>
        <a:ext cx="9077968" cy="1244702"/>
      </dsp:txXfrm>
    </dsp:sp>
    <dsp:sp modelId="{A89EDBE9-3701-45A8-B18B-86C5A299DB35}">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D531D5-A7FD-463C-B635-B01E6886B4C9}">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50549B-4EDD-4439-A6B7-139F0A9937D5}">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b="1" i="0" kern="1200" baseline="0"/>
            <a:t>The primary objectives of clustering include strategic targeting, improving project feasibility, optimizing energy distribution, and enhancing resource management.</a:t>
          </a:r>
          <a:r>
            <a:rPr lang="en-US" sz="1700" b="0" i="0" kern="1200" baseline="0"/>
            <a:t> By identifying distinct zones, stakeholders can make informed decisions to prioritize investments, streamline operations, and maximize solar energy production in specific areas.</a:t>
          </a:r>
          <a:endParaRPr lang="en-US" sz="1700" kern="1200"/>
        </a:p>
      </dsp:txBody>
      <dsp:txXfrm>
        <a:off x="1437631" y="1556410"/>
        <a:ext cx="9077968" cy="1244702"/>
      </dsp:txXfrm>
    </dsp:sp>
    <dsp:sp modelId="{7EAC9B5F-3FBD-42A7-B001-5A01E4FE7DEB}">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145CE2-FA4C-45C3-ABAE-630475387F5E}">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8A276D-71F9-4175-AF82-F1086DC38C27}">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b="1" i="0" kern="1200" baseline="0"/>
            <a:t>Key factors in clustering include estimated system size, actual production output, geographical location, grid infrastructure, and energy storage capacity.</a:t>
          </a:r>
          <a:r>
            <a:rPr lang="en-US" sz="1700" b="0" i="0" kern="1200" baseline="0"/>
            <a:t> These factors help define the energy potential of each zone and provide insights into how different areas can be optimized for solar power generation.</a:t>
          </a:r>
          <a:endParaRPr lang="en-US" sz="1700" kern="1200"/>
        </a:p>
      </dsp:txBody>
      <dsp:txXfrm>
        <a:off x="1437631" y="3112289"/>
        <a:ext cx="9077968" cy="1244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F5974-61C0-4611-870A-0C47B740D24D}">
      <dsp:nvSpPr>
        <dsp:cNvPr id="0" name=""/>
        <dsp:cNvSpPr/>
      </dsp:nvSpPr>
      <dsp:spPr>
        <a:xfrm>
          <a:off x="0" y="424400"/>
          <a:ext cx="6666833"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4F86608-70E4-4281-8948-9101AEDC2675}">
      <dsp:nvSpPr>
        <dsp:cNvPr id="0" name=""/>
        <dsp:cNvSpPr/>
      </dsp:nvSpPr>
      <dsp:spPr>
        <a:xfrm>
          <a:off x="333341" y="70160"/>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IN" sz="2400" kern="1200" dirty="0"/>
            <a:t>01 Data Collection</a:t>
          </a:r>
          <a:endParaRPr lang="en-US" sz="2400" kern="1200" dirty="0"/>
        </a:p>
      </dsp:txBody>
      <dsp:txXfrm>
        <a:off x="367926" y="104745"/>
        <a:ext cx="4597613" cy="639310"/>
      </dsp:txXfrm>
    </dsp:sp>
    <dsp:sp modelId="{DC1FAB08-F461-4DD8-8EDC-14B07290B188}">
      <dsp:nvSpPr>
        <dsp:cNvPr id="0" name=""/>
        <dsp:cNvSpPr/>
      </dsp:nvSpPr>
      <dsp:spPr>
        <a:xfrm>
          <a:off x="0" y="1513040"/>
          <a:ext cx="6666833" cy="604800"/>
        </a:xfrm>
        <a:prstGeom prst="rect">
          <a:avLst/>
        </a:prstGeom>
        <a:solidFill>
          <a:schemeClr val="lt1">
            <a:alpha val="90000"/>
            <a:hueOff val="0"/>
            <a:satOff val="0"/>
            <a:lumOff val="0"/>
            <a:alphaOff val="0"/>
          </a:schemeClr>
        </a:solidFill>
        <a:ln w="12700" cap="flat" cmpd="sng" algn="ctr">
          <a:solidFill>
            <a:schemeClr val="accent2">
              <a:hueOff val="1610903"/>
              <a:satOff val="-4623"/>
              <a:lumOff val="-7402"/>
              <a:alphaOff val="0"/>
            </a:schemeClr>
          </a:solidFill>
          <a:prstDash val="solid"/>
          <a:miter lim="800000"/>
        </a:ln>
        <a:effectLst/>
      </dsp:spPr>
      <dsp:style>
        <a:lnRef idx="1">
          <a:scrgbClr r="0" g="0" b="0"/>
        </a:lnRef>
        <a:fillRef idx="1">
          <a:scrgbClr r="0" g="0" b="0"/>
        </a:fillRef>
        <a:effectRef idx="0">
          <a:scrgbClr r="0" g="0" b="0"/>
        </a:effectRef>
        <a:fontRef idx="minor"/>
      </dsp:style>
    </dsp:sp>
    <dsp:sp modelId="{1C3649F9-6FA4-43DA-B72D-BB2A7F5C9177}">
      <dsp:nvSpPr>
        <dsp:cNvPr id="0" name=""/>
        <dsp:cNvSpPr/>
      </dsp:nvSpPr>
      <dsp:spPr>
        <a:xfrm>
          <a:off x="333341" y="1158800"/>
          <a:ext cx="4666783" cy="708480"/>
        </a:xfrm>
        <a:prstGeom prst="roundRect">
          <a:avLst/>
        </a:prstGeom>
        <a:gradFill rotWithShape="0">
          <a:gsLst>
            <a:gs pos="0">
              <a:schemeClr val="accent2">
                <a:hueOff val="1610903"/>
                <a:satOff val="-4623"/>
                <a:lumOff val="-7402"/>
                <a:alphaOff val="0"/>
                <a:satMod val="103000"/>
                <a:lumMod val="102000"/>
                <a:tint val="94000"/>
              </a:schemeClr>
            </a:gs>
            <a:gs pos="50000">
              <a:schemeClr val="accent2">
                <a:hueOff val="1610903"/>
                <a:satOff val="-4623"/>
                <a:lumOff val="-7402"/>
                <a:alphaOff val="0"/>
                <a:satMod val="110000"/>
                <a:lumMod val="100000"/>
                <a:shade val="100000"/>
              </a:schemeClr>
            </a:gs>
            <a:gs pos="100000">
              <a:schemeClr val="accent2">
                <a:hueOff val="1610903"/>
                <a:satOff val="-4623"/>
                <a:lumOff val="-74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IN" sz="2400" kern="1200" dirty="0"/>
            <a:t>02 Preprocessing</a:t>
          </a:r>
          <a:endParaRPr lang="en-US" sz="2400" kern="1200" dirty="0"/>
        </a:p>
      </dsp:txBody>
      <dsp:txXfrm>
        <a:off x="367926" y="1193385"/>
        <a:ext cx="4597613" cy="639310"/>
      </dsp:txXfrm>
    </dsp:sp>
    <dsp:sp modelId="{A7F911D7-9FF6-4D14-B323-08306BBB0871}">
      <dsp:nvSpPr>
        <dsp:cNvPr id="0" name=""/>
        <dsp:cNvSpPr/>
      </dsp:nvSpPr>
      <dsp:spPr>
        <a:xfrm>
          <a:off x="0" y="2601680"/>
          <a:ext cx="6666833" cy="604800"/>
        </a:xfrm>
        <a:prstGeom prst="rect">
          <a:avLst/>
        </a:prstGeom>
        <a:solidFill>
          <a:schemeClr val="lt1">
            <a:alpha val="90000"/>
            <a:hueOff val="0"/>
            <a:satOff val="0"/>
            <a:lumOff val="0"/>
            <a:alphaOff val="0"/>
          </a:schemeClr>
        </a:soli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1">
          <a:scrgbClr r="0" g="0" b="0"/>
        </a:fillRef>
        <a:effectRef idx="0">
          <a:scrgbClr r="0" g="0" b="0"/>
        </a:effectRef>
        <a:fontRef idx="minor"/>
      </dsp:style>
    </dsp:sp>
    <dsp:sp modelId="{90C251D6-ED06-44C5-9A25-DE27EE844D9D}">
      <dsp:nvSpPr>
        <dsp:cNvPr id="0" name=""/>
        <dsp:cNvSpPr/>
      </dsp:nvSpPr>
      <dsp:spPr>
        <a:xfrm>
          <a:off x="333341" y="2247440"/>
          <a:ext cx="4666783" cy="708480"/>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IN" sz="2400" kern="1200" dirty="0"/>
            <a:t>03 EDA</a:t>
          </a:r>
          <a:endParaRPr lang="en-US" sz="2400" kern="1200" dirty="0"/>
        </a:p>
      </dsp:txBody>
      <dsp:txXfrm>
        <a:off x="367926" y="2282025"/>
        <a:ext cx="4597613" cy="639310"/>
      </dsp:txXfrm>
    </dsp:sp>
    <dsp:sp modelId="{38FF04C8-1452-4842-99B3-702D7EDA6D0E}">
      <dsp:nvSpPr>
        <dsp:cNvPr id="0" name=""/>
        <dsp:cNvSpPr/>
      </dsp:nvSpPr>
      <dsp:spPr>
        <a:xfrm>
          <a:off x="0" y="3690319"/>
          <a:ext cx="6666833" cy="604800"/>
        </a:xfrm>
        <a:prstGeom prst="rect">
          <a:avLst/>
        </a:prstGeom>
        <a:solidFill>
          <a:schemeClr val="lt1">
            <a:alpha val="90000"/>
            <a:hueOff val="0"/>
            <a:satOff val="0"/>
            <a:lumOff val="0"/>
            <a:alphaOff val="0"/>
          </a:schemeClr>
        </a:solidFill>
        <a:ln w="12700" cap="flat" cmpd="sng" algn="ctr">
          <a:solidFill>
            <a:schemeClr val="accent2">
              <a:hueOff val="4832710"/>
              <a:satOff val="-13870"/>
              <a:lumOff val="-22207"/>
              <a:alphaOff val="0"/>
            </a:schemeClr>
          </a:solidFill>
          <a:prstDash val="solid"/>
          <a:miter lim="800000"/>
        </a:ln>
        <a:effectLst/>
      </dsp:spPr>
      <dsp:style>
        <a:lnRef idx="1">
          <a:scrgbClr r="0" g="0" b="0"/>
        </a:lnRef>
        <a:fillRef idx="1">
          <a:scrgbClr r="0" g="0" b="0"/>
        </a:fillRef>
        <a:effectRef idx="0">
          <a:scrgbClr r="0" g="0" b="0"/>
        </a:effectRef>
        <a:fontRef idx="minor"/>
      </dsp:style>
    </dsp:sp>
    <dsp:sp modelId="{D083D232-28B4-4E0D-BFBB-B558B5ABDA54}">
      <dsp:nvSpPr>
        <dsp:cNvPr id="0" name=""/>
        <dsp:cNvSpPr/>
      </dsp:nvSpPr>
      <dsp:spPr>
        <a:xfrm>
          <a:off x="333341" y="3336080"/>
          <a:ext cx="4666783" cy="708480"/>
        </a:xfrm>
        <a:prstGeom prst="roundRect">
          <a:avLst/>
        </a:prstGeom>
        <a:gradFill rotWithShape="0">
          <a:gsLst>
            <a:gs pos="0">
              <a:schemeClr val="accent2">
                <a:hueOff val="4832710"/>
                <a:satOff val="-13870"/>
                <a:lumOff val="-22207"/>
                <a:alphaOff val="0"/>
                <a:satMod val="103000"/>
                <a:lumMod val="102000"/>
                <a:tint val="94000"/>
              </a:schemeClr>
            </a:gs>
            <a:gs pos="50000">
              <a:schemeClr val="accent2">
                <a:hueOff val="4832710"/>
                <a:satOff val="-13870"/>
                <a:lumOff val="-22207"/>
                <a:alphaOff val="0"/>
                <a:satMod val="110000"/>
                <a:lumMod val="100000"/>
                <a:shade val="100000"/>
              </a:schemeClr>
            </a:gs>
            <a:gs pos="100000">
              <a:schemeClr val="accent2">
                <a:hueOff val="4832710"/>
                <a:satOff val="-13870"/>
                <a:lumOff val="-222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IN" sz="2400" kern="1200" dirty="0"/>
            <a:t>04 Modelling</a:t>
          </a:r>
          <a:endParaRPr lang="en-US" sz="2400" kern="1200" dirty="0"/>
        </a:p>
      </dsp:txBody>
      <dsp:txXfrm>
        <a:off x="367926" y="3370665"/>
        <a:ext cx="4597613" cy="639310"/>
      </dsp:txXfrm>
    </dsp:sp>
    <dsp:sp modelId="{563D2747-9AFA-4756-8E11-B85F15889346}">
      <dsp:nvSpPr>
        <dsp:cNvPr id="0" name=""/>
        <dsp:cNvSpPr/>
      </dsp:nvSpPr>
      <dsp:spPr>
        <a:xfrm>
          <a:off x="0" y="4778959"/>
          <a:ext cx="6666833" cy="60480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sp>
    <dsp:sp modelId="{F84C5621-0F59-4529-AE57-BB2A82B1DCF8}">
      <dsp:nvSpPr>
        <dsp:cNvPr id="0" name=""/>
        <dsp:cNvSpPr/>
      </dsp:nvSpPr>
      <dsp:spPr>
        <a:xfrm>
          <a:off x="333341" y="4424719"/>
          <a:ext cx="4666783" cy="70848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IN" sz="2400" kern="1200" dirty="0"/>
            <a:t>05 Model Evaluation</a:t>
          </a:r>
          <a:endParaRPr lang="en-US" sz="2400" kern="1200" dirty="0"/>
        </a:p>
      </dsp:txBody>
      <dsp:txXfrm>
        <a:off x="367926" y="4459304"/>
        <a:ext cx="4597613" cy="63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2FABFD-5F8D-46D6-9B16-89EA77CD6098}">
      <dsp:nvSpPr>
        <dsp:cNvPr id="0" name=""/>
        <dsp:cNvSpPr/>
      </dsp:nvSpPr>
      <dsp:spPr>
        <a:xfrm>
          <a:off x="5527" y="0"/>
          <a:ext cx="1097489" cy="9399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E047AE-E09A-46E4-86CB-06A9066B19CA}">
      <dsp:nvSpPr>
        <dsp:cNvPr id="0" name=""/>
        <dsp:cNvSpPr/>
      </dsp:nvSpPr>
      <dsp:spPr>
        <a:xfrm>
          <a:off x="5527" y="1084046"/>
          <a:ext cx="3135684" cy="402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a:t>Handling Missing Values:</a:t>
          </a:r>
        </a:p>
      </dsp:txBody>
      <dsp:txXfrm>
        <a:off x="5527" y="1084046"/>
        <a:ext cx="3135684" cy="402855"/>
      </dsp:txXfrm>
    </dsp:sp>
    <dsp:sp modelId="{261BD6EF-BE71-406E-BF12-2AB6B2EA0C25}">
      <dsp:nvSpPr>
        <dsp:cNvPr id="0" name=""/>
        <dsp:cNvSpPr/>
      </dsp:nvSpPr>
      <dsp:spPr>
        <a:xfrm>
          <a:off x="5527" y="1553902"/>
          <a:ext cx="3135684" cy="2357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The dataset contained missing values in key columns:.</a:t>
          </a:r>
          <a:endParaRPr lang="en-US" sz="1200" kern="1200" dirty="0"/>
        </a:p>
        <a:p>
          <a:pPr marL="114300" lvl="1" indent="-114300" algn="l" defTabSz="533400">
            <a:lnSpc>
              <a:spcPct val="90000"/>
            </a:lnSpc>
            <a:spcBef>
              <a:spcPct val="0"/>
            </a:spcBef>
            <a:spcAft>
              <a:spcPct val="15000"/>
            </a:spcAft>
            <a:buChar char="•"/>
          </a:pPr>
          <a:r>
            <a:rPr lang="en-US" sz="1200" kern="1200" dirty="0"/>
            <a:t> Division and Substation had 85000 and 80000 missing values, which were filled using the most frequent value within the same 'Zip'</a:t>
          </a:r>
        </a:p>
        <a:p>
          <a:pPr marL="114300" lvl="1" indent="-114300" algn="l" defTabSz="533400">
            <a:lnSpc>
              <a:spcPct val="90000"/>
            </a:lnSpc>
            <a:spcBef>
              <a:spcPct val="0"/>
            </a:spcBef>
            <a:spcAft>
              <a:spcPct val="15000"/>
            </a:spcAft>
            <a:buChar char="•"/>
          </a:pPr>
          <a:r>
            <a:rPr lang="en-US" sz="1200" kern="1200" dirty="0"/>
            <a:t>Division still had over 82,000 missing values. This column was dropped due to its high percentage of missing values</a:t>
          </a:r>
        </a:p>
        <a:p>
          <a:pPr marL="114300" lvl="1" indent="-114300" algn="l" defTabSz="533400">
            <a:lnSpc>
              <a:spcPct val="90000"/>
            </a:lnSpc>
            <a:spcBef>
              <a:spcPct val="0"/>
            </a:spcBef>
            <a:spcAft>
              <a:spcPct val="15000"/>
            </a:spcAft>
            <a:buChar char="•"/>
          </a:pPr>
          <a:r>
            <a:rPr lang="en-US" sz="1200" kern="1200" dirty="0"/>
            <a:t>Substation missing values reduced to 147, for which I removed the rows that had this feature missing. </a:t>
          </a:r>
        </a:p>
        <a:p>
          <a:pPr marL="114300" lvl="1" indent="-114300" algn="l" defTabSz="533400">
            <a:lnSpc>
              <a:spcPct val="90000"/>
            </a:lnSpc>
            <a:spcBef>
              <a:spcPct val="0"/>
            </a:spcBef>
            <a:spcAft>
              <a:spcPct val="15000"/>
            </a:spcAft>
            <a:buChar char="•"/>
          </a:pPr>
          <a:r>
            <a:rPr lang="en-US" sz="1200" kern="1200" dirty="0"/>
            <a:t>For Zip and City/Town values, any missing entries were filled based on geographic proximity or inferred using neighboring values where applicable to preserve spatial integrity.</a:t>
          </a:r>
        </a:p>
      </dsp:txBody>
      <dsp:txXfrm>
        <a:off x="5527" y="1553902"/>
        <a:ext cx="3135684" cy="2357380"/>
      </dsp:txXfrm>
    </dsp:sp>
    <dsp:sp modelId="{692CA545-1AAA-48E0-BBDB-AF5F39DFA684}">
      <dsp:nvSpPr>
        <dsp:cNvPr id="0" name=""/>
        <dsp:cNvSpPr/>
      </dsp:nvSpPr>
      <dsp:spPr>
        <a:xfrm>
          <a:off x="3689957" y="0"/>
          <a:ext cx="1097489" cy="9399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9293A6-B6E3-47BE-9AC0-D02B204510A5}">
      <dsp:nvSpPr>
        <dsp:cNvPr id="0" name=""/>
        <dsp:cNvSpPr/>
      </dsp:nvSpPr>
      <dsp:spPr>
        <a:xfrm>
          <a:off x="3689957" y="1084046"/>
          <a:ext cx="3135684" cy="402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a:t>Feature Scaling:</a:t>
          </a:r>
        </a:p>
      </dsp:txBody>
      <dsp:txXfrm>
        <a:off x="3689957" y="1084046"/>
        <a:ext cx="3135684" cy="402855"/>
      </dsp:txXfrm>
    </dsp:sp>
    <dsp:sp modelId="{3C39D2BA-C147-4855-AFC4-F0A4A69714E7}">
      <dsp:nvSpPr>
        <dsp:cNvPr id="0" name=""/>
        <dsp:cNvSpPr/>
      </dsp:nvSpPr>
      <dsp:spPr>
        <a:xfrm>
          <a:off x="3689957" y="1553902"/>
          <a:ext cx="3135684" cy="2357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err="1"/>
            <a:t>MinMax</a:t>
          </a:r>
          <a:r>
            <a:rPr lang="en-US" sz="1200" kern="1200" dirty="0"/>
            <a:t> scaling was applied to standardize the dataset. This method was chosen after comparing the results of different scaling techniques, such as </a:t>
          </a:r>
          <a:r>
            <a:rPr lang="en-US" sz="1200" kern="1200" dirty="0" err="1"/>
            <a:t>MinMax</a:t>
          </a:r>
          <a:r>
            <a:rPr lang="en-US" sz="1200" kern="1200" dirty="0"/>
            <a:t> and Standard scaling. </a:t>
          </a:r>
          <a:r>
            <a:rPr lang="en-US" sz="1200" kern="1200" dirty="0" err="1"/>
            <a:t>MinMax</a:t>
          </a:r>
          <a:r>
            <a:rPr lang="en-US" sz="1200" kern="1200" dirty="0"/>
            <a:t> scaling produced better clustering performance and helped normalize features like PV System Size and Energy Production without distorting relative distances in the data.</a:t>
          </a:r>
        </a:p>
      </dsp:txBody>
      <dsp:txXfrm>
        <a:off x="3689957" y="1553902"/>
        <a:ext cx="3135684" cy="2357380"/>
      </dsp:txXfrm>
    </dsp:sp>
    <dsp:sp modelId="{1B68AA01-DA88-4DC9-9C45-AD8DFD15B7BB}">
      <dsp:nvSpPr>
        <dsp:cNvPr id="0" name=""/>
        <dsp:cNvSpPr/>
      </dsp:nvSpPr>
      <dsp:spPr>
        <a:xfrm>
          <a:off x="7374387" y="0"/>
          <a:ext cx="1097489" cy="9399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5C1005-B204-4692-91B0-6BEC5017501B}">
      <dsp:nvSpPr>
        <dsp:cNvPr id="0" name=""/>
        <dsp:cNvSpPr/>
      </dsp:nvSpPr>
      <dsp:spPr>
        <a:xfrm>
          <a:off x="7374387" y="1084046"/>
          <a:ext cx="3135684" cy="402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a:t>Encoding Categorical Variables:</a:t>
          </a:r>
        </a:p>
      </dsp:txBody>
      <dsp:txXfrm>
        <a:off x="7374387" y="1084046"/>
        <a:ext cx="3135684" cy="402855"/>
      </dsp:txXfrm>
    </dsp:sp>
    <dsp:sp modelId="{43B87EDF-14D2-4B44-B179-36F07446777C}">
      <dsp:nvSpPr>
        <dsp:cNvPr id="0" name=""/>
        <dsp:cNvSpPr/>
      </dsp:nvSpPr>
      <dsp:spPr>
        <a:xfrm>
          <a:off x="7374387" y="1553902"/>
          <a:ext cx="3135684" cy="2357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Categorical columns such as City/Town, County, Substation, and Zip were label-encoded to convert them into numerical format. This allowed these categorical features to be used in the clustering process effectively. I had to use Label Encoding because they had high cardinality</a:t>
          </a:r>
        </a:p>
        <a:p>
          <a:pPr marL="0" lvl="0" indent="0" algn="l" defTabSz="533400">
            <a:lnSpc>
              <a:spcPct val="100000"/>
            </a:lnSpc>
            <a:spcBef>
              <a:spcPct val="0"/>
            </a:spcBef>
            <a:spcAft>
              <a:spcPct val="35000"/>
            </a:spcAft>
            <a:buNone/>
          </a:pPr>
          <a:endParaRPr lang="en-US" sz="1200" kern="1200" dirty="0"/>
        </a:p>
        <a:p>
          <a:pPr marL="0" lvl="0" indent="0" algn="l" defTabSz="533400">
            <a:lnSpc>
              <a:spcPct val="100000"/>
            </a:lnSpc>
            <a:spcBef>
              <a:spcPct val="0"/>
            </a:spcBef>
            <a:spcAft>
              <a:spcPct val="35000"/>
            </a:spcAft>
            <a:buNone/>
          </a:pPr>
          <a:r>
            <a:rPr lang="en-US" sz="1200" kern="1200" dirty="0"/>
            <a:t>Features that had low cardinality like Utility and Metering Method were one hot encoded. </a:t>
          </a:r>
        </a:p>
      </dsp:txBody>
      <dsp:txXfrm>
        <a:off x="7374387" y="1553902"/>
        <a:ext cx="3135684" cy="23573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2EEEE-4F86-4934-A95C-4B63A0907FEE}">
      <dsp:nvSpPr>
        <dsp:cNvPr id="0" name=""/>
        <dsp:cNvSpPr/>
      </dsp:nvSpPr>
      <dsp:spPr>
        <a:xfrm>
          <a:off x="0" y="0"/>
          <a:ext cx="9288654" cy="110682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solar energy production zone clustering project successfully identified distinct geographical zones based on solar energy production capacities, infrastructure, and other critical factors. By analyzing features such as </a:t>
          </a:r>
          <a:r>
            <a:rPr lang="en-US" sz="1300" b="1" kern="1200"/>
            <a:t>system size</a:t>
          </a:r>
          <a:r>
            <a:rPr lang="en-US" sz="1300" kern="1200"/>
            <a:t>, </a:t>
          </a:r>
          <a:r>
            <a:rPr lang="en-US" sz="1300" b="1" kern="1200"/>
            <a:t>energy output</a:t>
          </a:r>
          <a:r>
            <a:rPr lang="en-US" sz="1300" kern="1200"/>
            <a:t>, </a:t>
          </a:r>
          <a:r>
            <a:rPr lang="en-US" sz="1300" b="1" kern="1200"/>
            <a:t>grid connections</a:t>
          </a:r>
          <a:r>
            <a:rPr lang="en-US" sz="1300" kern="1200"/>
            <a:t>, and </a:t>
          </a:r>
          <a:r>
            <a:rPr lang="en-US" sz="1300" b="1" kern="1200"/>
            <a:t>energy storage</a:t>
          </a:r>
          <a:r>
            <a:rPr lang="en-US" sz="1300" kern="1200"/>
            <a:t>, the clustering model provided insights into areas that could be targeted for future solar energy investments or improvements.</a:t>
          </a:r>
        </a:p>
      </dsp:txBody>
      <dsp:txXfrm>
        <a:off x="32418" y="32418"/>
        <a:ext cx="8094307" cy="1041985"/>
      </dsp:txXfrm>
    </dsp:sp>
    <dsp:sp modelId="{98DB550A-862B-45C2-92CB-2227D65AE842}">
      <dsp:nvSpPr>
        <dsp:cNvPr id="0" name=""/>
        <dsp:cNvSpPr/>
      </dsp:nvSpPr>
      <dsp:spPr>
        <a:xfrm>
          <a:off x="819587" y="1291291"/>
          <a:ext cx="9288654" cy="110682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project demonstrated the value of data-driven decision-making in optimizing energy distribution and resource management. These clusters allow stakeholders to make more informed decisions, prioritize regions with high production potential, and address areas requiring infrastructure development. Furthermore, it highlighted how various factors—such as geographic location, grid infrastructure, and system capacity—play a significant role in determining the energy efficiency of different zones.</a:t>
          </a:r>
        </a:p>
      </dsp:txBody>
      <dsp:txXfrm>
        <a:off x="852005" y="1323709"/>
        <a:ext cx="7684797" cy="1041985"/>
      </dsp:txXfrm>
    </dsp:sp>
    <dsp:sp modelId="{C91787BF-11CA-4A06-BD60-A1460A0ECC41}">
      <dsp:nvSpPr>
        <dsp:cNvPr id="0" name=""/>
        <dsp:cNvSpPr/>
      </dsp:nvSpPr>
      <dsp:spPr>
        <a:xfrm>
          <a:off x="1639174" y="2582583"/>
          <a:ext cx="9288654" cy="1106821"/>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Looking ahead, future work could involve integrating real-time energy production data, exploring more granular levels of geographical segmentation, or expanding the model to incorporate environmental factors like solar irradiance or weather patterns. Additionally, the project could be enhanced by incorporating predictive models to forecast solar energy production trends and demand in the clustered regions.</a:t>
          </a:r>
        </a:p>
      </dsp:txBody>
      <dsp:txXfrm>
        <a:off x="1671592" y="2615001"/>
        <a:ext cx="7684797" cy="1041985"/>
      </dsp:txXfrm>
    </dsp:sp>
    <dsp:sp modelId="{A95E6D3A-3B22-45E5-BDBD-1F7C1DDA27CC}">
      <dsp:nvSpPr>
        <dsp:cNvPr id="0" name=""/>
        <dsp:cNvSpPr/>
      </dsp:nvSpPr>
      <dsp:spPr>
        <a:xfrm>
          <a:off x="8569220" y="839339"/>
          <a:ext cx="719433" cy="719433"/>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731092" y="839339"/>
        <a:ext cx="395689" cy="541373"/>
      </dsp:txXfrm>
    </dsp:sp>
    <dsp:sp modelId="{D25A7CC9-A48D-40B7-9AAA-D79EBEE3E5A2}">
      <dsp:nvSpPr>
        <dsp:cNvPr id="0" name=""/>
        <dsp:cNvSpPr/>
      </dsp:nvSpPr>
      <dsp:spPr>
        <a:xfrm>
          <a:off x="9388807" y="2123252"/>
          <a:ext cx="719433" cy="719433"/>
        </a:xfrm>
        <a:prstGeom prst="downArrow">
          <a:avLst>
            <a:gd name="adj1" fmla="val 55000"/>
            <a:gd name="adj2" fmla="val 45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550679" y="2123252"/>
        <a:ext cx="395689" cy="5413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6A9F-CC37-34FA-CC70-D640DCD447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A83DDE-F7BA-C008-77E5-74D53F1F1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02723F-880D-2DA5-02B2-CC841258FBE6}"/>
              </a:ext>
            </a:extLst>
          </p:cNvPr>
          <p:cNvSpPr>
            <a:spLocks noGrp="1"/>
          </p:cNvSpPr>
          <p:nvPr>
            <p:ph type="dt" sz="half" idx="10"/>
          </p:nvPr>
        </p:nvSpPr>
        <p:spPr/>
        <p:txBody>
          <a:bodyPr/>
          <a:lstStyle/>
          <a:p>
            <a:fld id="{ED84DBEE-B031-4478-BCF7-6F8F4BF9D79C}" type="datetimeFigureOut">
              <a:rPr lang="en-IN" smtClean="0"/>
              <a:t>07-10-2024</a:t>
            </a:fld>
            <a:endParaRPr lang="en-IN"/>
          </a:p>
        </p:txBody>
      </p:sp>
      <p:sp>
        <p:nvSpPr>
          <p:cNvPr id="5" name="Footer Placeholder 4">
            <a:extLst>
              <a:ext uri="{FF2B5EF4-FFF2-40B4-BE49-F238E27FC236}">
                <a16:creationId xmlns:a16="http://schemas.microsoft.com/office/drawing/2014/main" id="{A2317AC4-64AE-8BF6-4EC9-2DBC782D19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AE358-CAC1-C0DF-E39E-E9CF8ED44C26}"/>
              </a:ext>
            </a:extLst>
          </p:cNvPr>
          <p:cNvSpPr>
            <a:spLocks noGrp="1"/>
          </p:cNvSpPr>
          <p:nvPr>
            <p:ph type="sldNum" sz="quarter" idx="12"/>
          </p:nvPr>
        </p:nvSpPr>
        <p:spPr/>
        <p:txBody>
          <a:bodyPr/>
          <a:lstStyle/>
          <a:p>
            <a:fld id="{01E58206-27A9-4EC9-BECF-BA95C3FFC850}" type="slidenum">
              <a:rPr lang="en-IN" smtClean="0"/>
              <a:t>‹#›</a:t>
            </a:fld>
            <a:endParaRPr lang="en-IN"/>
          </a:p>
        </p:txBody>
      </p:sp>
    </p:spTree>
    <p:extLst>
      <p:ext uri="{BB962C8B-B14F-4D97-AF65-F5344CB8AC3E}">
        <p14:creationId xmlns:p14="http://schemas.microsoft.com/office/powerpoint/2010/main" val="73600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FC5A-0D77-1EFD-58CE-47A78A79F5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D5C828-60FD-4A24-E25C-EFBEBB2FB6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DACEA4-4E40-0DF0-D816-A218B5F73108}"/>
              </a:ext>
            </a:extLst>
          </p:cNvPr>
          <p:cNvSpPr>
            <a:spLocks noGrp="1"/>
          </p:cNvSpPr>
          <p:nvPr>
            <p:ph type="dt" sz="half" idx="10"/>
          </p:nvPr>
        </p:nvSpPr>
        <p:spPr/>
        <p:txBody>
          <a:bodyPr/>
          <a:lstStyle/>
          <a:p>
            <a:fld id="{ED84DBEE-B031-4478-BCF7-6F8F4BF9D79C}" type="datetimeFigureOut">
              <a:rPr lang="en-IN" smtClean="0"/>
              <a:t>07-10-2024</a:t>
            </a:fld>
            <a:endParaRPr lang="en-IN"/>
          </a:p>
        </p:txBody>
      </p:sp>
      <p:sp>
        <p:nvSpPr>
          <p:cNvPr id="5" name="Footer Placeholder 4">
            <a:extLst>
              <a:ext uri="{FF2B5EF4-FFF2-40B4-BE49-F238E27FC236}">
                <a16:creationId xmlns:a16="http://schemas.microsoft.com/office/drawing/2014/main" id="{7B9AFF70-E934-DBBB-39CD-E27EC8089C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42363-EDDC-53AC-A90B-8D66D0831DD0}"/>
              </a:ext>
            </a:extLst>
          </p:cNvPr>
          <p:cNvSpPr>
            <a:spLocks noGrp="1"/>
          </p:cNvSpPr>
          <p:nvPr>
            <p:ph type="sldNum" sz="quarter" idx="12"/>
          </p:nvPr>
        </p:nvSpPr>
        <p:spPr/>
        <p:txBody>
          <a:bodyPr/>
          <a:lstStyle/>
          <a:p>
            <a:fld id="{01E58206-27A9-4EC9-BECF-BA95C3FFC850}" type="slidenum">
              <a:rPr lang="en-IN" smtClean="0"/>
              <a:t>‹#›</a:t>
            </a:fld>
            <a:endParaRPr lang="en-IN"/>
          </a:p>
        </p:txBody>
      </p:sp>
    </p:spTree>
    <p:extLst>
      <p:ext uri="{BB962C8B-B14F-4D97-AF65-F5344CB8AC3E}">
        <p14:creationId xmlns:p14="http://schemas.microsoft.com/office/powerpoint/2010/main" val="3256164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1D7BE-1F52-506B-AA11-5F6D0618CF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B3A9D1-30A6-6958-D1DB-3ADF66872C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C28F7E-D762-021F-FF7C-B1BB93373379}"/>
              </a:ext>
            </a:extLst>
          </p:cNvPr>
          <p:cNvSpPr>
            <a:spLocks noGrp="1"/>
          </p:cNvSpPr>
          <p:nvPr>
            <p:ph type="dt" sz="half" idx="10"/>
          </p:nvPr>
        </p:nvSpPr>
        <p:spPr/>
        <p:txBody>
          <a:bodyPr/>
          <a:lstStyle/>
          <a:p>
            <a:fld id="{ED84DBEE-B031-4478-BCF7-6F8F4BF9D79C}" type="datetimeFigureOut">
              <a:rPr lang="en-IN" smtClean="0"/>
              <a:t>07-10-2024</a:t>
            </a:fld>
            <a:endParaRPr lang="en-IN"/>
          </a:p>
        </p:txBody>
      </p:sp>
      <p:sp>
        <p:nvSpPr>
          <p:cNvPr id="5" name="Footer Placeholder 4">
            <a:extLst>
              <a:ext uri="{FF2B5EF4-FFF2-40B4-BE49-F238E27FC236}">
                <a16:creationId xmlns:a16="http://schemas.microsoft.com/office/drawing/2014/main" id="{40BA126C-4504-9FA4-5816-4E1AC2B93E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2D5562-6792-422C-F55A-A48E7592CB2F}"/>
              </a:ext>
            </a:extLst>
          </p:cNvPr>
          <p:cNvSpPr>
            <a:spLocks noGrp="1"/>
          </p:cNvSpPr>
          <p:nvPr>
            <p:ph type="sldNum" sz="quarter" idx="12"/>
          </p:nvPr>
        </p:nvSpPr>
        <p:spPr/>
        <p:txBody>
          <a:bodyPr/>
          <a:lstStyle/>
          <a:p>
            <a:fld id="{01E58206-27A9-4EC9-BECF-BA95C3FFC850}" type="slidenum">
              <a:rPr lang="en-IN" smtClean="0"/>
              <a:t>‹#›</a:t>
            </a:fld>
            <a:endParaRPr lang="en-IN"/>
          </a:p>
        </p:txBody>
      </p:sp>
    </p:spTree>
    <p:extLst>
      <p:ext uri="{BB962C8B-B14F-4D97-AF65-F5344CB8AC3E}">
        <p14:creationId xmlns:p14="http://schemas.microsoft.com/office/powerpoint/2010/main" val="1364675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C5B7-BE95-BA61-DA0F-0EB3D6CD84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094DA1-3300-AAC3-1D36-10CBD9C62A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EB850B-28D8-B670-090B-A4BF0AAF520C}"/>
              </a:ext>
            </a:extLst>
          </p:cNvPr>
          <p:cNvSpPr>
            <a:spLocks noGrp="1"/>
          </p:cNvSpPr>
          <p:nvPr>
            <p:ph type="dt" sz="half" idx="10"/>
          </p:nvPr>
        </p:nvSpPr>
        <p:spPr/>
        <p:txBody>
          <a:bodyPr/>
          <a:lstStyle/>
          <a:p>
            <a:fld id="{ED84DBEE-B031-4478-BCF7-6F8F4BF9D79C}" type="datetimeFigureOut">
              <a:rPr lang="en-IN" smtClean="0"/>
              <a:t>07-10-2024</a:t>
            </a:fld>
            <a:endParaRPr lang="en-IN"/>
          </a:p>
        </p:txBody>
      </p:sp>
      <p:sp>
        <p:nvSpPr>
          <p:cNvPr id="5" name="Footer Placeholder 4">
            <a:extLst>
              <a:ext uri="{FF2B5EF4-FFF2-40B4-BE49-F238E27FC236}">
                <a16:creationId xmlns:a16="http://schemas.microsoft.com/office/drawing/2014/main" id="{AA34F0B0-EB1A-4D4B-C9E1-C836CE9A75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6EBE62-5E01-2982-66C7-9FD94112FC0C}"/>
              </a:ext>
            </a:extLst>
          </p:cNvPr>
          <p:cNvSpPr>
            <a:spLocks noGrp="1"/>
          </p:cNvSpPr>
          <p:nvPr>
            <p:ph type="sldNum" sz="quarter" idx="12"/>
          </p:nvPr>
        </p:nvSpPr>
        <p:spPr/>
        <p:txBody>
          <a:bodyPr/>
          <a:lstStyle/>
          <a:p>
            <a:fld id="{01E58206-27A9-4EC9-BECF-BA95C3FFC850}" type="slidenum">
              <a:rPr lang="en-IN" smtClean="0"/>
              <a:t>‹#›</a:t>
            </a:fld>
            <a:endParaRPr lang="en-IN"/>
          </a:p>
        </p:txBody>
      </p:sp>
    </p:spTree>
    <p:extLst>
      <p:ext uri="{BB962C8B-B14F-4D97-AF65-F5344CB8AC3E}">
        <p14:creationId xmlns:p14="http://schemas.microsoft.com/office/powerpoint/2010/main" val="55771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1A67-3DDE-B1F3-FAC4-EFD6191EAE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59F61B-80A9-944C-D073-377787ACA1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C0DC3B-B57F-B0A0-34D3-96F1DE259689}"/>
              </a:ext>
            </a:extLst>
          </p:cNvPr>
          <p:cNvSpPr>
            <a:spLocks noGrp="1"/>
          </p:cNvSpPr>
          <p:nvPr>
            <p:ph type="dt" sz="half" idx="10"/>
          </p:nvPr>
        </p:nvSpPr>
        <p:spPr/>
        <p:txBody>
          <a:bodyPr/>
          <a:lstStyle/>
          <a:p>
            <a:fld id="{ED84DBEE-B031-4478-BCF7-6F8F4BF9D79C}" type="datetimeFigureOut">
              <a:rPr lang="en-IN" smtClean="0"/>
              <a:t>07-10-2024</a:t>
            </a:fld>
            <a:endParaRPr lang="en-IN"/>
          </a:p>
        </p:txBody>
      </p:sp>
      <p:sp>
        <p:nvSpPr>
          <p:cNvPr id="5" name="Footer Placeholder 4">
            <a:extLst>
              <a:ext uri="{FF2B5EF4-FFF2-40B4-BE49-F238E27FC236}">
                <a16:creationId xmlns:a16="http://schemas.microsoft.com/office/drawing/2014/main" id="{226472DB-1CC3-A7E4-6F3E-9994CDD041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BB1641-2265-1B57-9E8E-1723D88D6221}"/>
              </a:ext>
            </a:extLst>
          </p:cNvPr>
          <p:cNvSpPr>
            <a:spLocks noGrp="1"/>
          </p:cNvSpPr>
          <p:nvPr>
            <p:ph type="sldNum" sz="quarter" idx="12"/>
          </p:nvPr>
        </p:nvSpPr>
        <p:spPr/>
        <p:txBody>
          <a:bodyPr/>
          <a:lstStyle/>
          <a:p>
            <a:fld id="{01E58206-27A9-4EC9-BECF-BA95C3FFC850}" type="slidenum">
              <a:rPr lang="en-IN" smtClean="0"/>
              <a:t>‹#›</a:t>
            </a:fld>
            <a:endParaRPr lang="en-IN"/>
          </a:p>
        </p:txBody>
      </p:sp>
    </p:spTree>
    <p:extLst>
      <p:ext uri="{BB962C8B-B14F-4D97-AF65-F5344CB8AC3E}">
        <p14:creationId xmlns:p14="http://schemas.microsoft.com/office/powerpoint/2010/main" val="412636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B6B4-1A1E-3967-E2A1-E712C3AC3A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129687-425B-827F-F1B0-169298B04F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C04CF8-2D28-07B4-4067-8DCF651EB1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CC254A-6350-C22D-87B3-96851B94C1C5}"/>
              </a:ext>
            </a:extLst>
          </p:cNvPr>
          <p:cNvSpPr>
            <a:spLocks noGrp="1"/>
          </p:cNvSpPr>
          <p:nvPr>
            <p:ph type="dt" sz="half" idx="10"/>
          </p:nvPr>
        </p:nvSpPr>
        <p:spPr/>
        <p:txBody>
          <a:bodyPr/>
          <a:lstStyle/>
          <a:p>
            <a:fld id="{ED84DBEE-B031-4478-BCF7-6F8F4BF9D79C}" type="datetimeFigureOut">
              <a:rPr lang="en-IN" smtClean="0"/>
              <a:t>07-10-2024</a:t>
            </a:fld>
            <a:endParaRPr lang="en-IN"/>
          </a:p>
        </p:txBody>
      </p:sp>
      <p:sp>
        <p:nvSpPr>
          <p:cNvPr id="6" name="Footer Placeholder 5">
            <a:extLst>
              <a:ext uri="{FF2B5EF4-FFF2-40B4-BE49-F238E27FC236}">
                <a16:creationId xmlns:a16="http://schemas.microsoft.com/office/drawing/2014/main" id="{9EBBEC83-DD62-ED61-7964-C74606B41F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6F5232-BAF0-768F-5DA2-9421C85E3689}"/>
              </a:ext>
            </a:extLst>
          </p:cNvPr>
          <p:cNvSpPr>
            <a:spLocks noGrp="1"/>
          </p:cNvSpPr>
          <p:nvPr>
            <p:ph type="sldNum" sz="quarter" idx="12"/>
          </p:nvPr>
        </p:nvSpPr>
        <p:spPr/>
        <p:txBody>
          <a:bodyPr/>
          <a:lstStyle/>
          <a:p>
            <a:fld id="{01E58206-27A9-4EC9-BECF-BA95C3FFC850}" type="slidenum">
              <a:rPr lang="en-IN" smtClean="0"/>
              <a:t>‹#›</a:t>
            </a:fld>
            <a:endParaRPr lang="en-IN"/>
          </a:p>
        </p:txBody>
      </p:sp>
    </p:spTree>
    <p:extLst>
      <p:ext uri="{BB962C8B-B14F-4D97-AF65-F5344CB8AC3E}">
        <p14:creationId xmlns:p14="http://schemas.microsoft.com/office/powerpoint/2010/main" val="152721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760D2-1929-4373-1BCB-D9B5D4647D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0DD9CE-8DE0-DC96-AA9D-CF752D922B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40BA8D-DB47-9340-DFB6-2B950FB69D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BDF88D-E697-1190-41F2-D07A0E737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D831CD-4071-06EB-C6D0-A2CD0BADD2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4D6FB6-3440-480F-684D-D7E55131A538}"/>
              </a:ext>
            </a:extLst>
          </p:cNvPr>
          <p:cNvSpPr>
            <a:spLocks noGrp="1"/>
          </p:cNvSpPr>
          <p:nvPr>
            <p:ph type="dt" sz="half" idx="10"/>
          </p:nvPr>
        </p:nvSpPr>
        <p:spPr/>
        <p:txBody>
          <a:bodyPr/>
          <a:lstStyle/>
          <a:p>
            <a:fld id="{ED84DBEE-B031-4478-BCF7-6F8F4BF9D79C}" type="datetimeFigureOut">
              <a:rPr lang="en-IN" smtClean="0"/>
              <a:t>07-10-2024</a:t>
            </a:fld>
            <a:endParaRPr lang="en-IN"/>
          </a:p>
        </p:txBody>
      </p:sp>
      <p:sp>
        <p:nvSpPr>
          <p:cNvPr id="8" name="Footer Placeholder 7">
            <a:extLst>
              <a:ext uri="{FF2B5EF4-FFF2-40B4-BE49-F238E27FC236}">
                <a16:creationId xmlns:a16="http://schemas.microsoft.com/office/drawing/2014/main" id="{9FFA1C24-54C4-714A-E586-C80228E7AB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1E79DE-805F-7FC2-E57F-9FA0CFAAFC48}"/>
              </a:ext>
            </a:extLst>
          </p:cNvPr>
          <p:cNvSpPr>
            <a:spLocks noGrp="1"/>
          </p:cNvSpPr>
          <p:nvPr>
            <p:ph type="sldNum" sz="quarter" idx="12"/>
          </p:nvPr>
        </p:nvSpPr>
        <p:spPr/>
        <p:txBody>
          <a:bodyPr/>
          <a:lstStyle/>
          <a:p>
            <a:fld id="{01E58206-27A9-4EC9-BECF-BA95C3FFC850}" type="slidenum">
              <a:rPr lang="en-IN" smtClean="0"/>
              <a:t>‹#›</a:t>
            </a:fld>
            <a:endParaRPr lang="en-IN"/>
          </a:p>
        </p:txBody>
      </p:sp>
    </p:spTree>
    <p:extLst>
      <p:ext uri="{BB962C8B-B14F-4D97-AF65-F5344CB8AC3E}">
        <p14:creationId xmlns:p14="http://schemas.microsoft.com/office/powerpoint/2010/main" val="392548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64FE-0AAA-1799-2AD5-E8445FA8A5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48A62A-D488-3037-3595-D107BC7F5E40}"/>
              </a:ext>
            </a:extLst>
          </p:cNvPr>
          <p:cNvSpPr>
            <a:spLocks noGrp="1"/>
          </p:cNvSpPr>
          <p:nvPr>
            <p:ph type="dt" sz="half" idx="10"/>
          </p:nvPr>
        </p:nvSpPr>
        <p:spPr/>
        <p:txBody>
          <a:bodyPr/>
          <a:lstStyle/>
          <a:p>
            <a:fld id="{ED84DBEE-B031-4478-BCF7-6F8F4BF9D79C}" type="datetimeFigureOut">
              <a:rPr lang="en-IN" smtClean="0"/>
              <a:t>07-10-2024</a:t>
            </a:fld>
            <a:endParaRPr lang="en-IN"/>
          </a:p>
        </p:txBody>
      </p:sp>
      <p:sp>
        <p:nvSpPr>
          <p:cNvPr id="4" name="Footer Placeholder 3">
            <a:extLst>
              <a:ext uri="{FF2B5EF4-FFF2-40B4-BE49-F238E27FC236}">
                <a16:creationId xmlns:a16="http://schemas.microsoft.com/office/drawing/2014/main" id="{287CFD25-4B99-20DF-A9AB-8659C66D9D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BD692E-CFE7-0100-4B1C-59F13AD76EA9}"/>
              </a:ext>
            </a:extLst>
          </p:cNvPr>
          <p:cNvSpPr>
            <a:spLocks noGrp="1"/>
          </p:cNvSpPr>
          <p:nvPr>
            <p:ph type="sldNum" sz="quarter" idx="12"/>
          </p:nvPr>
        </p:nvSpPr>
        <p:spPr/>
        <p:txBody>
          <a:bodyPr/>
          <a:lstStyle/>
          <a:p>
            <a:fld id="{01E58206-27A9-4EC9-BECF-BA95C3FFC850}" type="slidenum">
              <a:rPr lang="en-IN" smtClean="0"/>
              <a:t>‹#›</a:t>
            </a:fld>
            <a:endParaRPr lang="en-IN"/>
          </a:p>
        </p:txBody>
      </p:sp>
    </p:spTree>
    <p:extLst>
      <p:ext uri="{BB962C8B-B14F-4D97-AF65-F5344CB8AC3E}">
        <p14:creationId xmlns:p14="http://schemas.microsoft.com/office/powerpoint/2010/main" val="162573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C5EBF-ACF8-6B8A-D6BF-5349EE790ED6}"/>
              </a:ext>
            </a:extLst>
          </p:cNvPr>
          <p:cNvSpPr>
            <a:spLocks noGrp="1"/>
          </p:cNvSpPr>
          <p:nvPr>
            <p:ph type="dt" sz="half" idx="10"/>
          </p:nvPr>
        </p:nvSpPr>
        <p:spPr/>
        <p:txBody>
          <a:bodyPr/>
          <a:lstStyle/>
          <a:p>
            <a:fld id="{ED84DBEE-B031-4478-BCF7-6F8F4BF9D79C}" type="datetimeFigureOut">
              <a:rPr lang="en-IN" smtClean="0"/>
              <a:t>07-10-2024</a:t>
            </a:fld>
            <a:endParaRPr lang="en-IN"/>
          </a:p>
        </p:txBody>
      </p:sp>
      <p:sp>
        <p:nvSpPr>
          <p:cNvPr id="3" name="Footer Placeholder 2">
            <a:extLst>
              <a:ext uri="{FF2B5EF4-FFF2-40B4-BE49-F238E27FC236}">
                <a16:creationId xmlns:a16="http://schemas.microsoft.com/office/drawing/2014/main" id="{F2E729CE-8A0D-F72D-8DC0-AC313E4681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BD8B67-C851-BE69-EF26-2672939B7512}"/>
              </a:ext>
            </a:extLst>
          </p:cNvPr>
          <p:cNvSpPr>
            <a:spLocks noGrp="1"/>
          </p:cNvSpPr>
          <p:nvPr>
            <p:ph type="sldNum" sz="quarter" idx="12"/>
          </p:nvPr>
        </p:nvSpPr>
        <p:spPr/>
        <p:txBody>
          <a:bodyPr/>
          <a:lstStyle/>
          <a:p>
            <a:fld id="{01E58206-27A9-4EC9-BECF-BA95C3FFC850}" type="slidenum">
              <a:rPr lang="en-IN" smtClean="0"/>
              <a:t>‹#›</a:t>
            </a:fld>
            <a:endParaRPr lang="en-IN"/>
          </a:p>
        </p:txBody>
      </p:sp>
    </p:spTree>
    <p:extLst>
      <p:ext uri="{BB962C8B-B14F-4D97-AF65-F5344CB8AC3E}">
        <p14:creationId xmlns:p14="http://schemas.microsoft.com/office/powerpoint/2010/main" val="2333270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1A6A-F4E7-8B8F-7099-E7C59FC0F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B14730-3ADE-5C5B-CF05-FD010D690E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D010A7-531E-8A37-ECB5-16661BB39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4F872-49D6-C68B-39D8-C4F6A950212E}"/>
              </a:ext>
            </a:extLst>
          </p:cNvPr>
          <p:cNvSpPr>
            <a:spLocks noGrp="1"/>
          </p:cNvSpPr>
          <p:nvPr>
            <p:ph type="dt" sz="half" idx="10"/>
          </p:nvPr>
        </p:nvSpPr>
        <p:spPr/>
        <p:txBody>
          <a:bodyPr/>
          <a:lstStyle/>
          <a:p>
            <a:fld id="{ED84DBEE-B031-4478-BCF7-6F8F4BF9D79C}" type="datetimeFigureOut">
              <a:rPr lang="en-IN" smtClean="0"/>
              <a:t>07-10-2024</a:t>
            </a:fld>
            <a:endParaRPr lang="en-IN"/>
          </a:p>
        </p:txBody>
      </p:sp>
      <p:sp>
        <p:nvSpPr>
          <p:cNvPr id="6" name="Footer Placeholder 5">
            <a:extLst>
              <a:ext uri="{FF2B5EF4-FFF2-40B4-BE49-F238E27FC236}">
                <a16:creationId xmlns:a16="http://schemas.microsoft.com/office/drawing/2014/main" id="{0B61D145-FBE4-23C0-DED9-CFCEDEC919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0AF9A0-C0AD-994F-084A-77137425773B}"/>
              </a:ext>
            </a:extLst>
          </p:cNvPr>
          <p:cNvSpPr>
            <a:spLocks noGrp="1"/>
          </p:cNvSpPr>
          <p:nvPr>
            <p:ph type="sldNum" sz="quarter" idx="12"/>
          </p:nvPr>
        </p:nvSpPr>
        <p:spPr/>
        <p:txBody>
          <a:bodyPr/>
          <a:lstStyle/>
          <a:p>
            <a:fld id="{01E58206-27A9-4EC9-BECF-BA95C3FFC850}" type="slidenum">
              <a:rPr lang="en-IN" smtClean="0"/>
              <a:t>‹#›</a:t>
            </a:fld>
            <a:endParaRPr lang="en-IN"/>
          </a:p>
        </p:txBody>
      </p:sp>
    </p:spTree>
    <p:extLst>
      <p:ext uri="{BB962C8B-B14F-4D97-AF65-F5344CB8AC3E}">
        <p14:creationId xmlns:p14="http://schemas.microsoft.com/office/powerpoint/2010/main" val="136162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E32F-AF6A-59FE-B0A8-81944450A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887443-A575-20F8-B854-25238D6A27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5C30D9-70E6-36A8-4E56-822E9D078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7A712-CDDF-ECF2-A1FB-E4E072476803}"/>
              </a:ext>
            </a:extLst>
          </p:cNvPr>
          <p:cNvSpPr>
            <a:spLocks noGrp="1"/>
          </p:cNvSpPr>
          <p:nvPr>
            <p:ph type="dt" sz="half" idx="10"/>
          </p:nvPr>
        </p:nvSpPr>
        <p:spPr/>
        <p:txBody>
          <a:bodyPr/>
          <a:lstStyle/>
          <a:p>
            <a:fld id="{ED84DBEE-B031-4478-BCF7-6F8F4BF9D79C}" type="datetimeFigureOut">
              <a:rPr lang="en-IN" smtClean="0"/>
              <a:t>07-10-2024</a:t>
            </a:fld>
            <a:endParaRPr lang="en-IN"/>
          </a:p>
        </p:txBody>
      </p:sp>
      <p:sp>
        <p:nvSpPr>
          <p:cNvPr id="6" name="Footer Placeholder 5">
            <a:extLst>
              <a:ext uri="{FF2B5EF4-FFF2-40B4-BE49-F238E27FC236}">
                <a16:creationId xmlns:a16="http://schemas.microsoft.com/office/drawing/2014/main" id="{4F65C271-4B60-BDF7-A1D6-C89497370B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03C429-CB6A-9015-0281-63B7E4B4D423}"/>
              </a:ext>
            </a:extLst>
          </p:cNvPr>
          <p:cNvSpPr>
            <a:spLocks noGrp="1"/>
          </p:cNvSpPr>
          <p:nvPr>
            <p:ph type="sldNum" sz="quarter" idx="12"/>
          </p:nvPr>
        </p:nvSpPr>
        <p:spPr/>
        <p:txBody>
          <a:bodyPr/>
          <a:lstStyle/>
          <a:p>
            <a:fld id="{01E58206-27A9-4EC9-BECF-BA95C3FFC850}" type="slidenum">
              <a:rPr lang="en-IN" smtClean="0"/>
              <a:t>‹#›</a:t>
            </a:fld>
            <a:endParaRPr lang="en-IN"/>
          </a:p>
        </p:txBody>
      </p:sp>
    </p:spTree>
    <p:extLst>
      <p:ext uri="{BB962C8B-B14F-4D97-AF65-F5344CB8AC3E}">
        <p14:creationId xmlns:p14="http://schemas.microsoft.com/office/powerpoint/2010/main" val="403937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79B3B-F456-37C3-5E6C-E069EF541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549DBC-1867-502C-2AE6-D4073783A4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35DFDC-B386-8482-6374-A3D07DE3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84DBEE-B031-4478-BCF7-6F8F4BF9D79C}" type="datetimeFigureOut">
              <a:rPr lang="en-IN" smtClean="0"/>
              <a:t>07-10-2024</a:t>
            </a:fld>
            <a:endParaRPr lang="en-IN"/>
          </a:p>
        </p:txBody>
      </p:sp>
      <p:sp>
        <p:nvSpPr>
          <p:cNvPr id="5" name="Footer Placeholder 4">
            <a:extLst>
              <a:ext uri="{FF2B5EF4-FFF2-40B4-BE49-F238E27FC236}">
                <a16:creationId xmlns:a16="http://schemas.microsoft.com/office/drawing/2014/main" id="{A3741A17-A44D-07E7-B7A4-070CA0BA0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C123E71-6AFA-B6F0-0171-9AB0A05C9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E58206-27A9-4EC9-BECF-BA95C3FFC850}" type="slidenum">
              <a:rPr lang="en-IN" smtClean="0"/>
              <a:t>‹#›</a:t>
            </a:fld>
            <a:endParaRPr lang="en-IN"/>
          </a:p>
        </p:txBody>
      </p:sp>
    </p:spTree>
    <p:extLst>
      <p:ext uri="{BB962C8B-B14F-4D97-AF65-F5344CB8AC3E}">
        <p14:creationId xmlns:p14="http://schemas.microsoft.com/office/powerpoint/2010/main" val="1070291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9F21D516-1C35-9A1A-4B8B-F3D981F6BD71}"/>
              </a:ext>
            </a:extLst>
          </p:cNvPr>
          <p:cNvSpPr>
            <a:spLocks noGrp="1"/>
          </p:cNvSpPr>
          <p:nvPr>
            <p:ph type="ctrTitle"/>
          </p:nvPr>
        </p:nvSpPr>
        <p:spPr>
          <a:xfrm>
            <a:off x="838199" y="1120676"/>
            <a:ext cx="7021513" cy="2308324"/>
          </a:xfrm>
        </p:spPr>
        <p:txBody>
          <a:bodyPr>
            <a:normAutofit/>
          </a:bodyPr>
          <a:lstStyle/>
          <a:p>
            <a:pPr algn="l"/>
            <a:r>
              <a:rPr lang="en-US" sz="5000" i="0">
                <a:solidFill>
                  <a:schemeClr val="bg1"/>
                </a:solidFill>
                <a:effectLst/>
                <a:latin typeface="Aptos Black" panose="020F0502020204030204" pitchFamily="34" charset="0"/>
              </a:rPr>
              <a:t>Solar Energy Production Zone Clustering</a:t>
            </a:r>
            <a:endParaRPr lang="en-IN" sz="5000">
              <a:solidFill>
                <a:schemeClr val="bg1"/>
              </a:solidFill>
            </a:endParaRPr>
          </a:p>
        </p:txBody>
      </p:sp>
      <p:sp>
        <p:nvSpPr>
          <p:cNvPr id="3" name="Subtitle 2">
            <a:extLst>
              <a:ext uri="{FF2B5EF4-FFF2-40B4-BE49-F238E27FC236}">
                <a16:creationId xmlns:a16="http://schemas.microsoft.com/office/drawing/2014/main" id="{1BCF8321-1BBB-3A24-F4C2-D1082B9271D9}"/>
              </a:ext>
            </a:extLst>
          </p:cNvPr>
          <p:cNvSpPr>
            <a:spLocks noGrp="1"/>
          </p:cNvSpPr>
          <p:nvPr>
            <p:ph type="subTitle" idx="1"/>
          </p:nvPr>
        </p:nvSpPr>
        <p:spPr>
          <a:xfrm>
            <a:off x="835024" y="3809999"/>
            <a:ext cx="7025753" cy="1012778"/>
          </a:xfrm>
        </p:spPr>
        <p:txBody>
          <a:bodyPr>
            <a:normAutofit/>
          </a:bodyPr>
          <a:lstStyle/>
          <a:p>
            <a:pPr algn="l"/>
            <a:r>
              <a:rPr lang="en-US">
                <a:solidFill>
                  <a:schemeClr val="bg1"/>
                </a:solidFill>
              </a:rPr>
              <a:t>Rahul Thakur</a:t>
            </a:r>
            <a:endParaRPr lang="en-IN">
              <a:solidFill>
                <a:schemeClr val="bg1"/>
              </a:solidFill>
            </a:endParaRPr>
          </a:p>
        </p:txBody>
      </p:sp>
    </p:spTree>
    <p:extLst>
      <p:ext uri="{BB962C8B-B14F-4D97-AF65-F5344CB8AC3E}">
        <p14:creationId xmlns:p14="http://schemas.microsoft.com/office/powerpoint/2010/main" val="201886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D4879AD-12B4-42D9-1DF0-FCCB6A6C60D0}"/>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kern="1200">
                <a:solidFill>
                  <a:srgbClr val="FFFFFF"/>
                </a:solidFill>
                <a:latin typeface="+mj-lt"/>
                <a:ea typeface="+mj-ea"/>
                <a:cs typeface="+mj-cs"/>
              </a:rPr>
              <a:t>Geoclustering based on the annual solar energy production</a:t>
            </a:r>
          </a:p>
        </p:txBody>
      </p:sp>
      <p:pic>
        <p:nvPicPr>
          <p:cNvPr id="3" name="Picture 2" descr="A map of the state of new york&#10;&#10;Description automatically generated">
            <a:extLst>
              <a:ext uri="{FF2B5EF4-FFF2-40B4-BE49-F238E27FC236}">
                <a16:creationId xmlns:a16="http://schemas.microsoft.com/office/drawing/2014/main" id="{4A49DEEF-6E6D-9B18-A755-E933BA3E2616}"/>
              </a:ext>
            </a:extLst>
          </p:cNvPr>
          <p:cNvPicPr>
            <a:picLocks noChangeAspect="1"/>
          </p:cNvPicPr>
          <p:nvPr/>
        </p:nvPicPr>
        <p:blipFill>
          <a:blip r:embed="rId2">
            <a:extLst>
              <a:ext uri="{28A0092B-C50C-407E-A947-70E740481C1C}">
                <a14:useLocalDpi xmlns:a14="http://schemas.microsoft.com/office/drawing/2010/main" val="0"/>
              </a:ext>
            </a:extLst>
          </a:blip>
          <a:srcRect t="6050" b="7552"/>
          <a:stretch/>
        </p:blipFill>
        <p:spPr>
          <a:xfrm>
            <a:off x="1872161" y="1966293"/>
            <a:ext cx="8447677" cy="4452160"/>
          </a:xfrm>
          <a:prstGeom prst="rect">
            <a:avLst/>
          </a:prstGeom>
        </p:spPr>
      </p:pic>
      <p:cxnSp>
        <p:nvCxnSpPr>
          <p:cNvPr id="6" name="Straight Arrow Connector 5">
            <a:extLst>
              <a:ext uri="{FF2B5EF4-FFF2-40B4-BE49-F238E27FC236}">
                <a16:creationId xmlns:a16="http://schemas.microsoft.com/office/drawing/2014/main" id="{E499C16A-5237-D5C6-BA85-2AE23DEC35D7}"/>
              </a:ext>
            </a:extLst>
          </p:cNvPr>
          <p:cNvCxnSpPr/>
          <p:nvPr/>
        </p:nvCxnSpPr>
        <p:spPr>
          <a:xfrm>
            <a:off x="6528816" y="4096512"/>
            <a:ext cx="7132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0C004A1-C88E-073C-8E27-D8EE84B0B2D0}"/>
              </a:ext>
            </a:extLst>
          </p:cNvPr>
          <p:cNvCxnSpPr/>
          <p:nvPr/>
        </p:nvCxnSpPr>
        <p:spPr>
          <a:xfrm flipH="1">
            <a:off x="5788152" y="5065776"/>
            <a:ext cx="493776" cy="6035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F61AF10-8815-3B21-E0A7-EBBEF8E6A1A8}"/>
              </a:ext>
            </a:extLst>
          </p:cNvPr>
          <p:cNvCxnSpPr>
            <a:cxnSpLocks/>
          </p:cNvCxnSpPr>
          <p:nvPr/>
        </p:nvCxnSpPr>
        <p:spPr>
          <a:xfrm flipH="1" flipV="1">
            <a:off x="4798545" y="3216053"/>
            <a:ext cx="302816" cy="8321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3FD366A1-A42E-90EC-5B2A-AA1F7CA17563}"/>
              </a:ext>
            </a:extLst>
          </p:cNvPr>
          <p:cNvCxnSpPr/>
          <p:nvPr/>
        </p:nvCxnSpPr>
        <p:spPr>
          <a:xfrm flipH="1">
            <a:off x="3264408" y="4389120"/>
            <a:ext cx="967165" cy="8321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C2E67366-8961-E1D6-388A-CD1BA0A3A483}"/>
              </a:ext>
            </a:extLst>
          </p:cNvPr>
          <p:cNvCxnSpPr/>
          <p:nvPr/>
        </p:nvCxnSpPr>
        <p:spPr>
          <a:xfrm>
            <a:off x="6373368" y="2990088"/>
            <a:ext cx="10058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EA2C397C-8F21-EEF7-CE23-31036350F471}"/>
              </a:ext>
            </a:extLst>
          </p:cNvPr>
          <p:cNvSpPr txBox="1"/>
          <p:nvPr/>
        </p:nvSpPr>
        <p:spPr>
          <a:xfrm>
            <a:off x="7242048" y="3867912"/>
            <a:ext cx="1086259" cy="369332"/>
          </a:xfrm>
          <a:prstGeom prst="rect">
            <a:avLst/>
          </a:prstGeom>
          <a:noFill/>
        </p:spPr>
        <p:txBody>
          <a:bodyPr wrap="none" rtlCol="0">
            <a:spAutoFit/>
          </a:bodyPr>
          <a:lstStyle/>
          <a:p>
            <a:r>
              <a:rPr lang="en-IN" dirty="0"/>
              <a:t>Cluster 0</a:t>
            </a:r>
          </a:p>
        </p:txBody>
      </p:sp>
      <p:sp>
        <p:nvSpPr>
          <p:cNvPr id="29" name="TextBox 28">
            <a:extLst>
              <a:ext uri="{FF2B5EF4-FFF2-40B4-BE49-F238E27FC236}">
                <a16:creationId xmlns:a16="http://schemas.microsoft.com/office/drawing/2014/main" id="{E244C36E-527E-6185-07FE-E6E32465C381}"/>
              </a:ext>
            </a:extLst>
          </p:cNvPr>
          <p:cNvSpPr txBox="1"/>
          <p:nvPr/>
        </p:nvSpPr>
        <p:spPr>
          <a:xfrm>
            <a:off x="2740914" y="5265840"/>
            <a:ext cx="1175076" cy="369332"/>
          </a:xfrm>
          <a:prstGeom prst="rect">
            <a:avLst/>
          </a:prstGeom>
          <a:noFill/>
        </p:spPr>
        <p:txBody>
          <a:bodyPr wrap="square">
            <a:spAutoFit/>
          </a:bodyPr>
          <a:lstStyle/>
          <a:p>
            <a:r>
              <a:rPr lang="en-IN" dirty="0"/>
              <a:t>Cluster 1</a:t>
            </a:r>
          </a:p>
        </p:txBody>
      </p:sp>
      <p:sp>
        <p:nvSpPr>
          <p:cNvPr id="31" name="TextBox 30">
            <a:extLst>
              <a:ext uri="{FF2B5EF4-FFF2-40B4-BE49-F238E27FC236}">
                <a16:creationId xmlns:a16="http://schemas.microsoft.com/office/drawing/2014/main" id="{BDDF8B79-4A10-BAF7-3808-ABE73EB91BA2}"/>
              </a:ext>
            </a:extLst>
          </p:cNvPr>
          <p:cNvSpPr txBox="1"/>
          <p:nvPr/>
        </p:nvSpPr>
        <p:spPr>
          <a:xfrm>
            <a:off x="4064428" y="2822559"/>
            <a:ext cx="1175076" cy="369332"/>
          </a:xfrm>
          <a:prstGeom prst="rect">
            <a:avLst/>
          </a:prstGeom>
          <a:noFill/>
        </p:spPr>
        <p:txBody>
          <a:bodyPr wrap="square">
            <a:spAutoFit/>
          </a:bodyPr>
          <a:lstStyle/>
          <a:p>
            <a:r>
              <a:rPr lang="en-IN" dirty="0"/>
              <a:t>Cluster 2</a:t>
            </a:r>
          </a:p>
        </p:txBody>
      </p:sp>
      <p:sp>
        <p:nvSpPr>
          <p:cNvPr id="34" name="TextBox 33">
            <a:extLst>
              <a:ext uri="{FF2B5EF4-FFF2-40B4-BE49-F238E27FC236}">
                <a16:creationId xmlns:a16="http://schemas.microsoft.com/office/drawing/2014/main" id="{EBCF06C0-5D5C-D172-D1AB-056E321E5AF7}"/>
              </a:ext>
            </a:extLst>
          </p:cNvPr>
          <p:cNvSpPr txBox="1"/>
          <p:nvPr/>
        </p:nvSpPr>
        <p:spPr>
          <a:xfrm>
            <a:off x="5058226" y="5690285"/>
            <a:ext cx="1085850" cy="369332"/>
          </a:xfrm>
          <a:prstGeom prst="rect">
            <a:avLst/>
          </a:prstGeom>
          <a:noFill/>
        </p:spPr>
        <p:txBody>
          <a:bodyPr wrap="square">
            <a:spAutoFit/>
          </a:bodyPr>
          <a:lstStyle/>
          <a:p>
            <a:r>
              <a:rPr lang="en-IN" dirty="0"/>
              <a:t>Cluster 3</a:t>
            </a:r>
          </a:p>
        </p:txBody>
      </p:sp>
      <p:sp>
        <p:nvSpPr>
          <p:cNvPr id="36" name="TextBox 35">
            <a:extLst>
              <a:ext uri="{FF2B5EF4-FFF2-40B4-BE49-F238E27FC236}">
                <a16:creationId xmlns:a16="http://schemas.microsoft.com/office/drawing/2014/main" id="{0E673AF0-A9CD-9FD5-A50E-ECAB0606A840}"/>
              </a:ext>
            </a:extLst>
          </p:cNvPr>
          <p:cNvSpPr txBox="1"/>
          <p:nvPr/>
        </p:nvSpPr>
        <p:spPr>
          <a:xfrm>
            <a:off x="7379208" y="2824345"/>
            <a:ext cx="1094994" cy="369332"/>
          </a:xfrm>
          <a:prstGeom prst="rect">
            <a:avLst/>
          </a:prstGeom>
          <a:noFill/>
        </p:spPr>
        <p:txBody>
          <a:bodyPr wrap="square">
            <a:spAutoFit/>
          </a:bodyPr>
          <a:lstStyle/>
          <a:p>
            <a:r>
              <a:rPr lang="en-IN" dirty="0"/>
              <a:t>Cluster 4</a:t>
            </a:r>
          </a:p>
        </p:txBody>
      </p:sp>
    </p:spTree>
    <p:extLst>
      <p:ext uri="{BB962C8B-B14F-4D97-AF65-F5344CB8AC3E}">
        <p14:creationId xmlns:p14="http://schemas.microsoft.com/office/powerpoint/2010/main" val="2230171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B902CB9-C7DC-4673-B7D5-F22DCF0E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2397E5-1EBC-B295-33A3-4824B933C7AF}"/>
              </a:ext>
            </a:extLst>
          </p:cNvPr>
          <p:cNvSpPr>
            <a:spLocks noGrp="1"/>
          </p:cNvSpPr>
          <p:nvPr>
            <p:ph type="title"/>
          </p:nvPr>
        </p:nvSpPr>
        <p:spPr>
          <a:xfrm>
            <a:off x="838200" y="552741"/>
            <a:ext cx="3999971" cy="1690798"/>
          </a:xfrm>
        </p:spPr>
        <p:txBody>
          <a:bodyPr>
            <a:normAutofit/>
          </a:bodyPr>
          <a:lstStyle/>
          <a:p>
            <a:r>
              <a:rPr lang="en-IN" sz="4000"/>
              <a:t>Cluster Analysis</a:t>
            </a:r>
          </a:p>
        </p:txBody>
      </p:sp>
      <p:sp>
        <p:nvSpPr>
          <p:cNvPr id="3" name="Content Placeholder 2">
            <a:extLst>
              <a:ext uri="{FF2B5EF4-FFF2-40B4-BE49-F238E27FC236}">
                <a16:creationId xmlns:a16="http://schemas.microsoft.com/office/drawing/2014/main" id="{BBB7D826-136F-EA6B-A2F6-2C2003B4D335}"/>
              </a:ext>
            </a:extLst>
          </p:cNvPr>
          <p:cNvSpPr>
            <a:spLocks noGrp="1"/>
          </p:cNvSpPr>
          <p:nvPr>
            <p:ph idx="1"/>
          </p:nvPr>
        </p:nvSpPr>
        <p:spPr>
          <a:xfrm>
            <a:off x="260598" y="1933575"/>
            <a:ext cx="5138388" cy="4524375"/>
          </a:xfrm>
        </p:spPr>
        <p:txBody>
          <a:bodyPr>
            <a:normAutofit/>
          </a:bodyPr>
          <a:lstStyle/>
          <a:p>
            <a:pPr>
              <a:buFont typeface="Arial" panose="020B0604020202020204" pitchFamily="34" charset="0"/>
              <a:buChar char="•"/>
            </a:pPr>
            <a:r>
              <a:rPr lang="en-US" sz="1600" b="1" dirty="0"/>
              <a:t>Cluster 0 (Red)</a:t>
            </a:r>
            <a:r>
              <a:rPr lang="en-US" sz="1600" dirty="0"/>
              <a:t>: Small-scale, likely residential or very small commercial projects with low PV system sizes and energy production.</a:t>
            </a:r>
          </a:p>
          <a:p>
            <a:pPr>
              <a:buFont typeface="Arial" panose="020B0604020202020204" pitchFamily="34" charset="0"/>
              <a:buChar char="•"/>
            </a:pPr>
            <a:r>
              <a:rPr lang="en-US" sz="1600" b="1" dirty="0"/>
              <a:t>Cluster 1 (Green)</a:t>
            </a:r>
            <a:r>
              <a:rPr lang="en-US" sz="1600" dirty="0"/>
              <a:t>: Moderate-sized projects, likely small-to-medium commercial or community solar installations.</a:t>
            </a:r>
          </a:p>
          <a:p>
            <a:pPr>
              <a:buFont typeface="Arial" panose="020B0604020202020204" pitchFamily="34" charset="0"/>
              <a:buChar char="•"/>
            </a:pPr>
            <a:r>
              <a:rPr lang="en-US" sz="1600" b="1" dirty="0"/>
              <a:t>Cluster 2 (Blue)</a:t>
            </a:r>
            <a:r>
              <a:rPr lang="en-US" sz="1600" dirty="0"/>
              <a:t>: Large commercial installations with significant energy production.</a:t>
            </a:r>
          </a:p>
          <a:p>
            <a:pPr>
              <a:buFont typeface="Arial" panose="020B0604020202020204" pitchFamily="34" charset="0"/>
              <a:buChar char="•"/>
            </a:pPr>
            <a:r>
              <a:rPr lang="en-US" sz="1600" b="1" dirty="0"/>
              <a:t>Cluster 3 (Purple)</a:t>
            </a:r>
            <a:r>
              <a:rPr lang="en-US" sz="1600" dirty="0"/>
              <a:t>: Utility-scale solar farms with the highest PV system sizes and energy output.</a:t>
            </a:r>
          </a:p>
          <a:p>
            <a:pPr>
              <a:buFont typeface="Arial" panose="020B0604020202020204" pitchFamily="34" charset="0"/>
              <a:buChar char="•"/>
            </a:pPr>
            <a:r>
              <a:rPr lang="en-US" sz="1600" b="1" dirty="0"/>
              <a:t>Cluster 4 (Orange)</a:t>
            </a:r>
            <a:r>
              <a:rPr lang="en-US" sz="1600" dirty="0"/>
              <a:t>: Mid-to-high capacity projects, positioned between large commercial and utility-scale installations.</a:t>
            </a:r>
          </a:p>
          <a:p>
            <a:r>
              <a:rPr lang="en-US" sz="1600" dirty="0"/>
              <a:t>Each cluster shows a clear progression in the size and energy production capacity of the solar projects, from small residential systems to large utility-scale solar farms.</a:t>
            </a:r>
          </a:p>
          <a:p>
            <a:endParaRPr lang="en-IN" sz="1100" dirty="0"/>
          </a:p>
        </p:txBody>
      </p:sp>
      <p:pic>
        <p:nvPicPr>
          <p:cNvPr id="9" name="Picture 8" descr="A graph of energy production&#10;&#10;Description automatically generated">
            <a:extLst>
              <a:ext uri="{FF2B5EF4-FFF2-40B4-BE49-F238E27FC236}">
                <a16:creationId xmlns:a16="http://schemas.microsoft.com/office/drawing/2014/main" id="{53531D8D-4DB1-B306-C30E-826498C2D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8567" y="2476823"/>
            <a:ext cx="3137756" cy="2251340"/>
          </a:xfrm>
          <a:prstGeom prst="rect">
            <a:avLst/>
          </a:prstGeom>
        </p:spPr>
      </p:pic>
      <p:pic>
        <p:nvPicPr>
          <p:cNvPr id="5" name="Picture 4" descr="A graph of blue bars&#10;&#10;Description automatically generated">
            <a:extLst>
              <a:ext uri="{FF2B5EF4-FFF2-40B4-BE49-F238E27FC236}">
                <a16:creationId xmlns:a16="http://schemas.microsoft.com/office/drawing/2014/main" id="{9C3CAD6B-56DA-43DF-9275-DAA7202E77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316" y="478564"/>
            <a:ext cx="3325118" cy="2119763"/>
          </a:xfrm>
          <a:prstGeom prst="rect">
            <a:avLst/>
          </a:prstGeom>
        </p:spPr>
      </p:pic>
      <p:pic>
        <p:nvPicPr>
          <p:cNvPr id="7" name="Picture 6" descr="A map of the state of new york&#10;&#10;Description automatically generated">
            <a:extLst>
              <a:ext uri="{FF2B5EF4-FFF2-40B4-BE49-F238E27FC236}">
                <a16:creationId xmlns:a16="http://schemas.microsoft.com/office/drawing/2014/main" id="{E7005561-9025-A31F-7F04-C37482765A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8984" y="2841943"/>
            <a:ext cx="2152419" cy="1630457"/>
          </a:xfrm>
          <a:prstGeom prst="rect">
            <a:avLst/>
          </a:prstGeom>
        </p:spPr>
      </p:pic>
      <p:pic>
        <p:nvPicPr>
          <p:cNvPr id="13" name="Picture 12" descr="A graph of different colored circles&#10;&#10;Description automatically generated">
            <a:extLst>
              <a:ext uri="{FF2B5EF4-FFF2-40B4-BE49-F238E27FC236}">
                <a16:creationId xmlns:a16="http://schemas.microsoft.com/office/drawing/2014/main" id="{33B43FEB-5582-26E1-F360-6575C93FBC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1549" y="5061051"/>
            <a:ext cx="2152419" cy="1571265"/>
          </a:xfrm>
          <a:prstGeom prst="rect">
            <a:avLst/>
          </a:prstGeom>
        </p:spPr>
      </p:pic>
      <p:pic>
        <p:nvPicPr>
          <p:cNvPr id="11" name="Picture 10" descr="A graph of different colored circles&#10;&#10;Description automatically generated">
            <a:extLst>
              <a:ext uri="{FF2B5EF4-FFF2-40B4-BE49-F238E27FC236}">
                <a16:creationId xmlns:a16="http://schemas.microsoft.com/office/drawing/2014/main" id="{F92AB94B-93A0-CF97-AED3-0F456A0E4C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3015" y="5061051"/>
            <a:ext cx="2152419" cy="1571265"/>
          </a:xfrm>
          <a:prstGeom prst="rect">
            <a:avLst/>
          </a:prstGeom>
        </p:spPr>
      </p:pic>
    </p:spTree>
    <p:extLst>
      <p:ext uri="{BB962C8B-B14F-4D97-AF65-F5344CB8AC3E}">
        <p14:creationId xmlns:p14="http://schemas.microsoft.com/office/powerpoint/2010/main" val="2915188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5794-B185-6FE7-95E9-8B0DA6D0A6DA}"/>
              </a:ext>
            </a:extLst>
          </p:cNvPr>
          <p:cNvSpPr>
            <a:spLocks noGrp="1"/>
          </p:cNvSpPr>
          <p:nvPr>
            <p:ph type="title"/>
          </p:nvPr>
        </p:nvSpPr>
        <p:spPr/>
        <p:txBody>
          <a:bodyPr/>
          <a:lstStyle/>
          <a:p>
            <a:r>
              <a:rPr lang="en-US" sz="4400" b="1" kern="1200" cap="all" spc="500" baseline="0" dirty="0">
                <a:solidFill>
                  <a:schemeClr val="accent1">
                    <a:lumMod val="60000"/>
                    <a:lumOff val="40000"/>
                  </a:schemeClr>
                </a:solidFill>
                <a:latin typeface="+mj-lt"/>
                <a:ea typeface="+mj-ea"/>
                <a:cs typeface="+mj-cs"/>
              </a:rPr>
              <a:t>AGENDA</a:t>
            </a:r>
            <a:endParaRPr lang="en-IN" dirty="0"/>
          </a:p>
        </p:txBody>
      </p:sp>
      <p:graphicFrame>
        <p:nvGraphicFramePr>
          <p:cNvPr id="4" name="Content Placeholder 2">
            <a:extLst>
              <a:ext uri="{FF2B5EF4-FFF2-40B4-BE49-F238E27FC236}">
                <a16:creationId xmlns:a16="http://schemas.microsoft.com/office/drawing/2014/main" id="{0E8DCE59-0FA9-C969-9BD4-D4B595D26E2E}"/>
              </a:ext>
            </a:extLst>
          </p:cNvPr>
          <p:cNvGraphicFramePr>
            <a:graphicFrameLocks noGrp="1"/>
          </p:cNvGraphicFramePr>
          <p:nvPr>
            <p:ph idx="1"/>
            <p:extLst>
              <p:ext uri="{D42A27DB-BD31-4B8C-83A1-F6EECF244321}">
                <p14:modId xmlns:p14="http://schemas.microsoft.com/office/powerpoint/2010/main" val="4324742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08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62509-314A-D7DD-667B-774FE72A4D63}"/>
              </a:ext>
            </a:extLst>
          </p:cNvPr>
          <p:cNvSpPr>
            <a:spLocks noGrp="1"/>
          </p:cNvSpPr>
          <p:nvPr>
            <p:ph type="title"/>
          </p:nvPr>
        </p:nvSpPr>
        <p:spPr>
          <a:xfrm>
            <a:off x="841248" y="256032"/>
            <a:ext cx="10506456" cy="1014984"/>
          </a:xfrm>
        </p:spPr>
        <p:txBody>
          <a:bodyPr anchor="b">
            <a:normAutofit/>
          </a:bodyPr>
          <a:lstStyle/>
          <a:p>
            <a:r>
              <a:rPr lang="en-US" b="1" kern="1200" cap="all" spc="500" baseline="0">
                <a:latin typeface="+mj-lt"/>
                <a:ea typeface="+mj-ea"/>
                <a:cs typeface="+mj-cs"/>
              </a:rPr>
              <a:t>Introduction</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04FFCA6-4DB3-1220-CFD4-24D007493C4D}"/>
              </a:ext>
            </a:extLst>
          </p:cNvPr>
          <p:cNvGraphicFramePr>
            <a:graphicFrameLocks noGrp="1"/>
          </p:cNvGraphicFramePr>
          <p:nvPr>
            <p:ph idx="1"/>
            <p:extLst>
              <p:ext uri="{D42A27DB-BD31-4B8C-83A1-F6EECF244321}">
                <p14:modId xmlns:p14="http://schemas.microsoft.com/office/powerpoint/2010/main" val="119277320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008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065BCD-8979-CEC2-17EA-0E209019C551}"/>
              </a:ext>
            </a:extLst>
          </p:cNvPr>
          <p:cNvSpPr>
            <a:spLocks noGrp="1"/>
          </p:cNvSpPr>
          <p:nvPr>
            <p:ph type="title"/>
          </p:nvPr>
        </p:nvSpPr>
        <p:spPr>
          <a:xfrm>
            <a:off x="586478" y="1683756"/>
            <a:ext cx="3115265" cy="2396359"/>
          </a:xfrm>
        </p:spPr>
        <p:txBody>
          <a:bodyPr anchor="b">
            <a:normAutofit/>
          </a:bodyPr>
          <a:lstStyle/>
          <a:p>
            <a:pPr algn="r"/>
            <a:r>
              <a:rPr lang="en-US" sz="3400" b="1" cap="all" spc="500">
                <a:solidFill>
                  <a:srgbClr val="FFFFFF"/>
                </a:solidFill>
              </a:rPr>
              <a:t>Workflow</a:t>
            </a:r>
            <a:endParaRPr lang="en-IN" sz="3400">
              <a:solidFill>
                <a:srgbClr val="FFFFFF"/>
              </a:solidFill>
            </a:endParaRPr>
          </a:p>
        </p:txBody>
      </p:sp>
      <p:graphicFrame>
        <p:nvGraphicFramePr>
          <p:cNvPr id="4" name="Content Placeholder 2">
            <a:extLst>
              <a:ext uri="{FF2B5EF4-FFF2-40B4-BE49-F238E27FC236}">
                <a16:creationId xmlns:a16="http://schemas.microsoft.com/office/drawing/2014/main" id="{31A95918-9375-7AC3-A523-FD8C056147AA}"/>
              </a:ext>
            </a:extLst>
          </p:cNvPr>
          <p:cNvGraphicFramePr>
            <a:graphicFrameLocks noGrp="1"/>
          </p:cNvGraphicFramePr>
          <p:nvPr>
            <p:ph idx="1"/>
            <p:extLst>
              <p:ext uri="{D42A27DB-BD31-4B8C-83A1-F6EECF244321}">
                <p14:modId xmlns:p14="http://schemas.microsoft.com/office/powerpoint/2010/main" val="239747958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992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75AEBDD3-B56F-481F-B681-E422663D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82342"/>
          </a:xfrm>
          <a:custGeom>
            <a:avLst/>
            <a:gdLst>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67374 w 12192000"/>
              <a:gd name="connsiteY53" fmla="*/ 195957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288078 w 12192000"/>
              <a:gd name="connsiteY59" fmla="*/ 19652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351578 w 12192000"/>
              <a:gd name="connsiteY59" fmla="*/ 19144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351578 w 12192000"/>
              <a:gd name="connsiteY58" fmla="*/ 1914422 h 3482342"/>
              <a:gd name="connsiteX59" fmla="*/ 8248914 w 12192000"/>
              <a:gd name="connsiteY59" fmla="*/ 195417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17124 w 12192000"/>
              <a:gd name="connsiteY69" fmla="*/ 1837109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700779 w 12192000"/>
              <a:gd name="connsiteY75" fmla="*/ 1907344 h 3482342"/>
              <a:gd name="connsiteX76" fmla="*/ 6672513 w 12192000"/>
              <a:gd name="connsiteY76" fmla="*/ 1926452 h 3482342"/>
              <a:gd name="connsiteX77" fmla="*/ 6633549 w 12192000"/>
              <a:gd name="connsiteY77" fmla="*/ 1936255 h 3482342"/>
              <a:gd name="connsiteX78" fmla="*/ 6444344 w 12192000"/>
              <a:gd name="connsiteY78" fmla="*/ 1969663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42310 w 12192000"/>
              <a:gd name="connsiteY82" fmla="*/ 2092510 h 3482342"/>
              <a:gd name="connsiteX83" fmla="*/ 6007916 w 12192000"/>
              <a:gd name="connsiteY83" fmla="*/ 2143752 h 3482342"/>
              <a:gd name="connsiteX84" fmla="*/ 5894610 w 12192000"/>
              <a:gd name="connsiteY84" fmla="*/ 2130684 h 3482342"/>
              <a:gd name="connsiteX85" fmla="*/ 5817682 w 12192000"/>
              <a:gd name="connsiteY85" fmla="*/ 2157358 h 3482342"/>
              <a:gd name="connsiteX86" fmla="*/ 5591469 w 12192000"/>
              <a:gd name="connsiteY86" fmla="*/ 2178389 h 3482342"/>
              <a:gd name="connsiteX87" fmla="*/ 5414282 w 12192000"/>
              <a:gd name="connsiteY87" fmla="*/ 2183070 h 3482342"/>
              <a:gd name="connsiteX88" fmla="*/ 5368369 w 12192000"/>
              <a:gd name="connsiteY88" fmla="*/ 2204272 h 3482342"/>
              <a:gd name="connsiteX89" fmla="*/ 5291263 w 12192000"/>
              <a:gd name="connsiteY89" fmla="*/ 2239182 h 3482342"/>
              <a:gd name="connsiteX90" fmla="*/ 5240857 w 12192000"/>
              <a:gd name="connsiteY90" fmla="*/ 2289444 h 3482342"/>
              <a:gd name="connsiteX91" fmla="*/ 5173523 w 12192000"/>
              <a:gd name="connsiteY91" fmla="*/ 2309057 h 3482342"/>
              <a:gd name="connsiteX92" fmla="*/ 5148543 w 12192000"/>
              <a:gd name="connsiteY92" fmla="*/ 2282356 h 3482342"/>
              <a:gd name="connsiteX93" fmla="*/ 5079548 w 12192000"/>
              <a:gd name="connsiteY93" fmla="*/ 2313485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48914 w 12192000"/>
              <a:gd name="connsiteY58" fmla="*/ 195417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45228 w 12192000"/>
              <a:gd name="connsiteY57" fmla="*/ 19398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30392 w 12192000"/>
              <a:gd name="connsiteY55" fmla="*/ 18985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0392 w 12192000"/>
              <a:gd name="connsiteY54" fmla="*/ 18985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0447 w 12192000"/>
              <a:gd name="connsiteY23" fmla="*/ 12870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294073 w 12192000"/>
              <a:gd name="connsiteY17" fmla="*/ 89726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01920 w 12192000"/>
              <a:gd name="connsiteY16" fmla="*/ 81310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98231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32727 w 12192000"/>
              <a:gd name="connsiteY21" fmla="*/ 1341335 h 3482342"/>
              <a:gd name="connsiteX22" fmla="*/ 10720408 w 12192000"/>
              <a:gd name="connsiteY22" fmla="*/ 1344999 h 3482342"/>
              <a:gd name="connsiteX23" fmla="*/ 10635456 w 12192000"/>
              <a:gd name="connsiteY23" fmla="*/ 1337688 h 3482342"/>
              <a:gd name="connsiteX24" fmla="*/ 10629954 w 12192000"/>
              <a:gd name="connsiteY24" fmla="*/ 1330628 h 3482342"/>
              <a:gd name="connsiteX25" fmla="*/ 10623883 w 12192000"/>
              <a:gd name="connsiteY25" fmla="*/ 1332776 h 3482342"/>
              <a:gd name="connsiteX26" fmla="*/ 10622090 w 12192000"/>
              <a:gd name="connsiteY26" fmla="*/ 1341385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524524 w 12192000"/>
              <a:gd name="connsiteY50" fmla="*/ 1902425 h 3482342"/>
              <a:gd name="connsiteX51" fmla="*/ 8436742 w 12192000"/>
              <a:gd name="connsiteY51" fmla="*/ 1923967 h 3482342"/>
              <a:gd name="connsiteX52" fmla="*/ 8345228 w 12192000"/>
              <a:gd name="connsiteY52" fmla="*/ 1939822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17124 w 12192000"/>
              <a:gd name="connsiteY63" fmla="*/ 1837109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700779 w 12192000"/>
              <a:gd name="connsiteY69" fmla="*/ 1907344 h 3482342"/>
              <a:gd name="connsiteX70" fmla="*/ 6672513 w 12192000"/>
              <a:gd name="connsiteY70" fmla="*/ 1926452 h 3482342"/>
              <a:gd name="connsiteX71" fmla="*/ 6633549 w 12192000"/>
              <a:gd name="connsiteY71" fmla="*/ 1936255 h 3482342"/>
              <a:gd name="connsiteX72" fmla="*/ 6444344 w 12192000"/>
              <a:gd name="connsiteY72" fmla="*/ 1969663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42310 w 12192000"/>
              <a:gd name="connsiteY76" fmla="*/ 2092510 h 3482342"/>
              <a:gd name="connsiteX77" fmla="*/ 6007916 w 12192000"/>
              <a:gd name="connsiteY77" fmla="*/ 2143752 h 3482342"/>
              <a:gd name="connsiteX78" fmla="*/ 5894610 w 12192000"/>
              <a:gd name="connsiteY78" fmla="*/ 2130684 h 3482342"/>
              <a:gd name="connsiteX79" fmla="*/ 5817682 w 12192000"/>
              <a:gd name="connsiteY79" fmla="*/ 2157358 h 3482342"/>
              <a:gd name="connsiteX80" fmla="*/ 5591469 w 12192000"/>
              <a:gd name="connsiteY80" fmla="*/ 2178389 h 3482342"/>
              <a:gd name="connsiteX81" fmla="*/ 5414282 w 12192000"/>
              <a:gd name="connsiteY81" fmla="*/ 2183070 h 3482342"/>
              <a:gd name="connsiteX82" fmla="*/ 5368369 w 12192000"/>
              <a:gd name="connsiteY82" fmla="*/ 2204272 h 3482342"/>
              <a:gd name="connsiteX83" fmla="*/ 5291263 w 12192000"/>
              <a:gd name="connsiteY83" fmla="*/ 2239182 h 3482342"/>
              <a:gd name="connsiteX84" fmla="*/ 5240857 w 12192000"/>
              <a:gd name="connsiteY84" fmla="*/ 2289444 h 3482342"/>
              <a:gd name="connsiteX85" fmla="*/ 5173523 w 12192000"/>
              <a:gd name="connsiteY85" fmla="*/ 2309057 h 3482342"/>
              <a:gd name="connsiteX86" fmla="*/ 5148543 w 12192000"/>
              <a:gd name="connsiteY86" fmla="*/ 2282356 h 3482342"/>
              <a:gd name="connsiteX87" fmla="*/ 5079548 w 12192000"/>
              <a:gd name="connsiteY87" fmla="*/ 2313485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720408 w 12192000"/>
              <a:gd name="connsiteY21" fmla="*/ 134499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524524 w 12192000"/>
              <a:gd name="connsiteY48" fmla="*/ 1902425 h 3482342"/>
              <a:gd name="connsiteX49" fmla="*/ 8436742 w 12192000"/>
              <a:gd name="connsiteY49" fmla="*/ 1923967 h 3482342"/>
              <a:gd name="connsiteX50" fmla="*/ 8345228 w 12192000"/>
              <a:gd name="connsiteY50" fmla="*/ 1939822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17124 w 12192000"/>
              <a:gd name="connsiteY61" fmla="*/ 1837109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700779 w 12192000"/>
              <a:gd name="connsiteY67" fmla="*/ 1907344 h 3482342"/>
              <a:gd name="connsiteX68" fmla="*/ 6672513 w 12192000"/>
              <a:gd name="connsiteY68" fmla="*/ 1926452 h 3482342"/>
              <a:gd name="connsiteX69" fmla="*/ 6633549 w 12192000"/>
              <a:gd name="connsiteY69" fmla="*/ 1936255 h 3482342"/>
              <a:gd name="connsiteX70" fmla="*/ 6444344 w 12192000"/>
              <a:gd name="connsiteY70" fmla="*/ 1969663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42310 w 12192000"/>
              <a:gd name="connsiteY74" fmla="*/ 2092510 h 3482342"/>
              <a:gd name="connsiteX75" fmla="*/ 6007916 w 12192000"/>
              <a:gd name="connsiteY75" fmla="*/ 2143752 h 3482342"/>
              <a:gd name="connsiteX76" fmla="*/ 5894610 w 12192000"/>
              <a:gd name="connsiteY76" fmla="*/ 2130684 h 3482342"/>
              <a:gd name="connsiteX77" fmla="*/ 5817682 w 12192000"/>
              <a:gd name="connsiteY77" fmla="*/ 2157358 h 3482342"/>
              <a:gd name="connsiteX78" fmla="*/ 5591469 w 12192000"/>
              <a:gd name="connsiteY78" fmla="*/ 2178389 h 3482342"/>
              <a:gd name="connsiteX79" fmla="*/ 5414282 w 12192000"/>
              <a:gd name="connsiteY79" fmla="*/ 2183070 h 3482342"/>
              <a:gd name="connsiteX80" fmla="*/ 5368369 w 12192000"/>
              <a:gd name="connsiteY80" fmla="*/ 2204272 h 3482342"/>
              <a:gd name="connsiteX81" fmla="*/ 5291263 w 12192000"/>
              <a:gd name="connsiteY81" fmla="*/ 2239182 h 3482342"/>
              <a:gd name="connsiteX82" fmla="*/ 5240857 w 12192000"/>
              <a:gd name="connsiteY82" fmla="*/ 2289444 h 3482342"/>
              <a:gd name="connsiteX83" fmla="*/ 5173523 w 12192000"/>
              <a:gd name="connsiteY83" fmla="*/ 2309057 h 3482342"/>
              <a:gd name="connsiteX84" fmla="*/ 5148543 w 12192000"/>
              <a:gd name="connsiteY84" fmla="*/ 2282356 h 3482342"/>
              <a:gd name="connsiteX85" fmla="*/ 5079548 w 12192000"/>
              <a:gd name="connsiteY85" fmla="*/ 2313485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17124 w 12192000"/>
              <a:gd name="connsiteY59" fmla="*/ 1837109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700779 w 12192000"/>
              <a:gd name="connsiteY65" fmla="*/ 1907344 h 3482342"/>
              <a:gd name="connsiteX66" fmla="*/ 6672513 w 12192000"/>
              <a:gd name="connsiteY66" fmla="*/ 1926452 h 3482342"/>
              <a:gd name="connsiteX67" fmla="*/ 6633549 w 12192000"/>
              <a:gd name="connsiteY67" fmla="*/ 1936255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07916 w 12192000"/>
              <a:gd name="connsiteY73" fmla="*/ 2143752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14282 w 12192000"/>
              <a:gd name="connsiteY77" fmla="*/ 2183070 h 3482342"/>
              <a:gd name="connsiteX78" fmla="*/ 5368369 w 12192000"/>
              <a:gd name="connsiteY78" fmla="*/ 2204272 h 3482342"/>
              <a:gd name="connsiteX79" fmla="*/ 5291263 w 12192000"/>
              <a:gd name="connsiteY79" fmla="*/ 2239182 h 3482342"/>
              <a:gd name="connsiteX80" fmla="*/ 5240857 w 12192000"/>
              <a:gd name="connsiteY80" fmla="*/ 2289444 h 3482342"/>
              <a:gd name="connsiteX81" fmla="*/ 5173523 w 12192000"/>
              <a:gd name="connsiteY81" fmla="*/ 2309057 h 3482342"/>
              <a:gd name="connsiteX82" fmla="*/ 5148543 w 12192000"/>
              <a:gd name="connsiteY82" fmla="*/ 2282356 h 3482342"/>
              <a:gd name="connsiteX83" fmla="*/ 5079548 w 12192000"/>
              <a:gd name="connsiteY83" fmla="*/ 2313485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33796 w 12192000"/>
              <a:gd name="connsiteY80" fmla="*/ 2268260 h 3482342"/>
              <a:gd name="connsiteX81" fmla="*/ 5173523 w 12192000"/>
              <a:gd name="connsiteY81" fmla="*/ 2309057 h 3482342"/>
              <a:gd name="connsiteX82" fmla="*/ 5123830 w 12192000"/>
              <a:gd name="connsiteY82" fmla="*/ 2307070 h 3482342"/>
              <a:gd name="connsiteX83" fmla="*/ 5065426 w 12192000"/>
              <a:gd name="connsiteY83" fmla="*/ 2324076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173523 w 12192000"/>
              <a:gd name="connsiteY82" fmla="*/ 2309057 h 3482342"/>
              <a:gd name="connsiteX83" fmla="*/ 5123830 w 12192000"/>
              <a:gd name="connsiteY83" fmla="*/ 2307070 h 3482342"/>
              <a:gd name="connsiteX84" fmla="*/ 5065426 w 12192000"/>
              <a:gd name="connsiteY84" fmla="*/ 2324076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212786 w 12192000"/>
              <a:gd name="connsiteY82" fmla="*/ 2296592 h 3482342"/>
              <a:gd name="connsiteX83" fmla="*/ 5173523 w 12192000"/>
              <a:gd name="connsiteY83" fmla="*/ 2309057 h 3482342"/>
              <a:gd name="connsiteX84" fmla="*/ 5123830 w 12192000"/>
              <a:gd name="connsiteY84" fmla="*/ 2307070 h 3482342"/>
              <a:gd name="connsiteX85" fmla="*/ 5065426 w 12192000"/>
              <a:gd name="connsiteY85" fmla="*/ 2324076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52860 w 12192000"/>
              <a:gd name="connsiteY76" fmla="*/ 2180085 h 3482342"/>
              <a:gd name="connsiteX77" fmla="*/ 5414282 w 12192000"/>
              <a:gd name="connsiteY77" fmla="*/ 2183070 h 3482342"/>
              <a:gd name="connsiteX78" fmla="*/ 5368369 w 12192000"/>
              <a:gd name="connsiteY78" fmla="*/ 2204272 h 3482342"/>
              <a:gd name="connsiteX79" fmla="*/ 5336354 w 12192000"/>
              <a:gd name="connsiteY79" fmla="*/ 2218920 h 3482342"/>
              <a:gd name="connsiteX80" fmla="*/ 5291263 w 12192000"/>
              <a:gd name="connsiteY80" fmla="*/ 2239182 h 3482342"/>
              <a:gd name="connsiteX81" fmla="*/ 5255152 w 12192000"/>
              <a:gd name="connsiteY81" fmla="*/ 2247164 h 3482342"/>
              <a:gd name="connsiteX82" fmla="*/ 5233796 w 12192000"/>
              <a:gd name="connsiteY82" fmla="*/ 2268260 h 3482342"/>
              <a:gd name="connsiteX83" fmla="*/ 5212786 w 12192000"/>
              <a:gd name="connsiteY83" fmla="*/ 2296592 h 3482342"/>
              <a:gd name="connsiteX84" fmla="*/ 5173523 w 12192000"/>
              <a:gd name="connsiteY84" fmla="*/ 2309057 h 3482342"/>
              <a:gd name="connsiteX85" fmla="*/ 5123830 w 12192000"/>
              <a:gd name="connsiteY85" fmla="*/ 2307070 h 3482342"/>
              <a:gd name="connsiteX86" fmla="*/ 5065426 w 12192000"/>
              <a:gd name="connsiteY86" fmla="*/ 2324076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947131 w 12192000"/>
              <a:gd name="connsiteY73" fmla="*/ 2148310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52860 w 12192000"/>
              <a:gd name="connsiteY77" fmla="*/ 2180085 h 3482342"/>
              <a:gd name="connsiteX78" fmla="*/ 5414282 w 12192000"/>
              <a:gd name="connsiteY78" fmla="*/ 2183070 h 3482342"/>
              <a:gd name="connsiteX79" fmla="*/ 5368369 w 12192000"/>
              <a:gd name="connsiteY79" fmla="*/ 2204272 h 3482342"/>
              <a:gd name="connsiteX80" fmla="*/ 5336354 w 12192000"/>
              <a:gd name="connsiteY80" fmla="*/ 2218920 h 3482342"/>
              <a:gd name="connsiteX81" fmla="*/ 5291263 w 12192000"/>
              <a:gd name="connsiteY81" fmla="*/ 2239182 h 3482342"/>
              <a:gd name="connsiteX82" fmla="*/ 5255152 w 12192000"/>
              <a:gd name="connsiteY82" fmla="*/ 2247164 h 3482342"/>
              <a:gd name="connsiteX83" fmla="*/ 5233796 w 12192000"/>
              <a:gd name="connsiteY83" fmla="*/ 2268260 h 3482342"/>
              <a:gd name="connsiteX84" fmla="*/ 5212786 w 12192000"/>
              <a:gd name="connsiteY84" fmla="*/ 2296592 h 3482342"/>
              <a:gd name="connsiteX85" fmla="*/ 5173523 w 12192000"/>
              <a:gd name="connsiteY85" fmla="*/ 2309057 h 3482342"/>
              <a:gd name="connsiteX86" fmla="*/ 5123830 w 12192000"/>
              <a:gd name="connsiteY86" fmla="*/ 2307070 h 3482342"/>
              <a:gd name="connsiteX87" fmla="*/ 5065426 w 12192000"/>
              <a:gd name="connsiteY87" fmla="*/ 2324076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52860 w 12192000"/>
              <a:gd name="connsiteY78" fmla="*/ 2180085 h 3482342"/>
              <a:gd name="connsiteX79" fmla="*/ 5414282 w 12192000"/>
              <a:gd name="connsiteY79" fmla="*/ 2183070 h 3482342"/>
              <a:gd name="connsiteX80" fmla="*/ 5368369 w 12192000"/>
              <a:gd name="connsiteY80" fmla="*/ 2204272 h 3482342"/>
              <a:gd name="connsiteX81" fmla="*/ 5336354 w 12192000"/>
              <a:gd name="connsiteY81" fmla="*/ 2218920 h 3482342"/>
              <a:gd name="connsiteX82" fmla="*/ 5291263 w 12192000"/>
              <a:gd name="connsiteY82" fmla="*/ 2239182 h 3482342"/>
              <a:gd name="connsiteX83" fmla="*/ 5255152 w 12192000"/>
              <a:gd name="connsiteY83" fmla="*/ 2247164 h 3482342"/>
              <a:gd name="connsiteX84" fmla="*/ 5233796 w 12192000"/>
              <a:gd name="connsiteY84" fmla="*/ 2268260 h 3482342"/>
              <a:gd name="connsiteX85" fmla="*/ 5212786 w 12192000"/>
              <a:gd name="connsiteY85" fmla="*/ 2296592 h 3482342"/>
              <a:gd name="connsiteX86" fmla="*/ 5173523 w 12192000"/>
              <a:gd name="connsiteY86" fmla="*/ 2309057 h 3482342"/>
              <a:gd name="connsiteX87" fmla="*/ 5123830 w 12192000"/>
              <a:gd name="connsiteY87" fmla="*/ 2307070 h 3482342"/>
              <a:gd name="connsiteX88" fmla="*/ 5065426 w 12192000"/>
              <a:gd name="connsiteY88" fmla="*/ 2324076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735300 w 12192000"/>
              <a:gd name="connsiteY78" fmla="*/ 2158902 h 3482342"/>
              <a:gd name="connsiteX79" fmla="*/ 5591469 w 12192000"/>
              <a:gd name="connsiteY79" fmla="*/ 2178389 h 3482342"/>
              <a:gd name="connsiteX80" fmla="*/ 5452860 w 12192000"/>
              <a:gd name="connsiteY80" fmla="*/ 2180085 h 3482342"/>
              <a:gd name="connsiteX81" fmla="*/ 5414282 w 12192000"/>
              <a:gd name="connsiteY81" fmla="*/ 2183070 h 3482342"/>
              <a:gd name="connsiteX82" fmla="*/ 5368369 w 12192000"/>
              <a:gd name="connsiteY82" fmla="*/ 2204272 h 3482342"/>
              <a:gd name="connsiteX83" fmla="*/ 5336354 w 12192000"/>
              <a:gd name="connsiteY83" fmla="*/ 2218920 h 3482342"/>
              <a:gd name="connsiteX84" fmla="*/ 5291263 w 12192000"/>
              <a:gd name="connsiteY84" fmla="*/ 2239182 h 3482342"/>
              <a:gd name="connsiteX85" fmla="*/ 5255152 w 12192000"/>
              <a:gd name="connsiteY85" fmla="*/ 2247164 h 3482342"/>
              <a:gd name="connsiteX86" fmla="*/ 5233796 w 12192000"/>
              <a:gd name="connsiteY86" fmla="*/ 2268260 h 3482342"/>
              <a:gd name="connsiteX87" fmla="*/ 5212786 w 12192000"/>
              <a:gd name="connsiteY87" fmla="*/ 2296592 h 3482342"/>
              <a:gd name="connsiteX88" fmla="*/ 5173523 w 12192000"/>
              <a:gd name="connsiteY88" fmla="*/ 2309057 h 3482342"/>
              <a:gd name="connsiteX89" fmla="*/ 5123830 w 12192000"/>
              <a:gd name="connsiteY89" fmla="*/ 2307070 h 3482342"/>
              <a:gd name="connsiteX90" fmla="*/ 5065426 w 12192000"/>
              <a:gd name="connsiteY90" fmla="*/ 2324076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56576 w 12192000"/>
              <a:gd name="connsiteY73" fmla="*/ 2134188 h 3482342"/>
              <a:gd name="connsiteX74" fmla="*/ 6007916 w 12192000"/>
              <a:gd name="connsiteY74" fmla="*/ 2143752 h 3482342"/>
              <a:gd name="connsiteX75" fmla="*/ 5947131 w 12192000"/>
              <a:gd name="connsiteY75" fmla="*/ 2148310 h 3482342"/>
              <a:gd name="connsiteX76" fmla="*/ 5898141 w 12192000"/>
              <a:gd name="connsiteY76" fmla="*/ 2144806 h 3482342"/>
              <a:gd name="connsiteX77" fmla="*/ 5855337 w 12192000"/>
              <a:gd name="connsiteY77" fmla="*/ 2137719 h 3482342"/>
              <a:gd name="connsiteX78" fmla="*/ 5817682 w 12192000"/>
              <a:gd name="connsiteY78" fmla="*/ 2157358 h 3482342"/>
              <a:gd name="connsiteX79" fmla="*/ 5735300 w 12192000"/>
              <a:gd name="connsiteY79" fmla="*/ 2158902 h 3482342"/>
              <a:gd name="connsiteX80" fmla="*/ 5591469 w 12192000"/>
              <a:gd name="connsiteY80" fmla="*/ 2178389 h 3482342"/>
              <a:gd name="connsiteX81" fmla="*/ 5452860 w 12192000"/>
              <a:gd name="connsiteY81" fmla="*/ 2180085 h 3482342"/>
              <a:gd name="connsiteX82" fmla="*/ 5414282 w 12192000"/>
              <a:gd name="connsiteY82" fmla="*/ 2183070 h 3482342"/>
              <a:gd name="connsiteX83" fmla="*/ 5368369 w 12192000"/>
              <a:gd name="connsiteY83" fmla="*/ 2204272 h 3482342"/>
              <a:gd name="connsiteX84" fmla="*/ 5336354 w 12192000"/>
              <a:gd name="connsiteY84" fmla="*/ 2218920 h 3482342"/>
              <a:gd name="connsiteX85" fmla="*/ 5291263 w 12192000"/>
              <a:gd name="connsiteY85" fmla="*/ 2239182 h 3482342"/>
              <a:gd name="connsiteX86" fmla="*/ 5255152 w 12192000"/>
              <a:gd name="connsiteY86" fmla="*/ 2247164 h 3482342"/>
              <a:gd name="connsiteX87" fmla="*/ 5233796 w 12192000"/>
              <a:gd name="connsiteY87" fmla="*/ 2268260 h 3482342"/>
              <a:gd name="connsiteX88" fmla="*/ 5212786 w 12192000"/>
              <a:gd name="connsiteY88" fmla="*/ 2296592 h 3482342"/>
              <a:gd name="connsiteX89" fmla="*/ 5173523 w 12192000"/>
              <a:gd name="connsiteY89" fmla="*/ 2309057 h 3482342"/>
              <a:gd name="connsiteX90" fmla="*/ 5123830 w 12192000"/>
              <a:gd name="connsiteY90" fmla="*/ 2307070 h 3482342"/>
              <a:gd name="connsiteX91" fmla="*/ 5065426 w 12192000"/>
              <a:gd name="connsiteY91" fmla="*/ 2324076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38780 w 12192000"/>
              <a:gd name="connsiteY73" fmla="*/ 2081918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056576 w 12192000"/>
              <a:gd name="connsiteY75" fmla="*/ 2134188 h 3482342"/>
              <a:gd name="connsiteX76" fmla="*/ 6007916 w 12192000"/>
              <a:gd name="connsiteY76" fmla="*/ 2143752 h 3482342"/>
              <a:gd name="connsiteX77" fmla="*/ 5947131 w 12192000"/>
              <a:gd name="connsiteY77" fmla="*/ 2148310 h 3482342"/>
              <a:gd name="connsiteX78" fmla="*/ 5898141 w 12192000"/>
              <a:gd name="connsiteY78" fmla="*/ 2144806 h 3482342"/>
              <a:gd name="connsiteX79" fmla="*/ 5855337 w 12192000"/>
              <a:gd name="connsiteY79" fmla="*/ 2137719 h 3482342"/>
              <a:gd name="connsiteX80" fmla="*/ 5817682 w 12192000"/>
              <a:gd name="connsiteY80" fmla="*/ 2157358 h 3482342"/>
              <a:gd name="connsiteX81" fmla="*/ 5735300 w 12192000"/>
              <a:gd name="connsiteY81" fmla="*/ 2158902 h 3482342"/>
              <a:gd name="connsiteX82" fmla="*/ 5591469 w 12192000"/>
              <a:gd name="connsiteY82" fmla="*/ 2178389 h 3482342"/>
              <a:gd name="connsiteX83" fmla="*/ 5452860 w 12192000"/>
              <a:gd name="connsiteY83" fmla="*/ 2180085 h 3482342"/>
              <a:gd name="connsiteX84" fmla="*/ 5414282 w 12192000"/>
              <a:gd name="connsiteY84" fmla="*/ 2183070 h 3482342"/>
              <a:gd name="connsiteX85" fmla="*/ 5368369 w 12192000"/>
              <a:gd name="connsiteY85" fmla="*/ 2204272 h 3482342"/>
              <a:gd name="connsiteX86" fmla="*/ 5336354 w 12192000"/>
              <a:gd name="connsiteY86" fmla="*/ 2218920 h 3482342"/>
              <a:gd name="connsiteX87" fmla="*/ 5291263 w 12192000"/>
              <a:gd name="connsiteY87" fmla="*/ 2239182 h 3482342"/>
              <a:gd name="connsiteX88" fmla="*/ 5255152 w 12192000"/>
              <a:gd name="connsiteY88" fmla="*/ 2247164 h 3482342"/>
              <a:gd name="connsiteX89" fmla="*/ 5233796 w 12192000"/>
              <a:gd name="connsiteY89" fmla="*/ 2268260 h 3482342"/>
              <a:gd name="connsiteX90" fmla="*/ 5212786 w 12192000"/>
              <a:gd name="connsiteY90" fmla="*/ 2296592 h 3482342"/>
              <a:gd name="connsiteX91" fmla="*/ 5173523 w 12192000"/>
              <a:gd name="connsiteY91" fmla="*/ 2309057 h 3482342"/>
              <a:gd name="connsiteX92" fmla="*/ 5123830 w 12192000"/>
              <a:gd name="connsiteY92" fmla="*/ 2307070 h 3482342"/>
              <a:gd name="connsiteX93" fmla="*/ 5065426 w 12192000"/>
              <a:gd name="connsiteY93" fmla="*/ 2324076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34188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50998 w 12192000"/>
              <a:gd name="connsiteY21" fmla="*/ 1269215 h 3482342"/>
              <a:gd name="connsiteX22" fmla="*/ 10815658 w 12192000"/>
              <a:gd name="connsiteY22" fmla="*/ 1287849 h 3482342"/>
              <a:gd name="connsiteX23" fmla="*/ 10679906 w 12192000"/>
              <a:gd name="connsiteY23" fmla="*/ 1324988 h 3482342"/>
              <a:gd name="connsiteX24" fmla="*/ 10636304 w 12192000"/>
              <a:gd name="connsiteY24" fmla="*/ 1317928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495949 w 12192000"/>
              <a:gd name="connsiteY48" fmla="*/ 1902425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41837 w 12192000"/>
              <a:gd name="connsiteY59" fmla="*/ 1840640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686657 w 12192000"/>
              <a:gd name="connsiteY65" fmla="*/ 1907344 h 3482342"/>
              <a:gd name="connsiteX66" fmla="*/ 6651330 w 12192000"/>
              <a:gd name="connsiteY66" fmla="*/ 1922921 h 3482342"/>
              <a:gd name="connsiteX67" fmla="*/ 6622958 w 12192000"/>
              <a:gd name="connsiteY67" fmla="*/ 1936255 h 3482342"/>
              <a:gd name="connsiteX68" fmla="*/ 6522602 w 12192000"/>
              <a:gd name="connsiteY68" fmla="*/ 1954133 h 3482342"/>
              <a:gd name="connsiteX69" fmla="*/ 6444344 w 12192000"/>
              <a:gd name="connsiteY69" fmla="*/ 1969663 h 3482342"/>
              <a:gd name="connsiteX70" fmla="*/ 6409626 w 12192000"/>
              <a:gd name="connsiteY70" fmla="*/ 1978846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87205 w 12192000"/>
              <a:gd name="connsiteY74" fmla="*/ 2060048 h 3482342"/>
              <a:gd name="connsiteX75" fmla="*/ 6138780 w 12192000"/>
              <a:gd name="connsiteY75" fmla="*/ 2081918 h 3482342"/>
              <a:gd name="connsiteX76" fmla="*/ 6120125 w 12192000"/>
              <a:gd name="connsiteY76" fmla="*/ 2109475 h 3482342"/>
              <a:gd name="connsiteX77" fmla="*/ 6056576 w 12192000"/>
              <a:gd name="connsiteY77" fmla="*/ 2120066 h 3482342"/>
              <a:gd name="connsiteX78" fmla="*/ 5993794 w 12192000"/>
              <a:gd name="connsiteY78" fmla="*/ 2122569 h 3482342"/>
              <a:gd name="connsiteX79" fmla="*/ 5943601 w 12192000"/>
              <a:gd name="connsiteY79" fmla="*/ 2137719 h 3482342"/>
              <a:gd name="connsiteX80" fmla="*/ 5898141 w 12192000"/>
              <a:gd name="connsiteY80" fmla="*/ 2144806 h 3482342"/>
              <a:gd name="connsiteX81" fmla="*/ 5855337 w 12192000"/>
              <a:gd name="connsiteY81" fmla="*/ 2137719 h 3482342"/>
              <a:gd name="connsiteX82" fmla="*/ 5817682 w 12192000"/>
              <a:gd name="connsiteY82" fmla="*/ 2157358 h 3482342"/>
              <a:gd name="connsiteX83" fmla="*/ 5735300 w 12192000"/>
              <a:gd name="connsiteY83" fmla="*/ 2158902 h 3482342"/>
              <a:gd name="connsiteX84" fmla="*/ 5591469 w 12192000"/>
              <a:gd name="connsiteY84" fmla="*/ 2178389 h 3482342"/>
              <a:gd name="connsiteX85" fmla="*/ 5505818 w 12192000"/>
              <a:gd name="connsiteY85" fmla="*/ 2194207 h 3482342"/>
              <a:gd name="connsiteX86" fmla="*/ 5452860 w 12192000"/>
              <a:gd name="connsiteY86" fmla="*/ 2180085 h 3482342"/>
              <a:gd name="connsiteX87" fmla="*/ 5414282 w 12192000"/>
              <a:gd name="connsiteY87" fmla="*/ 2183070 h 3482342"/>
              <a:gd name="connsiteX88" fmla="*/ 5368369 w 12192000"/>
              <a:gd name="connsiteY88" fmla="*/ 2204272 h 3482342"/>
              <a:gd name="connsiteX89" fmla="*/ 5336354 w 12192000"/>
              <a:gd name="connsiteY89" fmla="*/ 2218920 h 3482342"/>
              <a:gd name="connsiteX90" fmla="*/ 5291263 w 12192000"/>
              <a:gd name="connsiteY90" fmla="*/ 2239182 h 3482342"/>
              <a:gd name="connsiteX91" fmla="*/ 5255152 w 12192000"/>
              <a:gd name="connsiteY91" fmla="*/ 2247164 h 3482342"/>
              <a:gd name="connsiteX92" fmla="*/ 5233796 w 12192000"/>
              <a:gd name="connsiteY92" fmla="*/ 2268260 h 3482342"/>
              <a:gd name="connsiteX93" fmla="*/ 5212786 w 12192000"/>
              <a:gd name="connsiteY93" fmla="*/ 2296592 h 3482342"/>
              <a:gd name="connsiteX94" fmla="*/ 5173523 w 12192000"/>
              <a:gd name="connsiteY94" fmla="*/ 2309057 h 3482342"/>
              <a:gd name="connsiteX95" fmla="*/ 5123830 w 12192000"/>
              <a:gd name="connsiteY95" fmla="*/ 2307070 h 3482342"/>
              <a:gd name="connsiteX96" fmla="*/ 5065426 w 12192000"/>
              <a:gd name="connsiteY96" fmla="*/ 2324076 h 3482342"/>
              <a:gd name="connsiteX97" fmla="*/ 4975908 w 12192000"/>
              <a:gd name="connsiteY97" fmla="*/ 2364128 h 3482342"/>
              <a:gd name="connsiteX98" fmla="*/ 4913723 w 12192000"/>
              <a:gd name="connsiteY98" fmla="*/ 2385265 h 3482342"/>
              <a:gd name="connsiteX99" fmla="*/ 4746485 w 12192000"/>
              <a:gd name="connsiteY99" fmla="*/ 2451769 h 3482342"/>
              <a:gd name="connsiteX100" fmla="*/ 4681588 w 12192000"/>
              <a:gd name="connsiteY100" fmla="*/ 2467494 h 3482342"/>
              <a:gd name="connsiteX101" fmla="*/ 1783655 w 12192000"/>
              <a:gd name="connsiteY101" fmla="*/ 3163860 h 3482342"/>
              <a:gd name="connsiteX102" fmla="*/ 1325955 w 12192000"/>
              <a:gd name="connsiteY102" fmla="*/ 3176692 h 3482342"/>
              <a:gd name="connsiteX103" fmla="*/ 1190384 w 12192000"/>
              <a:gd name="connsiteY103" fmla="*/ 3203504 h 3482342"/>
              <a:gd name="connsiteX104" fmla="*/ 1094537 w 12192000"/>
              <a:gd name="connsiteY104" fmla="*/ 3229469 h 3482342"/>
              <a:gd name="connsiteX105" fmla="*/ 779276 w 12192000"/>
              <a:gd name="connsiteY105" fmla="*/ 3327290 h 3482342"/>
              <a:gd name="connsiteX106" fmla="*/ 600378 w 12192000"/>
              <a:gd name="connsiteY106" fmla="*/ 3335250 h 3482342"/>
              <a:gd name="connsiteX107" fmla="*/ 493457 w 12192000"/>
              <a:gd name="connsiteY107" fmla="*/ 3365044 h 3482342"/>
              <a:gd name="connsiteX108" fmla="*/ 349402 w 12192000"/>
              <a:gd name="connsiteY108" fmla="*/ 3380897 h 3482342"/>
              <a:gd name="connsiteX109" fmla="*/ 192183 w 12192000"/>
              <a:gd name="connsiteY109" fmla="*/ 3460075 h 3482342"/>
              <a:gd name="connsiteX110" fmla="*/ 46713 w 12192000"/>
              <a:gd name="connsiteY110" fmla="*/ 3462986 h 3482342"/>
              <a:gd name="connsiteX111" fmla="*/ 2765 w 12192000"/>
              <a:gd name="connsiteY111" fmla="*/ 3480770 h 3482342"/>
              <a:gd name="connsiteX112" fmla="*/ 0 w 12192000"/>
              <a:gd name="connsiteY112" fmla="*/ 3482342 h 3482342"/>
              <a:gd name="connsiteX113" fmla="*/ 0 w 12192000"/>
              <a:gd name="connsiteY11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495949 w 12192000"/>
              <a:gd name="connsiteY50" fmla="*/ 1902425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41837 w 12192000"/>
              <a:gd name="connsiteY61" fmla="*/ 1840640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686657 w 12192000"/>
              <a:gd name="connsiteY67" fmla="*/ 1907344 h 3482342"/>
              <a:gd name="connsiteX68" fmla="*/ 6651330 w 12192000"/>
              <a:gd name="connsiteY68" fmla="*/ 1922921 h 3482342"/>
              <a:gd name="connsiteX69" fmla="*/ 6622958 w 12192000"/>
              <a:gd name="connsiteY69" fmla="*/ 1936255 h 3482342"/>
              <a:gd name="connsiteX70" fmla="*/ 6522602 w 12192000"/>
              <a:gd name="connsiteY70" fmla="*/ 1954133 h 3482342"/>
              <a:gd name="connsiteX71" fmla="*/ 6444344 w 12192000"/>
              <a:gd name="connsiteY71" fmla="*/ 1969663 h 3482342"/>
              <a:gd name="connsiteX72" fmla="*/ 6409626 w 12192000"/>
              <a:gd name="connsiteY72" fmla="*/ 1978846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87205 w 12192000"/>
              <a:gd name="connsiteY76" fmla="*/ 2060048 h 3482342"/>
              <a:gd name="connsiteX77" fmla="*/ 6138780 w 12192000"/>
              <a:gd name="connsiteY77" fmla="*/ 2081918 h 3482342"/>
              <a:gd name="connsiteX78" fmla="*/ 6120125 w 12192000"/>
              <a:gd name="connsiteY78" fmla="*/ 2109475 h 3482342"/>
              <a:gd name="connsiteX79" fmla="*/ 6056576 w 12192000"/>
              <a:gd name="connsiteY79" fmla="*/ 2120066 h 3482342"/>
              <a:gd name="connsiteX80" fmla="*/ 5993794 w 12192000"/>
              <a:gd name="connsiteY80" fmla="*/ 2122569 h 3482342"/>
              <a:gd name="connsiteX81" fmla="*/ 5943601 w 12192000"/>
              <a:gd name="connsiteY81" fmla="*/ 2137719 h 3482342"/>
              <a:gd name="connsiteX82" fmla="*/ 5898141 w 12192000"/>
              <a:gd name="connsiteY82" fmla="*/ 2144806 h 3482342"/>
              <a:gd name="connsiteX83" fmla="*/ 5855337 w 12192000"/>
              <a:gd name="connsiteY83" fmla="*/ 2137719 h 3482342"/>
              <a:gd name="connsiteX84" fmla="*/ 5817682 w 12192000"/>
              <a:gd name="connsiteY84" fmla="*/ 2157358 h 3482342"/>
              <a:gd name="connsiteX85" fmla="*/ 5735300 w 12192000"/>
              <a:gd name="connsiteY85" fmla="*/ 2158902 h 3482342"/>
              <a:gd name="connsiteX86" fmla="*/ 5591469 w 12192000"/>
              <a:gd name="connsiteY86" fmla="*/ 2178389 h 3482342"/>
              <a:gd name="connsiteX87" fmla="*/ 5505818 w 12192000"/>
              <a:gd name="connsiteY87" fmla="*/ 2194207 h 3482342"/>
              <a:gd name="connsiteX88" fmla="*/ 5452860 w 12192000"/>
              <a:gd name="connsiteY88" fmla="*/ 2180085 h 3482342"/>
              <a:gd name="connsiteX89" fmla="*/ 5414282 w 12192000"/>
              <a:gd name="connsiteY89" fmla="*/ 2183070 h 3482342"/>
              <a:gd name="connsiteX90" fmla="*/ 5368369 w 12192000"/>
              <a:gd name="connsiteY90" fmla="*/ 2204272 h 3482342"/>
              <a:gd name="connsiteX91" fmla="*/ 5336354 w 12192000"/>
              <a:gd name="connsiteY91" fmla="*/ 2218920 h 3482342"/>
              <a:gd name="connsiteX92" fmla="*/ 5291263 w 12192000"/>
              <a:gd name="connsiteY92" fmla="*/ 2239182 h 3482342"/>
              <a:gd name="connsiteX93" fmla="*/ 5255152 w 12192000"/>
              <a:gd name="connsiteY93" fmla="*/ 2247164 h 3482342"/>
              <a:gd name="connsiteX94" fmla="*/ 5233796 w 12192000"/>
              <a:gd name="connsiteY94" fmla="*/ 2268260 h 3482342"/>
              <a:gd name="connsiteX95" fmla="*/ 5212786 w 12192000"/>
              <a:gd name="connsiteY95" fmla="*/ 2296592 h 3482342"/>
              <a:gd name="connsiteX96" fmla="*/ 5173523 w 12192000"/>
              <a:gd name="connsiteY96" fmla="*/ 2309057 h 3482342"/>
              <a:gd name="connsiteX97" fmla="*/ 5123830 w 12192000"/>
              <a:gd name="connsiteY97" fmla="*/ 2307070 h 3482342"/>
              <a:gd name="connsiteX98" fmla="*/ 5065426 w 12192000"/>
              <a:gd name="connsiteY98" fmla="*/ 2324076 h 3482342"/>
              <a:gd name="connsiteX99" fmla="*/ 4975908 w 12192000"/>
              <a:gd name="connsiteY99" fmla="*/ 2364128 h 3482342"/>
              <a:gd name="connsiteX100" fmla="*/ 4913723 w 12192000"/>
              <a:gd name="connsiteY100" fmla="*/ 2385265 h 3482342"/>
              <a:gd name="connsiteX101" fmla="*/ 4746485 w 12192000"/>
              <a:gd name="connsiteY101" fmla="*/ 2451769 h 3482342"/>
              <a:gd name="connsiteX102" fmla="*/ 4681588 w 12192000"/>
              <a:gd name="connsiteY102" fmla="*/ 2467494 h 3482342"/>
              <a:gd name="connsiteX103" fmla="*/ 1783655 w 12192000"/>
              <a:gd name="connsiteY103" fmla="*/ 3163860 h 3482342"/>
              <a:gd name="connsiteX104" fmla="*/ 1325955 w 12192000"/>
              <a:gd name="connsiteY104" fmla="*/ 3176692 h 3482342"/>
              <a:gd name="connsiteX105" fmla="*/ 1190384 w 12192000"/>
              <a:gd name="connsiteY105" fmla="*/ 3203504 h 3482342"/>
              <a:gd name="connsiteX106" fmla="*/ 1094537 w 12192000"/>
              <a:gd name="connsiteY106" fmla="*/ 3229469 h 3482342"/>
              <a:gd name="connsiteX107" fmla="*/ 779276 w 12192000"/>
              <a:gd name="connsiteY107" fmla="*/ 3327290 h 3482342"/>
              <a:gd name="connsiteX108" fmla="*/ 600378 w 12192000"/>
              <a:gd name="connsiteY108" fmla="*/ 3335250 h 3482342"/>
              <a:gd name="connsiteX109" fmla="*/ 493457 w 12192000"/>
              <a:gd name="connsiteY109" fmla="*/ 3365044 h 3482342"/>
              <a:gd name="connsiteX110" fmla="*/ 349402 w 12192000"/>
              <a:gd name="connsiteY110" fmla="*/ 3380897 h 3482342"/>
              <a:gd name="connsiteX111" fmla="*/ 192183 w 12192000"/>
              <a:gd name="connsiteY111" fmla="*/ 3460075 h 3482342"/>
              <a:gd name="connsiteX112" fmla="*/ 46713 w 12192000"/>
              <a:gd name="connsiteY112" fmla="*/ 3462986 h 3482342"/>
              <a:gd name="connsiteX113" fmla="*/ 2765 w 12192000"/>
              <a:gd name="connsiteY113" fmla="*/ 3480770 h 3482342"/>
              <a:gd name="connsiteX114" fmla="*/ 0 w 12192000"/>
              <a:gd name="connsiteY114" fmla="*/ 3482342 h 3482342"/>
              <a:gd name="connsiteX115" fmla="*/ 0 w 12192000"/>
              <a:gd name="connsiteY11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495949 w 12192000"/>
              <a:gd name="connsiteY51" fmla="*/ 1902425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41837 w 12192000"/>
              <a:gd name="connsiteY62" fmla="*/ 1840640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686657 w 12192000"/>
              <a:gd name="connsiteY68" fmla="*/ 1907344 h 3482342"/>
              <a:gd name="connsiteX69" fmla="*/ 6651330 w 12192000"/>
              <a:gd name="connsiteY69" fmla="*/ 1922921 h 3482342"/>
              <a:gd name="connsiteX70" fmla="*/ 6622958 w 12192000"/>
              <a:gd name="connsiteY70" fmla="*/ 1936255 h 3482342"/>
              <a:gd name="connsiteX71" fmla="*/ 6522602 w 12192000"/>
              <a:gd name="connsiteY71" fmla="*/ 1954133 h 3482342"/>
              <a:gd name="connsiteX72" fmla="*/ 6444344 w 12192000"/>
              <a:gd name="connsiteY72" fmla="*/ 1969663 h 3482342"/>
              <a:gd name="connsiteX73" fmla="*/ 6409626 w 12192000"/>
              <a:gd name="connsiteY73" fmla="*/ 1978846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87205 w 12192000"/>
              <a:gd name="connsiteY77" fmla="*/ 2060048 h 3482342"/>
              <a:gd name="connsiteX78" fmla="*/ 6138780 w 12192000"/>
              <a:gd name="connsiteY78" fmla="*/ 2081918 h 3482342"/>
              <a:gd name="connsiteX79" fmla="*/ 6120125 w 12192000"/>
              <a:gd name="connsiteY79" fmla="*/ 2109475 h 3482342"/>
              <a:gd name="connsiteX80" fmla="*/ 6056576 w 12192000"/>
              <a:gd name="connsiteY80" fmla="*/ 2120066 h 3482342"/>
              <a:gd name="connsiteX81" fmla="*/ 5993794 w 12192000"/>
              <a:gd name="connsiteY81" fmla="*/ 2122569 h 3482342"/>
              <a:gd name="connsiteX82" fmla="*/ 5943601 w 12192000"/>
              <a:gd name="connsiteY82" fmla="*/ 2137719 h 3482342"/>
              <a:gd name="connsiteX83" fmla="*/ 5898141 w 12192000"/>
              <a:gd name="connsiteY83" fmla="*/ 2144806 h 3482342"/>
              <a:gd name="connsiteX84" fmla="*/ 5855337 w 12192000"/>
              <a:gd name="connsiteY84" fmla="*/ 2137719 h 3482342"/>
              <a:gd name="connsiteX85" fmla="*/ 5817682 w 12192000"/>
              <a:gd name="connsiteY85" fmla="*/ 2157358 h 3482342"/>
              <a:gd name="connsiteX86" fmla="*/ 5735300 w 12192000"/>
              <a:gd name="connsiteY86" fmla="*/ 2158902 h 3482342"/>
              <a:gd name="connsiteX87" fmla="*/ 5591469 w 12192000"/>
              <a:gd name="connsiteY87" fmla="*/ 2178389 h 3482342"/>
              <a:gd name="connsiteX88" fmla="*/ 5505818 w 12192000"/>
              <a:gd name="connsiteY88" fmla="*/ 2194207 h 3482342"/>
              <a:gd name="connsiteX89" fmla="*/ 5452860 w 12192000"/>
              <a:gd name="connsiteY89" fmla="*/ 2180085 h 3482342"/>
              <a:gd name="connsiteX90" fmla="*/ 5414282 w 12192000"/>
              <a:gd name="connsiteY90" fmla="*/ 2183070 h 3482342"/>
              <a:gd name="connsiteX91" fmla="*/ 5368369 w 12192000"/>
              <a:gd name="connsiteY91" fmla="*/ 2204272 h 3482342"/>
              <a:gd name="connsiteX92" fmla="*/ 5336354 w 12192000"/>
              <a:gd name="connsiteY92" fmla="*/ 2218920 h 3482342"/>
              <a:gd name="connsiteX93" fmla="*/ 5291263 w 12192000"/>
              <a:gd name="connsiteY93" fmla="*/ 2239182 h 3482342"/>
              <a:gd name="connsiteX94" fmla="*/ 5255152 w 12192000"/>
              <a:gd name="connsiteY94" fmla="*/ 2247164 h 3482342"/>
              <a:gd name="connsiteX95" fmla="*/ 5233796 w 12192000"/>
              <a:gd name="connsiteY95" fmla="*/ 2268260 h 3482342"/>
              <a:gd name="connsiteX96" fmla="*/ 5212786 w 12192000"/>
              <a:gd name="connsiteY96" fmla="*/ 2296592 h 3482342"/>
              <a:gd name="connsiteX97" fmla="*/ 5173523 w 12192000"/>
              <a:gd name="connsiteY97" fmla="*/ 2309057 h 3482342"/>
              <a:gd name="connsiteX98" fmla="*/ 5123830 w 12192000"/>
              <a:gd name="connsiteY98" fmla="*/ 2307070 h 3482342"/>
              <a:gd name="connsiteX99" fmla="*/ 5065426 w 12192000"/>
              <a:gd name="connsiteY99" fmla="*/ 2324076 h 3482342"/>
              <a:gd name="connsiteX100" fmla="*/ 4975908 w 12192000"/>
              <a:gd name="connsiteY100" fmla="*/ 2364128 h 3482342"/>
              <a:gd name="connsiteX101" fmla="*/ 4913723 w 12192000"/>
              <a:gd name="connsiteY101" fmla="*/ 2385265 h 3482342"/>
              <a:gd name="connsiteX102" fmla="*/ 4746485 w 12192000"/>
              <a:gd name="connsiteY102" fmla="*/ 2451769 h 3482342"/>
              <a:gd name="connsiteX103" fmla="*/ 4681588 w 12192000"/>
              <a:gd name="connsiteY103" fmla="*/ 2467494 h 3482342"/>
              <a:gd name="connsiteX104" fmla="*/ 1783655 w 12192000"/>
              <a:gd name="connsiteY104" fmla="*/ 3163860 h 3482342"/>
              <a:gd name="connsiteX105" fmla="*/ 1325955 w 12192000"/>
              <a:gd name="connsiteY105" fmla="*/ 3176692 h 3482342"/>
              <a:gd name="connsiteX106" fmla="*/ 1190384 w 12192000"/>
              <a:gd name="connsiteY106" fmla="*/ 3203504 h 3482342"/>
              <a:gd name="connsiteX107" fmla="*/ 1094537 w 12192000"/>
              <a:gd name="connsiteY107" fmla="*/ 3229469 h 3482342"/>
              <a:gd name="connsiteX108" fmla="*/ 779276 w 12192000"/>
              <a:gd name="connsiteY108" fmla="*/ 3327290 h 3482342"/>
              <a:gd name="connsiteX109" fmla="*/ 600378 w 12192000"/>
              <a:gd name="connsiteY109" fmla="*/ 3335250 h 3482342"/>
              <a:gd name="connsiteX110" fmla="*/ 493457 w 12192000"/>
              <a:gd name="connsiteY110" fmla="*/ 3365044 h 3482342"/>
              <a:gd name="connsiteX111" fmla="*/ 349402 w 12192000"/>
              <a:gd name="connsiteY111" fmla="*/ 3380897 h 3482342"/>
              <a:gd name="connsiteX112" fmla="*/ 192183 w 12192000"/>
              <a:gd name="connsiteY112" fmla="*/ 3460075 h 3482342"/>
              <a:gd name="connsiteX113" fmla="*/ 46713 w 12192000"/>
              <a:gd name="connsiteY113" fmla="*/ 3462986 h 3482342"/>
              <a:gd name="connsiteX114" fmla="*/ 2765 w 12192000"/>
              <a:gd name="connsiteY114" fmla="*/ 3480770 h 3482342"/>
              <a:gd name="connsiteX115" fmla="*/ 0 w 12192000"/>
              <a:gd name="connsiteY115" fmla="*/ 3482342 h 3482342"/>
              <a:gd name="connsiteX116" fmla="*/ 0 w 12192000"/>
              <a:gd name="connsiteY11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01385 w 12192000"/>
              <a:gd name="connsiteY34" fmla="*/ 1477515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75804 w 12192000"/>
              <a:gd name="connsiteY19" fmla="*/ 1067977 h 3482342"/>
              <a:gd name="connsiteX20" fmla="*/ 11120819 w 12192000"/>
              <a:gd name="connsiteY20" fmla="*/ 1126133 h 3482342"/>
              <a:gd name="connsiteX21" fmla="*/ 11028687 w 12192000"/>
              <a:gd name="connsiteY21" fmla="*/ 1199018 h 3482342"/>
              <a:gd name="connsiteX22" fmla="*/ 10960443 w 12192000"/>
              <a:gd name="connsiteY22" fmla="*/ 1244502 h 3482342"/>
              <a:gd name="connsiteX23" fmla="*/ 10850998 w 12192000"/>
              <a:gd name="connsiteY23" fmla="*/ 1269215 h 3482342"/>
              <a:gd name="connsiteX24" fmla="*/ 10815658 w 12192000"/>
              <a:gd name="connsiteY24" fmla="*/ 1287849 h 3482342"/>
              <a:gd name="connsiteX25" fmla="*/ 10679906 w 12192000"/>
              <a:gd name="connsiteY25" fmla="*/ 1324988 h 3482342"/>
              <a:gd name="connsiteX26" fmla="*/ 10636304 w 12192000"/>
              <a:gd name="connsiteY26" fmla="*/ 1317928 h 3482342"/>
              <a:gd name="connsiteX27" fmla="*/ 10603863 w 12192000"/>
              <a:gd name="connsiteY27" fmla="*/ 1346886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314361 w 12192000"/>
              <a:gd name="connsiteY33" fmla="*/ 1466924 h 3482342"/>
              <a:gd name="connsiteX34" fmla="*/ 10264922 w 12192000"/>
              <a:gd name="connsiteY34" fmla="*/ 1472107 h 3482342"/>
              <a:gd name="connsiteX35" fmla="*/ 10201385 w 12192000"/>
              <a:gd name="connsiteY35" fmla="*/ 1477515 h 3482342"/>
              <a:gd name="connsiteX36" fmla="*/ 10120184 w 12192000"/>
              <a:gd name="connsiteY36" fmla="*/ 1466924 h 3482342"/>
              <a:gd name="connsiteX37" fmla="*/ 10058690 w 12192000"/>
              <a:gd name="connsiteY37" fmla="*/ 1474888 h 3482342"/>
              <a:gd name="connsiteX38" fmla="*/ 10004424 w 12192000"/>
              <a:gd name="connsiteY38" fmla="*/ 1489801 h 3482342"/>
              <a:gd name="connsiteX39" fmla="*/ 9999951 w 12192000"/>
              <a:gd name="connsiteY39" fmla="*/ 1499127 h 3482342"/>
              <a:gd name="connsiteX40" fmla="*/ 9845462 w 12192000"/>
              <a:gd name="connsiteY40" fmla="*/ 1548192 h 3482342"/>
              <a:gd name="connsiteX41" fmla="*/ 9736156 w 12192000"/>
              <a:gd name="connsiteY41" fmla="*/ 1581928 h 3482342"/>
              <a:gd name="connsiteX42" fmla="*/ 9693355 w 12192000"/>
              <a:gd name="connsiteY42" fmla="*/ 1602632 h 3482342"/>
              <a:gd name="connsiteX43" fmla="*/ 9664242 w 12192000"/>
              <a:gd name="connsiteY43" fmla="*/ 1622075 h 3482342"/>
              <a:gd name="connsiteX44" fmla="*/ 9579195 w 12192000"/>
              <a:gd name="connsiteY44" fmla="*/ 1648017 h 3482342"/>
              <a:gd name="connsiteX45" fmla="*/ 9433652 w 12192000"/>
              <a:gd name="connsiteY45" fmla="*/ 1681174 h 3482342"/>
              <a:gd name="connsiteX46" fmla="*/ 9403775 w 12192000"/>
              <a:gd name="connsiteY46" fmla="*/ 1690403 h 3482342"/>
              <a:gd name="connsiteX47" fmla="*/ 9382503 w 12192000"/>
              <a:gd name="connsiteY47" fmla="*/ 1706957 h 3482342"/>
              <a:gd name="connsiteX48" fmla="*/ 9381410 w 12192000"/>
              <a:gd name="connsiteY48" fmla="*/ 1718312 h 3482342"/>
              <a:gd name="connsiteX49" fmla="*/ 9365685 w 12192000"/>
              <a:gd name="connsiteY49" fmla="*/ 1724772 h 3482342"/>
              <a:gd name="connsiteX50" fmla="*/ 9278020 w 12192000"/>
              <a:gd name="connsiteY50" fmla="*/ 1741161 h 3482342"/>
              <a:gd name="connsiteX51" fmla="*/ 9217145 w 12192000"/>
              <a:gd name="connsiteY51" fmla="*/ 1771195 h 3482342"/>
              <a:gd name="connsiteX52" fmla="*/ 8955875 w 12192000"/>
              <a:gd name="connsiteY52" fmla="*/ 1796806 h 3482342"/>
              <a:gd name="connsiteX53" fmla="*/ 8648415 w 12192000"/>
              <a:gd name="connsiteY53" fmla="*/ 1878623 h 3482342"/>
              <a:gd name="connsiteX54" fmla="*/ 8495949 w 12192000"/>
              <a:gd name="connsiteY54" fmla="*/ 1902425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41837 w 12192000"/>
              <a:gd name="connsiteY65" fmla="*/ 1840640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686657 w 12192000"/>
              <a:gd name="connsiteY71" fmla="*/ 1907344 h 3482342"/>
              <a:gd name="connsiteX72" fmla="*/ 6651330 w 12192000"/>
              <a:gd name="connsiteY72" fmla="*/ 1922921 h 3482342"/>
              <a:gd name="connsiteX73" fmla="*/ 6622958 w 12192000"/>
              <a:gd name="connsiteY73" fmla="*/ 1936255 h 3482342"/>
              <a:gd name="connsiteX74" fmla="*/ 6522602 w 12192000"/>
              <a:gd name="connsiteY74" fmla="*/ 1954133 h 3482342"/>
              <a:gd name="connsiteX75" fmla="*/ 6444344 w 12192000"/>
              <a:gd name="connsiteY75" fmla="*/ 1969663 h 3482342"/>
              <a:gd name="connsiteX76" fmla="*/ 6409626 w 12192000"/>
              <a:gd name="connsiteY76" fmla="*/ 1978846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87205 w 12192000"/>
              <a:gd name="connsiteY80" fmla="*/ 2060048 h 3482342"/>
              <a:gd name="connsiteX81" fmla="*/ 6138780 w 12192000"/>
              <a:gd name="connsiteY81" fmla="*/ 2081918 h 3482342"/>
              <a:gd name="connsiteX82" fmla="*/ 6120125 w 12192000"/>
              <a:gd name="connsiteY82" fmla="*/ 2109475 h 3482342"/>
              <a:gd name="connsiteX83" fmla="*/ 6056576 w 12192000"/>
              <a:gd name="connsiteY83" fmla="*/ 2120066 h 3482342"/>
              <a:gd name="connsiteX84" fmla="*/ 5993794 w 12192000"/>
              <a:gd name="connsiteY84" fmla="*/ 2122569 h 3482342"/>
              <a:gd name="connsiteX85" fmla="*/ 5943601 w 12192000"/>
              <a:gd name="connsiteY85" fmla="*/ 2137719 h 3482342"/>
              <a:gd name="connsiteX86" fmla="*/ 5898141 w 12192000"/>
              <a:gd name="connsiteY86" fmla="*/ 2144806 h 3482342"/>
              <a:gd name="connsiteX87" fmla="*/ 5855337 w 12192000"/>
              <a:gd name="connsiteY87" fmla="*/ 2137719 h 3482342"/>
              <a:gd name="connsiteX88" fmla="*/ 5817682 w 12192000"/>
              <a:gd name="connsiteY88" fmla="*/ 2157358 h 3482342"/>
              <a:gd name="connsiteX89" fmla="*/ 5735300 w 12192000"/>
              <a:gd name="connsiteY89" fmla="*/ 2158902 h 3482342"/>
              <a:gd name="connsiteX90" fmla="*/ 5591469 w 12192000"/>
              <a:gd name="connsiteY90" fmla="*/ 2178389 h 3482342"/>
              <a:gd name="connsiteX91" fmla="*/ 5505818 w 12192000"/>
              <a:gd name="connsiteY91" fmla="*/ 2194207 h 3482342"/>
              <a:gd name="connsiteX92" fmla="*/ 5452860 w 12192000"/>
              <a:gd name="connsiteY92" fmla="*/ 2180085 h 3482342"/>
              <a:gd name="connsiteX93" fmla="*/ 5414282 w 12192000"/>
              <a:gd name="connsiteY93" fmla="*/ 2183070 h 3482342"/>
              <a:gd name="connsiteX94" fmla="*/ 5368369 w 12192000"/>
              <a:gd name="connsiteY94" fmla="*/ 2204272 h 3482342"/>
              <a:gd name="connsiteX95" fmla="*/ 5336354 w 12192000"/>
              <a:gd name="connsiteY95" fmla="*/ 2218920 h 3482342"/>
              <a:gd name="connsiteX96" fmla="*/ 5291263 w 12192000"/>
              <a:gd name="connsiteY96" fmla="*/ 2239182 h 3482342"/>
              <a:gd name="connsiteX97" fmla="*/ 5255152 w 12192000"/>
              <a:gd name="connsiteY97" fmla="*/ 2247164 h 3482342"/>
              <a:gd name="connsiteX98" fmla="*/ 5233796 w 12192000"/>
              <a:gd name="connsiteY98" fmla="*/ 2268260 h 3482342"/>
              <a:gd name="connsiteX99" fmla="*/ 5212786 w 12192000"/>
              <a:gd name="connsiteY99" fmla="*/ 2296592 h 3482342"/>
              <a:gd name="connsiteX100" fmla="*/ 5173523 w 12192000"/>
              <a:gd name="connsiteY100" fmla="*/ 2309057 h 3482342"/>
              <a:gd name="connsiteX101" fmla="*/ 5123830 w 12192000"/>
              <a:gd name="connsiteY101" fmla="*/ 2307070 h 3482342"/>
              <a:gd name="connsiteX102" fmla="*/ 5065426 w 12192000"/>
              <a:gd name="connsiteY102" fmla="*/ 2324076 h 3482342"/>
              <a:gd name="connsiteX103" fmla="*/ 4975908 w 12192000"/>
              <a:gd name="connsiteY103" fmla="*/ 2364128 h 3482342"/>
              <a:gd name="connsiteX104" fmla="*/ 4913723 w 12192000"/>
              <a:gd name="connsiteY104" fmla="*/ 2385265 h 3482342"/>
              <a:gd name="connsiteX105" fmla="*/ 4746485 w 12192000"/>
              <a:gd name="connsiteY105" fmla="*/ 2451769 h 3482342"/>
              <a:gd name="connsiteX106" fmla="*/ 4681588 w 12192000"/>
              <a:gd name="connsiteY106" fmla="*/ 2467494 h 3482342"/>
              <a:gd name="connsiteX107" fmla="*/ 1783655 w 12192000"/>
              <a:gd name="connsiteY107" fmla="*/ 3163860 h 3482342"/>
              <a:gd name="connsiteX108" fmla="*/ 1325955 w 12192000"/>
              <a:gd name="connsiteY108" fmla="*/ 3176692 h 3482342"/>
              <a:gd name="connsiteX109" fmla="*/ 1190384 w 12192000"/>
              <a:gd name="connsiteY109" fmla="*/ 3203504 h 3482342"/>
              <a:gd name="connsiteX110" fmla="*/ 1094537 w 12192000"/>
              <a:gd name="connsiteY110" fmla="*/ 3229469 h 3482342"/>
              <a:gd name="connsiteX111" fmla="*/ 779276 w 12192000"/>
              <a:gd name="connsiteY111" fmla="*/ 3327290 h 3482342"/>
              <a:gd name="connsiteX112" fmla="*/ 600378 w 12192000"/>
              <a:gd name="connsiteY112" fmla="*/ 3335250 h 3482342"/>
              <a:gd name="connsiteX113" fmla="*/ 493457 w 12192000"/>
              <a:gd name="connsiteY113" fmla="*/ 3365044 h 3482342"/>
              <a:gd name="connsiteX114" fmla="*/ 349402 w 12192000"/>
              <a:gd name="connsiteY114" fmla="*/ 3380897 h 3482342"/>
              <a:gd name="connsiteX115" fmla="*/ 192183 w 12192000"/>
              <a:gd name="connsiteY115" fmla="*/ 3460075 h 3482342"/>
              <a:gd name="connsiteX116" fmla="*/ 46713 w 12192000"/>
              <a:gd name="connsiteY116" fmla="*/ 3462986 h 3482342"/>
              <a:gd name="connsiteX117" fmla="*/ 2765 w 12192000"/>
              <a:gd name="connsiteY117" fmla="*/ 3480770 h 3482342"/>
              <a:gd name="connsiteX118" fmla="*/ 0 w 12192000"/>
              <a:gd name="connsiteY118" fmla="*/ 3482342 h 3482342"/>
              <a:gd name="connsiteX119" fmla="*/ 0 w 12192000"/>
              <a:gd name="connsiteY11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6987 w 12192000"/>
              <a:gd name="connsiteY18" fmla="*/ 1000897 h 3482342"/>
              <a:gd name="connsiteX19" fmla="*/ 11193568 w 12192000"/>
              <a:gd name="connsiteY19" fmla="*/ 1039464 h 3482342"/>
              <a:gd name="connsiteX20" fmla="*/ 11175804 w 12192000"/>
              <a:gd name="connsiteY20" fmla="*/ 1067977 h 3482342"/>
              <a:gd name="connsiteX21" fmla="*/ 11120819 w 12192000"/>
              <a:gd name="connsiteY21" fmla="*/ 1126133 h 3482342"/>
              <a:gd name="connsiteX22" fmla="*/ 11028687 w 12192000"/>
              <a:gd name="connsiteY22" fmla="*/ 1199018 h 3482342"/>
              <a:gd name="connsiteX23" fmla="*/ 10960443 w 12192000"/>
              <a:gd name="connsiteY23" fmla="*/ 1244502 h 3482342"/>
              <a:gd name="connsiteX24" fmla="*/ 10850998 w 12192000"/>
              <a:gd name="connsiteY24" fmla="*/ 1269215 h 3482342"/>
              <a:gd name="connsiteX25" fmla="*/ 10815658 w 12192000"/>
              <a:gd name="connsiteY25" fmla="*/ 1287849 h 3482342"/>
              <a:gd name="connsiteX26" fmla="*/ 10679906 w 12192000"/>
              <a:gd name="connsiteY26" fmla="*/ 1324988 h 3482342"/>
              <a:gd name="connsiteX27" fmla="*/ 10636304 w 12192000"/>
              <a:gd name="connsiteY27" fmla="*/ 1317928 h 3482342"/>
              <a:gd name="connsiteX28" fmla="*/ 10603863 w 12192000"/>
              <a:gd name="connsiteY28" fmla="*/ 1346886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314361 w 12192000"/>
              <a:gd name="connsiteY34" fmla="*/ 1466924 h 3482342"/>
              <a:gd name="connsiteX35" fmla="*/ 10264922 w 12192000"/>
              <a:gd name="connsiteY35" fmla="*/ 1472107 h 3482342"/>
              <a:gd name="connsiteX36" fmla="*/ 10201385 w 12192000"/>
              <a:gd name="connsiteY36" fmla="*/ 1477515 h 3482342"/>
              <a:gd name="connsiteX37" fmla="*/ 10120184 w 12192000"/>
              <a:gd name="connsiteY37" fmla="*/ 1466924 h 3482342"/>
              <a:gd name="connsiteX38" fmla="*/ 10058690 w 12192000"/>
              <a:gd name="connsiteY38" fmla="*/ 1474888 h 3482342"/>
              <a:gd name="connsiteX39" fmla="*/ 10004424 w 12192000"/>
              <a:gd name="connsiteY39" fmla="*/ 1489801 h 3482342"/>
              <a:gd name="connsiteX40" fmla="*/ 9999951 w 12192000"/>
              <a:gd name="connsiteY40" fmla="*/ 1499127 h 3482342"/>
              <a:gd name="connsiteX41" fmla="*/ 9845462 w 12192000"/>
              <a:gd name="connsiteY41" fmla="*/ 1548192 h 3482342"/>
              <a:gd name="connsiteX42" fmla="*/ 9736156 w 12192000"/>
              <a:gd name="connsiteY42" fmla="*/ 1581928 h 3482342"/>
              <a:gd name="connsiteX43" fmla="*/ 9693355 w 12192000"/>
              <a:gd name="connsiteY43" fmla="*/ 1602632 h 3482342"/>
              <a:gd name="connsiteX44" fmla="*/ 9664242 w 12192000"/>
              <a:gd name="connsiteY44" fmla="*/ 1622075 h 3482342"/>
              <a:gd name="connsiteX45" fmla="*/ 9579195 w 12192000"/>
              <a:gd name="connsiteY45" fmla="*/ 1648017 h 3482342"/>
              <a:gd name="connsiteX46" fmla="*/ 9433652 w 12192000"/>
              <a:gd name="connsiteY46" fmla="*/ 1681174 h 3482342"/>
              <a:gd name="connsiteX47" fmla="*/ 9403775 w 12192000"/>
              <a:gd name="connsiteY47" fmla="*/ 1690403 h 3482342"/>
              <a:gd name="connsiteX48" fmla="*/ 9382503 w 12192000"/>
              <a:gd name="connsiteY48" fmla="*/ 1706957 h 3482342"/>
              <a:gd name="connsiteX49" fmla="*/ 9381410 w 12192000"/>
              <a:gd name="connsiteY49" fmla="*/ 1718312 h 3482342"/>
              <a:gd name="connsiteX50" fmla="*/ 9365685 w 12192000"/>
              <a:gd name="connsiteY50" fmla="*/ 1724772 h 3482342"/>
              <a:gd name="connsiteX51" fmla="*/ 9278020 w 12192000"/>
              <a:gd name="connsiteY51" fmla="*/ 1741161 h 3482342"/>
              <a:gd name="connsiteX52" fmla="*/ 9217145 w 12192000"/>
              <a:gd name="connsiteY52" fmla="*/ 1771195 h 3482342"/>
              <a:gd name="connsiteX53" fmla="*/ 8955875 w 12192000"/>
              <a:gd name="connsiteY53" fmla="*/ 1796806 h 3482342"/>
              <a:gd name="connsiteX54" fmla="*/ 8648415 w 12192000"/>
              <a:gd name="connsiteY54" fmla="*/ 1878623 h 3482342"/>
              <a:gd name="connsiteX55" fmla="*/ 8495949 w 12192000"/>
              <a:gd name="connsiteY55" fmla="*/ 1902425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41837 w 12192000"/>
              <a:gd name="connsiteY66" fmla="*/ 1840640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686657 w 12192000"/>
              <a:gd name="connsiteY72" fmla="*/ 1907344 h 3482342"/>
              <a:gd name="connsiteX73" fmla="*/ 6651330 w 12192000"/>
              <a:gd name="connsiteY73" fmla="*/ 1922921 h 3482342"/>
              <a:gd name="connsiteX74" fmla="*/ 6622958 w 12192000"/>
              <a:gd name="connsiteY74" fmla="*/ 1936255 h 3482342"/>
              <a:gd name="connsiteX75" fmla="*/ 6522602 w 12192000"/>
              <a:gd name="connsiteY75" fmla="*/ 1954133 h 3482342"/>
              <a:gd name="connsiteX76" fmla="*/ 6444344 w 12192000"/>
              <a:gd name="connsiteY76" fmla="*/ 1969663 h 3482342"/>
              <a:gd name="connsiteX77" fmla="*/ 6409626 w 12192000"/>
              <a:gd name="connsiteY77" fmla="*/ 1978846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87205 w 12192000"/>
              <a:gd name="connsiteY81" fmla="*/ 2060048 h 3482342"/>
              <a:gd name="connsiteX82" fmla="*/ 6138780 w 12192000"/>
              <a:gd name="connsiteY82" fmla="*/ 2081918 h 3482342"/>
              <a:gd name="connsiteX83" fmla="*/ 6120125 w 12192000"/>
              <a:gd name="connsiteY83" fmla="*/ 2109475 h 3482342"/>
              <a:gd name="connsiteX84" fmla="*/ 6056576 w 12192000"/>
              <a:gd name="connsiteY84" fmla="*/ 2120066 h 3482342"/>
              <a:gd name="connsiteX85" fmla="*/ 5993794 w 12192000"/>
              <a:gd name="connsiteY85" fmla="*/ 2122569 h 3482342"/>
              <a:gd name="connsiteX86" fmla="*/ 5943601 w 12192000"/>
              <a:gd name="connsiteY86" fmla="*/ 2137719 h 3482342"/>
              <a:gd name="connsiteX87" fmla="*/ 5898141 w 12192000"/>
              <a:gd name="connsiteY87" fmla="*/ 2144806 h 3482342"/>
              <a:gd name="connsiteX88" fmla="*/ 5855337 w 12192000"/>
              <a:gd name="connsiteY88" fmla="*/ 2137719 h 3482342"/>
              <a:gd name="connsiteX89" fmla="*/ 5817682 w 12192000"/>
              <a:gd name="connsiteY89" fmla="*/ 2157358 h 3482342"/>
              <a:gd name="connsiteX90" fmla="*/ 5735300 w 12192000"/>
              <a:gd name="connsiteY90" fmla="*/ 2158902 h 3482342"/>
              <a:gd name="connsiteX91" fmla="*/ 5591469 w 12192000"/>
              <a:gd name="connsiteY91" fmla="*/ 2178389 h 3482342"/>
              <a:gd name="connsiteX92" fmla="*/ 5505818 w 12192000"/>
              <a:gd name="connsiteY92" fmla="*/ 2194207 h 3482342"/>
              <a:gd name="connsiteX93" fmla="*/ 5452860 w 12192000"/>
              <a:gd name="connsiteY93" fmla="*/ 2180085 h 3482342"/>
              <a:gd name="connsiteX94" fmla="*/ 5414282 w 12192000"/>
              <a:gd name="connsiteY94" fmla="*/ 2183070 h 3482342"/>
              <a:gd name="connsiteX95" fmla="*/ 5368369 w 12192000"/>
              <a:gd name="connsiteY95" fmla="*/ 2204272 h 3482342"/>
              <a:gd name="connsiteX96" fmla="*/ 5336354 w 12192000"/>
              <a:gd name="connsiteY96" fmla="*/ 2218920 h 3482342"/>
              <a:gd name="connsiteX97" fmla="*/ 5291263 w 12192000"/>
              <a:gd name="connsiteY97" fmla="*/ 2239182 h 3482342"/>
              <a:gd name="connsiteX98" fmla="*/ 5255152 w 12192000"/>
              <a:gd name="connsiteY98" fmla="*/ 2247164 h 3482342"/>
              <a:gd name="connsiteX99" fmla="*/ 5233796 w 12192000"/>
              <a:gd name="connsiteY99" fmla="*/ 2268260 h 3482342"/>
              <a:gd name="connsiteX100" fmla="*/ 5212786 w 12192000"/>
              <a:gd name="connsiteY100" fmla="*/ 2296592 h 3482342"/>
              <a:gd name="connsiteX101" fmla="*/ 5173523 w 12192000"/>
              <a:gd name="connsiteY101" fmla="*/ 2309057 h 3482342"/>
              <a:gd name="connsiteX102" fmla="*/ 5123830 w 12192000"/>
              <a:gd name="connsiteY102" fmla="*/ 2307070 h 3482342"/>
              <a:gd name="connsiteX103" fmla="*/ 5065426 w 12192000"/>
              <a:gd name="connsiteY103" fmla="*/ 2324076 h 3482342"/>
              <a:gd name="connsiteX104" fmla="*/ 4975908 w 12192000"/>
              <a:gd name="connsiteY104" fmla="*/ 2364128 h 3482342"/>
              <a:gd name="connsiteX105" fmla="*/ 4913723 w 12192000"/>
              <a:gd name="connsiteY105" fmla="*/ 2385265 h 3482342"/>
              <a:gd name="connsiteX106" fmla="*/ 4746485 w 12192000"/>
              <a:gd name="connsiteY106" fmla="*/ 2451769 h 3482342"/>
              <a:gd name="connsiteX107" fmla="*/ 4681588 w 12192000"/>
              <a:gd name="connsiteY107" fmla="*/ 2467494 h 3482342"/>
              <a:gd name="connsiteX108" fmla="*/ 1783655 w 12192000"/>
              <a:gd name="connsiteY108" fmla="*/ 3163860 h 3482342"/>
              <a:gd name="connsiteX109" fmla="*/ 1325955 w 12192000"/>
              <a:gd name="connsiteY109" fmla="*/ 3176692 h 3482342"/>
              <a:gd name="connsiteX110" fmla="*/ 1190384 w 12192000"/>
              <a:gd name="connsiteY110" fmla="*/ 3203504 h 3482342"/>
              <a:gd name="connsiteX111" fmla="*/ 1094537 w 12192000"/>
              <a:gd name="connsiteY111" fmla="*/ 3229469 h 3482342"/>
              <a:gd name="connsiteX112" fmla="*/ 779276 w 12192000"/>
              <a:gd name="connsiteY112" fmla="*/ 3327290 h 3482342"/>
              <a:gd name="connsiteX113" fmla="*/ 600378 w 12192000"/>
              <a:gd name="connsiteY113" fmla="*/ 3335250 h 3482342"/>
              <a:gd name="connsiteX114" fmla="*/ 493457 w 12192000"/>
              <a:gd name="connsiteY114" fmla="*/ 3365044 h 3482342"/>
              <a:gd name="connsiteX115" fmla="*/ 349402 w 12192000"/>
              <a:gd name="connsiteY115" fmla="*/ 3380897 h 3482342"/>
              <a:gd name="connsiteX116" fmla="*/ 192183 w 12192000"/>
              <a:gd name="connsiteY116" fmla="*/ 3460075 h 3482342"/>
              <a:gd name="connsiteX117" fmla="*/ 46713 w 12192000"/>
              <a:gd name="connsiteY117" fmla="*/ 3462986 h 3482342"/>
              <a:gd name="connsiteX118" fmla="*/ 2765 w 12192000"/>
              <a:gd name="connsiteY118" fmla="*/ 3480770 h 3482342"/>
              <a:gd name="connsiteX119" fmla="*/ 0 w 12192000"/>
              <a:gd name="connsiteY119" fmla="*/ 3482342 h 3482342"/>
              <a:gd name="connsiteX120" fmla="*/ 0 w 12192000"/>
              <a:gd name="connsiteY12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24988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9834 w 12192000"/>
              <a:gd name="connsiteY30" fmla="*/ 1324989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723900 w 12192000"/>
              <a:gd name="connsiteY29" fmla="*/ 1318642 h 3482342"/>
              <a:gd name="connsiteX30" fmla="*/ 10679906 w 12192000"/>
              <a:gd name="connsiteY30" fmla="*/ 1332049 h 3482342"/>
              <a:gd name="connsiteX31" fmla="*/ 10639834 w 12192000"/>
              <a:gd name="connsiteY31" fmla="*/ 1324989 h 3482342"/>
              <a:gd name="connsiteX32" fmla="*/ 10603863 w 12192000"/>
              <a:gd name="connsiteY32" fmla="*/ 1346886 h 3482342"/>
              <a:gd name="connsiteX33" fmla="*/ 10573203 w 12192000"/>
              <a:gd name="connsiteY33" fmla="*/ 1351996 h 3482342"/>
              <a:gd name="connsiteX34" fmla="*/ 10513263 w 12192000"/>
              <a:gd name="connsiteY34" fmla="*/ 1350756 h 3482342"/>
              <a:gd name="connsiteX35" fmla="*/ 10464012 w 12192000"/>
              <a:gd name="connsiteY35" fmla="*/ 1391778 h 3482342"/>
              <a:gd name="connsiteX36" fmla="*/ 10405409 w 12192000"/>
              <a:gd name="connsiteY36" fmla="*/ 1422789 h 3482342"/>
              <a:gd name="connsiteX37" fmla="*/ 10370530 w 12192000"/>
              <a:gd name="connsiteY37" fmla="*/ 1441596 h 3482342"/>
              <a:gd name="connsiteX38" fmla="*/ 10314361 w 12192000"/>
              <a:gd name="connsiteY38" fmla="*/ 1466924 h 3482342"/>
              <a:gd name="connsiteX39" fmla="*/ 10264922 w 12192000"/>
              <a:gd name="connsiteY39" fmla="*/ 1472107 h 3482342"/>
              <a:gd name="connsiteX40" fmla="*/ 10201385 w 12192000"/>
              <a:gd name="connsiteY40" fmla="*/ 1477515 h 3482342"/>
              <a:gd name="connsiteX41" fmla="*/ 10120184 w 12192000"/>
              <a:gd name="connsiteY41" fmla="*/ 1466924 h 3482342"/>
              <a:gd name="connsiteX42" fmla="*/ 10058690 w 12192000"/>
              <a:gd name="connsiteY42" fmla="*/ 1474888 h 3482342"/>
              <a:gd name="connsiteX43" fmla="*/ 10004424 w 12192000"/>
              <a:gd name="connsiteY43" fmla="*/ 1489801 h 3482342"/>
              <a:gd name="connsiteX44" fmla="*/ 9999951 w 12192000"/>
              <a:gd name="connsiteY44" fmla="*/ 1499127 h 3482342"/>
              <a:gd name="connsiteX45" fmla="*/ 9845462 w 12192000"/>
              <a:gd name="connsiteY45" fmla="*/ 1548192 h 3482342"/>
              <a:gd name="connsiteX46" fmla="*/ 9736156 w 12192000"/>
              <a:gd name="connsiteY46" fmla="*/ 1581928 h 3482342"/>
              <a:gd name="connsiteX47" fmla="*/ 9693355 w 12192000"/>
              <a:gd name="connsiteY47" fmla="*/ 1602632 h 3482342"/>
              <a:gd name="connsiteX48" fmla="*/ 9664242 w 12192000"/>
              <a:gd name="connsiteY48" fmla="*/ 1622075 h 3482342"/>
              <a:gd name="connsiteX49" fmla="*/ 9579195 w 12192000"/>
              <a:gd name="connsiteY49" fmla="*/ 1648017 h 3482342"/>
              <a:gd name="connsiteX50" fmla="*/ 9433652 w 12192000"/>
              <a:gd name="connsiteY50" fmla="*/ 1681174 h 3482342"/>
              <a:gd name="connsiteX51" fmla="*/ 9403775 w 12192000"/>
              <a:gd name="connsiteY51" fmla="*/ 1690403 h 3482342"/>
              <a:gd name="connsiteX52" fmla="*/ 9382503 w 12192000"/>
              <a:gd name="connsiteY52" fmla="*/ 1706957 h 3482342"/>
              <a:gd name="connsiteX53" fmla="*/ 9381410 w 12192000"/>
              <a:gd name="connsiteY53" fmla="*/ 1718312 h 3482342"/>
              <a:gd name="connsiteX54" fmla="*/ 9365685 w 12192000"/>
              <a:gd name="connsiteY54" fmla="*/ 1724772 h 3482342"/>
              <a:gd name="connsiteX55" fmla="*/ 9278020 w 12192000"/>
              <a:gd name="connsiteY55" fmla="*/ 1741161 h 3482342"/>
              <a:gd name="connsiteX56" fmla="*/ 9217145 w 12192000"/>
              <a:gd name="connsiteY56" fmla="*/ 1771195 h 3482342"/>
              <a:gd name="connsiteX57" fmla="*/ 8955875 w 12192000"/>
              <a:gd name="connsiteY57" fmla="*/ 1796806 h 3482342"/>
              <a:gd name="connsiteX58" fmla="*/ 8648415 w 12192000"/>
              <a:gd name="connsiteY58" fmla="*/ 1878623 h 3482342"/>
              <a:gd name="connsiteX59" fmla="*/ 8495949 w 12192000"/>
              <a:gd name="connsiteY59" fmla="*/ 1902425 h 3482342"/>
              <a:gd name="connsiteX60" fmla="*/ 8236214 w 12192000"/>
              <a:gd name="connsiteY60" fmla="*/ 190972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41837 w 12192000"/>
              <a:gd name="connsiteY70" fmla="*/ 1840640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686657 w 12192000"/>
              <a:gd name="connsiteY76" fmla="*/ 1907344 h 3482342"/>
              <a:gd name="connsiteX77" fmla="*/ 6651330 w 12192000"/>
              <a:gd name="connsiteY77" fmla="*/ 1922921 h 3482342"/>
              <a:gd name="connsiteX78" fmla="*/ 6622958 w 12192000"/>
              <a:gd name="connsiteY78" fmla="*/ 1936255 h 3482342"/>
              <a:gd name="connsiteX79" fmla="*/ 6522602 w 12192000"/>
              <a:gd name="connsiteY79" fmla="*/ 1954133 h 3482342"/>
              <a:gd name="connsiteX80" fmla="*/ 6444344 w 12192000"/>
              <a:gd name="connsiteY80" fmla="*/ 1969663 h 3482342"/>
              <a:gd name="connsiteX81" fmla="*/ 6409626 w 12192000"/>
              <a:gd name="connsiteY81" fmla="*/ 1978846 h 3482342"/>
              <a:gd name="connsiteX82" fmla="*/ 6333446 w 12192000"/>
              <a:gd name="connsiteY82" fmla="*/ 1997163 h 3482342"/>
              <a:gd name="connsiteX83" fmla="*/ 6294933 w 12192000"/>
              <a:gd name="connsiteY83" fmla="*/ 2019412 h 3482342"/>
              <a:gd name="connsiteX84" fmla="*/ 6238719 w 12192000"/>
              <a:gd name="connsiteY84" fmla="*/ 2042547 h 3482342"/>
              <a:gd name="connsiteX85" fmla="*/ 6187205 w 12192000"/>
              <a:gd name="connsiteY85" fmla="*/ 2060048 h 3482342"/>
              <a:gd name="connsiteX86" fmla="*/ 6138780 w 12192000"/>
              <a:gd name="connsiteY86" fmla="*/ 2081918 h 3482342"/>
              <a:gd name="connsiteX87" fmla="*/ 6120125 w 12192000"/>
              <a:gd name="connsiteY87" fmla="*/ 2109475 h 3482342"/>
              <a:gd name="connsiteX88" fmla="*/ 6056576 w 12192000"/>
              <a:gd name="connsiteY88" fmla="*/ 2120066 h 3482342"/>
              <a:gd name="connsiteX89" fmla="*/ 5993794 w 12192000"/>
              <a:gd name="connsiteY89" fmla="*/ 2122569 h 3482342"/>
              <a:gd name="connsiteX90" fmla="*/ 5943601 w 12192000"/>
              <a:gd name="connsiteY90" fmla="*/ 2137719 h 3482342"/>
              <a:gd name="connsiteX91" fmla="*/ 5898141 w 12192000"/>
              <a:gd name="connsiteY91" fmla="*/ 2144806 h 3482342"/>
              <a:gd name="connsiteX92" fmla="*/ 5855337 w 12192000"/>
              <a:gd name="connsiteY92" fmla="*/ 2137719 h 3482342"/>
              <a:gd name="connsiteX93" fmla="*/ 5817682 w 12192000"/>
              <a:gd name="connsiteY93" fmla="*/ 2157358 h 3482342"/>
              <a:gd name="connsiteX94" fmla="*/ 5735300 w 12192000"/>
              <a:gd name="connsiteY94" fmla="*/ 2158902 h 3482342"/>
              <a:gd name="connsiteX95" fmla="*/ 5591469 w 12192000"/>
              <a:gd name="connsiteY95" fmla="*/ 2178389 h 3482342"/>
              <a:gd name="connsiteX96" fmla="*/ 5505818 w 12192000"/>
              <a:gd name="connsiteY96" fmla="*/ 2194207 h 3482342"/>
              <a:gd name="connsiteX97" fmla="*/ 5452860 w 12192000"/>
              <a:gd name="connsiteY97" fmla="*/ 2180085 h 3482342"/>
              <a:gd name="connsiteX98" fmla="*/ 5414282 w 12192000"/>
              <a:gd name="connsiteY98" fmla="*/ 2183070 h 3482342"/>
              <a:gd name="connsiteX99" fmla="*/ 5368369 w 12192000"/>
              <a:gd name="connsiteY99" fmla="*/ 2204272 h 3482342"/>
              <a:gd name="connsiteX100" fmla="*/ 5336354 w 12192000"/>
              <a:gd name="connsiteY100" fmla="*/ 2218920 h 3482342"/>
              <a:gd name="connsiteX101" fmla="*/ 5291263 w 12192000"/>
              <a:gd name="connsiteY101" fmla="*/ 2239182 h 3482342"/>
              <a:gd name="connsiteX102" fmla="*/ 5255152 w 12192000"/>
              <a:gd name="connsiteY102" fmla="*/ 2247164 h 3482342"/>
              <a:gd name="connsiteX103" fmla="*/ 5233796 w 12192000"/>
              <a:gd name="connsiteY103" fmla="*/ 2268260 h 3482342"/>
              <a:gd name="connsiteX104" fmla="*/ 5212786 w 12192000"/>
              <a:gd name="connsiteY104" fmla="*/ 2296592 h 3482342"/>
              <a:gd name="connsiteX105" fmla="*/ 5173523 w 12192000"/>
              <a:gd name="connsiteY105" fmla="*/ 2309057 h 3482342"/>
              <a:gd name="connsiteX106" fmla="*/ 5123830 w 12192000"/>
              <a:gd name="connsiteY106" fmla="*/ 2307070 h 3482342"/>
              <a:gd name="connsiteX107" fmla="*/ 5065426 w 12192000"/>
              <a:gd name="connsiteY107" fmla="*/ 2324076 h 3482342"/>
              <a:gd name="connsiteX108" fmla="*/ 4975908 w 12192000"/>
              <a:gd name="connsiteY108" fmla="*/ 2364128 h 3482342"/>
              <a:gd name="connsiteX109" fmla="*/ 4913723 w 12192000"/>
              <a:gd name="connsiteY109" fmla="*/ 2385265 h 3482342"/>
              <a:gd name="connsiteX110" fmla="*/ 4746485 w 12192000"/>
              <a:gd name="connsiteY110" fmla="*/ 2451769 h 3482342"/>
              <a:gd name="connsiteX111" fmla="*/ 4681588 w 12192000"/>
              <a:gd name="connsiteY111" fmla="*/ 2467494 h 3482342"/>
              <a:gd name="connsiteX112" fmla="*/ 1783655 w 12192000"/>
              <a:gd name="connsiteY112" fmla="*/ 3163860 h 3482342"/>
              <a:gd name="connsiteX113" fmla="*/ 1325955 w 12192000"/>
              <a:gd name="connsiteY113" fmla="*/ 3176692 h 3482342"/>
              <a:gd name="connsiteX114" fmla="*/ 1190384 w 12192000"/>
              <a:gd name="connsiteY114" fmla="*/ 3203504 h 3482342"/>
              <a:gd name="connsiteX115" fmla="*/ 1094537 w 12192000"/>
              <a:gd name="connsiteY115" fmla="*/ 3229469 h 3482342"/>
              <a:gd name="connsiteX116" fmla="*/ 779276 w 12192000"/>
              <a:gd name="connsiteY116" fmla="*/ 3327290 h 3482342"/>
              <a:gd name="connsiteX117" fmla="*/ 600378 w 12192000"/>
              <a:gd name="connsiteY117" fmla="*/ 3335250 h 3482342"/>
              <a:gd name="connsiteX118" fmla="*/ 493457 w 12192000"/>
              <a:gd name="connsiteY118" fmla="*/ 3365044 h 3482342"/>
              <a:gd name="connsiteX119" fmla="*/ 349402 w 12192000"/>
              <a:gd name="connsiteY119" fmla="*/ 3380897 h 3482342"/>
              <a:gd name="connsiteX120" fmla="*/ 192183 w 12192000"/>
              <a:gd name="connsiteY120" fmla="*/ 3460075 h 3482342"/>
              <a:gd name="connsiteX121" fmla="*/ 46713 w 12192000"/>
              <a:gd name="connsiteY121" fmla="*/ 3462986 h 3482342"/>
              <a:gd name="connsiteX122" fmla="*/ 2765 w 12192000"/>
              <a:gd name="connsiteY122" fmla="*/ 3480770 h 3482342"/>
              <a:gd name="connsiteX123" fmla="*/ 0 w 12192000"/>
              <a:gd name="connsiteY123" fmla="*/ 3482342 h 3482342"/>
              <a:gd name="connsiteX124" fmla="*/ 0 w 12192000"/>
              <a:gd name="connsiteY12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79242 w 12192000"/>
              <a:gd name="connsiteY27" fmla="*/ 1269215 h 3482342"/>
              <a:gd name="connsiteX28" fmla="*/ 10850998 w 12192000"/>
              <a:gd name="connsiteY28" fmla="*/ 1269215 h 3482342"/>
              <a:gd name="connsiteX29" fmla="*/ 10815658 w 12192000"/>
              <a:gd name="connsiteY29" fmla="*/ 1287849 h 3482342"/>
              <a:gd name="connsiteX30" fmla="*/ 10723900 w 12192000"/>
              <a:gd name="connsiteY30" fmla="*/ 1318642 h 3482342"/>
              <a:gd name="connsiteX31" fmla="*/ 10679906 w 12192000"/>
              <a:gd name="connsiteY31" fmla="*/ 1332049 h 3482342"/>
              <a:gd name="connsiteX32" fmla="*/ 10639834 w 12192000"/>
              <a:gd name="connsiteY32" fmla="*/ 1324989 h 3482342"/>
              <a:gd name="connsiteX33" fmla="*/ 10603863 w 12192000"/>
              <a:gd name="connsiteY33" fmla="*/ 1346886 h 3482342"/>
              <a:gd name="connsiteX34" fmla="*/ 10573203 w 12192000"/>
              <a:gd name="connsiteY34" fmla="*/ 1351996 h 3482342"/>
              <a:gd name="connsiteX35" fmla="*/ 10513263 w 12192000"/>
              <a:gd name="connsiteY35" fmla="*/ 1350756 h 3482342"/>
              <a:gd name="connsiteX36" fmla="*/ 10464012 w 12192000"/>
              <a:gd name="connsiteY36" fmla="*/ 1391778 h 3482342"/>
              <a:gd name="connsiteX37" fmla="*/ 10405409 w 12192000"/>
              <a:gd name="connsiteY37" fmla="*/ 1422789 h 3482342"/>
              <a:gd name="connsiteX38" fmla="*/ 10370530 w 12192000"/>
              <a:gd name="connsiteY38" fmla="*/ 1441596 h 3482342"/>
              <a:gd name="connsiteX39" fmla="*/ 10314361 w 12192000"/>
              <a:gd name="connsiteY39" fmla="*/ 1466924 h 3482342"/>
              <a:gd name="connsiteX40" fmla="*/ 10264922 w 12192000"/>
              <a:gd name="connsiteY40" fmla="*/ 1472107 h 3482342"/>
              <a:gd name="connsiteX41" fmla="*/ 10201385 w 12192000"/>
              <a:gd name="connsiteY41" fmla="*/ 1477515 h 3482342"/>
              <a:gd name="connsiteX42" fmla="*/ 10120184 w 12192000"/>
              <a:gd name="connsiteY42" fmla="*/ 1466924 h 3482342"/>
              <a:gd name="connsiteX43" fmla="*/ 10058690 w 12192000"/>
              <a:gd name="connsiteY43" fmla="*/ 1474888 h 3482342"/>
              <a:gd name="connsiteX44" fmla="*/ 10004424 w 12192000"/>
              <a:gd name="connsiteY44" fmla="*/ 1489801 h 3482342"/>
              <a:gd name="connsiteX45" fmla="*/ 9999951 w 12192000"/>
              <a:gd name="connsiteY45" fmla="*/ 1499127 h 3482342"/>
              <a:gd name="connsiteX46" fmla="*/ 9845462 w 12192000"/>
              <a:gd name="connsiteY46" fmla="*/ 1548192 h 3482342"/>
              <a:gd name="connsiteX47" fmla="*/ 9736156 w 12192000"/>
              <a:gd name="connsiteY47" fmla="*/ 1581928 h 3482342"/>
              <a:gd name="connsiteX48" fmla="*/ 9693355 w 12192000"/>
              <a:gd name="connsiteY48" fmla="*/ 1602632 h 3482342"/>
              <a:gd name="connsiteX49" fmla="*/ 9664242 w 12192000"/>
              <a:gd name="connsiteY49" fmla="*/ 1622075 h 3482342"/>
              <a:gd name="connsiteX50" fmla="*/ 9579195 w 12192000"/>
              <a:gd name="connsiteY50" fmla="*/ 1648017 h 3482342"/>
              <a:gd name="connsiteX51" fmla="*/ 9433652 w 12192000"/>
              <a:gd name="connsiteY51" fmla="*/ 1681174 h 3482342"/>
              <a:gd name="connsiteX52" fmla="*/ 9403775 w 12192000"/>
              <a:gd name="connsiteY52" fmla="*/ 1690403 h 3482342"/>
              <a:gd name="connsiteX53" fmla="*/ 9382503 w 12192000"/>
              <a:gd name="connsiteY53" fmla="*/ 1706957 h 3482342"/>
              <a:gd name="connsiteX54" fmla="*/ 9381410 w 12192000"/>
              <a:gd name="connsiteY54" fmla="*/ 1718312 h 3482342"/>
              <a:gd name="connsiteX55" fmla="*/ 9365685 w 12192000"/>
              <a:gd name="connsiteY55" fmla="*/ 1724772 h 3482342"/>
              <a:gd name="connsiteX56" fmla="*/ 9278020 w 12192000"/>
              <a:gd name="connsiteY56" fmla="*/ 1741161 h 3482342"/>
              <a:gd name="connsiteX57" fmla="*/ 9217145 w 12192000"/>
              <a:gd name="connsiteY57" fmla="*/ 1771195 h 3482342"/>
              <a:gd name="connsiteX58" fmla="*/ 8955875 w 12192000"/>
              <a:gd name="connsiteY58" fmla="*/ 1796806 h 3482342"/>
              <a:gd name="connsiteX59" fmla="*/ 8648415 w 12192000"/>
              <a:gd name="connsiteY59" fmla="*/ 1878623 h 3482342"/>
              <a:gd name="connsiteX60" fmla="*/ 8495949 w 12192000"/>
              <a:gd name="connsiteY60" fmla="*/ 1902425 h 3482342"/>
              <a:gd name="connsiteX61" fmla="*/ 8236214 w 12192000"/>
              <a:gd name="connsiteY61" fmla="*/ 190972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41837 w 12192000"/>
              <a:gd name="connsiteY71" fmla="*/ 1840640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686657 w 12192000"/>
              <a:gd name="connsiteY77" fmla="*/ 1907344 h 3482342"/>
              <a:gd name="connsiteX78" fmla="*/ 6651330 w 12192000"/>
              <a:gd name="connsiteY78" fmla="*/ 1922921 h 3482342"/>
              <a:gd name="connsiteX79" fmla="*/ 6622958 w 12192000"/>
              <a:gd name="connsiteY79" fmla="*/ 1936255 h 3482342"/>
              <a:gd name="connsiteX80" fmla="*/ 6522602 w 12192000"/>
              <a:gd name="connsiteY80" fmla="*/ 1954133 h 3482342"/>
              <a:gd name="connsiteX81" fmla="*/ 6444344 w 12192000"/>
              <a:gd name="connsiteY81" fmla="*/ 1969663 h 3482342"/>
              <a:gd name="connsiteX82" fmla="*/ 6409626 w 12192000"/>
              <a:gd name="connsiteY82" fmla="*/ 1978846 h 3482342"/>
              <a:gd name="connsiteX83" fmla="*/ 6333446 w 12192000"/>
              <a:gd name="connsiteY83" fmla="*/ 1997163 h 3482342"/>
              <a:gd name="connsiteX84" fmla="*/ 6294933 w 12192000"/>
              <a:gd name="connsiteY84" fmla="*/ 2019412 h 3482342"/>
              <a:gd name="connsiteX85" fmla="*/ 6238719 w 12192000"/>
              <a:gd name="connsiteY85" fmla="*/ 2042547 h 3482342"/>
              <a:gd name="connsiteX86" fmla="*/ 6187205 w 12192000"/>
              <a:gd name="connsiteY86" fmla="*/ 2060048 h 3482342"/>
              <a:gd name="connsiteX87" fmla="*/ 6138780 w 12192000"/>
              <a:gd name="connsiteY87" fmla="*/ 2081918 h 3482342"/>
              <a:gd name="connsiteX88" fmla="*/ 6120125 w 12192000"/>
              <a:gd name="connsiteY88" fmla="*/ 2109475 h 3482342"/>
              <a:gd name="connsiteX89" fmla="*/ 6056576 w 12192000"/>
              <a:gd name="connsiteY89" fmla="*/ 2120066 h 3482342"/>
              <a:gd name="connsiteX90" fmla="*/ 5993794 w 12192000"/>
              <a:gd name="connsiteY90" fmla="*/ 2122569 h 3482342"/>
              <a:gd name="connsiteX91" fmla="*/ 5943601 w 12192000"/>
              <a:gd name="connsiteY91" fmla="*/ 2137719 h 3482342"/>
              <a:gd name="connsiteX92" fmla="*/ 5898141 w 12192000"/>
              <a:gd name="connsiteY92" fmla="*/ 2144806 h 3482342"/>
              <a:gd name="connsiteX93" fmla="*/ 5855337 w 12192000"/>
              <a:gd name="connsiteY93" fmla="*/ 2137719 h 3482342"/>
              <a:gd name="connsiteX94" fmla="*/ 5817682 w 12192000"/>
              <a:gd name="connsiteY94" fmla="*/ 2157358 h 3482342"/>
              <a:gd name="connsiteX95" fmla="*/ 5735300 w 12192000"/>
              <a:gd name="connsiteY95" fmla="*/ 2158902 h 3482342"/>
              <a:gd name="connsiteX96" fmla="*/ 5591469 w 12192000"/>
              <a:gd name="connsiteY96" fmla="*/ 2178389 h 3482342"/>
              <a:gd name="connsiteX97" fmla="*/ 5505818 w 12192000"/>
              <a:gd name="connsiteY97" fmla="*/ 2194207 h 3482342"/>
              <a:gd name="connsiteX98" fmla="*/ 5452860 w 12192000"/>
              <a:gd name="connsiteY98" fmla="*/ 2180085 h 3482342"/>
              <a:gd name="connsiteX99" fmla="*/ 5414282 w 12192000"/>
              <a:gd name="connsiteY99" fmla="*/ 2183070 h 3482342"/>
              <a:gd name="connsiteX100" fmla="*/ 5368369 w 12192000"/>
              <a:gd name="connsiteY100" fmla="*/ 2204272 h 3482342"/>
              <a:gd name="connsiteX101" fmla="*/ 5336354 w 12192000"/>
              <a:gd name="connsiteY101" fmla="*/ 2218920 h 3482342"/>
              <a:gd name="connsiteX102" fmla="*/ 5291263 w 12192000"/>
              <a:gd name="connsiteY102" fmla="*/ 2239182 h 3482342"/>
              <a:gd name="connsiteX103" fmla="*/ 5255152 w 12192000"/>
              <a:gd name="connsiteY103" fmla="*/ 2247164 h 3482342"/>
              <a:gd name="connsiteX104" fmla="*/ 5233796 w 12192000"/>
              <a:gd name="connsiteY104" fmla="*/ 2268260 h 3482342"/>
              <a:gd name="connsiteX105" fmla="*/ 5212786 w 12192000"/>
              <a:gd name="connsiteY105" fmla="*/ 2296592 h 3482342"/>
              <a:gd name="connsiteX106" fmla="*/ 5173523 w 12192000"/>
              <a:gd name="connsiteY106" fmla="*/ 2309057 h 3482342"/>
              <a:gd name="connsiteX107" fmla="*/ 5123830 w 12192000"/>
              <a:gd name="connsiteY107" fmla="*/ 2307070 h 3482342"/>
              <a:gd name="connsiteX108" fmla="*/ 5065426 w 12192000"/>
              <a:gd name="connsiteY108" fmla="*/ 2324076 h 3482342"/>
              <a:gd name="connsiteX109" fmla="*/ 4975908 w 12192000"/>
              <a:gd name="connsiteY109" fmla="*/ 2364128 h 3482342"/>
              <a:gd name="connsiteX110" fmla="*/ 4913723 w 12192000"/>
              <a:gd name="connsiteY110" fmla="*/ 2385265 h 3482342"/>
              <a:gd name="connsiteX111" fmla="*/ 4746485 w 12192000"/>
              <a:gd name="connsiteY111" fmla="*/ 2451769 h 3482342"/>
              <a:gd name="connsiteX112" fmla="*/ 4681588 w 12192000"/>
              <a:gd name="connsiteY112" fmla="*/ 2467494 h 3482342"/>
              <a:gd name="connsiteX113" fmla="*/ 1783655 w 12192000"/>
              <a:gd name="connsiteY113" fmla="*/ 3163860 h 3482342"/>
              <a:gd name="connsiteX114" fmla="*/ 1325955 w 12192000"/>
              <a:gd name="connsiteY114" fmla="*/ 3176692 h 3482342"/>
              <a:gd name="connsiteX115" fmla="*/ 1190384 w 12192000"/>
              <a:gd name="connsiteY115" fmla="*/ 3203504 h 3482342"/>
              <a:gd name="connsiteX116" fmla="*/ 1094537 w 12192000"/>
              <a:gd name="connsiteY116" fmla="*/ 3229469 h 3482342"/>
              <a:gd name="connsiteX117" fmla="*/ 779276 w 12192000"/>
              <a:gd name="connsiteY117" fmla="*/ 3327290 h 3482342"/>
              <a:gd name="connsiteX118" fmla="*/ 600378 w 12192000"/>
              <a:gd name="connsiteY118" fmla="*/ 3335250 h 3482342"/>
              <a:gd name="connsiteX119" fmla="*/ 493457 w 12192000"/>
              <a:gd name="connsiteY119" fmla="*/ 3365044 h 3482342"/>
              <a:gd name="connsiteX120" fmla="*/ 349402 w 12192000"/>
              <a:gd name="connsiteY120" fmla="*/ 3380897 h 3482342"/>
              <a:gd name="connsiteX121" fmla="*/ 192183 w 12192000"/>
              <a:gd name="connsiteY121" fmla="*/ 3460075 h 3482342"/>
              <a:gd name="connsiteX122" fmla="*/ 46713 w 12192000"/>
              <a:gd name="connsiteY122" fmla="*/ 3462986 h 3482342"/>
              <a:gd name="connsiteX123" fmla="*/ 2765 w 12192000"/>
              <a:gd name="connsiteY123" fmla="*/ 3480770 h 3482342"/>
              <a:gd name="connsiteX124" fmla="*/ 0 w 12192000"/>
              <a:gd name="connsiteY124" fmla="*/ 3482342 h 3482342"/>
              <a:gd name="connsiteX125" fmla="*/ 0 w 12192000"/>
              <a:gd name="connsiteY12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14361 w 12192000"/>
              <a:gd name="connsiteY40" fmla="*/ 1466924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51958 w 12192000"/>
              <a:gd name="connsiteY43" fmla="*/ 1477515 h 3482342"/>
              <a:gd name="connsiteX44" fmla="*/ 10120184 w 12192000"/>
              <a:gd name="connsiteY44" fmla="*/ 1466924 h 3482342"/>
              <a:gd name="connsiteX45" fmla="*/ 10058690 w 12192000"/>
              <a:gd name="connsiteY45" fmla="*/ 1474888 h 3482342"/>
              <a:gd name="connsiteX46" fmla="*/ 10004424 w 12192000"/>
              <a:gd name="connsiteY46" fmla="*/ 1489801 h 3482342"/>
              <a:gd name="connsiteX47" fmla="*/ 9999951 w 12192000"/>
              <a:gd name="connsiteY47" fmla="*/ 1499127 h 3482342"/>
              <a:gd name="connsiteX48" fmla="*/ 9845462 w 12192000"/>
              <a:gd name="connsiteY48" fmla="*/ 1548192 h 3482342"/>
              <a:gd name="connsiteX49" fmla="*/ 9736156 w 12192000"/>
              <a:gd name="connsiteY49" fmla="*/ 1581928 h 3482342"/>
              <a:gd name="connsiteX50" fmla="*/ 9693355 w 12192000"/>
              <a:gd name="connsiteY50" fmla="*/ 1602632 h 3482342"/>
              <a:gd name="connsiteX51" fmla="*/ 9664242 w 12192000"/>
              <a:gd name="connsiteY51" fmla="*/ 1622075 h 3482342"/>
              <a:gd name="connsiteX52" fmla="*/ 9579195 w 12192000"/>
              <a:gd name="connsiteY52" fmla="*/ 1648017 h 3482342"/>
              <a:gd name="connsiteX53" fmla="*/ 9433652 w 12192000"/>
              <a:gd name="connsiteY53" fmla="*/ 1681174 h 3482342"/>
              <a:gd name="connsiteX54" fmla="*/ 9403775 w 12192000"/>
              <a:gd name="connsiteY54" fmla="*/ 1690403 h 3482342"/>
              <a:gd name="connsiteX55" fmla="*/ 9382503 w 12192000"/>
              <a:gd name="connsiteY55" fmla="*/ 1706957 h 3482342"/>
              <a:gd name="connsiteX56" fmla="*/ 9381410 w 12192000"/>
              <a:gd name="connsiteY56" fmla="*/ 1718312 h 3482342"/>
              <a:gd name="connsiteX57" fmla="*/ 9365685 w 12192000"/>
              <a:gd name="connsiteY57" fmla="*/ 1724772 h 3482342"/>
              <a:gd name="connsiteX58" fmla="*/ 9278020 w 12192000"/>
              <a:gd name="connsiteY58" fmla="*/ 1741161 h 3482342"/>
              <a:gd name="connsiteX59" fmla="*/ 9217145 w 12192000"/>
              <a:gd name="connsiteY59" fmla="*/ 1771195 h 3482342"/>
              <a:gd name="connsiteX60" fmla="*/ 8955875 w 12192000"/>
              <a:gd name="connsiteY60" fmla="*/ 1796806 h 3482342"/>
              <a:gd name="connsiteX61" fmla="*/ 8648415 w 12192000"/>
              <a:gd name="connsiteY61" fmla="*/ 1878623 h 3482342"/>
              <a:gd name="connsiteX62" fmla="*/ 8495949 w 12192000"/>
              <a:gd name="connsiteY62" fmla="*/ 1902425 h 3482342"/>
              <a:gd name="connsiteX63" fmla="*/ 8236214 w 12192000"/>
              <a:gd name="connsiteY63" fmla="*/ 1909725 h 3482342"/>
              <a:gd name="connsiteX64" fmla="*/ 8132104 w 12192000"/>
              <a:gd name="connsiteY64" fmla="*/ 1895727 h 3482342"/>
              <a:gd name="connsiteX65" fmla="*/ 7918078 w 12192000"/>
              <a:gd name="connsiteY65" fmla="*/ 1862668 h 3482342"/>
              <a:gd name="connsiteX66" fmla="*/ 7817899 w 12192000"/>
              <a:gd name="connsiteY66" fmla="*/ 1862176 h 3482342"/>
              <a:gd name="connsiteX67" fmla="*/ 7768994 w 12192000"/>
              <a:gd name="connsiteY67" fmla="*/ 1855721 h 3482342"/>
              <a:gd name="connsiteX68" fmla="*/ 7618027 w 12192000"/>
              <a:gd name="connsiteY68" fmla="*/ 1830959 h 3482342"/>
              <a:gd name="connsiteX69" fmla="*/ 7449425 w 12192000"/>
              <a:gd name="connsiteY69" fmla="*/ 1810910 h 3482342"/>
              <a:gd name="connsiteX70" fmla="*/ 7342915 w 12192000"/>
              <a:gd name="connsiteY70" fmla="*/ 1819827 h 3482342"/>
              <a:gd name="connsiteX71" fmla="*/ 7255191 w 12192000"/>
              <a:gd name="connsiteY71" fmla="*/ 1834354 h 3482342"/>
              <a:gd name="connsiteX72" fmla="*/ 7131205 w 12192000"/>
              <a:gd name="connsiteY72" fmla="*/ 1845557 h 3482342"/>
              <a:gd name="connsiteX73" fmla="*/ 6941837 w 12192000"/>
              <a:gd name="connsiteY73" fmla="*/ 1840640 h 3482342"/>
              <a:gd name="connsiteX74" fmla="*/ 6837145 w 12192000"/>
              <a:gd name="connsiteY74" fmla="*/ 1870724 h 3482342"/>
              <a:gd name="connsiteX75" fmla="*/ 6753991 w 12192000"/>
              <a:gd name="connsiteY75" fmla="*/ 1860969 h 3482342"/>
              <a:gd name="connsiteX76" fmla="*/ 6727754 w 12192000"/>
              <a:gd name="connsiteY76" fmla="*/ 1882372 h 3482342"/>
              <a:gd name="connsiteX77" fmla="*/ 6723371 w 12192000"/>
              <a:gd name="connsiteY77" fmla="*/ 1886494 h 3482342"/>
              <a:gd name="connsiteX78" fmla="*/ 6702779 w 12192000"/>
              <a:gd name="connsiteY78" fmla="*/ 1893601 h 3482342"/>
              <a:gd name="connsiteX79" fmla="*/ 6686657 w 12192000"/>
              <a:gd name="connsiteY79" fmla="*/ 1907344 h 3482342"/>
              <a:gd name="connsiteX80" fmla="*/ 6651330 w 12192000"/>
              <a:gd name="connsiteY80" fmla="*/ 1922921 h 3482342"/>
              <a:gd name="connsiteX81" fmla="*/ 6622958 w 12192000"/>
              <a:gd name="connsiteY81" fmla="*/ 1936255 h 3482342"/>
              <a:gd name="connsiteX82" fmla="*/ 6522602 w 12192000"/>
              <a:gd name="connsiteY82" fmla="*/ 1954133 h 3482342"/>
              <a:gd name="connsiteX83" fmla="*/ 6444344 w 12192000"/>
              <a:gd name="connsiteY83" fmla="*/ 1969663 h 3482342"/>
              <a:gd name="connsiteX84" fmla="*/ 6409626 w 12192000"/>
              <a:gd name="connsiteY84" fmla="*/ 1978846 h 3482342"/>
              <a:gd name="connsiteX85" fmla="*/ 6333446 w 12192000"/>
              <a:gd name="connsiteY85" fmla="*/ 1997163 h 3482342"/>
              <a:gd name="connsiteX86" fmla="*/ 6294933 w 12192000"/>
              <a:gd name="connsiteY86" fmla="*/ 2019412 h 3482342"/>
              <a:gd name="connsiteX87" fmla="*/ 6238719 w 12192000"/>
              <a:gd name="connsiteY87" fmla="*/ 2042547 h 3482342"/>
              <a:gd name="connsiteX88" fmla="*/ 6187205 w 12192000"/>
              <a:gd name="connsiteY88" fmla="*/ 2060048 h 3482342"/>
              <a:gd name="connsiteX89" fmla="*/ 6138780 w 12192000"/>
              <a:gd name="connsiteY89" fmla="*/ 2081918 h 3482342"/>
              <a:gd name="connsiteX90" fmla="*/ 6120125 w 12192000"/>
              <a:gd name="connsiteY90" fmla="*/ 2109475 h 3482342"/>
              <a:gd name="connsiteX91" fmla="*/ 6056576 w 12192000"/>
              <a:gd name="connsiteY91" fmla="*/ 2120066 h 3482342"/>
              <a:gd name="connsiteX92" fmla="*/ 5993794 w 12192000"/>
              <a:gd name="connsiteY92" fmla="*/ 2122569 h 3482342"/>
              <a:gd name="connsiteX93" fmla="*/ 5943601 w 12192000"/>
              <a:gd name="connsiteY93" fmla="*/ 2137719 h 3482342"/>
              <a:gd name="connsiteX94" fmla="*/ 5898141 w 12192000"/>
              <a:gd name="connsiteY94" fmla="*/ 2144806 h 3482342"/>
              <a:gd name="connsiteX95" fmla="*/ 5855337 w 12192000"/>
              <a:gd name="connsiteY95" fmla="*/ 2137719 h 3482342"/>
              <a:gd name="connsiteX96" fmla="*/ 5817682 w 12192000"/>
              <a:gd name="connsiteY96" fmla="*/ 2157358 h 3482342"/>
              <a:gd name="connsiteX97" fmla="*/ 5735300 w 12192000"/>
              <a:gd name="connsiteY97" fmla="*/ 2158902 h 3482342"/>
              <a:gd name="connsiteX98" fmla="*/ 5591469 w 12192000"/>
              <a:gd name="connsiteY98" fmla="*/ 2178389 h 3482342"/>
              <a:gd name="connsiteX99" fmla="*/ 5505818 w 12192000"/>
              <a:gd name="connsiteY99" fmla="*/ 2194207 h 3482342"/>
              <a:gd name="connsiteX100" fmla="*/ 5452860 w 12192000"/>
              <a:gd name="connsiteY100" fmla="*/ 2180085 h 3482342"/>
              <a:gd name="connsiteX101" fmla="*/ 5414282 w 12192000"/>
              <a:gd name="connsiteY101" fmla="*/ 2183070 h 3482342"/>
              <a:gd name="connsiteX102" fmla="*/ 5368369 w 12192000"/>
              <a:gd name="connsiteY102" fmla="*/ 2204272 h 3482342"/>
              <a:gd name="connsiteX103" fmla="*/ 5336354 w 12192000"/>
              <a:gd name="connsiteY103" fmla="*/ 2218920 h 3482342"/>
              <a:gd name="connsiteX104" fmla="*/ 5291263 w 12192000"/>
              <a:gd name="connsiteY104" fmla="*/ 2239182 h 3482342"/>
              <a:gd name="connsiteX105" fmla="*/ 5255152 w 12192000"/>
              <a:gd name="connsiteY105" fmla="*/ 2247164 h 3482342"/>
              <a:gd name="connsiteX106" fmla="*/ 5233796 w 12192000"/>
              <a:gd name="connsiteY106" fmla="*/ 2268260 h 3482342"/>
              <a:gd name="connsiteX107" fmla="*/ 5212786 w 12192000"/>
              <a:gd name="connsiteY107" fmla="*/ 2296592 h 3482342"/>
              <a:gd name="connsiteX108" fmla="*/ 5173523 w 12192000"/>
              <a:gd name="connsiteY108" fmla="*/ 2309057 h 3482342"/>
              <a:gd name="connsiteX109" fmla="*/ 5123830 w 12192000"/>
              <a:gd name="connsiteY109" fmla="*/ 2307070 h 3482342"/>
              <a:gd name="connsiteX110" fmla="*/ 5065426 w 12192000"/>
              <a:gd name="connsiteY110" fmla="*/ 2324076 h 3482342"/>
              <a:gd name="connsiteX111" fmla="*/ 4975908 w 12192000"/>
              <a:gd name="connsiteY111" fmla="*/ 2364128 h 3482342"/>
              <a:gd name="connsiteX112" fmla="*/ 4913723 w 12192000"/>
              <a:gd name="connsiteY112" fmla="*/ 2385265 h 3482342"/>
              <a:gd name="connsiteX113" fmla="*/ 4746485 w 12192000"/>
              <a:gd name="connsiteY113" fmla="*/ 2451769 h 3482342"/>
              <a:gd name="connsiteX114" fmla="*/ 4681588 w 12192000"/>
              <a:gd name="connsiteY114" fmla="*/ 2467494 h 3482342"/>
              <a:gd name="connsiteX115" fmla="*/ 1783655 w 12192000"/>
              <a:gd name="connsiteY115" fmla="*/ 3163860 h 3482342"/>
              <a:gd name="connsiteX116" fmla="*/ 1325955 w 12192000"/>
              <a:gd name="connsiteY116" fmla="*/ 3176692 h 3482342"/>
              <a:gd name="connsiteX117" fmla="*/ 1190384 w 12192000"/>
              <a:gd name="connsiteY117" fmla="*/ 3203504 h 3482342"/>
              <a:gd name="connsiteX118" fmla="*/ 1094537 w 12192000"/>
              <a:gd name="connsiteY118" fmla="*/ 3229469 h 3482342"/>
              <a:gd name="connsiteX119" fmla="*/ 779276 w 12192000"/>
              <a:gd name="connsiteY119" fmla="*/ 3327290 h 3482342"/>
              <a:gd name="connsiteX120" fmla="*/ 600378 w 12192000"/>
              <a:gd name="connsiteY120" fmla="*/ 3335250 h 3482342"/>
              <a:gd name="connsiteX121" fmla="*/ 493457 w 12192000"/>
              <a:gd name="connsiteY121" fmla="*/ 3365044 h 3482342"/>
              <a:gd name="connsiteX122" fmla="*/ 349402 w 12192000"/>
              <a:gd name="connsiteY122" fmla="*/ 3380897 h 3482342"/>
              <a:gd name="connsiteX123" fmla="*/ 192183 w 12192000"/>
              <a:gd name="connsiteY123" fmla="*/ 3460075 h 3482342"/>
              <a:gd name="connsiteX124" fmla="*/ 46713 w 12192000"/>
              <a:gd name="connsiteY124" fmla="*/ 3462986 h 3482342"/>
              <a:gd name="connsiteX125" fmla="*/ 2765 w 12192000"/>
              <a:gd name="connsiteY125" fmla="*/ 3480770 h 3482342"/>
              <a:gd name="connsiteX126" fmla="*/ 0 w 12192000"/>
              <a:gd name="connsiteY126" fmla="*/ 3482342 h 3482342"/>
              <a:gd name="connsiteX127" fmla="*/ 0 w 12192000"/>
              <a:gd name="connsiteY12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29629 w 12192000"/>
              <a:gd name="connsiteY42" fmla="*/ 1470454 h 3482342"/>
              <a:gd name="connsiteX43" fmla="*/ 10201385 w 12192000"/>
              <a:gd name="connsiteY43" fmla="*/ 1477515 h 3482342"/>
              <a:gd name="connsiteX44" fmla="*/ 10151958 w 12192000"/>
              <a:gd name="connsiteY44" fmla="*/ 1477515 h 3482342"/>
              <a:gd name="connsiteX45" fmla="*/ 10120184 w 12192000"/>
              <a:gd name="connsiteY45" fmla="*/ 1466924 h 3482342"/>
              <a:gd name="connsiteX46" fmla="*/ 10058690 w 12192000"/>
              <a:gd name="connsiteY46" fmla="*/ 1474888 h 3482342"/>
              <a:gd name="connsiteX47" fmla="*/ 10004424 w 12192000"/>
              <a:gd name="connsiteY47" fmla="*/ 1489801 h 3482342"/>
              <a:gd name="connsiteX48" fmla="*/ 9999951 w 12192000"/>
              <a:gd name="connsiteY48" fmla="*/ 1499127 h 3482342"/>
              <a:gd name="connsiteX49" fmla="*/ 9845462 w 12192000"/>
              <a:gd name="connsiteY49" fmla="*/ 1548192 h 3482342"/>
              <a:gd name="connsiteX50" fmla="*/ 9736156 w 12192000"/>
              <a:gd name="connsiteY50" fmla="*/ 1581928 h 3482342"/>
              <a:gd name="connsiteX51" fmla="*/ 9693355 w 12192000"/>
              <a:gd name="connsiteY51" fmla="*/ 1602632 h 3482342"/>
              <a:gd name="connsiteX52" fmla="*/ 9664242 w 12192000"/>
              <a:gd name="connsiteY52" fmla="*/ 1622075 h 3482342"/>
              <a:gd name="connsiteX53" fmla="*/ 9579195 w 12192000"/>
              <a:gd name="connsiteY53" fmla="*/ 1648017 h 3482342"/>
              <a:gd name="connsiteX54" fmla="*/ 9433652 w 12192000"/>
              <a:gd name="connsiteY54" fmla="*/ 1681174 h 3482342"/>
              <a:gd name="connsiteX55" fmla="*/ 9403775 w 12192000"/>
              <a:gd name="connsiteY55" fmla="*/ 1690403 h 3482342"/>
              <a:gd name="connsiteX56" fmla="*/ 9382503 w 12192000"/>
              <a:gd name="connsiteY56" fmla="*/ 1706957 h 3482342"/>
              <a:gd name="connsiteX57" fmla="*/ 9381410 w 12192000"/>
              <a:gd name="connsiteY57" fmla="*/ 1718312 h 3482342"/>
              <a:gd name="connsiteX58" fmla="*/ 9365685 w 12192000"/>
              <a:gd name="connsiteY58" fmla="*/ 1724772 h 3482342"/>
              <a:gd name="connsiteX59" fmla="*/ 9278020 w 12192000"/>
              <a:gd name="connsiteY59" fmla="*/ 1741161 h 3482342"/>
              <a:gd name="connsiteX60" fmla="*/ 9217145 w 12192000"/>
              <a:gd name="connsiteY60" fmla="*/ 1771195 h 3482342"/>
              <a:gd name="connsiteX61" fmla="*/ 8955875 w 12192000"/>
              <a:gd name="connsiteY61" fmla="*/ 1796806 h 3482342"/>
              <a:gd name="connsiteX62" fmla="*/ 8648415 w 12192000"/>
              <a:gd name="connsiteY62" fmla="*/ 1878623 h 3482342"/>
              <a:gd name="connsiteX63" fmla="*/ 8495949 w 12192000"/>
              <a:gd name="connsiteY63" fmla="*/ 1902425 h 3482342"/>
              <a:gd name="connsiteX64" fmla="*/ 8236214 w 12192000"/>
              <a:gd name="connsiteY64" fmla="*/ 1909725 h 3482342"/>
              <a:gd name="connsiteX65" fmla="*/ 8132104 w 12192000"/>
              <a:gd name="connsiteY65" fmla="*/ 1895727 h 3482342"/>
              <a:gd name="connsiteX66" fmla="*/ 7918078 w 12192000"/>
              <a:gd name="connsiteY66" fmla="*/ 1862668 h 3482342"/>
              <a:gd name="connsiteX67" fmla="*/ 7817899 w 12192000"/>
              <a:gd name="connsiteY67" fmla="*/ 1862176 h 3482342"/>
              <a:gd name="connsiteX68" fmla="*/ 7768994 w 12192000"/>
              <a:gd name="connsiteY68" fmla="*/ 1855721 h 3482342"/>
              <a:gd name="connsiteX69" fmla="*/ 7618027 w 12192000"/>
              <a:gd name="connsiteY69" fmla="*/ 1830959 h 3482342"/>
              <a:gd name="connsiteX70" fmla="*/ 7449425 w 12192000"/>
              <a:gd name="connsiteY70" fmla="*/ 1810910 h 3482342"/>
              <a:gd name="connsiteX71" fmla="*/ 7342915 w 12192000"/>
              <a:gd name="connsiteY71" fmla="*/ 1819827 h 3482342"/>
              <a:gd name="connsiteX72" fmla="*/ 7255191 w 12192000"/>
              <a:gd name="connsiteY72" fmla="*/ 1834354 h 3482342"/>
              <a:gd name="connsiteX73" fmla="*/ 7131205 w 12192000"/>
              <a:gd name="connsiteY73" fmla="*/ 1845557 h 3482342"/>
              <a:gd name="connsiteX74" fmla="*/ 6941837 w 12192000"/>
              <a:gd name="connsiteY74" fmla="*/ 1840640 h 3482342"/>
              <a:gd name="connsiteX75" fmla="*/ 6837145 w 12192000"/>
              <a:gd name="connsiteY75" fmla="*/ 1870724 h 3482342"/>
              <a:gd name="connsiteX76" fmla="*/ 6753991 w 12192000"/>
              <a:gd name="connsiteY76" fmla="*/ 1860969 h 3482342"/>
              <a:gd name="connsiteX77" fmla="*/ 6727754 w 12192000"/>
              <a:gd name="connsiteY77" fmla="*/ 1882372 h 3482342"/>
              <a:gd name="connsiteX78" fmla="*/ 6723371 w 12192000"/>
              <a:gd name="connsiteY78" fmla="*/ 1886494 h 3482342"/>
              <a:gd name="connsiteX79" fmla="*/ 6702779 w 12192000"/>
              <a:gd name="connsiteY79" fmla="*/ 1893601 h 3482342"/>
              <a:gd name="connsiteX80" fmla="*/ 6686657 w 12192000"/>
              <a:gd name="connsiteY80" fmla="*/ 1907344 h 3482342"/>
              <a:gd name="connsiteX81" fmla="*/ 6651330 w 12192000"/>
              <a:gd name="connsiteY81" fmla="*/ 1922921 h 3482342"/>
              <a:gd name="connsiteX82" fmla="*/ 6622958 w 12192000"/>
              <a:gd name="connsiteY82" fmla="*/ 1936255 h 3482342"/>
              <a:gd name="connsiteX83" fmla="*/ 6522602 w 12192000"/>
              <a:gd name="connsiteY83" fmla="*/ 1954133 h 3482342"/>
              <a:gd name="connsiteX84" fmla="*/ 6444344 w 12192000"/>
              <a:gd name="connsiteY84" fmla="*/ 1969663 h 3482342"/>
              <a:gd name="connsiteX85" fmla="*/ 6409626 w 12192000"/>
              <a:gd name="connsiteY85" fmla="*/ 1978846 h 3482342"/>
              <a:gd name="connsiteX86" fmla="*/ 6333446 w 12192000"/>
              <a:gd name="connsiteY86" fmla="*/ 1997163 h 3482342"/>
              <a:gd name="connsiteX87" fmla="*/ 6294933 w 12192000"/>
              <a:gd name="connsiteY87" fmla="*/ 2019412 h 3482342"/>
              <a:gd name="connsiteX88" fmla="*/ 6238719 w 12192000"/>
              <a:gd name="connsiteY88" fmla="*/ 2042547 h 3482342"/>
              <a:gd name="connsiteX89" fmla="*/ 6187205 w 12192000"/>
              <a:gd name="connsiteY89" fmla="*/ 2060048 h 3482342"/>
              <a:gd name="connsiteX90" fmla="*/ 6138780 w 12192000"/>
              <a:gd name="connsiteY90" fmla="*/ 2081918 h 3482342"/>
              <a:gd name="connsiteX91" fmla="*/ 6120125 w 12192000"/>
              <a:gd name="connsiteY91" fmla="*/ 2109475 h 3482342"/>
              <a:gd name="connsiteX92" fmla="*/ 6056576 w 12192000"/>
              <a:gd name="connsiteY92" fmla="*/ 2120066 h 3482342"/>
              <a:gd name="connsiteX93" fmla="*/ 5993794 w 12192000"/>
              <a:gd name="connsiteY93" fmla="*/ 2122569 h 3482342"/>
              <a:gd name="connsiteX94" fmla="*/ 5943601 w 12192000"/>
              <a:gd name="connsiteY94" fmla="*/ 2137719 h 3482342"/>
              <a:gd name="connsiteX95" fmla="*/ 5898141 w 12192000"/>
              <a:gd name="connsiteY95" fmla="*/ 2144806 h 3482342"/>
              <a:gd name="connsiteX96" fmla="*/ 5855337 w 12192000"/>
              <a:gd name="connsiteY96" fmla="*/ 2137719 h 3482342"/>
              <a:gd name="connsiteX97" fmla="*/ 5817682 w 12192000"/>
              <a:gd name="connsiteY97" fmla="*/ 2157358 h 3482342"/>
              <a:gd name="connsiteX98" fmla="*/ 5735300 w 12192000"/>
              <a:gd name="connsiteY98" fmla="*/ 2158902 h 3482342"/>
              <a:gd name="connsiteX99" fmla="*/ 5591469 w 12192000"/>
              <a:gd name="connsiteY99" fmla="*/ 2178389 h 3482342"/>
              <a:gd name="connsiteX100" fmla="*/ 5505818 w 12192000"/>
              <a:gd name="connsiteY100" fmla="*/ 2194207 h 3482342"/>
              <a:gd name="connsiteX101" fmla="*/ 5452860 w 12192000"/>
              <a:gd name="connsiteY101" fmla="*/ 2180085 h 3482342"/>
              <a:gd name="connsiteX102" fmla="*/ 5414282 w 12192000"/>
              <a:gd name="connsiteY102" fmla="*/ 2183070 h 3482342"/>
              <a:gd name="connsiteX103" fmla="*/ 5368369 w 12192000"/>
              <a:gd name="connsiteY103" fmla="*/ 2204272 h 3482342"/>
              <a:gd name="connsiteX104" fmla="*/ 5336354 w 12192000"/>
              <a:gd name="connsiteY104" fmla="*/ 2218920 h 3482342"/>
              <a:gd name="connsiteX105" fmla="*/ 5291263 w 12192000"/>
              <a:gd name="connsiteY105" fmla="*/ 2239182 h 3482342"/>
              <a:gd name="connsiteX106" fmla="*/ 5255152 w 12192000"/>
              <a:gd name="connsiteY106" fmla="*/ 2247164 h 3482342"/>
              <a:gd name="connsiteX107" fmla="*/ 5233796 w 12192000"/>
              <a:gd name="connsiteY107" fmla="*/ 2268260 h 3482342"/>
              <a:gd name="connsiteX108" fmla="*/ 5212786 w 12192000"/>
              <a:gd name="connsiteY108" fmla="*/ 2296592 h 3482342"/>
              <a:gd name="connsiteX109" fmla="*/ 5173523 w 12192000"/>
              <a:gd name="connsiteY109" fmla="*/ 2309057 h 3482342"/>
              <a:gd name="connsiteX110" fmla="*/ 5123830 w 12192000"/>
              <a:gd name="connsiteY110" fmla="*/ 2307070 h 3482342"/>
              <a:gd name="connsiteX111" fmla="*/ 5065426 w 12192000"/>
              <a:gd name="connsiteY111" fmla="*/ 2324076 h 3482342"/>
              <a:gd name="connsiteX112" fmla="*/ 4975908 w 12192000"/>
              <a:gd name="connsiteY112" fmla="*/ 2364128 h 3482342"/>
              <a:gd name="connsiteX113" fmla="*/ 4913723 w 12192000"/>
              <a:gd name="connsiteY113" fmla="*/ 2385265 h 3482342"/>
              <a:gd name="connsiteX114" fmla="*/ 4746485 w 12192000"/>
              <a:gd name="connsiteY114" fmla="*/ 2451769 h 3482342"/>
              <a:gd name="connsiteX115" fmla="*/ 4681588 w 12192000"/>
              <a:gd name="connsiteY115" fmla="*/ 2467494 h 3482342"/>
              <a:gd name="connsiteX116" fmla="*/ 1783655 w 12192000"/>
              <a:gd name="connsiteY116" fmla="*/ 3163860 h 3482342"/>
              <a:gd name="connsiteX117" fmla="*/ 1325955 w 12192000"/>
              <a:gd name="connsiteY117" fmla="*/ 3176692 h 3482342"/>
              <a:gd name="connsiteX118" fmla="*/ 1190384 w 12192000"/>
              <a:gd name="connsiteY118" fmla="*/ 3203504 h 3482342"/>
              <a:gd name="connsiteX119" fmla="*/ 1094537 w 12192000"/>
              <a:gd name="connsiteY119" fmla="*/ 3229469 h 3482342"/>
              <a:gd name="connsiteX120" fmla="*/ 779276 w 12192000"/>
              <a:gd name="connsiteY120" fmla="*/ 3327290 h 3482342"/>
              <a:gd name="connsiteX121" fmla="*/ 600378 w 12192000"/>
              <a:gd name="connsiteY121" fmla="*/ 3335250 h 3482342"/>
              <a:gd name="connsiteX122" fmla="*/ 493457 w 12192000"/>
              <a:gd name="connsiteY122" fmla="*/ 3365044 h 3482342"/>
              <a:gd name="connsiteX123" fmla="*/ 349402 w 12192000"/>
              <a:gd name="connsiteY123" fmla="*/ 3380897 h 3482342"/>
              <a:gd name="connsiteX124" fmla="*/ 192183 w 12192000"/>
              <a:gd name="connsiteY124" fmla="*/ 3460075 h 3482342"/>
              <a:gd name="connsiteX125" fmla="*/ 46713 w 12192000"/>
              <a:gd name="connsiteY125" fmla="*/ 3462986 h 3482342"/>
              <a:gd name="connsiteX126" fmla="*/ 2765 w 12192000"/>
              <a:gd name="connsiteY126" fmla="*/ 3480770 h 3482342"/>
              <a:gd name="connsiteX127" fmla="*/ 0 w 12192000"/>
              <a:gd name="connsiteY127" fmla="*/ 3482342 h 3482342"/>
              <a:gd name="connsiteX128" fmla="*/ 0 w 12192000"/>
              <a:gd name="connsiteY12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87356 w 12192000"/>
              <a:gd name="connsiteY37" fmla="*/ 1385722 h 3482342"/>
              <a:gd name="connsiteX38" fmla="*/ 10464012 w 12192000"/>
              <a:gd name="connsiteY38" fmla="*/ 1391778 h 3482342"/>
              <a:gd name="connsiteX39" fmla="*/ 10405409 w 12192000"/>
              <a:gd name="connsiteY39" fmla="*/ 1422789 h 3482342"/>
              <a:gd name="connsiteX40" fmla="*/ 10370530 w 12192000"/>
              <a:gd name="connsiteY40" fmla="*/ 1441596 h 3482342"/>
              <a:gd name="connsiteX41" fmla="*/ 10300239 w 12192000"/>
              <a:gd name="connsiteY41" fmla="*/ 1456332 h 3482342"/>
              <a:gd name="connsiteX42" fmla="*/ 10264922 w 12192000"/>
              <a:gd name="connsiteY42" fmla="*/ 1472107 h 3482342"/>
              <a:gd name="connsiteX43" fmla="*/ 10229629 w 12192000"/>
              <a:gd name="connsiteY43" fmla="*/ 1470454 h 3482342"/>
              <a:gd name="connsiteX44" fmla="*/ 10201385 w 12192000"/>
              <a:gd name="connsiteY44" fmla="*/ 1477515 h 3482342"/>
              <a:gd name="connsiteX45" fmla="*/ 10151958 w 12192000"/>
              <a:gd name="connsiteY45" fmla="*/ 1477515 h 3482342"/>
              <a:gd name="connsiteX46" fmla="*/ 10120184 w 12192000"/>
              <a:gd name="connsiteY46" fmla="*/ 1466924 h 3482342"/>
              <a:gd name="connsiteX47" fmla="*/ 10058690 w 12192000"/>
              <a:gd name="connsiteY47" fmla="*/ 1474888 h 3482342"/>
              <a:gd name="connsiteX48" fmla="*/ 10004424 w 12192000"/>
              <a:gd name="connsiteY48" fmla="*/ 1489801 h 3482342"/>
              <a:gd name="connsiteX49" fmla="*/ 9999951 w 12192000"/>
              <a:gd name="connsiteY49" fmla="*/ 1499127 h 3482342"/>
              <a:gd name="connsiteX50" fmla="*/ 9845462 w 12192000"/>
              <a:gd name="connsiteY50" fmla="*/ 1548192 h 3482342"/>
              <a:gd name="connsiteX51" fmla="*/ 9736156 w 12192000"/>
              <a:gd name="connsiteY51" fmla="*/ 1581928 h 3482342"/>
              <a:gd name="connsiteX52" fmla="*/ 9693355 w 12192000"/>
              <a:gd name="connsiteY52" fmla="*/ 1602632 h 3482342"/>
              <a:gd name="connsiteX53" fmla="*/ 9664242 w 12192000"/>
              <a:gd name="connsiteY53" fmla="*/ 1622075 h 3482342"/>
              <a:gd name="connsiteX54" fmla="*/ 9579195 w 12192000"/>
              <a:gd name="connsiteY54" fmla="*/ 1648017 h 3482342"/>
              <a:gd name="connsiteX55" fmla="*/ 9433652 w 12192000"/>
              <a:gd name="connsiteY55" fmla="*/ 1681174 h 3482342"/>
              <a:gd name="connsiteX56" fmla="*/ 9403775 w 12192000"/>
              <a:gd name="connsiteY56" fmla="*/ 1690403 h 3482342"/>
              <a:gd name="connsiteX57" fmla="*/ 9382503 w 12192000"/>
              <a:gd name="connsiteY57" fmla="*/ 1706957 h 3482342"/>
              <a:gd name="connsiteX58" fmla="*/ 9381410 w 12192000"/>
              <a:gd name="connsiteY58" fmla="*/ 1718312 h 3482342"/>
              <a:gd name="connsiteX59" fmla="*/ 9365685 w 12192000"/>
              <a:gd name="connsiteY59" fmla="*/ 1724772 h 3482342"/>
              <a:gd name="connsiteX60" fmla="*/ 9278020 w 12192000"/>
              <a:gd name="connsiteY60" fmla="*/ 1741161 h 3482342"/>
              <a:gd name="connsiteX61" fmla="*/ 9217145 w 12192000"/>
              <a:gd name="connsiteY61" fmla="*/ 1771195 h 3482342"/>
              <a:gd name="connsiteX62" fmla="*/ 8955875 w 12192000"/>
              <a:gd name="connsiteY62" fmla="*/ 1796806 h 3482342"/>
              <a:gd name="connsiteX63" fmla="*/ 8648415 w 12192000"/>
              <a:gd name="connsiteY63" fmla="*/ 1878623 h 3482342"/>
              <a:gd name="connsiteX64" fmla="*/ 8495949 w 12192000"/>
              <a:gd name="connsiteY64" fmla="*/ 1902425 h 3482342"/>
              <a:gd name="connsiteX65" fmla="*/ 8236214 w 12192000"/>
              <a:gd name="connsiteY65" fmla="*/ 1909725 h 3482342"/>
              <a:gd name="connsiteX66" fmla="*/ 8132104 w 12192000"/>
              <a:gd name="connsiteY66" fmla="*/ 1895727 h 3482342"/>
              <a:gd name="connsiteX67" fmla="*/ 7918078 w 12192000"/>
              <a:gd name="connsiteY67" fmla="*/ 1862668 h 3482342"/>
              <a:gd name="connsiteX68" fmla="*/ 7817899 w 12192000"/>
              <a:gd name="connsiteY68" fmla="*/ 1862176 h 3482342"/>
              <a:gd name="connsiteX69" fmla="*/ 7768994 w 12192000"/>
              <a:gd name="connsiteY69" fmla="*/ 1855721 h 3482342"/>
              <a:gd name="connsiteX70" fmla="*/ 7618027 w 12192000"/>
              <a:gd name="connsiteY70" fmla="*/ 1830959 h 3482342"/>
              <a:gd name="connsiteX71" fmla="*/ 7449425 w 12192000"/>
              <a:gd name="connsiteY71" fmla="*/ 1810910 h 3482342"/>
              <a:gd name="connsiteX72" fmla="*/ 7342915 w 12192000"/>
              <a:gd name="connsiteY72" fmla="*/ 1819827 h 3482342"/>
              <a:gd name="connsiteX73" fmla="*/ 7255191 w 12192000"/>
              <a:gd name="connsiteY73" fmla="*/ 1834354 h 3482342"/>
              <a:gd name="connsiteX74" fmla="*/ 7131205 w 12192000"/>
              <a:gd name="connsiteY74" fmla="*/ 1845557 h 3482342"/>
              <a:gd name="connsiteX75" fmla="*/ 6941837 w 12192000"/>
              <a:gd name="connsiteY75" fmla="*/ 1840640 h 3482342"/>
              <a:gd name="connsiteX76" fmla="*/ 6837145 w 12192000"/>
              <a:gd name="connsiteY76" fmla="*/ 1870724 h 3482342"/>
              <a:gd name="connsiteX77" fmla="*/ 6753991 w 12192000"/>
              <a:gd name="connsiteY77" fmla="*/ 1860969 h 3482342"/>
              <a:gd name="connsiteX78" fmla="*/ 6727754 w 12192000"/>
              <a:gd name="connsiteY78" fmla="*/ 1882372 h 3482342"/>
              <a:gd name="connsiteX79" fmla="*/ 6723371 w 12192000"/>
              <a:gd name="connsiteY79" fmla="*/ 1886494 h 3482342"/>
              <a:gd name="connsiteX80" fmla="*/ 6702779 w 12192000"/>
              <a:gd name="connsiteY80" fmla="*/ 1893601 h 3482342"/>
              <a:gd name="connsiteX81" fmla="*/ 6686657 w 12192000"/>
              <a:gd name="connsiteY81" fmla="*/ 1907344 h 3482342"/>
              <a:gd name="connsiteX82" fmla="*/ 6651330 w 12192000"/>
              <a:gd name="connsiteY82" fmla="*/ 1922921 h 3482342"/>
              <a:gd name="connsiteX83" fmla="*/ 6622958 w 12192000"/>
              <a:gd name="connsiteY83" fmla="*/ 1936255 h 3482342"/>
              <a:gd name="connsiteX84" fmla="*/ 6522602 w 12192000"/>
              <a:gd name="connsiteY84" fmla="*/ 1954133 h 3482342"/>
              <a:gd name="connsiteX85" fmla="*/ 6444344 w 12192000"/>
              <a:gd name="connsiteY85" fmla="*/ 1969663 h 3482342"/>
              <a:gd name="connsiteX86" fmla="*/ 6409626 w 12192000"/>
              <a:gd name="connsiteY86" fmla="*/ 1978846 h 3482342"/>
              <a:gd name="connsiteX87" fmla="*/ 6333446 w 12192000"/>
              <a:gd name="connsiteY87" fmla="*/ 1997163 h 3482342"/>
              <a:gd name="connsiteX88" fmla="*/ 6294933 w 12192000"/>
              <a:gd name="connsiteY88" fmla="*/ 2019412 h 3482342"/>
              <a:gd name="connsiteX89" fmla="*/ 6238719 w 12192000"/>
              <a:gd name="connsiteY89" fmla="*/ 2042547 h 3482342"/>
              <a:gd name="connsiteX90" fmla="*/ 6187205 w 12192000"/>
              <a:gd name="connsiteY90" fmla="*/ 2060048 h 3482342"/>
              <a:gd name="connsiteX91" fmla="*/ 6138780 w 12192000"/>
              <a:gd name="connsiteY91" fmla="*/ 2081918 h 3482342"/>
              <a:gd name="connsiteX92" fmla="*/ 6120125 w 12192000"/>
              <a:gd name="connsiteY92" fmla="*/ 2109475 h 3482342"/>
              <a:gd name="connsiteX93" fmla="*/ 6056576 w 12192000"/>
              <a:gd name="connsiteY93" fmla="*/ 2120066 h 3482342"/>
              <a:gd name="connsiteX94" fmla="*/ 5993794 w 12192000"/>
              <a:gd name="connsiteY94" fmla="*/ 2122569 h 3482342"/>
              <a:gd name="connsiteX95" fmla="*/ 5943601 w 12192000"/>
              <a:gd name="connsiteY95" fmla="*/ 2137719 h 3482342"/>
              <a:gd name="connsiteX96" fmla="*/ 5898141 w 12192000"/>
              <a:gd name="connsiteY96" fmla="*/ 2144806 h 3482342"/>
              <a:gd name="connsiteX97" fmla="*/ 5855337 w 12192000"/>
              <a:gd name="connsiteY97" fmla="*/ 2137719 h 3482342"/>
              <a:gd name="connsiteX98" fmla="*/ 5817682 w 12192000"/>
              <a:gd name="connsiteY98" fmla="*/ 2157358 h 3482342"/>
              <a:gd name="connsiteX99" fmla="*/ 5735300 w 12192000"/>
              <a:gd name="connsiteY99" fmla="*/ 2158902 h 3482342"/>
              <a:gd name="connsiteX100" fmla="*/ 5591469 w 12192000"/>
              <a:gd name="connsiteY100" fmla="*/ 2178389 h 3482342"/>
              <a:gd name="connsiteX101" fmla="*/ 5505818 w 12192000"/>
              <a:gd name="connsiteY101" fmla="*/ 2194207 h 3482342"/>
              <a:gd name="connsiteX102" fmla="*/ 5452860 w 12192000"/>
              <a:gd name="connsiteY102" fmla="*/ 2180085 h 3482342"/>
              <a:gd name="connsiteX103" fmla="*/ 5414282 w 12192000"/>
              <a:gd name="connsiteY103" fmla="*/ 2183070 h 3482342"/>
              <a:gd name="connsiteX104" fmla="*/ 5368369 w 12192000"/>
              <a:gd name="connsiteY104" fmla="*/ 2204272 h 3482342"/>
              <a:gd name="connsiteX105" fmla="*/ 5336354 w 12192000"/>
              <a:gd name="connsiteY105" fmla="*/ 2218920 h 3482342"/>
              <a:gd name="connsiteX106" fmla="*/ 5291263 w 12192000"/>
              <a:gd name="connsiteY106" fmla="*/ 2239182 h 3482342"/>
              <a:gd name="connsiteX107" fmla="*/ 5255152 w 12192000"/>
              <a:gd name="connsiteY107" fmla="*/ 2247164 h 3482342"/>
              <a:gd name="connsiteX108" fmla="*/ 5233796 w 12192000"/>
              <a:gd name="connsiteY108" fmla="*/ 2268260 h 3482342"/>
              <a:gd name="connsiteX109" fmla="*/ 5212786 w 12192000"/>
              <a:gd name="connsiteY109" fmla="*/ 2296592 h 3482342"/>
              <a:gd name="connsiteX110" fmla="*/ 5173523 w 12192000"/>
              <a:gd name="connsiteY110" fmla="*/ 2309057 h 3482342"/>
              <a:gd name="connsiteX111" fmla="*/ 5123830 w 12192000"/>
              <a:gd name="connsiteY111" fmla="*/ 2307070 h 3482342"/>
              <a:gd name="connsiteX112" fmla="*/ 5065426 w 12192000"/>
              <a:gd name="connsiteY112" fmla="*/ 2324076 h 3482342"/>
              <a:gd name="connsiteX113" fmla="*/ 4975908 w 12192000"/>
              <a:gd name="connsiteY113" fmla="*/ 2364128 h 3482342"/>
              <a:gd name="connsiteX114" fmla="*/ 4913723 w 12192000"/>
              <a:gd name="connsiteY114" fmla="*/ 2385265 h 3482342"/>
              <a:gd name="connsiteX115" fmla="*/ 4746485 w 12192000"/>
              <a:gd name="connsiteY115" fmla="*/ 2451769 h 3482342"/>
              <a:gd name="connsiteX116" fmla="*/ 4681588 w 12192000"/>
              <a:gd name="connsiteY116" fmla="*/ 2467494 h 3482342"/>
              <a:gd name="connsiteX117" fmla="*/ 1783655 w 12192000"/>
              <a:gd name="connsiteY117" fmla="*/ 3163860 h 3482342"/>
              <a:gd name="connsiteX118" fmla="*/ 1325955 w 12192000"/>
              <a:gd name="connsiteY118" fmla="*/ 3176692 h 3482342"/>
              <a:gd name="connsiteX119" fmla="*/ 1190384 w 12192000"/>
              <a:gd name="connsiteY119" fmla="*/ 3203504 h 3482342"/>
              <a:gd name="connsiteX120" fmla="*/ 1094537 w 12192000"/>
              <a:gd name="connsiteY120" fmla="*/ 3229469 h 3482342"/>
              <a:gd name="connsiteX121" fmla="*/ 779276 w 12192000"/>
              <a:gd name="connsiteY121" fmla="*/ 3327290 h 3482342"/>
              <a:gd name="connsiteX122" fmla="*/ 600378 w 12192000"/>
              <a:gd name="connsiteY122" fmla="*/ 3335250 h 3482342"/>
              <a:gd name="connsiteX123" fmla="*/ 493457 w 12192000"/>
              <a:gd name="connsiteY123" fmla="*/ 3365044 h 3482342"/>
              <a:gd name="connsiteX124" fmla="*/ 349402 w 12192000"/>
              <a:gd name="connsiteY124" fmla="*/ 3380897 h 3482342"/>
              <a:gd name="connsiteX125" fmla="*/ 192183 w 12192000"/>
              <a:gd name="connsiteY125" fmla="*/ 3460075 h 3482342"/>
              <a:gd name="connsiteX126" fmla="*/ 46713 w 12192000"/>
              <a:gd name="connsiteY126" fmla="*/ 3462986 h 3482342"/>
              <a:gd name="connsiteX127" fmla="*/ 2765 w 12192000"/>
              <a:gd name="connsiteY127" fmla="*/ 3480770 h 3482342"/>
              <a:gd name="connsiteX128" fmla="*/ 0 w 12192000"/>
              <a:gd name="connsiteY128" fmla="*/ 3482342 h 3482342"/>
              <a:gd name="connsiteX129" fmla="*/ 0 w 12192000"/>
              <a:gd name="connsiteY12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50756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7375 w 12192000"/>
              <a:gd name="connsiteY36" fmla="*/ 1375130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58690 w 12192000"/>
              <a:gd name="connsiteY49" fmla="*/ 1474888 h 3482342"/>
              <a:gd name="connsiteX50" fmla="*/ 10004424 w 12192000"/>
              <a:gd name="connsiteY50" fmla="*/ 1489801 h 3482342"/>
              <a:gd name="connsiteX51" fmla="*/ 9999951 w 12192000"/>
              <a:gd name="connsiteY51" fmla="*/ 1499127 h 3482342"/>
              <a:gd name="connsiteX52" fmla="*/ 9845462 w 12192000"/>
              <a:gd name="connsiteY52" fmla="*/ 1548192 h 3482342"/>
              <a:gd name="connsiteX53" fmla="*/ 9736156 w 12192000"/>
              <a:gd name="connsiteY53" fmla="*/ 1581928 h 3482342"/>
              <a:gd name="connsiteX54" fmla="*/ 9693355 w 12192000"/>
              <a:gd name="connsiteY54" fmla="*/ 1602632 h 3482342"/>
              <a:gd name="connsiteX55" fmla="*/ 9664242 w 12192000"/>
              <a:gd name="connsiteY55" fmla="*/ 1622075 h 3482342"/>
              <a:gd name="connsiteX56" fmla="*/ 9579195 w 12192000"/>
              <a:gd name="connsiteY56" fmla="*/ 1648017 h 3482342"/>
              <a:gd name="connsiteX57" fmla="*/ 9433652 w 12192000"/>
              <a:gd name="connsiteY57" fmla="*/ 1681174 h 3482342"/>
              <a:gd name="connsiteX58" fmla="*/ 9403775 w 12192000"/>
              <a:gd name="connsiteY58" fmla="*/ 1690403 h 3482342"/>
              <a:gd name="connsiteX59" fmla="*/ 9382503 w 12192000"/>
              <a:gd name="connsiteY59" fmla="*/ 1706957 h 3482342"/>
              <a:gd name="connsiteX60" fmla="*/ 9381410 w 12192000"/>
              <a:gd name="connsiteY60" fmla="*/ 1718312 h 3482342"/>
              <a:gd name="connsiteX61" fmla="*/ 9365685 w 12192000"/>
              <a:gd name="connsiteY61" fmla="*/ 1724772 h 3482342"/>
              <a:gd name="connsiteX62" fmla="*/ 9278020 w 12192000"/>
              <a:gd name="connsiteY62" fmla="*/ 1741161 h 3482342"/>
              <a:gd name="connsiteX63" fmla="*/ 9217145 w 12192000"/>
              <a:gd name="connsiteY63" fmla="*/ 1771195 h 3482342"/>
              <a:gd name="connsiteX64" fmla="*/ 8955875 w 12192000"/>
              <a:gd name="connsiteY64" fmla="*/ 1796806 h 3482342"/>
              <a:gd name="connsiteX65" fmla="*/ 8648415 w 12192000"/>
              <a:gd name="connsiteY65" fmla="*/ 1878623 h 3482342"/>
              <a:gd name="connsiteX66" fmla="*/ 8495949 w 12192000"/>
              <a:gd name="connsiteY66" fmla="*/ 1902425 h 3482342"/>
              <a:gd name="connsiteX67" fmla="*/ 8236214 w 12192000"/>
              <a:gd name="connsiteY67" fmla="*/ 1909725 h 3482342"/>
              <a:gd name="connsiteX68" fmla="*/ 8132104 w 12192000"/>
              <a:gd name="connsiteY68" fmla="*/ 1895727 h 3482342"/>
              <a:gd name="connsiteX69" fmla="*/ 7918078 w 12192000"/>
              <a:gd name="connsiteY69" fmla="*/ 1862668 h 3482342"/>
              <a:gd name="connsiteX70" fmla="*/ 7817899 w 12192000"/>
              <a:gd name="connsiteY70" fmla="*/ 1862176 h 3482342"/>
              <a:gd name="connsiteX71" fmla="*/ 7768994 w 12192000"/>
              <a:gd name="connsiteY71" fmla="*/ 1855721 h 3482342"/>
              <a:gd name="connsiteX72" fmla="*/ 7618027 w 12192000"/>
              <a:gd name="connsiteY72" fmla="*/ 1830959 h 3482342"/>
              <a:gd name="connsiteX73" fmla="*/ 7449425 w 12192000"/>
              <a:gd name="connsiteY73" fmla="*/ 1810910 h 3482342"/>
              <a:gd name="connsiteX74" fmla="*/ 7342915 w 12192000"/>
              <a:gd name="connsiteY74" fmla="*/ 1819827 h 3482342"/>
              <a:gd name="connsiteX75" fmla="*/ 7255191 w 12192000"/>
              <a:gd name="connsiteY75" fmla="*/ 1834354 h 3482342"/>
              <a:gd name="connsiteX76" fmla="*/ 7131205 w 12192000"/>
              <a:gd name="connsiteY76" fmla="*/ 1845557 h 3482342"/>
              <a:gd name="connsiteX77" fmla="*/ 6941837 w 12192000"/>
              <a:gd name="connsiteY77" fmla="*/ 1840640 h 3482342"/>
              <a:gd name="connsiteX78" fmla="*/ 6837145 w 12192000"/>
              <a:gd name="connsiteY78" fmla="*/ 1870724 h 3482342"/>
              <a:gd name="connsiteX79" fmla="*/ 6753991 w 12192000"/>
              <a:gd name="connsiteY79" fmla="*/ 1860969 h 3482342"/>
              <a:gd name="connsiteX80" fmla="*/ 6727754 w 12192000"/>
              <a:gd name="connsiteY80" fmla="*/ 1882372 h 3482342"/>
              <a:gd name="connsiteX81" fmla="*/ 6723371 w 12192000"/>
              <a:gd name="connsiteY81" fmla="*/ 1886494 h 3482342"/>
              <a:gd name="connsiteX82" fmla="*/ 6702779 w 12192000"/>
              <a:gd name="connsiteY82" fmla="*/ 1893601 h 3482342"/>
              <a:gd name="connsiteX83" fmla="*/ 6686657 w 12192000"/>
              <a:gd name="connsiteY83" fmla="*/ 1907344 h 3482342"/>
              <a:gd name="connsiteX84" fmla="*/ 6651330 w 12192000"/>
              <a:gd name="connsiteY84" fmla="*/ 1922921 h 3482342"/>
              <a:gd name="connsiteX85" fmla="*/ 6622958 w 12192000"/>
              <a:gd name="connsiteY85" fmla="*/ 1936255 h 3482342"/>
              <a:gd name="connsiteX86" fmla="*/ 6522602 w 12192000"/>
              <a:gd name="connsiteY86" fmla="*/ 1954133 h 3482342"/>
              <a:gd name="connsiteX87" fmla="*/ 6444344 w 12192000"/>
              <a:gd name="connsiteY87" fmla="*/ 1969663 h 3482342"/>
              <a:gd name="connsiteX88" fmla="*/ 6409626 w 12192000"/>
              <a:gd name="connsiteY88" fmla="*/ 1978846 h 3482342"/>
              <a:gd name="connsiteX89" fmla="*/ 6333446 w 12192000"/>
              <a:gd name="connsiteY89" fmla="*/ 1997163 h 3482342"/>
              <a:gd name="connsiteX90" fmla="*/ 6294933 w 12192000"/>
              <a:gd name="connsiteY90" fmla="*/ 2019412 h 3482342"/>
              <a:gd name="connsiteX91" fmla="*/ 6238719 w 12192000"/>
              <a:gd name="connsiteY91" fmla="*/ 2042547 h 3482342"/>
              <a:gd name="connsiteX92" fmla="*/ 6187205 w 12192000"/>
              <a:gd name="connsiteY92" fmla="*/ 2060048 h 3482342"/>
              <a:gd name="connsiteX93" fmla="*/ 6138780 w 12192000"/>
              <a:gd name="connsiteY93" fmla="*/ 2081918 h 3482342"/>
              <a:gd name="connsiteX94" fmla="*/ 6120125 w 12192000"/>
              <a:gd name="connsiteY94" fmla="*/ 2109475 h 3482342"/>
              <a:gd name="connsiteX95" fmla="*/ 6056576 w 12192000"/>
              <a:gd name="connsiteY95" fmla="*/ 2120066 h 3482342"/>
              <a:gd name="connsiteX96" fmla="*/ 5993794 w 12192000"/>
              <a:gd name="connsiteY96" fmla="*/ 2122569 h 3482342"/>
              <a:gd name="connsiteX97" fmla="*/ 5943601 w 12192000"/>
              <a:gd name="connsiteY97" fmla="*/ 2137719 h 3482342"/>
              <a:gd name="connsiteX98" fmla="*/ 5898141 w 12192000"/>
              <a:gd name="connsiteY98" fmla="*/ 2144806 h 3482342"/>
              <a:gd name="connsiteX99" fmla="*/ 5855337 w 12192000"/>
              <a:gd name="connsiteY99" fmla="*/ 2137719 h 3482342"/>
              <a:gd name="connsiteX100" fmla="*/ 5817682 w 12192000"/>
              <a:gd name="connsiteY100" fmla="*/ 2157358 h 3482342"/>
              <a:gd name="connsiteX101" fmla="*/ 5735300 w 12192000"/>
              <a:gd name="connsiteY101" fmla="*/ 2158902 h 3482342"/>
              <a:gd name="connsiteX102" fmla="*/ 5591469 w 12192000"/>
              <a:gd name="connsiteY102" fmla="*/ 2178389 h 3482342"/>
              <a:gd name="connsiteX103" fmla="*/ 5505818 w 12192000"/>
              <a:gd name="connsiteY103" fmla="*/ 2194207 h 3482342"/>
              <a:gd name="connsiteX104" fmla="*/ 5452860 w 12192000"/>
              <a:gd name="connsiteY104" fmla="*/ 2180085 h 3482342"/>
              <a:gd name="connsiteX105" fmla="*/ 5414282 w 12192000"/>
              <a:gd name="connsiteY105" fmla="*/ 2183070 h 3482342"/>
              <a:gd name="connsiteX106" fmla="*/ 5368369 w 12192000"/>
              <a:gd name="connsiteY106" fmla="*/ 2204272 h 3482342"/>
              <a:gd name="connsiteX107" fmla="*/ 5336354 w 12192000"/>
              <a:gd name="connsiteY107" fmla="*/ 2218920 h 3482342"/>
              <a:gd name="connsiteX108" fmla="*/ 5291263 w 12192000"/>
              <a:gd name="connsiteY108" fmla="*/ 2239182 h 3482342"/>
              <a:gd name="connsiteX109" fmla="*/ 5255152 w 12192000"/>
              <a:gd name="connsiteY109" fmla="*/ 2247164 h 3482342"/>
              <a:gd name="connsiteX110" fmla="*/ 5233796 w 12192000"/>
              <a:gd name="connsiteY110" fmla="*/ 2268260 h 3482342"/>
              <a:gd name="connsiteX111" fmla="*/ 5212786 w 12192000"/>
              <a:gd name="connsiteY111" fmla="*/ 2296592 h 3482342"/>
              <a:gd name="connsiteX112" fmla="*/ 5173523 w 12192000"/>
              <a:gd name="connsiteY112" fmla="*/ 2309057 h 3482342"/>
              <a:gd name="connsiteX113" fmla="*/ 5123830 w 12192000"/>
              <a:gd name="connsiteY113" fmla="*/ 2307070 h 3482342"/>
              <a:gd name="connsiteX114" fmla="*/ 5065426 w 12192000"/>
              <a:gd name="connsiteY114" fmla="*/ 2324076 h 3482342"/>
              <a:gd name="connsiteX115" fmla="*/ 4975908 w 12192000"/>
              <a:gd name="connsiteY115" fmla="*/ 2364128 h 3482342"/>
              <a:gd name="connsiteX116" fmla="*/ 4913723 w 12192000"/>
              <a:gd name="connsiteY116" fmla="*/ 2385265 h 3482342"/>
              <a:gd name="connsiteX117" fmla="*/ 4746485 w 12192000"/>
              <a:gd name="connsiteY117" fmla="*/ 2451769 h 3482342"/>
              <a:gd name="connsiteX118" fmla="*/ 4681588 w 12192000"/>
              <a:gd name="connsiteY118" fmla="*/ 2467494 h 3482342"/>
              <a:gd name="connsiteX119" fmla="*/ 1783655 w 12192000"/>
              <a:gd name="connsiteY119" fmla="*/ 3163860 h 3482342"/>
              <a:gd name="connsiteX120" fmla="*/ 1325955 w 12192000"/>
              <a:gd name="connsiteY120" fmla="*/ 3176692 h 3482342"/>
              <a:gd name="connsiteX121" fmla="*/ 1190384 w 12192000"/>
              <a:gd name="connsiteY121" fmla="*/ 3203504 h 3482342"/>
              <a:gd name="connsiteX122" fmla="*/ 1094537 w 12192000"/>
              <a:gd name="connsiteY122" fmla="*/ 3229469 h 3482342"/>
              <a:gd name="connsiteX123" fmla="*/ 779276 w 12192000"/>
              <a:gd name="connsiteY123" fmla="*/ 3327290 h 3482342"/>
              <a:gd name="connsiteX124" fmla="*/ 600378 w 12192000"/>
              <a:gd name="connsiteY124" fmla="*/ 3335250 h 3482342"/>
              <a:gd name="connsiteX125" fmla="*/ 493457 w 12192000"/>
              <a:gd name="connsiteY125" fmla="*/ 3365044 h 3482342"/>
              <a:gd name="connsiteX126" fmla="*/ 349402 w 12192000"/>
              <a:gd name="connsiteY126" fmla="*/ 3380897 h 3482342"/>
              <a:gd name="connsiteX127" fmla="*/ 192183 w 12192000"/>
              <a:gd name="connsiteY127" fmla="*/ 3460075 h 3482342"/>
              <a:gd name="connsiteX128" fmla="*/ 46713 w 12192000"/>
              <a:gd name="connsiteY128" fmla="*/ 3462986 h 3482342"/>
              <a:gd name="connsiteX129" fmla="*/ 2765 w 12192000"/>
              <a:gd name="connsiteY129" fmla="*/ 3480770 h 3482342"/>
              <a:gd name="connsiteX130" fmla="*/ 0 w 12192000"/>
              <a:gd name="connsiteY130" fmla="*/ 3482342 h 3482342"/>
              <a:gd name="connsiteX131" fmla="*/ 0 w 12192000"/>
              <a:gd name="connsiteY13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495949 w 12192000"/>
              <a:gd name="connsiteY67" fmla="*/ 1902425 h 3482342"/>
              <a:gd name="connsiteX68" fmla="*/ 8236214 w 12192000"/>
              <a:gd name="connsiteY68" fmla="*/ 1909725 h 3482342"/>
              <a:gd name="connsiteX69" fmla="*/ 8132104 w 12192000"/>
              <a:gd name="connsiteY69" fmla="*/ 1895727 h 3482342"/>
              <a:gd name="connsiteX70" fmla="*/ 7918078 w 12192000"/>
              <a:gd name="connsiteY70" fmla="*/ 1862668 h 3482342"/>
              <a:gd name="connsiteX71" fmla="*/ 7817899 w 12192000"/>
              <a:gd name="connsiteY71" fmla="*/ 1862176 h 3482342"/>
              <a:gd name="connsiteX72" fmla="*/ 7768994 w 12192000"/>
              <a:gd name="connsiteY72" fmla="*/ 1855721 h 3482342"/>
              <a:gd name="connsiteX73" fmla="*/ 7618027 w 12192000"/>
              <a:gd name="connsiteY73" fmla="*/ 1830959 h 3482342"/>
              <a:gd name="connsiteX74" fmla="*/ 7449425 w 12192000"/>
              <a:gd name="connsiteY74" fmla="*/ 1810910 h 3482342"/>
              <a:gd name="connsiteX75" fmla="*/ 7342915 w 12192000"/>
              <a:gd name="connsiteY75" fmla="*/ 1819827 h 3482342"/>
              <a:gd name="connsiteX76" fmla="*/ 7255191 w 12192000"/>
              <a:gd name="connsiteY76" fmla="*/ 1834354 h 3482342"/>
              <a:gd name="connsiteX77" fmla="*/ 7131205 w 12192000"/>
              <a:gd name="connsiteY77" fmla="*/ 1845557 h 3482342"/>
              <a:gd name="connsiteX78" fmla="*/ 6941837 w 12192000"/>
              <a:gd name="connsiteY78" fmla="*/ 1840640 h 3482342"/>
              <a:gd name="connsiteX79" fmla="*/ 6837145 w 12192000"/>
              <a:gd name="connsiteY79" fmla="*/ 1870724 h 3482342"/>
              <a:gd name="connsiteX80" fmla="*/ 6753991 w 12192000"/>
              <a:gd name="connsiteY80" fmla="*/ 1860969 h 3482342"/>
              <a:gd name="connsiteX81" fmla="*/ 6727754 w 12192000"/>
              <a:gd name="connsiteY81" fmla="*/ 1882372 h 3482342"/>
              <a:gd name="connsiteX82" fmla="*/ 6723371 w 12192000"/>
              <a:gd name="connsiteY82" fmla="*/ 1886494 h 3482342"/>
              <a:gd name="connsiteX83" fmla="*/ 6702779 w 12192000"/>
              <a:gd name="connsiteY83" fmla="*/ 1893601 h 3482342"/>
              <a:gd name="connsiteX84" fmla="*/ 6686657 w 12192000"/>
              <a:gd name="connsiteY84" fmla="*/ 1907344 h 3482342"/>
              <a:gd name="connsiteX85" fmla="*/ 6651330 w 12192000"/>
              <a:gd name="connsiteY85" fmla="*/ 1922921 h 3482342"/>
              <a:gd name="connsiteX86" fmla="*/ 6622958 w 12192000"/>
              <a:gd name="connsiteY86" fmla="*/ 1936255 h 3482342"/>
              <a:gd name="connsiteX87" fmla="*/ 6522602 w 12192000"/>
              <a:gd name="connsiteY87" fmla="*/ 1954133 h 3482342"/>
              <a:gd name="connsiteX88" fmla="*/ 6444344 w 12192000"/>
              <a:gd name="connsiteY88" fmla="*/ 1969663 h 3482342"/>
              <a:gd name="connsiteX89" fmla="*/ 6409626 w 12192000"/>
              <a:gd name="connsiteY89" fmla="*/ 1978846 h 3482342"/>
              <a:gd name="connsiteX90" fmla="*/ 6333446 w 12192000"/>
              <a:gd name="connsiteY90" fmla="*/ 1997163 h 3482342"/>
              <a:gd name="connsiteX91" fmla="*/ 6294933 w 12192000"/>
              <a:gd name="connsiteY91" fmla="*/ 2019412 h 3482342"/>
              <a:gd name="connsiteX92" fmla="*/ 6238719 w 12192000"/>
              <a:gd name="connsiteY92" fmla="*/ 2042547 h 3482342"/>
              <a:gd name="connsiteX93" fmla="*/ 6187205 w 12192000"/>
              <a:gd name="connsiteY93" fmla="*/ 2060048 h 3482342"/>
              <a:gd name="connsiteX94" fmla="*/ 6138780 w 12192000"/>
              <a:gd name="connsiteY94" fmla="*/ 2081918 h 3482342"/>
              <a:gd name="connsiteX95" fmla="*/ 6120125 w 12192000"/>
              <a:gd name="connsiteY95" fmla="*/ 2109475 h 3482342"/>
              <a:gd name="connsiteX96" fmla="*/ 6056576 w 12192000"/>
              <a:gd name="connsiteY96" fmla="*/ 2120066 h 3482342"/>
              <a:gd name="connsiteX97" fmla="*/ 5993794 w 12192000"/>
              <a:gd name="connsiteY97" fmla="*/ 2122569 h 3482342"/>
              <a:gd name="connsiteX98" fmla="*/ 5943601 w 12192000"/>
              <a:gd name="connsiteY98" fmla="*/ 2137719 h 3482342"/>
              <a:gd name="connsiteX99" fmla="*/ 5898141 w 12192000"/>
              <a:gd name="connsiteY99" fmla="*/ 2144806 h 3482342"/>
              <a:gd name="connsiteX100" fmla="*/ 5855337 w 12192000"/>
              <a:gd name="connsiteY100" fmla="*/ 2137719 h 3482342"/>
              <a:gd name="connsiteX101" fmla="*/ 5817682 w 12192000"/>
              <a:gd name="connsiteY101" fmla="*/ 2157358 h 3482342"/>
              <a:gd name="connsiteX102" fmla="*/ 5735300 w 12192000"/>
              <a:gd name="connsiteY102" fmla="*/ 2158902 h 3482342"/>
              <a:gd name="connsiteX103" fmla="*/ 5591469 w 12192000"/>
              <a:gd name="connsiteY103" fmla="*/ 2178389 h 3482342"/>
              <a:gd name="connsiteX104" fmla="*/ 5505818 w 12192000"/>
              <a:gd name="connsiteY104" fmla="*/ 2194207 h 3482342"/>
              <a:gd name="connsiteX105" fmla="*/ 5452860 w 12192000"/>
              <a:gd name="connsiteY105" fmla="*/ 2180085 h 3482342"/>
              <a:gd name="connsiteX106" fmla="*/ 5414282 w 12192000"/>
              <a:gd name="connsiteY106" fmla="*/ 2183070 h 3482342"/>
              <a:gd name="connsiteX107" fmla="*/ 5368369 w 12192000"/>
              <a:gd name="connsiteY107" fmla="*/ 2204272 h 3482342"/>
              <a:gd name="connsiteX108" fmla="*/ 5336354 w 12192000"/>
              <a:gd name="connsiteY108" fmla="*/ 2218920 h 3482342"/>
              <a:gd name="connsiteX109" fmla="*/ 5291263 w 12192000"/>
              <a:gd name="connsiteY109" fmla="*/ 2239182 h 3482342"/>
              <a:gd name="connsiteX110" fmla="*/ 5255152 w 12192000"/>
              <a:gd name="connsiteY110" fmla="*/ 2247164 h 3482342"/>
              <a:gd name="connsiteX111" fmla="*/ 5233796 w 12192000"/>
              <a:gd name="connsiteY111" fmla="*/ 2268260 h 3482342"/>
              <a:gd name="connsiteX112" fmla="*/ 5212786 w 12192000"/>
              <a:gd name="connsiteY112" fmla="*/ 2296592 h 3482342"/>
              <a:gd name="connsiteX113" fmla="*/ 5173523 w 12192000"/>
              <a:gd name="connsiteY113" fmla="*/ 2309057 h 3482342"/>
              <a:gd name="connsiteX114" fmla="*/ 5123830 w 12192000"/>
              <a:gd name="connsiteY114" fmla="*/ 2307070 h 3482342"/>
              <a:gd name="connsiteX115" fmla="*/ 5065426 w 12192000"/>
              <a:gd name="connsiteY115" fmla="*/ 2324076 h 3482342"/>
              <a:gd name="connsiteX116" fmla="*/ 4975908 w 12192000"/>
              <a:gd name="connsiteY116" fmla="*/ 2364128 h 3482342"/>
              <a:gd name="connsiteX117" fmla="*/ 4913723 w 12192000"/>
              <a:gd name="connsiteY117" fmla="*/ 2385265 h 3482342"/>
              <a:gd name="connsiteX118" fmla="*/ 4746485 w 12192000"/>
              <a:gd name="connsiteY118" fmla="*/ 2451769 h 3482342"/>
              <a:gd name="connsiteX119" fmla="*/ 4681588 w 12192000"/>
              <a:gd name="connsiteY119" fmla="*/ 2467494 h 3482342"/>
              <a:gd name="connsiteX120" fmla="*/ 1783655 w 12192000"/>
              <a:gd name="connsiteY120" fmla="*/ 3163860 h 3482342"/>
              <a:gd name="connsiteX121" fmla="*/ 1325955 w 12192000"/>
              <a:gd name="connsiteY121" fmla="*/ 3176692 h 3482342"/>
              <a:gd name="connsiteX122" fmla="*/ 1190384 w 12192000"/>
              <a:gd name="connsiteY122" fmla="*/ 3203504 h 3482342"/>
              <a:gd name="connsiteX123" fmla="*/ 1094537 w 12192000"/>
              <a:gd name="connsiteY123" fmla="*/ 3229469 h 3482342"/>
              <a:gd name="connsiteX124" fmla="*/ 779276 w 12192000"/>
              <a:gd name="connsiteY124" fmla="*/ 3327290 h 3482342"/>
              <a:gd name="connsiteX125" fmla="*/ 600378 w 12192000"/>
              <a:gd name="connsiteY125" fmla="*/ 3335250 h 3482342"/>
              <a:gd name="connsiteX126" fmla="*/ 493457 w 12192000"/>
              <a:gd name="connsiteY126" fmla="*/ 3365044 h 3482342"/>
              <a:gd name="connsiteX127" fmla="*/ 349402 w 12192000"/>
              <a:gd name="connsiteY127" fmla="*/ 3380897 h 3482342"/>
              <a:gd name="connsiteX128" fmla="*/ 192183 w 12192000"/>
              <a:gd name="connsiteY128" fmla="*/ 3460075 h 3482342"/>
              <a:gd name="connsiteX129" fmla="*/ 46713 w 12192000"/>
              <a:gd name="connsiteY129" fmla="*/ 3462986 h 3482342"/>
              <a:gd name="connsiteX130" fmla="*/ 2765 w 12192000"/>
              <a:gd name="connsiteY130" fmla="*/ 3480770 h 3482342"/>
              <a:gd name="connsiteX131" fmla="*/ 0 w 12192000"/>
              <a:gd name="connsiteY131" fmla="*/ 3482342 h 3482342"/>
              <a:gd name="connsiteX132" fmla="*/ 0 w 12192000"/>
              <a:gd name="connsiteY13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506541 w 12192000"/>
              <a:gd name="connsiteY68" fmla="*/ 190595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6304 w 12192000"/>
              <a:gd name="connsiteY34" fmla="*/ 1342641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71654 w 12192000"/>
              <a:gd name="connsiteY25" fmla="*/ 1177422 h 3482342"/>
              <a:gd name="connsiteX26" fmla="*/ 11028687 w 12192000"/>
              <a:gd name="connsiteY26" fmla="*/ 1199018 h 3482342"/>
              <a:gd name="connsiteX27" fmla="*/ 10974565 w 12192000"/>
              <a:gd name="connsiteY27" fmla="*/ 1226849 h 3482342"/>
              <a:gd name="connsiteX28" fmla="*/ 10960443 w 12192000"/>
              <a:gd name="connsiteY28" fmla="*/ 1244502 h 3482342"/>
              <a:gd name="connsiteX29" fmla="*/ 10879242 w 12192000"/>
              <a:gd name="connsiteY29" fmla="*/ 1269215 h 3482342"/>
              <a:gd name="connsiteX30" fmla="*/ 10850998 w 12192000"/>
              <a:gd name="connsiteY30" fmla="*/ 1269215 h 3482342"/>
              <a:gd name="connsiteX31" fmla="*/ 10815658 w 12192000"/>
              <a:gd name="connsiteY31" fmla="*/ 1287849 h 3482342"/>
              <a:gd name="connsiteX32" fmla="*/ 10723900 w 12192000"/>
              <a:gd name="connsiteY32" fmla="*/ 1318642 h 3482342"/>
              <a:gd name="connsiteX33" fmla="*/ 10699186 w 12192000"/>
              <a:gd name="connsiteY33" fmla="*/ 1322173 h 3482342"/>
              <a:gd name="connsiteX34" fmla="*/ 10676375 w 12192000"/>
              <a:gd name="connsiteY34" fmla="*/ 1342640 h 3482342"/>
              <a:gd name="connsiteX35" fmla="*/ 10636304 w 12192000"/>
              <a:gd name="connsiteY35" fmla="*/ 1342641 h 3482342"/>
              <a:gd name="connsiteX36" fmla="*/ 10603863 w 12192000"/>
              <a:gd name="connsiteY36" fmla="*/ 1346886 h 3482342"/>
              <a:gd name="connsiteX37" fmla="*/ 10573203 w 12192000"/>
              <a:gd name="connsiteY37" fmla="*/ 1351996 h 3482342"/>
              <a:gd name="connsiteX38" fmla="*/ 10547375 w 12192000"/>
              <a:gd name="connsiteY38" fmla="*/ 1375130 h 3482342"/>
              <a:gd name="connsiteX39" fmla="*/ 10513263 w 12192000"/>
              <a:gd name="connsiteY39" fmla="*/ 1371939 h 3482342"/>
              <a:gd name="connsiteX40" fmla="*/ 10487356 w 12192000"/>
              <a:gd name="connsiteY40" fmla="*/ 1385722 h 3482342"/>
              <a:gd name="connsiteX41" fmla="*/ 10464012 w 12192000"/>
              <a:gd name="connsiteY41" fmla="*/ 1391778 h 3482342"/>
              <a:gd name="connsiteX42" fmla="*/ 10439694 w 12192000"/>
              <a:gd name="connsiteY42" fmla="*/ 1406905 h 3482342"/>
              <a:gd name="connsiteX43" fmla="*/ 10405409 w 12192000"/>
              <a:gd name="connsiteY43" fmla="*/ 1422789 h 3482342"/>
              <a:gd name="connsiteX44" fmla="*/ 10370530 w 12192000"/>
              <a:gd name="connsiteY44" fmla="*/ 1441596 h 3482342"/>
              <a:gd name="connsiteX45" fmla="*/ 10300239 w 12192000"/>
              <a:gd name="connsiteY45" fmla="*/ 1456332 h 3482342"/>
              <a:gd name="connsiteX46" fmla="*/ 10264922 w 12192000"/>
              <a:gd name="connsiteY46" fmla="*/ 1472107 h 3482342"/>
              <a:gd name="connsiteX47" fmla="*/ 10229629 w 12192000"/>
              <a:gd name="connsiteY47" fmla="*/ 1470454 h 3482342"/>
              <a:gd name="connsiteX48" fmla="*/ 10201385 w 12192000"/>
              <a:gd name="connsiteY48" fmla="*/ 1477515 h 3482342"/>
              <a:gd name="connsiteX49" fmla="*/ 10151958 w 12192000"/>
              <a:gd name="connsiteY49" fmla="*/ 1477515 h 3482342"/>
              <a:gd name="connsiteX50" fmla="*/ 10120184 w 12192000"/>
              <a:gd name="connsiteY50" fmla="*/ 1466924 h 3482342"/>
              <a:gd name="connsiteX51" fmla="*/ 10081348 w 12192000"/>
              <a:gd name="connsiteY51" fmla="*/ 1481046 h 3482342"/>
              <a:gd name="connsiteX52" fmla="*/ 10058690 w 12192000"/>
              <a:gd name="connsiteY52" fmla="*/ 1474888 h 3482342"/>
              <a:gd name="connsiteX53" fmla="*/ 10004424 w 12192000"/>
              <a:gd name="connsiteY53" fmla="*/ 1489801 h 3482342"/>
              <a:gd name="connsiteX54" fmla="*/ 9999951 w 12192000"/>
              <a:gd name="connsiteY54" fmla="*/ 1499127 h 3482342"/>
              <a:gd name="connsiteX55" fmla="*/ 9845462 w 12192000"/>
              <a:gd name="connsiteY55" fmla="*/ 1548192 h 3482342"/>
              <a:gd name="connsiteX56" fmla="*/ 9736156 w 12192000"/>
              <a:gd name="connsiteY56" fmla="*/ 1581928 h 3482342"/>
              <a:gd name="connsiteX57" fmla="*/ 9693355 w 12192000"/>
              <a:gd name="connsiteY57" fmla="*/ 1602632 h 3482342"/>
              <a:gd name="connsiteX58" fmla="*/ 9664242 w 12192000"/>
              <a:gd name="connsiteY58" fmla="*/ 1622075 h 3482342"/>
              <a:gd name="connsiteX59" fmla="*/ 9579195 w 12192000"/>
              <a:gd name="connsiteY59" fmla="*/ 1648017 h 3482342"/>
              <a:gd name="connsiteX60" fmla="*/ 9433652 w 12192000"/>
              <a:gd name="connsiteY60" fmla="*/ 1681174 h 3482342"/>
              <a:gd name="connsiteX61" fmla="*/ 9403775 w 12192000"/>
              <a:gd name="connsiteY61" fmla="*/ 1690403 h 3482342"/>
              <a:gd name="connsiteX62" fmla="*/ 9382503 w 12192000"/>
              <a:gd name="connsiteY62" fmla="*/ 1706957 h 3482342"/>
              <a:gd name="connsiteX63" fmla="*/ 9381410 w 12192000"/>
              <a:gd name="connsiteY63" fmla="*/ 1718312 h 3482342"/>
              <a:gd name="connsiteX64" fmla="*/ 9365685 w 12192000"/>
              <a:gd name="connsiteY64" fmla="*/ 1724772 h 3482342"/>
              <a:gd name="connsiteX65" fmla="*/ 9278020 w 12192000"/>
              <a:gd name="connsiteY65" fmla="*/ 1741161 h 3482342"/>
              <a:gd name="connsiteX66" fmla="*/ 9217145 w 12192000"/>
              <a:gd name="connsiteY66" fmla="*/ 1771195 h 3482342"/>
              <a:gd name="connsiteX67" fmla="*/ 8955875 w 12192000"/>
              <a:gd name="connsiteY67" fmla="*/ 1796806 h 3482342"/>
              <a:gd name="connsiteX68" fmla="*/ 8648415 w 12192000"/>
              <a:gd name="connsiteY68" fmla="*/ 1878623 h 3482342"/>
              <a:gd name="connsiteX69" fmla="*/ 8538519 w 12192000"/>
              <a:gd name="connsiteY69" fmla="*/ 1894114 h 3482342"/>
              <a:gd name="connsiteX70" fmla="*/ 8506541 w 12192000"/>
              <a:gd name="connsiteY70" fmla="*/ 1905955 h 3482342"/>
              <a:gd name="connsiteX71" fmla="*/ 8236214 w 12192000"/>
              <a:gd name="connsiteY71" fmla="*/ 1909725 h 3482342"/>
              <a:gd name="connsiteX72" fmla="*/ 8132104 w 12192000"/>
              <a:gd name="connsiteY72" fmla="*/ 1895727 h 3482342"/>
              <a:gd name="connsiteX73" fmla="*/ 7918078 w 12192000"/>
              <a:gd name="connsiteY73" fmla="*/ 1862668 h 3482342"/>
              <a:gd name="connsiteX74" fmla="*/ 7817899 w 12192000"/>
              <a:gd name="connsiteY74" fmla="*/ 1862176 h 3482342"/>
              <a:gd name="connsiteX75" fmla="*/ 7768994 w 12192000"/>
              <a:gd name="connsiteY75" fmla="*/ 1855721 h 3482342"/>
              <a:gd name="connsiteX76" fmla="*/ 7618027 w 12192000"/>
              <a:gd name="connsiteY76" fmla="*/ 1830959 h 3482342"/>
              <a:gd name="connsiteX77" fmla="*/ 7449425 w 12192000"/>
              <a:gd name="connsiteY77" fmla="*/ 1810910 h 3482342"/>
              <a:gd name="connsiteX78" fmla="*/ 7342915 w 12192000"/>
              <a:gd name="connsiteY78" fmla="*/ 1819827 h 3482342"/>
              <a:gd name="connsiteX79" fmla="*/ 7255191 w 12192000"/>
              <a:gd name="connsiteY79" fmla="*/ 1834354 h 3482342"/>
              <a:gd name="connsiteX80" fmla="*/ 7131205 w 12192000"/>
              <a:gd name="connsiteY80" fmla="*/ 1845557 h 3482342"/>
              <a:gd name="connsiteX81" fmla="*/ 6941837 w 12192000"/>
              <a:gd name="connsiteY81" fmla="*/ 1840640 h 3482342"/>
              <a:gd name="connsiteX82" fmla="*/ 6837145 w 12192000"/>
              <a:gd name="connsiteY82" fmla="*/ 1870724 h 3482342"/>
              <a:gd name="connsiteX83" fmla="*/ 6753991 w 12192000"/>
              <a:gd name="connsiteY83" fmla="*/ 1860969 h 3482342"/>
              <a:gd name="connsiteX84" fmla="*/ 6727754 w 12192000"/>
              <a:gd name="connsiteY84" fmla="*/ 1882372 h 3482342"/>
              <a:gd name="connsiteX85" fmla="*/ 6723371 w 12192000"/>
              <a:gd name="connsiteY85" fmla="*/ 1886494 h 3482342"/>
              <a:gd name="connsiteX86" fmla="*/ 6702779 w 12192000"/>
              <a:gd name="connsiteY86" fmla="*/ 1893601 h 3482342"/>
              <a:gd name="connsiteX87" fmla="*/ 6686657 w 12192000"/>
              <a:gd name="connsiteY87" fmla="*/ 1907344 h 3482342"/>
              <a:gd name="connsiteX88" fmla="*/ 6651330 w 12192000"/>
              <a:gd name="connsiteY88" fmla="*/ 1922921 h 3482342"/>
              <a:gd name="connsiteX89" fmla="*/ 6622958 w 12192000"/>
              <a:gd name="connsiteY89" fmla="*/ 1936255 h 3482342"/>
              <a:gd name="connsiteX90" fmla="*/ 6522602 w 12192000"/>
              <a:gd name="connsiteY90" fmla="*/ 1954133 h 3482342"/>
              <a:gd name="connsiteX91" fmla="*/ 6444344 w 12192000"/>
              <a:gd name="connsiteY91" fmla="*/ 1969663 h 3482342"/>
              <a:gd name="connsiteX92" fmla="*/ 6409626 w 12192000"/>
              <a:gd name="connsiteY92" fmla="*/ 1978846 h 3482342"/>
              <a:gd name="connsiteX93" fmla="*/ 6333446 w 12192000"/>
              <a:gd name="connsiteY93" fmla="*/ 1997163 h 3482342"/>
              <a:gd name="connsiteX94" fmla="*/ 6294933 w 12192000"/>
              <a:gd name="connsiteY94" fmla="*/ 2019412 h 3482342"/>
              <a:gd name="connsiteX95" fmla="*/ 6238719 w 12192000"/>
              <a:gd name="connsiteY95" fmla="*/ 2042547 h 3482342"/>
              <a:gd name="connsiteX96" fmla="*/ 6187205 w 12192000"/>
              <a:gd name="connsiteY96" fmla="*/ 2060048 h 3482342"/>
              <a:gd name="connsiteX97" fmla="*/ 6138780 w 12192000"/>
              <a:gd name="connsiteY97" fmla="*/ 2081918 h 3482342"/>
              <a:gd name="connsiteX98" fmla="*/ 6120125 w 12192000"/>
              <a:gd name="connsiteY98" fmla="*/ 2109475 h 3482342"/>
              <a:gd name="connsiteX99" fmla="*/ 6056576 w 12192000"/>
              <a:gd name="connsiteY99" fmla="*/ 2120066 h 3482342"/>
              <a:gd name="connsiteX100" fmla="*/ 5993794 w 12192000"/>
              <a:gd name="connsiteY100" fmla="*/ 2122569 h 3482342"/>
              <a:gd name="connsiteX101" fmla="*/ 5943601 w 12192000"/>
              <a:gd name="connsiteY101" fmla="*/ 2137719 h 3482342"/>
              <a:gd name="connsiteX102" fmla="*/ 5898141 w 12192000"/>
              <a:gd name="connsiteY102" fmla="*/ 2144806 h 3482342"/>
              <a:gd name="connsiteX103" fmla="*/ 5855337 w 12192000"/>
              <a:gd name="connsiteY103" fmla="*/ 2137719 h 3482342"/>
              <a:gd name="connsiteX104" fmla="*/ 5817682 w 12192000"/>
              <a:gd name="connsiteY104" fmla="*/ 2157358 h 3482342"/>
              <a:gd name="connsiteX105" fmla="*/ 5735300 w 12192000"/>
              <a:gd name="connsiteY105" fmla="*/ 2158902 h 3482342"/>
              <a:gd name="connsiteX106" fmla="*/ 5591469 w 12192000"/>
              <a:gd name="connsiteY106" fmla="*/ 2178389 h 3482342"/>
              <a:gd name="connsiteX107" fmla="*/ 5505818 w 12192000"/>
              <a:gd name="connsiteY107" fmla="*/ 2194207 h 3482342"/>
              <a:gd name="connsiteX108" fmla="*/ 5452860 w 12192000"/>
              <a:gd name="connsiteY108" fmla="*/ 2180085 h 3482342"/>
              <a:gd name="connsiteX109" fmla="*/ 5414282 w 12192000"/>
              <a:gd name="connsiteY109" fmla="*/ 2183070 h 3482342"/>
              <a:gd name="connsiteX110" fmla="*/ 5368369 w 12192000"/>
              <a:gd name="connsiteY110" fmla="*/ 2204272 h 3482342"/>
              <a:gd name="connsiteX111" fmla="*/ 5336354 w 12192000"/>
              <a:gd name="connsiteY111" fmla="*/ 2218920 h 3482342"/>
              <a:gd name="connsiteX112" fmla="*/ 5291263 w 12192000"/>
              <a:gd name="connsiteY112" fmla="*/ 2239182 h 3482342"/>
              <a:gd name="connsiteX113" fmla="*/ 5255152 w 12192000"/>
              <a:gd name="connsiteY113" fmla="*/ 2247164 h 3482342"/>
              <a:gd name="connsiteX114" fmla="*/ 5233796 w 12192000"/>
              <a:gd name="connsiteY114" fmla="*/ 2268260 h 3482342"/>
              <a:gd name="connsiteX115" fmla="*/ 5212786 w 12192000"/>
              <a:gd name="connsiteY115" fmla="*/ 2296592 h 3482342"/>
              <a:gd name="connsiteX116" fmla="*/ 5173523 w 12192000"/>
              <a:gd name="connsiteY116" fmla="*/ 2309057 h 3482342"/>
              <a:gd name="connsiteX117" fmla="*/ 5123830 w 12192000"/>
              <a:gd name="connsiteY117" fmla="*/ 2307070 h 3482342"/>
              <a:gd name="connsiteX118" fmla="*/ 5065426 w 12192000"/>
              <a:gd name="connsiteY118" fmla="*/ 2324076 h 3482342"/>
              <a:gd name="connsiteX119" fmla="*/ 4975908 w 12192000"/>
              <a:gd name="connsiteY119" fmla="*/ 2364128 h 3482342"/>
              <a:gd name="connsiteX120" fmla="*/ 4913723 w 12192000"/>
              <a:gd name="connsiteY120" fmla="*/ 2385265 h 3482342"/>
              <a:gd name="connsiteX121" fmla="*/ 4746485 w 12192000"/>
              <a:gd name="connsiteY121" fmla="*/ 2451769 h 3482342"/>
              <a:gd name="connsiteX122" fmla="*/ 4681588 w 12192000"/>
              <a:gd name="connsiteY122" fmla="*/ 2467494 h 3482342"/>
              <a:gd name="connsiteX123" fmla="*/ 1783655 w 12192000"/>
              <a:gd name="connsiteY123" fmla="*/ 3163860 h 3482342"/>
              <a:gd name="connsiteX124" fmla="*/ 1325955 w 12192000"/>
              <a:gd name="connsiteY124" fmla="*/ 3176692 h 3482342"/>
              <a:gd name="connsiteX125" fmla="*/ 1190384 w 12192000"/>
              <a:gd name="connsiteY125" fmla="*/ 3203504 h 3482342"/>
              <a:gd name="connsiteX126" fmla="*/ 1094537 w 12192000"/>
              <a:gd name="connsiteY126" fmla="*/ 3229469 h 3482342"/>
              <a:gd name="connsiteX127" fmla="*/ 779276 w 12192000"/>
              <a:gd name="connsiteY127" fmla="*/ 3327290 h 3482342"/>
              <a:gd name="connsiteX128" fmla="*/ 600378 w 12192000"/>
              <a:gd name="connsiteY128" fmla="*/ 3335250 h 3482342"/>
              <a:gd name="connsiteX129" fmla="*/ 493457 w 12192000"/>
              <a:gd name="connsiteY129" fmla="*/ 3365044 h 3482342"/>
              <a:gd name="connsiteX130" fmla="*/ 349402 w 12192000"/>
              <a:gd name="connsiteY130" fmla="*/ 3380897 h 3482342"/>
              <a:gd name="connsiteX131" fmla="*/ 192183 w 12192000"/>
              <a:gd name="connsiteY131" fmla="*/ 3460075 h 3482342"/>
              <a:gd name="connsiteX132" fmla="*/ 46713 w 12192000"/>
              <a:gd name="connsiteY132" fmla="*/ 3462986 h 3482342"/>
              <a:gd name="connsiteX133" fmla="*/ 2765 w 12192000"/>
              <a:gd name="connsiteY133" fmla="*/ 3480770 h 3482342"/>
              <a:gd name="connsiteX134" fmla="*/ 0 w 12192000"/>
              <a:gd name="connsiteY134" fmla="*/ 3482342 h 3482342"/>
              <a:gd name="connsiteX135" fmla="*/ 0 w 12192000"/>
              <a:gd name="connsiteY13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601229 w 12192000"/>
              <a:gd name="connsiteY15" fmla="*/ 785537 h 3482342"/>
              <a:gd name="connsiteX16" fmla="*/ 11501920 w 12192000"/>
              <a:gd name="connsiteY16" fmla="*/ 813109 h 3482342"/>
              <a:gd name="connsiteX17" fmla="*/ 11405286 w 12192000"/>
              <a:gd name="connsiteY17" fmla="*/ 849086 h 3482342"/>
              <a:gd name="connsiteX18" fmla="*/ 11338523 w 12192000"/>
              <a:gd name="connsiteY18" fmla="*/ 852810 h 3482342"/>
              <a:gd name="connsiteX19" fmla="*/ 11313493 w 12192000"/>
              <a:gd name="connsiteY19" fmla="*/ 880860 h 3482342"/>
              <a:gd name="connsiteX20" fmla="*/ 11228040 w 12192000"/>
              <a:gd name="connsiteY20" fmla="*/ 958953 h 3482342"/>
              <a:gd name="connsiteX21" fmla="*/ 11196987 w 12192000"/>
              <a:gd name="connsiteY21" fmla="*/ 1000897 h 3482342"/>
              <a:gd name="connsiteX22" fmla="*/ 11193568 w 12192000"/>
              <a:gd name="connsiteY22" fmla="*/ 1039464 h 3482342"/>
              <a:gd name="connsiteX23" fmla="*/ 11175804 w 12192000"/>
              <a:gd name="connsiteY23" fmla="*/ 1067977 h 3482342"/>
              <a:gd name="connsiteX24" fmla="*/ 11133438 w 12192000"/>
              <a:gd name="connsiteY24" fmla="*/ 1106812 h 3482342"/>
              <a:gd name="connsiteX25" fmla="*/ 11120819 w 12192000"/>
              <a:gd name="connsiteY25" fmla="*/ 1126133 h 3482342"/>
              <a:gd name="connsiteX26" fmla="*/ 11071654 w 12192000"/>
              <a:gd name="connsiteY26" fmla="*/ 1177422 h 3482342"/>
              <a:gd name="connsiteX27" fmla="*/ 11028687 w 12192000"/>
              <a:gd name="connsiteY27" fmla="*/ 1199018 h 3482342"/>
              <a:gd name="connsiteX28" fmla="*/ 10974565 w 12192000"/>
              <a:gd name="connsiteY28" fmla="*/ 1226849 h 3482342"/>
              <a:gd name="connsiteX29" fmla="*/ 10960443 w 12192000"/>
              <a:gd name="connsiteY29" fmla="*/ 1244502 h 3482342"/>
              <a:gd name="connsiteX30" fmla="*/ 10879242 w 12192000"/>
              <a:gd name="connsiteY30" fmla="*/ 1269215 h 3482342"/>
              <a:gd name="connsiteX31" fmla="*/ 10850998 w 12192000"/>
              <a:gd name="connsiteY31" fmla="*/ 1269215 h 3482342"/>
              <a:gd name="connsiteX32" fmla="*/ 10815658 w 12192000"/>
              <a:gd name="connsiteY32" fmla="*/ 1287849 h 3482342"/>
              <a:gd name="connsiteX33" fmla="*/ 10723900 w 12192000"/>
              <a:gd name="connsiteY33" fmla="*/ 1318642 h 3482342"/>
              <a:gd name="connsiteX34" fmla="*/ 10699186 w 12192000"/>
              <a:gd name="connsiteY34" fmla="*/ 1322173 h 3482342"/>
              <a:gd name="connsiteX35" fmla="*/ 10676375 w 12192000"/>
              <a:gd name="connsiteY35" fmla="*/ 1342640 h 3482342"/>
              <a:gd name="connsiteX36" fmla="*/ 10636304 w 12192000"/>
              <a:gd name="connsiteY36" fmla="*/ 1342641 h 3482342"/>
              <a:gd name="connsiteX37" fmla="*/ 10603863 w 12192000"/>
              <a:gd name="connsiteY37" fmla="*/ 1346886 h 3482342"/>
              <a:gd name="connsiteX38" fmla="*/ 10573203 w 12192000"/>
              <a:gd name="connsiteY38" fmla="*/ 1351996 h 3482342"/>
              <a:gd name="connsiteX39" fmla="*/ 10547375 w 12192000"/>
              <a:gd name="connsiteY39" fmla="*/ 1375130 h 3482342"/>
              <a:gd name="connsiteX40" fmla="*/ 10513263 w 12192000"/>
              <a:gd name="connsiteY40" fmla="*/ 1371939 h 3482342"/>
              <a:gd name="connsiteX41" fmla="*/ 10487356 w 12192000"/>
              <a:gd name="connsiteY41" fmla="*/ 1385722 h 3482342"/>
              <a:gd name="connsiteX42" fmla="*/ 10464012 w 12192000"/>
              <a:gd name="connsiteY42" fmla="*/ 1391778 h 3482342"/>
              <a:gd name="connsiteX43" fmla="*/ 10439694 w 12192000"/>
              <a:gd name="connsiteY43" fmla="*/ 1406905 h 3482342"/>
              <a:gd name="connsiteX44" fmla="*/ 10405409 w 12192000"/>
              <a:gd name="connsiteY44" fmla="*/ 1422789 h 3482342"/>
              <a:gd name="connsiteX45" fmla="*/ 10370530 w 12192000"/>
              <a:gd name="connsiteY45" fmla="*/ 1441596 h 3482342"/>
              <a:gd name="connsiteX46" fmla="*/ 10300239 w 12192000"/>
              <a:gd name="connsiteY46" fmla="*/ 1456332 h 3482342"/>
              <a:gd name="connsiteX47" fmla="*/ 10264922 w 12192000"/>
              <a:gd name="connsiteY47" fmla="*/ 1472107 h 3482342"/>
              <a:gd name="connsiteX48" fmla="*/ 10229629 w 12192000"/>
              <a:gd name="connsiteY48" fmla="*/ 1470454 h 3482342"/>
              <a:gd name="connsiteX49" fmla="*/ 10201385 w 12192000"/>
              <a:gd name="connsiteY49" fmla="*/ 1477515 h 3482342"/>
              <a:gd name="connsiteX50" fmla="*/ 10151958 w 12192000"/>
              <a:gd name="connsiteY50" fmla="*/ 1477515 h 3482342"/>
              <a:gd name="connsiteX51" fmla="*/ 10120184 w 12192000"/>
              <a:gd name="connsiteY51" fmla="*/ 1466924 h 3482342"/>
              <a:gd name="connsiteX52" fmla="*/ 10081348 w 12192000"/>
              <a:gd name="connsiteY52" fmla="*/ 1481046 h 3482342"/>
              <a:gd name="connsiteX53" fmla="*/ 10058690 w 12192000"/>
              <a:gd name="connsiteY53" fmla="*/ 1474888 h 3482342"/>
              <a:gd name="connsiteX54" fmla="*/ 10004424 w 12192000"/>
              <a:gd name="connsiteY54" fmla="*/ 1489801 h 3482342"/>
              <a:gd name="connsiteX55" fmla="*/ 9999951 w 12192000"/>
              <a:gd name="connsiteY55" fmla="*/ 1499127 h 3482342"/>
              <a:gd name="connsiteX56" fmla="*/ 9845462 w 12192000"/>
              <a:gd name="connsiteY56" fmla="*/ 1548192 h 3482342"/>
              <a:gd name="connsiteX57" fmla="*/ 9736156 w 12192000"/>
              <a:gd name="connsiteY57" fmla="*/ 1581928 h 3482342"/>
              <a:gd name="connsiteX58" fmla="*/ 9693355 w 12192000"/>
              <a:gd name="connsiteY58" fmla="*/ 1602632 h 3482342"/>
              <a:gd name="connsiteX59" fmla="*/ 9664242 w 12192000"/>
              <a:gd name="connsiteY59" fmla="*/ 1622075 h 3482342"/>
              <a:gd name="connsiteX60" fmla="*/ 9579195 w 12192000"/>
              <a:gd name="connsiteY60" fmla="*/ 1648017 h 3482342"/>
              <a:gd name="connsiteX61" fmla="*/ 9433652 w 12192000"/>
              <a:gd name="connsiteY61" fmla="*/ 1681174 h 3482342"/>
              <a:gd name="connsiteX62" fmla="*/ 9403775 w 12192000"/>
              <a:gd name="connsiteY62" fmla="*/ 1690403 h 3482342"/>
              <a:gd name="connsiteX63" fmla="*/ 9382503 w 12192000"/>
              <a:gd name="connsiteY63" fmla="*/ 1706957 h 3482342"/>
              <a:gd name="connsiteX64" fmla="*/ 9381410 w 12192000"/>
              <a:gd name="connsiteY64" fmla="*/ 1718312 h 3482342"/>
              <a:gd name="connsiteX65" fmla="*/ 9365685 w 12192000"/>
              <a:gd name="connsiteY65" fmla="*/ 1724772 h 3482342"/>
              <a:gd name="connsiteX66" fmla="*/ 9278020 w 12192000"/>
              <a:gd name="connsiteY66" fmla="*/ 1741161 h 3482342"/>
              <a:gd name="connsiteX67" fmla="*/ 9217145 w 12192000"/>
              <a:gd name="connsiteY67" fmla="*/ 1771195 h 3482342"/>
              <a:gd name="connsiteX68" fmla="*/ 8955875 w 12192000"/>
              <a:gd name="connsiteY68" fmla="*/ 1796806 h 3482342"/>
              <a:gd name="connsiteX69" fmla="*/ 8648415 w 12192000"/>
              <a:gd name="connsiteY69" fmla="*/ 1878623 h 3482342"/>
              <a:gd name="connsiteX70" fmla="*/ 8538519 w 12192000"/>
              <a:gd name="connsiteY70" fmla="*/ 1894114 h 3482342"/>
              <a:gd name="connsiteX71" fmla="*/ 8506541 w 12192000"/>
              <a:gd name="connsiteY71" fmla="*/ 1905955 h 3482342"/>
              <a:gd name="connsiteX72" fmla="*/ 8236214 w 12192000"/>
              <a:gd name="connsiteY72" fmla="*/ 1909725 h 3482342"/>
              <a:gd name="connsiteX73" fmla="*/ 8132104 w 12192000"/>
              <a:gd name="connsiteY73" fmla="*/ 1895727 h 3482342"/>
              <a:gd name="connsiteX74" fmla="*/ 7918078 w 12192000"/>
              <a:gd name="connsiteY74" fmla="*/ 1862668 h 3482342"/>
              <a:gd name="connsiteX75" fmla="*/ 7817899 w 12192000"/>
              <a:gd name="connsiteY75" fmla="*/ 1862176 h 3482342"/>
              <a:gd name="connsiteX76" fmla="*/ 7768994 w 12192000"/>
              <a:gd name="connsiteY76" fmla="*/ 1855721 h 3482342"/>
              <a:gd name="connsiteX77" fmla="*/ 7618027 w 12192000"/>
              <a:gd name="connsiteY77" fmla="*/ 1830959 h 3482342"/>
              <a:gd name="connsiteX78" fmla="*/ 7449425 w 12192000"/>
              <a:gd name="connsiteY78" fmla="*/ 1810910 h 3482342"/>
              <a:gd name="connsiteX79" fmla="*/ 7342915 w 12192000"/>
              <a:gd name="connsiteY79" fmla="*/ 1819827 h 3482342"/>
              <a:gd name="connsiteX80" fmla="*/ 7255191 w 12192000"/>
              <a:gd name="connsiteY80" fmla="*/ 1834354 h 3482342"/>
              <a:gd name="connsiteX81" fmla="*/ 7131205 w 12192000"/>
              <a:gd name="connsiteY81" fmla="*/ 1845557 h 3482342"/>
              <a:gd name="connsiteX82" fmla="*/ 6941837 w 12192000"/>
              <a:gd name="connsiteY82" fmla="*/ 1840640 h 3482342"/>
              <a:gd name="connsiteX83" fmla="*/ 6837145 w 12192000"/>
              <a:gd name="connsiteY83" fmla="*/ 1870724 h 3482342"/>
              <a:gd name="connsiteX84" fmla="*/ 6753991 w 12192000"/>
              <a:gd name="connsiteY84" fmla="*/ 1860969 h 3482342"/>
              <a:gd name="connsiteX85" fmla="*/ 6727754 w 12192000"/>
              <a:gd name="connsiteY85" fmla="*/ 1882372 h 3482342"/>
              <a:gd name="connsiteX86" fmla="*/ 6723371 w 12192000"/>
              <a:gd name="connsiteY86" fmla="*/ 1886494 h 3482342"/>
              <a:gd name="connsiteX87" fmla="*/ 6702779 w 12192000"/>
              <a:gd name="connsiteY87" fmla="*/ 1893601 h 3482342"/>
              <a:gd name="connsiteX88" fmla="*/ 6686657 w 12192000"/>
              <a:gd name="connsiteY88" fmla="*/ 1907344 h 3482342"/>
              <a:gd name="connsiteX89" fmla="*/ 6651330 w 12192000"/>
              <a:gd name="connsiteY89" fmla="*/ 1922921 h 3482342"/>
              <a:gd name="connsiteX90" fmla="*/ 6622958 w 12192000"/>
              <a:gd name="connsiteY90" fmla="*/ 1936255 h 3482342"/>
              <a:gd name="connsiteX91" fmla="*/ 6522602 w 12192000"/>
              <a:gd name="connsiteY91" fmla="*/ 1954133 h 3482342"/>
              <a:gd name="connsiteX92" fmla="*/ 6444344 w 12192000"/>
              <a:gd name="connsiteY92" fmla="*/ 1969663 h 3482342"/>
              <a:gd name="connsiteX93" fmla="*/ 6409626 w 12192000"/>
              <a:gd name="connsiteY93" fmla="*/ 1978846 h 3482342"/>
              <a:gd name="connsiteX94" fmla="*/ 6333446 w 12192000"/>
              <a:gd name="connsiteY94" fmla="*/ 1997163 h 3482342"/>
              <a:gd name="connsiteX95" fmla="*/ 6294933 w 12192000"/>
              <a:gd name="connsiteY95" fmla="*/ 2019412 h 3482342"/>
              <a:gd name="connsiteX96" fmla="*/ 6238719 w 12192000"/>
              <a:gd name="connsiteY96" fmla="*/ 2042547 h 3482342"/>
              <a:gd name="connsiteX97" fmla="*/ 6187205 w 12192000"/>
              <a:gd name="connsiteY97" fmla="*/ 2060048 h 3482342"/>
              <a:gd name="connsiteX98" fmla="*/ 6138780 w 12192000"/>
              <a:gd name="connsiteY98" fmla="*/ 2081918 h 3482342"/>
              <a:gd name="connsiteX99" fmla="*/ 6120125 w 12192000"/>
              <a:gd name="connsiteY99" fmla="*/ 2109475 h 3482342"/>
              <a:gd name="connsiteX100" fmla="*/ 6056576 w 12192000"/>
              <a:gd name="connsiteY100" fmla="*/ 2120066 h 3482342"/>
              <a:gd name="connsiteX101" fmla="*/ 5993794 w 12192000"/>
              <a:gd name="connsiteY101" fmla="*/ 2122569 h 3482342"/>
              <a:gd name="connsiteX102" fmla="*/ 5943601 w 12192000"/>
              <a:gd name="connsiteY102" fmla="*/ 2137719 h 3482342"/>
              <a:gd name="connsiteX103" fmla="*/ 5898141 w 12192000"/>
              <a:gd name="connsiteY103" fmla="*/ 2144806 h 3482342"/>
              <a:gd name="connsiteX104" fmla="*/ 5855337 w 12192000"/>
              <a:gd name="connsiteY104" fmla="*/ 2137719 h 3482342"/>
              <a:gd name="connsiteX105" fmla="*/ 5817682 w 12192000"/>
              <a:gd name="connsiteY105" fmla="*/ 2157358 h 3482342"/>
              <a:gd name="connsiteX106" fmla="*/ 5735300 w 12192000"/>
              <a:gd name="connsiteY106" fmla="*/ 2158902 h 3482342"/>
              <a:gd name="connsiteX107" fmla="*/ 5591469 w 12192000"/>
              <a:gd name="connsiteY107" fmla="*/ 2178389 h 3482342"/>
              <a:gd name="connsiteX108" fmla="*/ 5505818 w 12192000"/>
              <a:gd name="connsiteY108" fmla="*/ 2194207 h 3482342"/>
              <a:gd name="connsiteX109" fmla="*/ 5452860 w 12192000"/>
              <a:gd name="connsiteY109" fmla="*/ 2180085 h 3482342"/>
              <a:gd name="connsiteX110" fmla="*/ 5414282 w 12192000"/>
              <a:gd name="connsiteY110" fmla="*/ 2183070 h 3482342"/>
              <a:gd name="connsiteX111" fmla="*/ 5368369 w 12192000"/>
              <a:gd name="connsiteY111" fmla="*/ 2204272 h 3482342"/>
              <a:gd name="connsiteX112" fmla="*/ 5336354 w 12192000"/>
              <a:gd name="connsiteY112" fmla="*/ 2218920 h 3482342"/>
              <a:gd name="connsiteX113" fmla="*/ 5291263 w 12192000"/>
              <a:gd name="connsiteY113" fmla="*/ 2239182 h 3482342"/>
              <a:gd name="connsiteX114" fmla="*/ 5255152 w 12192000"/>
              <a:gd name="connsiteY114" fmla="*/ 2247164 h 3482342"/>
              <a:gd name="connsiteX115" fmla="*/ 5233796 w 12192000"/>
              <a:gd name="connsiteY115" fmla="*/ 2268260 h 3482342"/>
              <a:gd name="connsiteX116" fmla="*/ 5212786 w 12192000"/>
              <a:gd name="connsiteY116" fmla="*/ 2296592 h 3482342"/>
              <a:gd name="connsiteX117" fmla="*/ 5173523 w 12192000"/>
              <a:gd name="connsiteY117" fmla="*/ 2309057 h 3482342"/>
              <a:gd name="connsiteX118" fmla="*/ 5123830 w 12192000"/>
              <a:gd name="connsiteY118" fmla="*/ 2307070 h 3482342"/>
              <a:gd name="connsiteX119" fmla="*/ 5065426 w 12192000"/>
              <a:gd name="connsiteY119" fmla="*/ 2324076 h 3482342"/>
              <a:gd name="connsiteX120" fmla="*/ 4975908 w 12192000"/>
              <a:gd name="connsiteY120" fmla="*/ 2364128 h 3482342"/>
              <a:gd name="connsiteX121" fmla="*/ 4913723 w 12192000"/>
              <a:gd name="connsiteY121" fmla="*/ 2385265 h 3482342"/>
              <a:gd name="connsiteX122" fmla="*/ 4746485 w 12192000"/>
              <a:gd name="connsiteY122" fmla="*/ 2451769 h 3482342"/>
              <a:gd name="connsiteX123" fmla="*/ 4681588 w 12192000"/>
              <a:gd name="connsiteY123" fmla="*/ 2467494 h 3482342"/>
              <a:gd name="connsiteX124" fmla="*/ 1783655 w 12192000"/>
              <a:gd name="connsiteY124" fmla="*/ 3163860 h 3482342"/>
              <a:gd name="connsiteX125" fmla="*/ 1325955 w 12192000"/>
              <a:gd name="connsiteY125" fmla="*/ 3176692 h 3482342"/>
              <a:gd name="connsiteX126" fmla="*/ 1190384 w 12192000"/>
              <a:gd name="connsiteY126" fmla="*/ 3203504 h 3482342"/>
              <a:gd name="connsiteX127" fmla="*/ 1094537 w 12192000"/>
              <a:gd name="connsiteY127" fmla="*/ 3229469 h 3482342"/>
              <a:gd name="connsiteX128" fmla="*/ 779276 w 12192000"/>
              <a:gd name="connsiteY128" fmla="*/ 3327290 h 3482342"/>
              <a:gd name="connsiteX129" fmla="*/ 600378 w 12192000"/>
              <a:gd name="connsiteY129" fmla="*/ 3335250 h 3482342"/>
              <a:gd name="connsiteX130" fmla="*/ 493457 w 12192000"/>
              <a:gd name="connsiteY130" fmla="*/ 3365044 h 3482342"/>
              <a:gd name="connsiteX131" fmla="*/ 349402 w 12192000"/>
              <a:gd name="connsiteY131" fmla="*/ 3380897 h 3482342"/>
              <a:gd name="connsiteX132" fmla="*/ 192183 w 12192000"/>
              <a:gd name="connsiteY132" fmla="*/ 3460075 h 3482342"/>
              <a:gd name="connsiteX133" fmla="*/ 46713 w 12192000"/>
              <a:gd name="connsiteY133" fmla="*/ 3462986 h 3482342"/>
              <a:gd name="connsiteX134" fmla="*/ 2765 w 12192000"/>
              <a:gd name="connsiteY134" fmla="*/ 3480770 h 3482342"/>
              <a:gd name="connsiteX135" fmla="*/ 0 w 12192000"/>
              <a:gd name="connsiteY135" fmla="*/ 3482342 h 3482342"/>
              <a:gd name="connsiteX136" fmla="*/ 0 w 12192000"/>
              <a:gd name="connsiteY13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7717 w 12192000"/>
              <a:gd name="connsiteY14" fmla="*/ 746701 h 3482342"/>
              <a:gd name="connsiteX15" fmla="*/ 11656818 w 12192000"/>
              <a:gd name="connsiteY15" fmla="*/ 769062 h 3482342"/>
              <a:gd name="connsiteX16" fmla="*/ 11601229 w 12192000"/>
              <a:gd name="connsiteY16" fmla="*/ 785537 h 3482342"/>
              <a:gd name="connsiteX17" fmla="*/ 11501920 w 12192000"/>
              <a:gd name="connsiteY17" fmla="*/ 813109 h 3482342"/>
              <a:gd name="connsiteX18" fmla="*/ 11405286 w 12192000"/>
              <a:gd name="connsiteY18" fmla="*/ 849086 h 3482342"/>
              <a:gd name="connsiteX19" fmla="*/ 11338523 w 12192000"/>
              <a:gd name="connsiteY19" fmla="*/ 852810 h 3482342"/>
              <a:gd name="connsiteX20" fmla="*/ 11313493 w 12192000"/>
              <a:gd name="connsiteY20" fmla="*/ 880860 h 3482342"/>
              <a:gd name="connsiteX21" fmla="*/ 11228040 w 12192000"/>
              <a:gd name="connsiteY21" fmla="*/ 958953 h 3482342"/>
              <a:gd name="connsiteX22" fmla="*/ 11196987 w 12192000"/>
              <a:gd name="connsiteY22" fmla="*/ 1000897 h 3482342"/>
              <a:gd name="connsiteX23" fmla="*/ 11193568 w 12192000"/>
              <a:gd name="connsiteY23" fmla="*/ 1039464 h 3482342"/>
              <a:gd name="connsiteX24" fmla="*/ 11175804 w 12192000"/>
              <a:gd name="connsiteY24" fmla="*/ 1067977 h 3482342"/>
              <a:gd name="connsiteX25" fmla="*/ 11133438 w 12192000"/>
              <a:gd name="connsiteY25" fmla="*/ 1106812 h 3482342"/>
              <a:gd name="connsiteX26" fmla="*/ 11120819 w 12192000"/>
              <a:gd name="connsiteY26" fmla="*/ 1126133 h 3482342"/>
              <a:gd name="connsiteX27" fmla="*/ 11071654 w 12192000"/>
              <a:gd name="connsiteY27" fmla="*/ 1177422 h 3482342"/>
              <a:gd name="connsiteX28" fmla="*/ 11028687 w 12192000"/>
              <a:gd name="connsiteY28" fmla="*/ 1199018 h 3482342"/>
              <a:gd name="connsiteX29" fmla="*/ 10974565 w 12192000"/>
              <a:gd name="connsiteY29" fmla="*/ 1226849 h 3482342"/>
              <a:gd name="connsiteX30" fmla="*/ 10960443 w 12192000"/>
              <a:gd name="connsiteY30" fmla="*/ 1244502 h 3482342"/>
              <a:gd name="connsiteX31" fmla="*/ 10879242 w 12192000"/>
              <a:gd name="connsiteY31" fmla="*/ 1269215 h 3482342"/>
              <a:gd name="connsiteX32" fmla="*/ 10850998 w 12192000"/>
              <a:gd name="connsiteY32" fmla="*/ 1269215 h 3482342"/>
              <a:gd name="connsiteX33" fmla="*/ 10815658 w 12192000"/>
              <a:gd name="connsiteY33" fmla="*/ 1287849 h 3482342"/>
              <a:gd name="connsiteX34" fmla="*/ 10723900 w 12192000"/>
              <a:gd name="connsiteY34" fmla="*/ 1318642 h 3482342"/>
              <a:gd name="connsiteX35" fmla="*/ 10699186 w 12192000"/>
              <a:gd name="connsiteY35" fmla="*/ 1322173 h 3482342"/>
              <a:gd name="connsiteX36" fmla="*/ 10676375 w 12192000"/>
              <a:gd name="connsiteY36" fmla="*/ 1342640 h 3482342"/>
              <a:gd name="connsiteX37" fmla="*/ 10636304 w 12192000"/>
              <a:gd name="connsiteY37" fmla="*/ 1342641 h 3482342"/>
              <a:gd name="connsiteX38" fmla="*/ 10603863 w 12192000"/>
              <a:gd name="connsiteY38" fmla="*/ 1346886 h 3482342"/>
              <a:gd name="connsiteX39" fmla="*/ 10573203 w 12192000"/>
              <a:gd name="connsiteY39" fmla="*/ 1351996 h 3482342"/>
              <a:gd name="connsiteX40" fmla="*/ 10547375 w 12192000"/>
              <a:gd name="connsiteY40" fmla="*/ 1375130 h 3482342"/>
              <a:gd name="connsiteX41" fmla="*/ 10513263 w 12192000"/>
              <a:gd name="connsiteY41" fmla="*/ 1371939 h 3482342"/>
              <a:gd name="connsiteX42" fmla="*/ 10487356 w 12192000"/>
              <a:gd name="connsiteY42" fmla="*/ 1385722 h 3482342"/>
              <a:gd name="connsiteX43" fmla="*/ 10464012 w 12192000"/>
              <a:gd name="connsiteY43" fmla="*/ 1391778 h 3482342"/>
              <a:gd name="connsiteX44" fmla="*/ 10439694 w 12192000"/>
              <a:gd name="connsiteY44" fmla="*/ 1406905 h 3482342"/>
              <a:gd name="connsiteX45" fmla="*/ 10405409 w 12192000"/>
              <a:gd name="connsiteY45" fmla="*/ 1422789 h 3482342"/>
              <a:gd name="connsiteX46" fmla="*/ 10370530 w 12192000"/>
              <a:gd name="connsiteY46" fmla="*/ 1441596 h 3482342"/>
              <a:gd name="connsiteX47" fmla="*/ 10300239 w 12192000"/>
              <a:gd name="connsiteY47" fmla="*/ 1456332 h 3482342"/>
              <a:gd name="connsiteX48" fmla="*/ 10264922 w 12192000"/>
              <a:gd name="connsiteY48" fmla="*/ 1472107 h 3482342"/>
              <a:gd name="connsiteX49" fmla="*/ 10229629 w 12192000"/>
              <a:gd name="connsiteY49" fmla="*/ 1470454 h 3482342"/>
              <a:gd name="connsiteX50" fmla="*/ 10201385 w 12192000"/>
              <a:gd name="connsiteY50" fmla="*/ 1477515 h 3482342"/>
              <a:gd name="connsiteX51" fmla="*/ 10151958 w 12192000"/>
              <a:gd name="connsiteY51" fmla="*/ 1477515 h 3482342"/>
              <a:gd name="connsiteX52" fmla="*/ 10120184 w 12192000"/>
              <a:gd name="connsiteY52" fmla="*/ 1466924 h 3482342"/>
              <a:gd name="connsiteX53" fmla="*/ 10081348 w 12192000"/>
              <a:gd name="connsiteY53" fmla="*/ 1481046 h 3482342"/>
              <a:gd name="connsiteX54" fmla="*/ 10058690 w 12192000"/>
              <a:gd name="connsiteY54" fmla="*/ 1474888 h 3482342"/>
              <a:gd name="connsiteX55" fmla="*/ 10004424 w 12192000"/>
              <a:gd name="connsiteY55" fmla="*/ 1489801 h 3482342"/>
              <a:gd name="connsiteX56" fmla="*/ 9999951 w 12192000"/>
              <a:gd name="connsiteY56" fmla="*/ 1499127 h 3482342"/>
              <a:gd name="connsiteX57" fmla="*/ 9845462 w 12192000"/>
              <a:gd name="connsiteY57" fmla="*/ 1548192 h 3482342"/>
              <a:gd name="connsiteX58" fmla="*/ 9736156 w 12192000"/>
              <a:gd name="connsiteY58" fmla="*/ 1581928 h 3482342"/>
              <a:gd name="connsiteX59" fmla="*/ 9693355 w 12192000"/>
              <a:gd name="connsiteY59" fmla="*/ 1602632 h 3482342"/>
              <a:gd name="connsiteX60" fmla="*/ 9664242 w 12192000"/>
              <a:gd name="connsiteY60" fmla="*/ 1622075 h 3482342"/>
              <a:gd name="connsiteX61" fmla="*/ 9579195 w 12192000"/>
              <a:gd name="connsiteY61" fmla="*/ 1648017 h 3482342"/>
              <a:gd name="connsiteX62" fmla="*/ 9433652 w 12192000"/>
              <a:gd name="connsiteY62" fmla="*/ 1681174 h 3482342"/>
              <a:gd name="connsiteX63" fmla="*/ 9403775 w 12192000"/>
              <a:gd name="connsiteY63" fmla="*/ 1690403 h 3482342"/>
              <a:gd name="connsiteX64" fmla="*/ 9382503 w 12192000"/>
              <a:gd name="connsiteY64" fmla="*/ 1706957 h 3482342"/>
              <a:gd name="connsiteX65" fmla="*/ 9381410 w 12192000"/>
              <a:gd name="connsiteY65" fmla="*/ 1718312 h 3482342"/>
              <a:gd name="connsiteX66" fmla="*/ 9365685 w 12192000"/>
              <a:gd name="connsiteY66" fmla="*/ 1724772 h 3482342"/>
              <a:gd name="connsiteX67" fmla="*/ 9278020 w 12192000"/>
              <a:gd name="connsiteY67" fmla="*/ 1741161 h 3482342"/>
              <a:gd name="connsiteX68" fmla="*/ 9217145 w 12192000"/>
              <a:gd name="connsiteY68" fmla="*/ 1771195 h 3482342"/>
              <a:gd name="connsiteX69" fmla="*/ 8955875 w 12192000"/>
              <a:gd name="connsiteY69" fmla="*/ 1796806 h 3482342"/>
              <a:gd name="connsiteX70" fmla="*/ 8648415 w 12192000"/>
              <a:gd name="connsiteY70" fmla="*/ 1878623 h 3482342"/>
              <a:gd name="connsiteX71" fmla="*/ 8538519 w 12192000"/>
              <a:gd name="connsiteY71" fmla="*/ 1894114 h 3482342"/>
              <a:gd name="connsiteX72" fmla="*/ 8506541 w 12192000"/>
              <a:gd name="connsiteY72" fmla="*/ 1905955 h 3482342"/>
              <a:gd name="connsiteX73" fmla="*/ 8236214 w 12192000"/>
              <a:gd name="connsiteY73" fmla="*/ 1909725 h 3482342"/>
              <a:gd name="connsiteX74" fmla="*/ 8132104 w 12192000"/>
              <a:gd name="connsiteY74" fmla="*/ 1895727 h 3482342"/>
              <a:gd name="connsiteX75" fmla="*/ 7918078 w 12192000"/>
              <a:gd name="connsiteY75" fmla="*/ 1862668 h 3482342"/>
              <a:gd name="connsiteX76" fmla="*/ 7817899 w 12192000"/>
              <a:gd name="connsiteY76" fmla="*/ 1862176 h 3482342"/>
              <a:gd name="connsiteX77" fmla="*/ 7768994 w 12192000"/>
              <a:gd name="connsiteY77" fmla="*/ 1855721 h 3482342"/>
              <a:gd name="connsiteX78" fmla="*/ 7618027 w 12192000"/>
              <a:gd name="connsiteY78" fmla="*/ 1830959 h 3482342"/>
              <a:gd name="connsiteX79" fmla="*/ 7449425 w 12192000"/>
              <a:gd name="connsiteY79" fmla="*/ 1810910 h 3482342"/>
              <a:gd name="connsiteX80" fmla="*/ 7342915 w 12192000"/>
              <a:gd name="connsiteY80" fmla="*/ 1819827 h 3482342"/>
              <a:gd name="connsiteX81" fmla="*/ 7255191 w 12192000"/>
              <a:gd name="connsiteY81" fmla="*/ 1834354 h 3482342"/>
              <a:gd name="connsiteX82" fmla="*/ 7131205 w 12192000"/>
              <a:gd name="connsiteY82" fmla="*/ 1845557 h 3482342"/>
              <a:gd name="connsiteX83" fmla="*/ 6941837 w 12192000"/>
              <a:gd name="connsiteY83" fmla="*/ 1840640 h 3482342"/>
              <a:gd name="connsiteX84" fmla="*/ 6837145 w 12192000"/>
              <a:gd name="connsiteY84" fmla="*/ 1870724 h 3482342"/>
              <a:gd name="connsiteX85" fmla="*/ 6753991 w 12192000"/>
              <a:gd name="connsiteY85" fmla="*/ 1860969 h 3482342"/>
              <a:gd name="connsiteX86" fmla="*/ 6727754 w 12192000"/>
              <a:gd name="connsiteY86" fmla="*/ 1882372 h 3482342"/>
              <a:gd name="connsiteX87" fmla="*/ 6723371 w 12192000"/>
              <a:gd name="connsiteY87" fmla="*/ 1886494 h 3482342"/>
              <a:gd name="connsiteX88" fmla="*/ 6702779 w 12192000"/>
              <a:gd name="connsiteY88" fmla="*/ 1893601 h 3482342"/>
              <a:gd name="connsiteX89" fmla="*/ 6686657 w 12192000"/>
              <a:gd name="connsiteY89" fmla="*/ 1907344 h 3482342"/>
              <a:gd name="connsiteX90" fmla="*/ 6651330 w 12192000"/>
              <a:gd name="connsiteY90" fmla="*/ 1922921 h 3482342"/>
              <a:gd name="connsiteX91" fmla="*/ 6622958 w 12192000"/>
              <a:gd name="connsiteY91" fmla="*/ 1936255 h 3482342"/>
              <a:gd name="connsiteX92" fmla="*/ 6522602 w 12192000"/>
              <a:gd name="connsiteY92" fmla="*/ 1954133 h 3482342"/>
              <a:gd name="connsiteX93" fmla="*/ 6444344 w 12192000"/>
              <a:gd name="connsiteY93" fmla="*/ 1969663 h 3482342"/>
              <a:gd name="connsiteX94" fmla="*/ 6409626 w 12192000"/>
              <a:gd name="connsiteY94" fmla="*/ 1978846 h 3482342"/>
              <a:gd name="connsiteX95" fmla="*/ 6333446 w 12192000"/>
              <a:gd name="connsiteY95" fmla="*/ 1997163 h 3482342"/>
              <a:gd name="connsiteX96" fmla="*/ 6294933 w 12192000"/>
              <a:gd name="connsiteY96" fmla="*/ 2019412 h 3482342"/>
              <a:gd name="connsiteX97" fmla="*/ 6238719 w 12192000"/>
              <a:gd name="connsiteY97" fmla="*/ 2042547 h 3482342"/>
              <a:gd name="connsiteX98" fmla="*/ 6187205 w 12192000"/>
              <a:gd name="connsiteY98" fmla="*/ 2060048 h 3482342"/>
              <a:gd name="connsiteX99" fmla="*/ 6138780 w 12192000"/>
              <a:gd name="connsiteY99" fmla="*/ 2081918 h 3482342"/>
              <a:gd name="connsiteX100" fmla="*/ 6120125 w 12192000"/>
              <a:gd name="connsiteY100" fmla="*/ 2109475 h 3482342"/>
              <a:gd name="connsiteX101" fmla="*/ 6056576 w 12192000"/>
              <a:gd name="connsiteY101" fmla="*/ 2120066 h 3482342"/>
              <a:gd name="connsiteX102" fmla="*/ 5993794 w 12192000"/>
              <a:gd name="connsiteY102" fmla="*/ 2122569 h 3482342"/>
              <a:gd name="connsiteX103" fmla="*/ 5943601 w 12192000"/>
              <a:gd name="connsiteY103" fmla="*/ 2137719 h 3482342"/>
              <a:gd name="connsiteX104" fmla="*/ 5898141 w 12192000"/>
              <a:gd name="connsiteY104" fmla="*/ 2144806 h 3482342"/>
              <a:gd name="connsiteX105" fmla="*/ 5855337 w 12192000"/>
              <a:gd name="connsiteY105" fmla="*/ 2137719 h 3482342"/>
              <a:gd name="connsiteX106" fmla="*/ 5817682 w 12192000"/>
              <a:gd name="connsiteY106" fmla="*/ 2157358 h 3482342"/>
              <a:gd name="connsiteX107" fmla="*/ 5735300 w 12192000"/>
              <a:gd name="connsiteY107" fmla="*/ 2158902 h 3482342"/>
              <a:gd name="connsiteX108" fmla="*/ 5591469 w 12192000"/>
              <a:gd name="connsiteY108" fmla="*/ 2178389 h 3482342"/>
              <a:gd name="connsiteX109" fmla="*/ 5505818 w 12192000"/>
              <a:gd name="connsiteY109" fmla="*/ 2194207 h 3482342"/>
              <a:gd name="connsiteX110" fmla="*/ 5452860 w 12192000"/>
              <a:gd name="connsiteY110" fmla="*/ 2180085 h 3482342"/>
              <a:gd name="connsiteX111" fmla="*/ 5414282 w 12192000"/>
              <a:gd name="connsiteY111" fmla="*/ 2183070 h 3482342"/>
              <a:gd name="connsiteX112" fmla="*/ 5368369 w 12192000"/>
              <a:gd name="connsiteY112" fmla="*/ 2204272 h 3482342"/>
              <a:gd name="connsiteX113" fmla="*/ 5336354 w 12192000"/>
              <a:gd name="connsiteY113" fmla="*/ 2218920 h 3482342"/>
              <a:gd name="connsiteX114" fmla="*/ 5291263 w 12192000"/>
              <a:gd name="connsiteY114" fmla="*/ 2239182 h 3482342"/>
              <a:gd name="connsiteX115" fmla="*/ 5255152 w 12192000"/>
              <a:gd name="connsiteY115" fmla="*/ 2247164 h 3482342"/>
              <a:gd name="connsiteX116" fmla="*/ 5233796 w 12192000"/>
              <a:gd name="connsiteY116" fmla="*/ 2268260 h 3482342"/>
              <a:gd name="connsiteX117" fmla="*/ 5212786 w 12192000"/>
              <a:gd name="connsiteY117" fmla="*/ 2296592 h 3482342"/>
              <a:gd name="connsiteX118" fmla="*/ 5173523 w 12192000"/>
              <a:gd name="connsiteY118" fmla="*/ 2309057 h 3482342"/>
              <a:gd name="connsiteX119" fmla="*/ 5123830 w 12192000"/>
              <a:gd name="connsiteY119" fmla="*/ 2307070 h 3482342"/>
              <a:gd name="connsiteX120" fmla="*/ 5065426 w 12192000"/>
              <a:gd name="connsiteY120" fmla="*/ 2324076 h 3482342"/>
              <a:gd name="connsiteX121" fmla="*/ 4975908 w 12192000"/>
              <a:gd name="connsiteY121" fmla="*/ 2364128 h 3482342"/>
              <a:gd name="connsiteX122" fmla="*/ 4913723 w 12192000"/>
              <a:gd name="connsiteY122" fmla="*/ 2385265 h 3482342"/>
              <a:gd name="connsiteX123" fmla="*/ 4746485 w 12192000"/>
              <a:gd name="connsiteY123" fmla="*/ 2451769 h 3482342"/>
              <a:gd name="connsiteX124" fmla="*/ 4681588 w 12192000"/>
              <a:gd name="connsiteY124" fmla="*/ 2467494 h 3482342"/>
              <a:gd name="connsiteX125" fmla="*/ 1783655 w 12192000"/>
              <a:gd name="connsiteY125" fmla="*/ 3163860 h 3482342"/>
              <a:gd name="connsiteX126" fmla="*/ 1325955 w 12192000"/>
              <a:gd name="connsiteY126" fmla="*/ 3176692 h 3482342"/>
              <a:gd name="connsiteX127" fmla="*/ 1190384 w 12192000"/>
              <a:gd name="connsiteY127" fmla="*/ 3203504 h 3482342"/>
              <a:gd name="connsiteX128" fmla="*/ 1094537 w 12192000"/>
              <a:gd name="connsiteY128" fmla="*/ 3229469 h 3482342"/>
              <a:gd name="connsiteX129" fmla="*/ 779276 w 12192000"/>
              <a:gd name="connsiteY129" fmla="*/ 3327290 h 3482342"/>
              <a:gd name="connsiteX130" fmla="*/ 600378 w 12192000"/>
              <a:gd name="connsiteY130" fmla="*/ 3335250 h 3482342"/>
              <a:gd name="connsiteX131" fmla="*/ 493457 w 12192000"/>
              <a:gd name="connsiteY131" fmla="*/ 3365044 h 3482342"/>
              <a:gd name="connsiteX132" fmla="*/ 349402 w 12192000"/>
              <a:gd name="connsiteY132" fmla="*/ 3380897 h 3482342"/>
              <a:gd name="connsiteX133" fmla="*/ 192183 w 12192000"/>
              <a:gd name="connsiteY133" fmla="*/ 3460075 h 3482342"/>
              <a:gd name="connsiteX134" fmla="*/ 46713 w 12192000"/>
              <a:gd name="connsiteY134" fmla="*/ 3462986 h 3482342"/>
              <a:gd name="connsiteX135" fmla="*/ 2765 w 12192000"/>
              <a:gd name="connsiteY135" fmla="*/ 3480770 h 3482342"/>
              <a:gd name="connsiteX136" fmla="*/ 0 w 12192000"/>
              <a:gd name="connsiteY136" fmla="*/ 3482342 h 3482342"/>
              <a:gd name="connsiteX137" fmla="*/ 0 w 12192000"/>
              <a:gd name="connsiteY13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13493 w 12192000"/>
              <a:gd name="connsiteY21" fmla="*/ 880860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92183 w 12192000"/>
              <a:gd name="connsiteY135" fmla="*/ 3460075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416599 w 12192000"/>
              <a:gd name="connsiteY133" fmla="*/ 3387517 h 3482342"/>
              <a:gd name="connsiteX134" fmla="*/ 349402 w 12192000"/>
              <a:gd name="connsiteY134" fmla="*/ 3380897 h 3482342"/>
              <a:gd name="connsiteX135" fmla="*/ 225952 w 12192000"/>
              <a:gd name="connsiteY135" fmla="*/ 3426352 h 3482342"/>
              <a:gd name="connsiteX136" fmla="*/ 171000 w 12192000"/>
              <a:gd name="connsiteY136" fmla="*/ 3438892 h 3482342"/>
              <a:gd name="connsiteX137" fmla="*/ 88263 w 12192000"/>
              <a:gd name="connsiteY137" fmla="*/ 3479310 h 3482342"/>
              <a:gd name="connsiteX138" fmla="*/ 46713 w 12192000"/>
              <a:gd name="connsiteY138" fmla="*/ 3462986 h 3482342"/>
              <a:gd name="connsiteX139" fmla="*/ 2765 w 12192000"/>
              <a:gd name="connsiteY139" fmla="*/ 3480770 h 3482342"/>
              <a:gd name="connsiteX140" fmla="*/ 0 w 12192000"/>
              <a:gd name="connsiteY140" fmla="*/ 3482342 h 3482342"/>
              <a:gd name="connsiteX141" fmla="*/ 0 w 12192000"/>
              <a:gd name="connsiteY14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388355 w 12192000"/>
              <a:gd name="connsiteY135" fmla="*/ 3376925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2192000" h="3482342">
                <a:moveTo>
                  <a:pt x="0" y="0"/>
                </a:moveTo>
                <a:lnTo>
                  <a:pt x="12192000" y="0"/>
                </a:lnTo>
                <a:lnTo>
                  <a:pt x="12192000" y="635369"/>
                </a:lnTo>
                <a:cubicBezTo>
                  <a:pt x="12191930" y="610378"/>
                  <a:pt x="12191859" y="585387"/>
                  <a:pt x="12191789" y="560396"/>
                </a:cubicBezTo>
                <a:cubicBezTo>
                  <a:pt x="12175211" y="562678"/>
                  <a:pt x="11999606" y="644473"/>
                  <a:pt x="11983027" y="646756"/>
                </a:cubicBezTo>
                <a:cubicBezTo>
                  <a:pt x="11943442" y="661920"/>
                  <a:pt x="11950154" y="649830"/>
                  <a:pt x="11940158" y="651378"/>
                </a:cubicBezTo>
                <a:cubicBezTo>
                  <a:pt x="11930162" y="652926"/>
                  <a:pt x="11943274" y="652245"/>
                  <a:pt x="11923051" y="656045"/>
                </a:cubicBezTo>
                <a:cubicBezTo>
                  <a:pt x="11882449" y="639093"/>
                  <a:pt x="11867184" y="670845"/>
                  <a:pt x="11832939" y="674181"/>
                </a:cubicBezTo>
                <a:cubicBezTo>
                  <a:pt x="11812296" y="669845"/>
                  <a:pt x="11772988" y="668355"/>
                  <a:pt x="11767770" y="683807"/>
                </a:cubicBezTo>
                <a:cubicBezTo>
                  <a:pt x="11757314" y="685936"/>
                  <a:pt x="11743230" y="693101"/>
                  <a:pt x="11728279" y="700816"/>
                </a:cubicBezTo>
                <a:lnTo>
                  <a:pt x="11722533" y="703421"/>
                </a:lnTo>
                <a:lnTo>
                  <a:pt x="11720002" y="710566"/>
                </a:lnTo>
                <a:lnTo>
                  <a:pt x="11707351" y="710310"/>
                </a:lnTo>
                <a:lnTo>
                  <a:pt x="11700369" y="713480"/>
                </a:lnTo>
                <a:lnTo>
                  <a:pt x="11691126" y="726131"/>
                </a:lnTo>
                <a:cubicBezTo>
                  <a:pt x="11686960" y="732845"/>
                  <a:pt x="11663435" y="739546"/>
                  <a:pt x="11657717" y="746701"/>
                </a:cubicBezTo>
                <a:cubicBezTo>
                  <a:pt x="11651999" y="753856"/>
                  <a:pt x="11669175" y="763766"/>
                  <a:pt x="11656818" y="769062"/>
                </a:cubicBezTo>
                <a:cubicBezTo>
                  <a:pt x="11645954" y="777786"/>
                  <a:pt x="11627045" y="778196"/>
                  <a:pt x="11601229" y="785537"/>
                </a:cubicBezTo>
                <a:cubicBezTo>
                  <a:pt x="11575413" y="792878"/>
                  <a:pt x="11538696" y="801341"/>
                  <a:pt x="11501920" y="813109"/>
                </a:cubicBezTo>
                <a:cubicBezTo>
                  <a:pt x="11460587" y="824093"/>
                  <a:pt x="11432519" y="842469"/>
                  <a:pt x="11405286" y="849086"/>
                </a:cubicBezTo>
                <a:cubicBezTo>
                  <a:pt x="11353339" y="866295"/>
                  <a:pt x="11354410" y="845161"/>
                  <a:pt x="11338523" y="852810"/>
                </a:cubicBezTo>
                <a:cubicBezTo>
                  <a:pt x="11308884" y="863514"/>
                  <a:pt x="11353090" y="841987"/>
                  <a:pt x="11334676" y="859677"/>
                </a:cubicBezTo>
                <a:cubicBezTo>
                  <a:pt x="11295079" y="884428"/>
                  <a:pt x="11238631" y="959542"/>
                  <a:pt x="11217448" y="980136"/>
                </a:cubicBezTo>
                <a:cubicBezTo>
                  <a:pt x="11196801" y="1004817"/>
                  <a:pt x="11202732" y="987478"/>
                  <a:pt x="11196987" y="1000897"/>
                </a:cubicBezTo>
                <a:cubicBezTo>
                  <a:pt x="11191242" y="1014316"/>
                  <a:pt x="11200040" y="1028284"/>
                  <a:pt x="11193568" y="1039464"/>
                </a:cubicBezTo>
                <a:cubicBezTo>
                  <a:pt x="11181920" y="1057634"/>
                  <a:pt x="11187929" y="1053532"/>
                  <a:pt x="11175804" y="1067977"/>
                </a:cubicBezTo>
                <a:cubicBezTo>
                  <a:pt x="11168136" y="1078025"/>
                  <a:pt x="11142602" y="1097119"/>
                  <a:pt x="11133438" y="1106812"/>
                </a:cubicBezTo>
                <a:cubicBezTo>
                  <a:pt x="11124274" y="1116505"/>
                  <a:pt x="11134647" y="1114365"/>
                  <a:pt x="11120819" y="1126133"/>
                </a:cubicBezTo>
                <a:cubicBezTo>
                  <a:pt x="11106991" y="1137901"/>
                  <a:pt x="11087009" y="1165275"/>
                  <a:pt x="11071654" y="1177422"/>
                </a:cubicBezTo>
                <a:cubicBezTo>
                  <a:pt x="11056299" y="1189570"/>
                  <a:pt x="11041338" y="1190780"/>
                  <a:pt x="11028687" y="1199018"/>
                </a:cubicBezTo>
                <a:cubicBezTo>
                  <a:pt x="11006077" y="1216981"/>
                  <a:pt x="10985939" y="1219268"/>
                  <a:pt x="10974565" y="1226849"/>
                </a:cubicBezTo>
                <a:cubicBezTo>
                  <a:pt x="10963191" y="1234430"/>
                  <a:pt x="10978096" y="1238618"/>
                  <a:pt x="10960443" y="1244502"/>
                </a:cubicBezTo>
                <a:cubicBezTo>
                  <a:pt x="10937301" y="1255025"/>
                  <a:pt x="10897483" y="1265096"/>
                  <a:pt x="10879242" y="1269215"/>
                </a:cubicBezTo>
                <a:cubicBezTo>
                  <a:pt x="10861001" y="1273334"/>
                  <a:pt x="10863361" y="1264933"/>
                  <a:pt x="10850998" y="1269215"/>
                </a:cubicBezTo>
                <a:lnTo>
                  <a:pt x="10815658" y="1287849"/>
                </a:lnTo>
                <a:cubicBezTo>
                  <a:pt x="10795652" y="1293733"/>
                  <a:pt x="10746525" y="1311275"/>
                  <a:pt x="10723900" y="1318642"/>
                </a:cubicBezTo>
                <a:cubicBezTo>
                  <a:pt x="10705077" y="1325539"/>
                  <a:pt x="10706518" y="1319939"/>
                  <a:pt x="10699186" y="1322173"/>
                </a:cubicBezTo>
                <a:cubicBezTo>
                  <a:pt x="10691854" y="1324408"/>
                  <a:pt x="10686855" y="1343347"/>
                  <a:pt x="10676375" y="1342640"/>
                </a:cubicBezTo>
                <a:cubicBezTo>
                  <a:pt x="10676343" y="1337186"/>
                  <a:pt x="10639666" y="1342470"/>
                  <a:pt x="10636304" y="1342641"/>
                </a:cubicBezTo>
                <a:cubicBezTo>
                  <a:pt x="10626667" y="1347586"/>
                  <a:pt x="10613500" y="1341941"/>
                  <a:pt x="10603863" y="1346886"/>
                </a:cubicBezTo>
                <a:lnTo>
                  <a:pt x="10573203" y="1351996"/>
                </a:lnTo>
                <a:cubicBezTo>
                  <a:pt x="10562611" y="1353173"/>
                  <a:pt x="10557365" y="1375337"/>
                  <a:pt x="10547375" y="1375130"/>
                </a:cubicBezTo>
                <a:cubicBezTo>
                  <a:pt x="10537385" y="1374923"/>
                  <a:pt x="10522089" y="1366643"/>
                  <a:pt x="10513263" y="1371939"/>
                </a:cubicBezTo>
                <a:cubicBezTo>
                  <a:pt x="10505804" y="1378887"/>
                  <a:pt x="10494815" y="1378774"/>
                  <a:pt x="10487356" y="1385722"/>
                </a:cubicBezTo>
                <a:lnTo>
                  <a:pt x="10464012" y="1391778"/>
                </a:lnTo>
                <a:cubicBezTo>
                  <a:pt x="10456657" y="1392366"/>
                  <a:pt x="10449461" y="1401737"/>
                  <a:pt x="10439694" y="1406905"/>
                </a:cubicBezTo>
                <a:cubicBezTo>
                  <a:pt x="10429927" y="1412073"/>
                  <a:pt x="10417525" y="1414065"/>
                  <a:pt x="10405409" y="1422789"/>
                </a:cubicBezTo>
                <a:cubicBezTo>
                  <a:pt x="10385126" y="1419848"/>
                  <a:pt x="10374706" y="1423369"/>
                  <a:pt x="10370530" y="1441596"/>
                </a:cubicBezTo>
                <a:cubicBezTo>
                  <a:pt x="10354767" y="1445421"/>
                  <a:pt x="10317840" y="1451247"/>
                  <a:pt x="10300239" y="1456332"/>
                </a:cubicBezTo>
                <a:cubicBezTo>
                  <a:pt x="10282638" y="1461417"/>
                  <a:pt x="10276690" y="1468577"/>
                  <a:pt x="10264922" y="1472107"/>
                </a:cubicBezTo>
                <a:cubicBezTo>
                  <a:pt x="10253154" y="1475637"/>
                  <a:pt x="10240218" y="1469553"/>
                  <a:pt x="10229629" y="1470454"/>
                </a:cubicBezTo>
                <a:cubicBezTo>
                  <a:pt x="10219040" y="1471355"/>
                  <a:pt x="10214330" y="1477515"/>
                  <a:pt x="10201385" y="1477515"/>
                </a:cubicBezTo>
                <a:cubicBezTo>
                  <a:pt x="10188440" y="1477515"/>
                  <a:pt x="10165492" y="1479280"/>
                  <a:pt x="10151958" y="1477515"/>
                </a:cubicBezTo>
                <a:cubicBezTo>
                  <a:pt x="10138424" y="1475750"/>
                  <a:pt x="10130187" y="1468101"/>
                  <a:pt x="10120184" y="1466924"/>
                </a:cubicBezTo>
                <a:cubicBezTo>
                  <a:pt x="10110181" y="1465747"/>
                  <a:pt x="10091597" y="1479719"/>
                  <a:pt x="10081348" y="1481046"/>
                </a:cubicBezTo>
                <a:cubicBezTo>
                  <a:pt x="10071099" y="1482373"/>
                  <a:pt x="10073276" y="1471664"/>
                  <a:pt x="10058690" y="1474888"/>
                </a:cubicBezTo>
                <a:cubicBezTo>
                  <a:pt x="10040170" y="1466053"/>
                  <a:pt x="10015872" y="1472731"/>
                  <a:pt x="10004424" y="1489801"/>
                </a:cubicBezTo>
                <a:cubicBezTo>
                  <a:pt x="10002452" y="1492741"/>
                  <a:pt x="10000947" y="1495882"/>
                  <a:pt x="9999951" y="1499127"/>
                </a:cubicBezTo>
                <a:cubicBezTo>
                  <a:pt x="9967418" y="1507155"/>
                  <a:pt x="9889427" y="1534394"/>
                  <a:pt x="9845462" y="1548192"/>
                </a:cubicBezTo>
                <a:cubicBezTo>
                  <a:pt x="9822222" y="1562604"/>
                  <a:pt x="9768858" y="1594433"/>
                  <a:pt x="9736156" y="1581928"/>
                </a:cubicBezTo>
                <a:cubicBezTo>
                  <a:pt x="9745637" y="1601571"/>
                  <a:pt x="9699425" y="1582999"/>
                  <a:pt x="9693355" y="1602632"/>
                </a:cubicBezTo>
                <a:cubicBezTo>
                  <a:pt x="9690360" y="1618512"/>
                  <a:pt x="9675642" y="1616579"/>
                  <a:pt x="9664242" y="1622075"/>
                </a:cubicBezTo>
                <a:cubicBezTo>
                  <a:pt x="9655776" y="1638103"/>
                  <a:pt x="9598819" y="1651043"/>
                  <a:pt x="9579195" y="1648017"/>
                </a:cubicBezTo>
                <a:cubicBezTo>
                  <a:pt x="9524163" y="1629881"/>
                  <a:pt x="9477693" y="1693985"/>
                  <a:pt x="9433652" y="1681174"/>
                </a:cubicBezTo>
                <a:cubicBezTo>
                  <a:pt x="9421990" y="1682314"/>
                  <a:pt x="9412258" y="1685676"/>
                  <a:pt x="9403775" y="1690403"/>
                </a:cubicBezTo>
                <a:lnTo>
                  <a:pt x="9382503" y="1706957"/>
                </a:lnTo>
                <a:lnTo>
                  <a:pt x="9381410" y="1718312"/>
                </a:lnTo>
                <a:lnTo>
                  <a:pt x="9365685" y="1724772"/>
                </a:lnTo>
                <a:lnTo>
                  <a:pt x="9278020" y="1741161"/>
                </a:lnTo>
                <a:cubicBezTo>
                  <a:pt x="9235873" y="1762229"/>
                  <a:pt x="9231473" y="1754941"/>
                  <a:pt x="9217145" y="1771195"/>
                </a:cubicBezTo>
                <a:cubicBezTo>
                  <a:pt x="9131538" y="1776872"/>
                  <a:pt x="9039728" y="1814874"/>
                  <a:pt x="8955875" y="1796806"/>
                </a:cubicBezTo>
                <a:cubicBezTo>
                  <a:pt x="8861771" y="1817659"/>
                  <a:pt x="8730077" y="1856614"/>
                  <a:pt x="8648415" y="1878623"/>
                </a:cubicBezTo>
                <a:cubicBezTo>
                  <a:pt x="8578856" y="1892487"/>
                  <a:pt x="8546278" y="1907799"/>
                  <a:pt x="8538519" y="1894114"/>
                </a:cubicBezTo>
                <a:cubicBezTo>
                  <a:pt x="8513108" y="1898081"/>
                  <a:pt x="8514559" y="1915122"/>
                  <a:pt x="8506541" y="1905955"/>
                </a:cubicBezTo>
                <a:cubicBezTo>
                  <a:pt x="8437841" y="1911139"/>
                  <a:pt x="8301617" y="1910841"/>
                  <a:pt x="8236214" y="1909725"/>
                </a:cubicBezTo>
                <a:cubicBezTo>
                  <a:pt x="8201189" y="1897570"/>
                  <a:pt x="8163827" y="1900921"/>
                  <a:pt x="8132104" y="1895727"/>
                </a:cubicBezTo>
                <a:cubicBezTo>
                  <a:pt x="8021354" y="1869423"/>
                  <a:pt x="7973371" y="1872758"/>
                  <a:pt x="7918078" y="1862668"/>
                </a:cubicBezTo>
                <a:cubicBezTo>
                  <a:pt x="7883942" y="1854133"/>
                  <a:pt x="7834588" y="1870269"/>
                  <a:pt x="7817899" y="1862176"/>
                </a:cubicBezTo>
                <a:cubicBezTo>
                  <a:pt x="7803952" y="1858540"/>
                  <a:pt x="7780423" y="1826275"/>
                  <a:pt x="7768994" y="1855721"/>
                </a:cubicBezTo>
                <a:cubicBezTo>
                  <a:pt x="7693971" y="1816704"/>
                  <a:pt x="7680420" y="1850219"/>
                  <a:pt x="7618027" y="1830959"/>
                </a:cubicBezTo>
                <a:cubicBezTo>
                  <a:pt x="7563589" y="1813247"/>
                  <a:pt x="7530287" y="1817871"/>
                  <a:pt x="7449425" y="1810910"/>
                </a:cubicBezTo>
                <a:lnTo>
                  <a:pt x="7342915" y="1819827"/>
                </a:lnTo>
                <a:lnTo>
                  <a:pt x="7255191" y="1834354"/>
                </a:lnTo>
                <a:cubicBezTo>
                  <a:pt x="7235153" y="1839259"/>
                  <a:pt x="7150315" y="1831629"/>
                  <a:pt x="7131205" y="1845557"/>
                </a:cubicBezTo>
                <a:cubicBezTo>
                  <a:pt x="6968750" y="1838101"/>
                  <a:pt x="6977206" y="1837412"/>
                  <a:pt x="6941837" y="1840640"/>
                </a:cubicBezTo>
                <a:cubicBezTo>
                  <a:pt x="6905846" y="1863867"/>
                  <a:pt x="6892534" y="1847120"/>
                  <a:pt x="6837145" y="1870724"/>
                </a:cubicBezTo>
                <a:cubicBezTo>
                  <a:pt x="6823442" y="1850610"/>
                  <a:pt x="6785388" y="1865075"/>
                  <a:pt x="6753991" y="1860969"/>
                </a:cubicBezTo>
                <a:cubicBezTo>
                  <a:pt x="6744571" y="1866959"/>
                  <a:pt x="6736100" y="1874451"/>
                  <a:pt x="6727754" y="1882372"/>
                </a:cubicBezTo>
                <a:lnTo>
                  <a:pt x="6723371" y="1886494"/>
                </a:lnTo>
                <a:lnTo>
                  <a:pt x="6702779" y="1893601"/>
                </a:lnTo>
                <a:lnTo>
                  <a:pt x="6686657" y="1907344"/>
                </a:lnTo>
                <a:lnTo>
                  <a:pt x="6651330" y="1922921"/>
                </a:lnTo>
                <a:cubicBezTo>
                  <a:pt x="6640157" y="1928264"/>
                  <a:pt x="6638035" y="1935420"/>
                  <a:pt x="6622958" y="1936255"/>
                </a:cubicBezTo>
                <a:cubicBezTo>
                  <a:pt x="6600915" y="1943222"/>
                  <a:pt x="6552371" y="1948565"/>
                  <a:pt x="6522602" y="1954133"/>
                </a:cubicBezTo>
                <a:cubicBezTo>
                  <a:pt x="6492833" y="1959701"/>
                  <a:pt x="6461408" y="1966721"/>
                  <a:pt x="6444344" y="1969663"/>
                </a:cubicBezTo>
                <a:cubicBezTo>
                  <a:pt x="6427280" y="1972605"/>
                  <a:pt x="6428109" y="1974263"/>
                  <a:pt x="6409626" y="1978846"/>
                </a:cubicBezTo>
                <a:cubicBezTo>
                  <a:pt x="6391143" y="1983429"/>
                  <a:pt x="6354327" y="1989225"/>
                  <a:pt x="6333446" y="1997163"/>
                </a:cubicBezTo>
                <a:cubicBezTo>
                  <a:pt x="6318475" y="2003304"/>
                  <a:pt x="6299617" y="2000258"/>
                  <a:pt x="6294933" y="2019412"/>
                </a:cubicBezTo>
                <a:cubicBezTo>
                  <a:pt x="6286089" y="2042978"/>
                  <a:pt x="6227534" y="2018229"/>
                  <a:pt x="6238719" y="2042547"/>
                </a:cubicBezTo>
                <a:cubicBezTo>
                  <a:pt x="6222530" y="2046966"/>
                  <a:pt x="6203861" y="2053486"/>
                  <a:pt x="6187205" y="2060048"/>
                </a:cubicBezTo>
                <a:cubicBezTo>
                  <a:pt x="6170549" y="2066610"/>
                  <a:pt x="6153490" y="2074269"/>
                  <a:pt x="6138780" y="2081918"/>
                </a:cubicBezTo>
                <a:cubicBezTo>
                  <a:pt x="6124070" y="2089567"/>
                  <a:pt x="6133826" y="2100763"/>
                  <a:pt x="6120125" y="2109475"/>
                </a:cubicBezTo>
                <a:cubicBezTo>
                  <a:pt x="6106424" y="2118187"/>
                  <a:pt x="6071747" y="2113765"/>
                  <a:pt x="6056576" y="2120066"/>
                </a:cubicBezTo>
                <a:cubicBezTo>
                  <a:pt x="6041405" y="2126367"/>
                  <a:pt x="6013212" y="2118450"/>
                  <a:pt x="5993794" y="2122569"/>
                </a:cubicBezTo>
                <a:cubicBezTo>
                  <a:pt x="5964206" y="2130692"/>
                  <a:pt x="5962485" y="2139897"/>
                  <a:pt x="5943601" y="2137719"/>
                </a:cubicBezTo>
                <a:cubicBezTo>
                  <a:pt x="5924717" y="2135541"/>
                  <a:pt x="5912263" y="2145394"/>
                  <a:pt x="5898141" y="2144806"/>
                </a:cubicBezTo>
                <a:cubicBezTo>
                  <a:pt x="5884019" y="2144218"/>
                  <a:pt x="5868158" y="2133273"/>
                  <a:pt x="5855337" y="2137719"/>
                </a:cubicBezTo>
                <a:cubicBezTo>
                  <a:pt x="5842516" y="2142165"/>
                  <a:pt x="5837100" y="2155593"/>
                  <a:pt x="5817682" y="2157358"/>
                </a:cubicBezTo>
                <a:cubicBezTo>
                  <a:pt x="5798264" y="2159123"/>
                  <a:pt x="5773002" y="2155397"/>
                  <a:pt x="5735300" y="2158902"/>
                </a:cubicBezTo>
                <a:cubicBezTo>
                  <a:pt x="5697598" y="2162407"/>
                  <a:pt x="5588527" y="2188980"/>
                  <a:pt x="5591469" y="2178389"/>
                </a:cubicBezTo>
                <a:cubicBezTo>
                  <a:pt x="5555576" y="2181920"/>
                  <a:pt x="5528919" y="2193924"/>
                  <a:pt x="5505818" y="2194207"/>
                </a:cubicBezTo>
                <a:cubicBezTo>
                  <a:pt x="5482717" y="2194490"/>
                  <a:pt x="5495184" y="2190180"/>
                  <a:pt x="5477574" y="2190677"/>
                </a:cubicBezTo>
                <a:cubicBezTo>
                  <a:pt x="5459964" y="2191175"/>
                  <a:pt x="5427187" y="2180216"/>
                  <a:pt x="5414282" y="2183070"/>
                </a:cubicBezTo>
                <a:cubicBezTo>
                  <a:pt x="5407945" y="2205016"/>
                  <a:pt x="5394338" y="2208803"/>
                  <a:pt x="5368369" y="2204272"/>
                </a:cubicBezTo>
                <a:cubicBezTo>
                  <a:pt x="5354793" y="2209070"/>
                  <a:pt x="5349205" y="2213102"/>
                  <a:pt x="5336354" y="2218920"/>
                </a:cubicBezTo>
                <a:cubicBezTo>
                  <a:pt x="5323503" y="2224738"/>
                  <a:pt x="5304208" y="2232709"/>
                  <a:pt x="5291263" y="2239182"/>
                </a:cubicBezTo>
                <a:cubicBezTo>
                  <a:pt x="5278318" y="2245655"/>
                  <a:pt x="5264730" y="2242318"/>
                  <a:pt x="5255152" y="2247164"/>
                </a:cubicBezTo>
                <a:cubicBezTo>
                  <a:pt x="5245574" y="2252010"/>
                  <a:pt x="5240857" y="2261199"/>
                  <a:pt x="5233796" y="2268260"/>
                </a:cubicBezTo>
                <a:cubicBezTo>
                  <a:pt x="5226735" y="2275321"/>
                  <a:pt x="5222832" y="2268609"/>
                  <a:pt x="5212786" y="2275408"/>
                </a:cubicBezTo>
                <a:cubicBezTo>
                  <a:pt x="5202741" y="2282208"/>
                  <a:pt x="5174227" y="2281420"/>
                  <a:pt x="5159401" y="2284343"/>
                </a:cubicBezTo>
                <a:cubicBezTo>
                  <a:pt x="5129776" y="2295641"/>
                  <a:pt x="5158686" y="2301898"/>
                  <a:pt x="5123830" y="2307070"/>
                </a:cubicBezTo>
                <a:cubicBezTo>
                  <a:pt x="5082905" y="2318102"/>
                  <a:pt x="5072939" y="2287385"/>
                  <a:pt x="5065426" y="2324076"/>
                </a:cubicBezTo>
                <a:cubicBezTo>
                  <a:pt x="5017747" y="2318395"/>
                  <a:pt x="5031271" y="2337329"/>
                  <a:pt x="4975908" y="2364128"/>
                </a:cubicBezTo>
                <a:cubicBezTo>
                  <a:pt x="4946700" y="2354134"/>
                  <a:pt x="4928936" y="2366071"/>
                  <a:pt x="4913723" y="2385265"/>
                </a:cubicBezTo>
                <a:cubicBezTo>
                  <a:pt x="4854880" y="2394046"/>
                  <a:pt x="4808730" y="2428302"/>
                  <a:pt x="4746485" y="2451769"/>
                </a:cubicBezTo>
                <a:lnTo>
                  <a:pt x="4681588" y="2467494"/>
                </a:lnTo>
                <a:lnTo>
                  <a:pt x="1783655" y="3163860"/>
                </a:lnTo>
                <a:lnTo>
                  <a:pt x="1325955" y="3176692"/>
                </a:lnTo>
                <a:cubicBezTo>
                  <a:pt x="1278931" y="3186609"/>
                  <a:pt x="1232617" y="3191205"/>
                  <a:pt x="1190384" y="3203504"/>
                </a:cubicBezTo>
                <a:cubicBezTo>
                  <a:pt x="1146740" y="3204301"/>
                  <a:pt x="1142940" y="3250947"/>
                  <a:pt x="1094537" y="3229469"/>
                </a:cubicBezTo>
                <a:cubicBezTo>
                  <a:pt x="1069134" y="3237778"/>
                  <a:pt x="1026961" y="3247646"/>
                  <a:pt x="1013254" y="3263949"/>
                </a:cubicBezTo>
                <a:cubicBezTo>
                  <a:pt x="966756" y="3279110"/>
                  <a:pt x="851011" y="3352246"/>
                  <a:pt x="815546" y="3334559"/>
                </a:cubicBezTo>
                <a:cubicBezTo>
                  <a:pt x="808324" y="3352177"/>
                  <a:pt x="815137" y="3324821"/>
                  <a:pt x="779276" y="3327290"/>
                </a:cubicBezTo>
                <a:cubicBezTo>
                  <a:pt x="712585" y="3298149"/>
                  <a:pt x="672574" y="3378796"/>
                  <a:pt x="600378" y="3335250"/>
                </a:cubicBezTo>
                <a:cubicBezTo>
                  <a:pt x="595066" y="3356366"/>
                  <a:pt x="514059" y="3361176"/>
                  <a:pt x="493457" y="3365044"/>
                </a:cubicBezTo>
                <a:cubicBezTo>
                  <a:pt x="467535" y="3372578"/>
                  <a:pt x="412364" y="3374283"/>
                  <a:pt x="388355" y="3376925"/>
                </a:cubicBezTo>
                <a:cubicBezTo>
                  <a:pt x="364346" y="3379567"/>
                  <a:pt x="376469" y="3372659"/>
                  <a:pt x="349402" y="3380897"/>
                </a:cubicBezTo>
                <a:cubicBezTo>
                  <a:pt x="322335" y="3389135"/>
                  <a:pt x="248625" y="3434339"/>
                  <a:pt x="225952" y="3426352"/>
                </a:cubicBezTo>
                <a:cubicBezTo>
                  <a:pt x="199749" y="3439548"/>
                  <a:pt x="193948" y="3430066"/>
                  <a:pt x="171000" y="3438892"/>
                </a:cubicBezTo>
                <a:cubicBezTo>
                  <a:pt x="148052" y="3447718"/>
                  <a:pt x="101917" y="3457642"/>
                  <a:pt x="88263" y="3479310"/>
                </a:cubicBezTo>
                <a:cubicBezTo>
                  <a:pt x="64018" y="3479795"/>
                  <a:pt x="62139" y="3459801"/>
                  <a:pt x="46713" y="3462986"/>
                </a:cubicBezTo>
                <a:cubicBezTo>
                  <a:pt x="31576" y="3476862"/>
                  <a:pt x="15706" y="3476378"/>
                  <a:pt x="2765" y="3480770"/>
                </a:cubicBezTo>
                <a:lnTo>
                  <a:pt x="0" y="348234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BD4692-1499-BEA4-83F5-BA13BAA92403}"/>
              </a:ext>
            </a:extLst>
          </p:cNvPr>
          <p:cNvSpPr>
            <a:spLocks noGrp="1"/>
          </p:cNvSpPr>
          <p:nvPr>
            <p:ph type="title"/>
          </p:nvPr>
        </p:nvSpPr>
        <p:spPr>
          <a:xfrm>
            <a:off x="1137037" y="484094"/>
            <a:ext cx="9998441" cy="1206594"/>
          </a:xfrm>
        </p:spPr>
        <p:txBody>
          <a:bodyPr>
            <a:normAutofit/>
          </a:bodyPr>
          <a:lstStyle/>
          <a:p>
            <a:r>
              <a:rPr lang="en-US" dirty="0">
                <a:latin typeface="Aptos Black" panose="020B0004020202020204" pitchFamily="34" charset="0"/>
              </a:rPr>
              <a:t>Data</a:t>
            </a:r>
            <a:endParaRPr lang="en-IN" dirty="0"/>
          </a:p>
        </p:txBody>
      </p:sp>
      <p:sp>
        <p:nvSpPr>
          <p:cNvPr id="41" name="Freeform: Shape 40">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037" y="1958614"/>
            <a:ext cx="3594282" cy="39889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0" name="Graphic 29" descr="Sun">
            <a:extLst>
              <a:ext uri="{FF2B5EF4-FFF2-40B4-BE49-F238E27FC236}">
                <a16:creationId xmlns:a16="http://schemas.microsoft.com/office/drawing/2014/main" id="{F0A205E4-5723-FB49-D595-DC5262FD89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9404" y="2297417"/>
            <a:ext cx="3274548" cy="3274548"/>
          </a:xfrm>
          <a:prstGeom prst="rect">
            <a:avLst/>
          </a:prstGeom>
        </p:spPr>
      </p:pic>
      <p:sp>
        <p:nvSpPr>
          <p:cNvPr id="43" name="Rectangle 6">
            <a:extLst>
              <a:ext uri="{FF2B5EF4-FFF2-40B4-BE49-F238E27FC236}">
                <a16:creationId xmlns:a16="http://schemas.microsoft.com/office/drawing/2014/main" id="{1F9FDF39-7A42-411B-85F1-9DE812C7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497" y="580224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6FF2DE2-9247-5D6A-0471-62A6F62DF2CA}"/>
              </a:ext>
            </a:extLst>
          </p:cNvPr>
          <p:cNvSpPr>
            <a:spLocks noGrp="1"/>
          </p:cNvSpPr>
          <p:nvPr>
            <p:ph idx="1"/>
          </p:nvPr>
        </p:nvSpPr>
        <p:spPr>
          <a:xfrm>
            <a:off x="5010150" y="1590675"/>
            <a:ext cx="7179788" cy="4783231"/>
          </a:xfrm>
        </p:spPr>
        <p:txBody>
          <a:bodyPr anchor="ctr">
            <a:normAutofit/>
          </a:bodyPr>
          <a:lstStyle/>
          <a:p>
            <a:pPr marL="0" indent="0">
              <a:buNone/>
            </a:pPr>
            <a:r>
              <a:rPr lang="en-US" sz="1600" dirty="0"/>
              <a:t>The dataset captures key details about solar energy projects, including their geographic locations, system sizes, and production capacities. It contains features like:</a:t>
            </a:r>
            <a:br>
              <a:rPr lang="en-US" sz="1600" dirty="0"/>
            </a:br>
            <a:br>
              <a:rPr lang="en-US" sz="1600" dirty="0"/>
            </a:br>
            <a:r>
              <a:rPr lang="en-US" sz="1600" dirty="0"/>
              <a:t>1</a:t>
            </a:r>
            <a:r>
              <a:rPr lang="en-US" sz="1600" b="1" dirty="0"/>
              <a:t>. PV System Size (</a:t>
            </a:r>
            <a:r>
              <a:rPr lang="en-US" sz="1600" b="1" dirty="0" err="1"/>
              <a:t>kWac</a:t>
            </a:r>
            <a:r>
              <a:rPr lang="en-US" sz="1600" b="1" dirty="0"/>
              <a:t>)</a:t>
            </a:r>
            <a:r>
              <a:rPr lang="en-US" sz="1600" dirty="0"/>
              <a:t>, representing the actual size of each solar power project. </a:t>
            </a:r>
            <a:br>
              <a:rPr lang="en-US" sz="1600" dirty="0"/>
            </a:br>
            <a:br>
              <a:rPr lang="en-US" sz="1600" dirty="0"/>
            </a:br>
            <a:r>
              <a:rPr lang="en-US" sz="1600" dirty="0"/>
              <a:t>2. </a:t>
            </a:r>
            <a:r>
              <a:rPr lang="en-US" sz="1600" b="1" dirty="0"/>
              <a:t>Estimated Annual PV Energy Production (kWh)</a:t>
            </a:r>
            <a:r>
              <a:rPr lang="en-US" sz="1600" dirty="0"/>
              <a:t>, which provides a projection of the energy output. Interconnection Date tracks when each project was connected to the grid.</a:t>
            </a:r>
            <a:br>
              <a:rPr lang="en-US" sz="1600" dirty="0"/>
            </a:br>
            <a:br>
              <a:rPr lang="en-US" sz="1600" dirty="0"/>
            </a:br>
            <a:r>
              <a:rPr lang="en-US" sz="1600" dirty="0"/>
              <a:t>3. </a:t>
            </a:r>
            <a:r>
              <a:rPr lang="en-US" sz="1600" b="1" dirty="0"/>
              <a:t>Utility </a:t>
            </a:r>
            <a:r>
              <a:rPr lang="en-US" sz="1600" dirty="0"/>
              <a:t>denotes the organization managing the power grid in that region.</a:t>
            </a:r>
            <a:br>
              <a:rPr lang="en-US" sz="1600" dirty="0"/>
            </a:br>
            <a:br>
              <a:rPr lang="en-US" sz="1600" dirty="0"/>
            </a:br>
            <a:r>
              <a:rPr lang="en-US" sz="1600" dirty="0"/>
              <a:t>4. </a:t>
            </a:r>
            <a:r>
              <a:rPr lang="en-US" sz="1600" b="1" dirty="0"/>
              <a:t>Energy Storage System Size (</a:t>
            </a:r>
            <a:r>
              <a:rPr lang="en-US" sz="1600" b="1" dirty="0" err="1"/>
              <a:t>kWac</a:t>
            </a:r>
            <a:r>
              <a:rPr lang="en-US" sz="1600" b="1" dirty="0"/>
              <a:t>)</a:t>
            </a:r>
            <a:r>
              <a:rPr lang="en-US" sz="1600" dirty="0"/>
              <a:t>, indicating the energy storage capacity, and Developer, identifying the organization responsible for each project. </a:t>
            </a:r>
            <a:br>
              <a:rPr lang="en-US" sz="1600" dirty="0"/>
            </a:br>
            <a:br>
              <a:rPr lang="en-US" sz="1600" dirty="0"/>
            </a:br>
            <a:r>
              <a:rPr lang="en-US" sz="1600" dirty="0"/>
              <a:t>This data provides insights into the distribution of solar energy production and helps inform decisions regarding infrastructure and resource management.</a:t>
            </a:r>
            <a:endParaRPr lang="en-IN" sz="1600" dirty="0"/>
          </a:p>
        </p:txBody>
      </p:sp>
    </p:spTree>
    <p:extLst>
      <p:ext uri="{BB962C8B-B14F-4D97-AF65-F5344CB8AC3E}">
        <p14:creationId xmlns:p14="http://schemas.microsoft.com/office/powerpoint/2010/main" val="3395389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C91F-0CB2-176F-477F-3C65B67498CA}"/>
              </a:ext>
            </a:extLst>
          </p:cNvPr>
          <p:cNvSpPr>
            <a:spLocks noGrp="1"/>
          </p:cNvSpPr>
          <p:nvPr>
            <p:ph type="title"/>
          </p:nvPr>
        </p:nvSpPr>
        <p:spPr/>
        <p:txBody>
          <a:bodyPr/>
          <a:lstStyle/>
          <a:p>
            <a:r>
              <a:rPr lang="en-IN" dirty="0"/>
              <a:t>Preprocessing</a:t>
            </a:r>
          </a:p>
        </p:txBody>
      </p:sp>
      <p:graphicFrame>
        <p:nvGraphicFramePr>
          <p:cNvPr id="25" name="Content Placeholder 2">
            <a:extLst>
              <a:ext uri="{FF2B5EF4-FFF2-40B4-BE49-F238E27FC236}">
                <a16:creationId xmlns:a16="http://schemas.microsoft.com/office/drawing/2014/main" id="{D21681E4-9271-1C24-DE82-AFDEEBA165CA}"/>
              </a:ext>
            </a:extLst>
          </p:cNvPr>
          <p:cNvGraphicFramePr>
            <a:graphicFrameLocks noGrp="1"/>
          </p:cNvGraphicFramePr>
          <p:nvPr>
            <p:ph idx="1"/>
            <p:extLst>
              <p:ext uri="{D42A27DB-BD31-4B8C-83A1-F6EECF244321}">
                <p14:modId xmlns:p14="http://schemas.microsoft.com/office/powerpoint/2010/main" val="4126217994"/>
              </p:ext>
            </p:extLst>
          </p:nvPr>
        </p:nvGraphicFramePr>
        <p:xfrm>
          <a:off x="838200" y="2265679"/>
          <a:ext cx="10515600" cy="3911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a:extLst>
              <a:ext uri="{FF2B5EF4-FFF2-40B4-BE49-F238E27FC236}">
                <a16:creationId xmlns:a16="http://schemas.microsoft.com/office/drawing/2014/main" id="{039D7F38-7021-EC37-45F8-EEF58A3A6F01}"/>
              </a:ext>
            </a:extLst>
          </p:cNvPr>
          <p:cNvSpPr txBox="1"/>
          <p:nvPr/>
        </p:nvSpPr>
        <p:spPr>
          <a:xfrm>
            <a:off x="838200" y="1530419"/>
            <a:ext cx="11145520" cy="584775"/>
          </a:xfrm>
          <a:prstGeom prst="rect">
            <a:avLst/>
          </a:prstGeom>
          <a:noFill/>
        </p:spPr>
        <p:txBody>
          <a:bodyPr wrap="square">
            <a:spAutoFit/>
          </a:bodyPr>
          <a:lstStyle/>
          <a:p>
            <a:r>
              <a:rPr lang="en-US" sz="1600" dirty="0"/>
              <a:t>Columns like Data Through Date, Project ID, Circuit ID, Developer, Energy Storage System Size (</a:t>
            </a:r>
            <a:r>
              <a:rPr lang="en-US" sz="1600" dirty="0" err="1"/>
              <a:t>kWac</a:t>
            </a:r>
            <a:r>
              <a:rPr lang="en-US" sz="1600" dirty="0"/>
              <a:t>), Number of Projects  were dropped as they were either irrelevant or had too many missing values that couldn't be reliably imputed.</a:t>
            </a:r>
          </a:p>
        </p:txBody>
      </p:sp>
    </p:spTree>
    <p:extLst>
      <p:ext uri="{BB962C8B-B14F-4D97-AF65-F5344CB8AC3E}">
        <p14:creationId xmlns:p14="http://schemas.microsoft.com/office/powerpoint/2010/main" val="3112041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7C52-59AA-25D3-E124-632F721CF61A}"/>
              </a:ext>
            </a:extLst>
          </p:cNvPr>
          <p:cNvSpPr>
            <a:spLocks noGrp="1"/>
          </p:cNvSpPr>
          <p:nvPr>
            <p:ph type="title"/>
          </p:nvPr>
        </p:nvSpPr>
        <p:spPr/>
        <p:txBody>
          <a:bodyPr/>
          <a:lstStyle/>
          <a:p>
            <a:r>
              <a:rPr lang="en-IN" dirty="0"/>
              <a:t>Model Selection</a:t>
            </a:r>
          </a:p>
        </p:txBody>
      </p:sp>
      <p:sp>
        <p:nvSpPr>
          <p:cNvPr id="3" name="Content Placeholder 2">
            <a:extLst>
              <a:ext uri="{FF2B5EF4-FFF2-40B4-BE49-F238E27FC236}">
                <a16:creationId xmlns:a16="http://schemas.microsoft.com/office/drawing/2014/main" id="{AA312A80-5A71-AD56-109A-1FC6ABB0F8B7}"/>
              </a:ext>
            </a:extLst>
          </p:cNvPr>
          <p:cNvSpPr>
            <a:spLocks noGrp="1"/>
          </p:cNvSpPr>
          <p:nvPr>
            <p:ph idx="1"/>
          </p:nvPr>
        </p:nvSpPr>
        <p:spPr/>
        <p:txBody>
          <a:bodyPr>
            <a:normAutofit fontScale="92500" lnSpcReduction="10000"/>
          </a:bodyPr>
          <a:lstStyle/>
          <a:p>
            <a:pPr marL="0" marR="0" lvl="0" fontAlgn="base">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n-lt"/>
              </a:rPr>
              <a:t>K-Means Clustering</a:t>
            </a:r>
            <a:r>
              <a:rPr kumimoji="0" lang="en-US" altLang="en-US" sz="2800" b="0" i="0" u="none" strike="noStrike" cap="none" normalizeH="0" baseline="0" dirty="0">
                <a:ln>
                  <a:noFill/>
                </a:ln>
                <a:solidFill>
                  <a:schemeClr val="tx1"/>
                </a:solidFill>
                <a:effectLst/>
                <a:latin typeface="+mn-lt"/>
              </a:rPr>
              <a:t>: Partitions data into K clusters by minimizing the sum of squared distances within each cluster. It’s a simple, iterative algorithm often used for its speed and efficiency.</a:t>
            </a:r>
          </a:p>
          <a:p>
            <a:pPr marL="0" marR="0" lvl="0" fontAlgn="base">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n-lt"/>
            </a:endParaRPr>
          </a:p>
          <a:p>
            <a:pPr marL="0" marR="0" lvl="0" fontAlgn="base">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n-lt"/>
              </a:rPr>
              <a:t>Gaussian Mixture</a:t>
            </a:r>
            <a:r>
              <a:rPr kumimoji="0" lang="en-US" altLang="en-US" sz="2800" b="0" i="0" u="none" strike="noStrike" cap="none" normalizeH="0" baseline="0" dirty="0">
                <a:ln>
                  <a:noFill/>
                </a:ln>
                <a:solidFill>
                  <a:schemeClr val="tx1"/>
                </a:solidFill>
                <a:effectLst/>
                <a:latin typeface="+mn-lt"/>
              </a:rPr>
              <a:t>: Models data as a mixture of Gaussian distributions, allowing soft clustering. Uses tied covariance where all components share a matrix. Other covariance types include full, diagonal, and spherical for flexibility.</a:t>
            </a:r>
          </a:p>
          <a:p>
            <a:pPr marL="0" marR="0" lvl="0" fontAlgn="base">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n-lt"/>
            </a:endParaRPr>
          </a:p>
          <a:p>
            <a:pPr marL="0" marR="0" lvl="0" fontAlgn="base">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n-lt"/>
              </a:rPr>
              <a:t>DBSCAN</a:t>
            </a:r>
            <a:r>
              <a:rPr kumimoji="0" lang="en-US" altLang="en-US" sz="2800" b="0" i="0" u="none" strike="noStrike" cap="none" normalizeH="0" baseline="0" dirty="0">
                <a:ln>
                  <a:noFill/>
                </a:ln>
                <a:solidFill>
                  <a:schemeClr val="tx1"/>
                </a:solidFill>
                <a:effectLst/>
                <a:latin typeface="+mn-lt"/>
              </a:rPr>
              <a:t>: Groups densely packed points into clusters while identifying noise as outliers. It’s non-parametric, doesn’t require specifying the number of clusters, and is effective in detecting clusters of varying shapes and sizes.</a:t>
            </a:r>
          </a:p>
          <a:p>
            <a:endParaRPr lang="en-IN" dirty="0"/>
          </a:p>
          <a:p>
            <a:endParaRPr lang="en-IN" dirty="0"/>
          </a:p>
        </p:txBody>
      </p:sp>
    </p:spTree>
    <p:extLst>
      <p:ext uri="{BB962C8B-B14F-4D97-AF65-F5344CB8AC3E}">
        <p14:creationId xmlns:p14="http://schemas.microsoft.com/office/powerpoint/2010/main" val="402879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4A0246-5665-263E-DF4F-AF0AAA32ED98}"/>
              </a:ext>
            </a:extLst>
          </p:cNvPr>
          <p:cNvSpPr>
            <a:spLocks noGrp="1"/>
          </p:cNvSpPr>
          <p:nvPr>
            <p:ph type="title"/>
          </p:nvPr>
        </p:nvSpPr>
        <p:spPr>
          <a:xfrm>
            <a:off x="1137034" y="609597"/>
            <a:ext cx="9392421" cy="1330841"/>
          </a:xfrm>
        </p:spPr>
        <p:txBody>
          <a:bodyPr>
            <a:normAutofit/>
          </a:bodyPr>
          <a:lstStyle/>
          <a:p>
            <a:r>
              <a:rPr lang="en-IN"/>
              <a:t>Model Evaluation</a:t>
            </a:r>
            <a:endParaRPr lang="en-IN" dirty="0"/>
          </a:p>
        </p:txBody>
      </p:sp>
      <p:sp>
        <p:nvSpPr>
          <p:cNvPr id="3" name="Content Placeholder 2">
            <a:extLst>
              <a:ext uri="{FF2B5EF4-FFF2-40B4-BE49-F238E27FC236}">
                <a16:creationId xmlns:a16="http://schemas.microsoft.com/office/drawing/2014/main" id="{1D25020D-98B9-22E5-8067-8D5561237C41}"/>
              </a:ext>
            </a:extLst>
          </p:cNvPr>
          <p:cNvSpPr>
            <a:spLocks noGrp="1"/>
          </p:cNvSpPr>
          <p:nvPr>
            <p:ph idx="1"/>
          </p:nvPr>
        </p:nvSpPr>
        <p:spPr>
          <a:xfrm>
            <a:off x="1137034" y="2198362"/>
            <a:ext cx="4958966" cy="3917773"/>
          </a:xfrm>
        </p:spPr>
        <p:txBody>
          <a:bodyPr>
            <a:normAutofit/>
          </a:bodyPr>
          <a:lstStyle/>
          <a:p>
            <a:r>
              <a:rPr lang="en-IN" sz="2000"/>
              <a:t>I have used silhouette score to evaluate the model. </a:t>
            </a:r>
          </a:p>
          <a:p>
            <a:r>
              <a:rPr lang="en-IN" sz="2000"/>
              <a:t>Since the dataset was huge, my systems capacity was at par and I couldn’t use other metrics like Calinski-Harabasz Index or Davies Bouldin Score.</a:t>
            </a:r>
          </a:p>
          <a:p>
            <a:pPr marL="0" indent="0">
              <a:buNone/>
            </a:pPr>
            <a:endParaRPr lang="en-IN" sz="2000"/>
          </a:p>
        </p:txBody>
      </p:sp>
      <p:pic>
        <p:nvPicPr>
          <p:cNvPr id="5" name="Picture 4" descr="A graph of a graph showing a number of different sizes&#10;&#10;Description automatically generated with medium confidence">
            <a:extLst>
              <a:ext uri="{FF2B5EF4-FFF2-40B4-BE49-F238E27FC236}">
                <a16:creationId xmlns:a16="http://schemas.microsoft.com/office/drawing/2014/main" id="{88653AD4-817F-D158-EAF3-AFF00BD0F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667" y="1984605"/>
            <a:ext cx="4788505" cy="2932958"/>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007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51F18E-2D19-2858-94F5-94A071E3D3A1}"/>
              </a:ext>
            </a:extLst>
          </p:cNvPr>
          <p:cNvSpPr>
            <a:spLocks noGrp="1"/>
          </p:cNvSpPr>
          <p:nvPr>
            <p:ph type="title"/>
          </p:nvPr>
        </p:nvSpPr>
        <p:spPr>
          <a:xfrm>
            <a:off x="1383564" y="348865"/>
            <a:ext cx="9718111" cy="1576446"/>
          </a:xfrm>
        </p:spPr>
        <p:txBody>
          <a:bodyPr anchor="ctr">
            <a:normAutofit/>
          </a:bodyPr>
          <a:lstStyle/>
          <a:p>
            <a:r>
              <a:rPr lang="en-IN" sz="4000">
                <a:solidFill>
                  <a:srgbClr val="FFFFFF"/>
                </a:solidFill>
              </a:rPr>
              <a:t>Conclusion</a:t>
            </a:r>
          </a:p>
        </p:txBody>
      </p:sp>
      <p:graphicFrame>
        <p:nvGraphicFramePr>
          <p:cNvPr id="5" name="Content Placeholder 2">
            <a:extLst>
              <a:ext uri="{FF2B5EF4-FFF2-40B4-BE49-F238E27FC236}">
                <a16:creationId xmlns:a16="http://schemas.microsoft.com/office/drawing/2014/main" id="{B3AA0598-63D2-90F7-77D5-98463EA1BAB2}"/>
              </a:ext>
            </a:extLst>
          </p:cNvPr>
          <p:cNvGraphicFramePr>
            <a:graphicFrameLocks noGrp="1"/>
          </p:cNvGraphicFramePr>
          <p:nvPr>
            <p:ph idx="1"/>
            <p:extLst>
              <p:ext uri="{D42A27DB-BD31-4B8C-83A1-F6EECF244321}">
                <p14:modId xmlns:p14="http://schemas.microsoft.com/office/powerpoint/2010/main" val="74260585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4238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1080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Black</vt:lpstr>
      <vt:lpstr>Aptos Display</vt:lpstr>
      <vt:lpstr>Arial</vt:lpstr>
      <vt:lpstr>Calibri</vt:lpstr>
      <vt:lpstr>Office Theme</vt:lpstr>
      <vt:lpstr>Solar Energy Production Zone Clustering</vt:lpstr>
      <vt:lpstr>AGENDA</vt:lpstr>
      <vt:lpstr>Introduction</vt:lpstr>
      <vt:lpstr>Workflow</vt:lpstr>
      <vt:lpstr>Data</vt:lpstr>
      <vt:lpstr>Preprocessing</vt:lpstr>
      <vt:lpstr>Model Selection</vt:lpstr>
      <vt:lpstr>Model Evaluation</vt:lpstr>
      <vt:lpstr>Conclusion</vt:lpstr>
      <vt:lpstr>PowerPoint Presentation</vt:lpstr>
      <vt:lpstr>Cluster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Rajesh Thakur</dc:creator>
  <cp:lastModifiedBy>Rajesh Thakur</cp:lastModifiedBy>
  <cp:revision>2</cp:revision>
  <dcterms:created xsi:type="dcterms:W3CDTF">2024-10-07T06:08:07Z</dcterms:created>
  <dcterms:modified xsi:type="dcterms:W3CDTF">2024-10-07T06:49:49Z</dcterms:modified>
</cp:coreProperties>
</file>