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3"/>
  </p:notesMasterIdLst>
  <p:sldIdLst>
    <p:sldId id="256" r:id="rId2"/>
  </p:sldIdLst>
  <p:sldSz cx="12192000" cy="6858000"/>
  <p:notesSz cx="6950075"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gQcZsfPmTGvyyFPu7izN7AyRV0i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p:nvPr/>
        </p:nvSpPr>
        <p:spPr>
          <a:xfrm>
            <a:off x="0" y="4410720"/>
            <a:ext cx="6948467" cy="4825357"/>
          </a:xfrm>
          <a:prstGeom prst="rect">
            <a:avLst/>
          </a:prstGeom>
          <a:solidFill>
            <a:srgbClr val="F2F2F2"/>
          </a:solidFill>
          <a:ln>
            <a:noFill/>
          </a:ln>
        </p:spPr>
        <p:txBody>
          <a:bodyPr spcFirstLastPara="1" wrap="square" lIns="92475" tIns="46225" rIns="92475" bIns="46225"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 name="Google Shape;4;n"/>
          <p:cNvSpPr txBox="1">
            <a:spLocks noGrp="1"/>
          </p:cNvSpPr>
          <p:nvPr>
            <p:ph type="hdr" idx="2"/>
          </p:nvPr>
        </p:nvSpPr>
        <p:spPr>
          <a:xfrm>
            <a:off x="82427" y="3"/>
            <a:ext cx="2929274" cy="463408"/>
          </a:xfrm>
          <a:prstGeom prst="rect">
            <a:avLst/>
          </a:prstGeom>
          <a:noFill/>
          <a:ln>
            <a:noFill/>
          </a:ln>
        </p:spPr>
        <p:txBody>
          <a:bodyPr spcFirstLastPara="1" wrap="square" lIns="92475" tIns="46225" rIns="92475" bIns="46225" anchor="t"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 name="Google Shape;5;n"/>
          <p:cNvSpPr>
            <a:spLocks noGrp="1" noRot="1" noChangeAspect="1"/>
          </p:cNvSpPr>
          <p:nvPr>
            <p:ph type="sldImg" idx="3"/>
          </p:nvPr>
        </p:nvSpPr>
        <p:spPr>
          <a:xfrm>
            <a:off x="156103" y="575009"/>
            <a:ext cx="6620256" cy="37241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6" name="Google Shape;6;n"/>
          <p:cNvSpPr txBox="1">
            <a:spLocks noGrp="1"/>
          </p:cNvSpPr>
          <p:nvPr>
            <p:ph type="ftr" idx="11"/>
          </p:nvPr>
        </p:nvSpPr>
        <p:spPr>
          <a:xfrm>
            <a:off x="82427" y="8744096"/>
            <a:ext cx="2929274" cy="463407"/>
          </a:xfrm>
          <a:prstGeom prst="rect">
            <a:avLst/>
          </a:prstGeom>
          <a:noFill/>
          <a:ln>
            <a:noFill/>
          </a:ln>
        </p:spPr>
        <p:txBody>
          <a:bodyPr spcFirstLastPara="1" wrap="square" lIns="92475" tIns="46225" rIns="92475" bIns="46225" anchor="b"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 name="Google Shape;7;n"/>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marR="0" lvl="0" indent="0" algn="r" rtl="0">
              <a:spcBef>
                <a:spcPts val="0"/>
              </a:spcBef>
              <a:spcAft>
                <a:spcPts val="0"/>
              </a:spcAft>
              <a:buNone/>
            </a:pPr>
            <a:r>
              <a:rPr lang="en-US" sz="1400" b="0" i="0" u="none" strike="noStrike" cap="none">
                <a:solidFill>
                  <a:schemeClr val="dk1"/>
                </a:solidFill>
                <a:latin typeface="Trebuchet MS"/>
                <a:ea typeface="Trebuchet MS"/>
                <a:cs typeface="Trebuchet MS"/>
                <a:sym typeface="Trebuchet MS"/>
              </a:rPr>
              <a:t>Notes view: </a:t>
            </a:r>
            <a:fld id="{00000000-1234-1234-1234-123412341234}" type="slidenum">
              <a:rPr lang="en-US" sz="1400" b="0" i="0" u="none" strike="noStrike" cap="none">
                <a:solidFill>
                  <a:schemeClr val="dk1"/>
                </a:solidFill>
                <a:latin typeface="Trebuchet MS"/>
                <a:ea typeface="Trebuchet MS"/>
                <a:cs typeface="Trebuchet MS"/>
                <a:sym typeface="Trebuchet MS"/>
              </a:rPr>
              <a:t>‹#›</a:t>
            </a:fld>
            <a:endParaRPr sz="1400" b="0" i="0" u="none" strike="noStrike" cap="none">
              <a:solidFill>
                <a:schemeClr val="dk1"/>
              </a:solidFill>
              <a:latin typeface="Trebuchet MS"/>
              <a:ea typeface="Trebuchet MS"/>
              <a:cs typeface="Trebuchet MS"/>
              <a:sym typeface="Trebuchet MS"/>
            </a:endParaRPr>
          </a:p>
        </p:txBody>
      </p:sp>
      <p:sp>
        <p:nvSpPr>
          <p:cNvPr id="8" name="Google Shape;8;n"/>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lvl1pPr marL="457200" marR="0" lvl="0" indent="-304800" algn="l" rtl="0">
              <a:spcBef>
                <a:spcPts val="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spcBef>
                <a:spcPts val="6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3pPr>
            <a:lvl4pPr marL="1828800" marR="0" lvl="3" indent="-292100" algn="l" rtl="0">
              <a:spcBef>
                <a:spcPts val="600"/>
              </a:spcBef>
              <a:spcAft>
                <a:spcPts val="0"/>
              </a:spcAft>
              <a:buClr>
                <a:schemeClr val="dk1"/>
              </a:buClr>
              <a:buSzPts val="1000"/>
              <a:buFont typeface="Arial"/>
              <a:buChar char="•"/>
              <a:defRPr sz="1000" b="0" i="0" u="none" strike="noStrike" cap="none">
                <a:solidFill>
                  <a:schemeClr val="dk1"/>
                </a:solidFill>
                <a:latin typeface="Trebuchet MS"/>
                <a:ea typeface="Trebuchet MS"/>
                <a:cs typeface="Trebuchet MS"/>
                <a:sym typeface="Trebuchet MS"/>
              </a:defRPr>
            </a:lvl4pPr>
            <a:lvl5pPr marL="2286000" marR="0" lvl="4" indent="-292100" algn="l" rtl="0">
              <a:spcBef>
                <a:spcPts val="600"/>
              </a:spcBef>
              <a:spcAft>
                <a:spcPts val="0"/>
              </a:spcAft>
              <a:buClr>
                <a:schemeClr val="dk2"/>
              </a:buClr>
              <a:buSzPts val="1000"/>
              <a:buFont typeface="Arial"/>
              <a:buChar char="•"/>
              <a:defRPr sz="1000" b="0" i="1" u="none" strike="noStrike" cap="none">
                <a:solidFill>
                  <a:schemeClr val="dk1"/>
                </a:solidFill>
                <a:latin typeface="Trebuchet MS"/>
                <a:ea typeface="Trebuchet MS"/>
                <a:cs typeface="Trebuchet MS"/>
                <a:sym typeface="Trebuchet MS"/>
              </a:defRPr>
            </a:lvl5pPr>
            <a:lvl6pPr marL="2743200" marR="0" lvl="5" indent="-228600" algn="l" rtl="0">
              <a:spcBef>
                <a:spcPts val="600"/>
              </a:spcBef>
              <a:spcAft>
                <a:spcPts val="0"/>
              </a:spcAft>
              <a:buSzPts val="1400"/>
              <a:buNone/>
              <a:defRPr sz="1200" b="0" i="0" u="none" strike="noStrike" cap="none">
                <a:solidFill>
                  <a:schemeClr val="dk1"/>
                </a:solidFill>
                <a:latin typeface="Trebuchet MS"/>
                <a:ea typeface="Trebuchet MS"/>
                <a:cs typeface="Trebuchet MS"/>
                <a:sym typeface="Trebuchet MS"/>
              </a:defRPr>
            </a:lvl6pPr>
            <a:lvl7pPr marL="3200400" marR="0" lvl="6"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7pPr>
            <a:lvl8pPr marL="3657600" marR="0" lvl="7"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8pPr>
            <a:lvl9pPr marL="4114800" marR="0" lvl="8"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9pPr>
          </a:lstStyle>
          <a:p>
            <a:endParaRPr/>
          </a:p>
        </p:txBody>
      </p:sp>
      <p:sp>
        <p:nvSpPr>
          <p:cNvPr id="9" name="Google Shape;9;n"/>
          <p:cNvSpPr txBox="1">
            <a:spLocks noGrp="1"/>
          </p:cNvSpPr>
          <p:nvPr>
            <p:ph type="dt" idx="10"/>
          </p:nvPr>
        </p:nvSpPr>
        <p:spPr>
          <a:xfrm>
            <a:off x="3937000" y="0"/>
            <a:ext cx="3011488" cy="46355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extLst>
    <p:ext uri="{620B2872-D7B9-4A21-9093-7833F8D536E1}">
      <p15:sldGuideLst xmlns:p15="http://schemas.microsoft.com/office/powerpoint/2012/main">
        <p15:guide id="1" orient="horz" pos="2910">
          <p15:clr>
            <a:srgbClr val="F26B43"/>
          </p15:clr>
        </p15:guide>
        <p15:guide id="2" pos="2189">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notes"/>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Green left arrow">
  <p:cSld name="Green left arrow">
    <p:bg>
      <p:bgPr>
        <a:solidFill>
          <a:srgbClr val="F2F2F2"/>
        </a:solidFill>
        <a:effectLst/>
      </p:bgPr>
    </p:bg>
    <p:spTree>
      <p:nvGrpSpPr>
        <p:cNvPr id="1" name="Shape 15"/>
        <p:cNvGrpSpPr/>
        <p:nvPr/>
      </p:nvGrpSpPr>
      <p:grpSpPr>
        <a:xfrm>
          <a:off x="0" y="0"/>
          <a:ext cx="0" cy="0"/>
          <a:chOff x="0" y="0"/>
          <a:chExt cx="0" cy="0"/>
        </a:xfrm>
      </p:grpSpPr>
      <p:sp>
        <p:nvSpPr>
          <p:cNvPr id="16" name="Google Shape;16;p3"/>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rgbClr val="FFFFFF"/>
              </a:solidFill>
              <a:latin typeface="Trebuchet MS"/>
              <a:ea typeface="Trebuchet MS"/>
              <a:cs typeface="Trebuchet MS"/>
              <a:sym typeface="Trebuchet MS"/>
            </a:endParaRPr>
          </a:p>
        </p:txBody>
      </p:sp>
      <p:sp>
        <p:nvSpPr>
          <p:cNvPr id="17" name="Google Shape;17;p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3200"/>
              <a:buFont typeface="Trebuchet MS"/>
              <a:buNone/>
              <a:defRPr sz="320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20" name="Google Shape;20;p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b="0" i="0" u="none" strike="noStrike" cap="none">
                <a:solidFill>
                  <a:srgbClr val="7F7F7F"/>
                </a:solidFill>
                <a:latin typeface="Trebuchet MS"/>
                <a:ea typeface="Trebuchet MS"/>
                <a:cs typeface="Trebuchet MS"/>
                <a:sym typeface="Trebuchet MS"/>
              </a:rPr>
              <a:t>Copyright © 2020 by Boston Consulting Group. All rights reserved.</a:t>
            </a:r>
            <a:endParaRPr sz="700" b="0" i="0" u="none" strike="noStrike" cap="none">
              <a:solidFill>
                <a:srgbClr val="7F7F7F"/>
              </a:solidFill>
              <a:latin typeface="Trebuchet MS"/>
              <a:ea typeface="Trebuchet MS"/>
              <a:cs typeface="Trebuchet MS"/>
              <a:sym typeface="Trebuchet MS"/>
            </a:endParaRPr>
          </a:p>
        </p:txBody>
      </p:sp>
      <p:pic>
        <p:nvPicPr>
          <p:cNvPr id="21" name="Google Shape;21;p3"/>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een one third">
  <p:cSld name="Green one third">
    <p:bg>
      <p:bgPr>
        <a:gradFill>
          <a:gsLst>
            <a:gs pos="0">
              <a:schemeClr val="dk2"/>
            </a:gs>
            <a:gs pos="100000">
              <a:schemeClr val="accent2"/>
            </a:gs>
          </a:gsLst>
          <a:lin ang="8100000" scaled="0"/>
        </a:gradFill>
        <a:effectLst/>
      </p:bgPr>
    </p:bg>
    <p:spTree>
      <p:nvGrpSpPr>
        <p:cNvPr id="1" name="Shape 70"/>
        <p:cNvGrpSpPr/>
        <p:nvPr/>
      </p:nvGrpSpPr>
      <p:grpSpPr>
        <a:xfrm>
          <a:off x="0" y="0"/>
          <a:ext cx="0" cy="0"/>
          <a:chOff x="0" y="0"/>
          <a:chExt cx="0" cy="0"/>
        </a:xfrm>
      </p:grpSpPr>
      <p:pic>
        <p:nvPicPr>
          <p:cNvPr id="71" name="Google Shape;71;p12"/>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72" name="Google Shape;72;p12"/>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3200"/>
              <a:buFont typeface="Trebuchet MS"/>
              <a:buNone/>
              <a:defRPr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2"/>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74" name="Google Shape;74;p1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75" name="Google Shape;75;p1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Green half">
  <p:cSld name="Green half">
    <p:bg>
      <p:bgPr>
        <a:gradFill>
          <a:gsLst>
            <a:gs pos="0">
              <a:schemeClr val="dk2"/>
            </a:gs>
            <a:gs pos="100000">
              <a:schemeClr val="accent2"/>
            </a:gs>
          </a:gsLst>
          <a:lin ang="8100000" scaled="0"/>
        </a:gradFill>
        <a:effectLst/>
      </p:bgPr>
    </p:bg>
    <p:spTree>
      <p:nvGrpSpPr>
        <p:cNvPr id="1" name="Shape 77"/>
        <p:cNvGrpSpPr/>
        <p:nvPr/>
      </p:nvGrpSpPr>
      <p:grpSpPr>
        <a:xfrm>
          <a:off x="0" y="0"/>
          <a:ext cx="0" cy="0"/>
          <a:chOff x="0" y="0"/>
          <a:chExt cx="0" cy="0"/>
        </a:xfrm>
      </p:grpSpPr>
      <p:pic>
        <p:nvPicPr>
          <p:cNvPr id="78" name="Google Shape;78;p13"/>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79" name="Google Shape;79;p13"/>
          <p:cNvSpPr/>
          <p:nvPr/>
        </p:nvSpPr>
        <p:spPr>
          <a:xfrm>
            <a:off x="6096000" y="0"/>
            <a:ext cx="6096000"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0" name="Google Shape;80;p13"/>
          <p:cNvSpPr>
            <a:spLocks noGrp="1"/>
          </p:cNvSpPr>
          <p:nvPr>
            <p:ph type="pic" idx="2"/>
          </p:nvPr>
        </p:nvSpPr>
        <p:spPr>
          <a:xfrm>
            <a:off x="6092021" y="0"/>
            <a:ext cx="6099977" cy="6858000"/>
          </a:xfrm>
          <a:prstGeom prst="rect">
            <a:avLst/>
          </a:prstGeom>
          <a:noFill/>
          <a:ln>
            <a:noFill/>
          </a:ln>
        </p:spPr>
      </p:sp>
      <p:sp>
        <p:nvSpPr>
          <p:cNvPr id="81" name="Google Shape;81;p13"/>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83" name="Google Shape;83;p1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Green two third">
  <p:cSld name="Green two third">
    <p:bg>
      <p:bgPr>
        <a:gradFill>
          <a:gsLst>
            <a:gs pos="0">
              <a:schemeClr val="dk2"/>
            </a:gs>
            <a:gs pos="100000">
              <a:schemeClr val="accent2"/>
            </a:gs>
          </a:gsLst>
          <a:lin ang="8100000" scaled="0"/>
        </a:gradFill>
        <a:effectLst/>
      </p:bgPr>
    </p:bg>
    <p:spTree>
      <p:nvGrpSpPr>
        <p:cNvPr id="1" name="Shape 85"/>
        <p:cNvGrpSpPr/>
        <p:nvPr/>
      </p:nvGrpSpPr>
      <p:grpSpPr>
        <a:xfrm>
          <a:off x="0" y="0"/>
          <a:ext cx="0" cy="0"/>
          <a:chOff x="0" y="0"/>
          <a:chExt cx="0" cy="0"/>
        </a:xfrm>
      </p:grpSpPr>
      <p:pic>
        <p:nvPicPr>
          <p:cNvPr id="86" name="Google Shape;86;p14"/>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87" name="Google Shape;87;p14"/>
          <p:cNvSpPr/>
          <p:nvPr/>
        </p:nvSpPr>
        <p:spPr>
          <a:xfrm>
            <a:off x="7819543" y="0"/>
            <a:ext cx="4372457"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8" name="Google Shape;88;p14"/>
          <p:cNvSpPr>
            <a:spLocks noGrp="1"/>
          </p:cNvSpPr>
          <p:nvPr>
            <p:ph type="pic" idx="2"/>
          </p:nvPr>
        </p:nvSpPr>
        <p:spPr>
          <a:xfrm>
            <a:off x="7820025" y="0"/>
            <a:ext cx="4371975" cy="6858000"/>
          </a:xfrm>
          <a:prstGeom prst="rect">
            <a:avLst/>
          </a:prstGeom>
          <a:noFill/>
          <a:ln>
            <a:noFill/>
          </a:ln>
        </p:spPr>
      </p:sp>
      <p:sp>
        <p:nvSpPr>
          <p:cNvPr id="89" name="Google Shape;89;p1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4"/>
          <p:cNvSpPr txBox="1"/>
          <p:nvPr/>
        </p:nvSpPr>
        <p:spPr>
          <a:xfrm rot="-5400000">
            <a:off x="9486900" y="3916394"/>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91" name="Google Shape;91;p14"/>
          <p:cNvSpPr txBox="1">
            <a:spLocks noGrp="1"/>
          </p:cNvSpPr>
          <p:nvPr>
            <p:ph type="title"/>
          </p:nvPr>
        </p:nvSpPr>
        <p:spPr>
          <a:xfrm>
            <a:off x="630000" y="180465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Left arrow">
  <p:cSld name="Left arrow">
    <p:bg>
      <p:bgPr>
        <a:gradFill>
          <a:gsLst>
            <a:gs pos="0">
              <a:schemeClr val="dk2"/>
            </a:gs>
            <a:gs pos="100000">
              <a:schemeClr val="accent2"/>
            </a:gs>
          </a:gsLst>
          <a:lin ang="8100000" scaled="0"/>
        </a:gradFill>
        <a:effectLst/>
      </p:bgPr>
    </p:bg>
    <p:spTree>
      <p:nvGrpSpPr>
        <p:cNvPr id="1" name="Shape 93"/>
        <p:cNvGrpSpPr/>
        <p:nvPr/>
      </p:nvGrpSpPr>
      <p:grpSpPr>
        <a:xfrm>
          <a:off x="0" y="0"/>
          <a:ext cx="0" cy="0"/>
          <a:chOff x="0" y="0"/>
          <a:chExt cx="0" cy="0"/>
        </a:xfrm>
      </p:grpSpPr>
      <p:sp>
        <p:nvSpPr>
          <p:cNvPr id="94" name="Google Shape;94;p15"/>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95" name="Google Shape;95;p1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97" name="Google Shape;97;p1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98" name="Google Shape;98;p15"/>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99" name="Google Shape;99;p15"/>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Arrow one third">
  <p:cSld name="Arrow one third">
    <p:bg>
      <p:bgPr>
        <a:gradFill>
          <a:gsLst>
            <a:gs pos="0">
              <a:schemeClr val="dk2"/>
            </a:gs>
            <a:gs pos="100000">
              <a:schemeClr val="accent2"/>
            </a:gs>
          </a:gsLst>
          <a:lin ang="8100000" scaled="0"/>
        </a:gradFill>
        <a:effectLst/>
      </p:bgPr>
    </p:bg>
    <p:spTree>
      <p:nvGrpSpPr>
        <p:cNvPr id="1" name="Shape 100"/>
        <p:cNvGrpSpPr/>
        <p:nvPr/>
      </p:nvGrpSpPr>
      <p:grpSpPr>
        <a:xfrm>
          <a:off x="0" y="0"/>
          <a:ext cx="0" cy="0"/>
          <a:chOff x="0" y="0"/>
          <a:chExt cx="0" cy="0"/>
        </a:xfrm>
      </p:grpSpPr>
      <p:sp>
        <p:nvSpPr>
          <p:cNvPr id="101" name="Google Shape;101;p1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102" name="Google Shape;102;p1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04" name="Google Shape;104;p16"/>
          <p:cNvSpPr/>
          <p:nvPr/>
        </p:nvSpPr>
        <p:spPr>
          <a:xfrm>
            <a:off x="1" y="0"/>
            <a:ext cx="5426920"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5" name="Google Shape;105;p1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06" name="Google Shape;106;p16"/>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Green arrow one third">
  <p:cSld name="Green arrow one third">
    <p:bg>
      <p:bgPr>
        <a:solidFill>
          <a:srgbClr val="F2F2F2"/>
        </a:solidFill>
        <a:effectLst/>
      </p:bgPr>
    </p:bg>
    <p:spTree>
      <p:nvGrpSpPr>
        <p:cNvPr id="1" name="Shape 107"/>
        <p:cNvGrpSpPr/>
        <p:nvPr/>
      </p:nvGrpSpPr>
      <p:grpSpPr>
        <a:xfrm>
          <a:off x="0" y="0"/>
          <a:ext cx="0" cy="0"/>
          <a:chOff x="0" y="0"/>
          <a:chExt cx="0" cy="0"/>
        </a:xfrm>
      </p:grpSpPr>
      <p:sp>
        <p:nvSpPr>
          <p:cNvPr id="108" name="Google Shape;108;p17"/>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9" name="Google Shape;109;p17"/>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12" name="Google Shape;112;p1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13" name="Google Shape;113;p17"/>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Arrow half">
  <p:cSld name="Arrow half">
    <p:bg>
      <p:bgPr>
        <a:gradFill>
          <a:gsLst>
            <a:gs pos="0">
              <a:schemeClr val="dk2"/>
            </a:gs>
            <a:gs pos="100000">
              <a:schemeClr val="accent2"/>
            </a:gs>
          </a:gsLst>
          <a:lin ang="8100000" scaled="0"/>
        </a:gradFill>
        <a:effectLst/>
      </p:bgPr>
    </p:bg>
    <p:spTree>
      <p:nvGrpSpPr>
        <p:cNvPr id="1" name="Shape 114"/>
        <p:cNvGrpSpPr/>
        <p:nvPr/>
      </p:nvGrpSpPr>
      <p:grpSpPr>
        <a:xfrm>
          <a:off x="0" y="0"/>
          <a:ext cx="0" cy="0"/>
          <a:chOff x="0" y="0"/>
          <a:chExt cx="0" cy="0"/>
        </a:xfrm>
      </p:grpSpPr>
      <p:sp>
        <p:nvSpPr>
          <p:cNvPr id="115" name="Google Shape;115;p1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17" name="Google Shape;117;p1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18" name="Google Shape;118;p18"/>
          <p:cNvSpPr/>
          <p:nvPr/>
        </p:nvSpPr>
        <p:spPr>
          <a:xfrm>
            <a:off x="0" y="0"/>
            <a:ext cx="6363546"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19" name="Google Shape;119;p18"/>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20" name="Google Shape;120;p18"/>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Green arrow half">
  <p:cSld name="Green arrow half">
    <p:bg>
      <p:bgPr>
        <a:solidFill>
          <a:srgbClr val="F2F2F2"/>
        </a:solidFill>
        <a:effectLst/>
      </p:bgPr>
    </p:bg>
    <p:spTree>
      <p:nvGrpSpPr>
        <p:cNvPr id="1" name="Shape 121"/>
        <p:cNvGrpSpPr/>
        <p:nvPr/>
      </p:nvGrpSpPr>
      <p:grpSpPr>
        <a:xfrm>
          <a:off x="0" y="0"/>
          <a:ext cx="0" cy="0"/>
          <a:chOff x="0" y="0"/>
          <a:chExt cx="0" cy="0"/>
        </a:xfrm>
      </p:grpSpPr>
      <p:sp>
        <p:nvSpPr>
          <p:cNvPr id="122" name="Google Shape;122;p19"/>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23" name="Google Shape;123;p19"/>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1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26" name="Google Shape;126;p1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27" name="Google Shape;127;p19"/>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Arrow two third">
  <p:cSld name="Arrow two third">
    <p:bg>
      <p:bgPr>
        <a:gradFill>
          <a:gsLst>
            <a:gs pos="0">
              <a:schemeClr val="dk2"/>
            </a:gs>
            <a:gs pos="100000">
              <a:schemeClr val="accent2"/>
            </a:gs>
          </a:gsLst>
          <a:lin ang="8100000" scaled="0"/>
        </a:gradFill>
        <a:effectLst/>
      </p:bgPr>
    </p:bg>
    <p:spTree>
      <p:nvGrpSpPr>
        <p:cNvPr id="1" name="Shape 128"/>
        <p:cNvGrpSpPr/>
        <p:nvPr/>
      </p:nvGrpSpPr>
      <p:grpSpPr>
        <a:xfrm>
          <a:off x="0" y="0"/>
          <a:ext cx="0" cy="0"/>
          <a:chOff x="0" y="0"/>
          <a:chExt cx="0" cy="0"/>
        </a:xfrm>
      </p:grpSpPr>
      <p:sp>
        <p:nvSpPr>
          <p:cNvPr id="129" name="Google Shape;129;p2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0" name="Google Shape;130;p2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32" name="Google Shape;132;p2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33" name="Google Shape;133;p20"/>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34" name="Google Shape;134;p20"/>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Green arrow two third">
  <p:cSld name="Green arrow two third">
    <p:bg>
      <p:bgPr>
        <a:solidFill>
          <a:srgbClr val="F2F2F2"/>
        </a:solidFill>
        <a:effectLst/>
      </p:bgPr>
    </p:bg>
    <p:spTree>
      <p:nvGrpSpPr>
        <p:cNvPr id="1" name="Shape 135"/>
        <p:cNvGrpSpPr/>
        <p:nvPr/>
      </p:nvGrpSpPr>
      <p:grpSpPr>
        <a:xfrm>
          <a:off x="0" y="0"/>
          <a:ext cx="0" cy="0"/>
          <a:chOff x="0" y="0"/>
          <a:chExt cx="0" cy="0"/>
        </a:xfrm>
      </p:grpSpPr>
      <p:sp>
        <p:nvSpPr>
          <p:cNvPr id="136" name="Google Shape;136;p21"/>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7" name="Google Shape;137;p2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2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40" name="Google Shape;140;p2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41" name="Google Shape;141;p21"/>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22"/>
        <p:cNvGrpSpPr/>
        <p:nvPr/>
      </p:nvGrpSpPr>
      <p:grpSpPr>
        <a:xfrm>
          <a:off x="0" y="0"/>
          <a:ext cx="0" cy="0"/>
          <a:chOff x="0" y="0"/>
          <a:chExt cx="0" cy="0"/>
        </a:xfrm>
      </p:grpSpPr>
      <p:sp>
        <p:nvSpPr>
          <p:cNvPr id="23" name="Google Shape;23;p4"/>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chemeClr val="lt1"/>
              </a:solidFill>
              <a:latin typeface="Trebuchet MS"/>
              <a:ea typeface="Trebuchet MS"/>
              <a:cs typeface="Trebuchet MS"/>
              <a:sym typeface="Trebuchet MS"/>
            </a:endParaRPr>
          </a:p>
        </p:txBody>
      </p:sp>
      <p:pic>
        <p:nvPicPr>
          <p:cNvPr id="24" name="Google Shape;24;p4"/>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5" name="Google Shape;25;p4"/>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6" name="Google Shape;26;p4"/>
          <p:cNvSpPr>
            <a:spLocks noGrp="1"/>
          </p:cNvSpPr>
          <p:nvPr>
            <p:ph type="pic" idx="2"/>
          </p:nvPr>
        </p:nvSpPr>
        <p:spPr>
          <a:xfrm>
            <a:off x="9366561" y="5570642"/>
            <a:ext cx="1867935" cy="896833"/>
          </a:xfrm>
          <a:prstGeom prst="rect">
            <a:avLst/>
          </a:prstGeom>
          <a:noFill/>
          <a:ln>
            <a:noFill/>
          </a:ln>
        </p:spPr>
      </p:sp>
      <p:sp>
        <p:nvSpPr>
          <p:cNvPr id="27" name="Google Shape;27;p4"/>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b="0" i="0" u="none" strike="noStrike" cap="none">
              <a:solidFill>
                <a:srgbClr val="FFFFFF"/>
              </a:solidFill>
              <a:latin typeface="Trebuchet MS"/>
              <a:ea typeface="Trebuchet MS"/>
              <a:cs typeface="Trebuchet MS"/>
              <a:sym typeface="Trebuchet MS"/>
            </a:endParaRPr>
          </a:p>
        </p:txBody>
      </p:sp>
      <p:sp>
        <p:nvSpPr>
          <p:cNvPr id="28" name="Google Shape;28;p4"/>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9" name="Google Shape;29;p4"/>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30" name="Google Shape;30;p4"/>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Big statement green">
  <p:cSld name="Big statement green">
    <p:bg>
      <p:bgPr>
        <a:gradFill>
          <a:gsLst>
            <a:gs pos="0">
              <a:schemeClr val="dk2"/>
            </a:gs>
            <a:gs pos="100000">
              <a:schemeClr val="accent2"/>
            </a:gs>
          </a:gsLst>
          <a:lin ang="8100000" scaled="0"/>
        </a:gradFill>
        <a:effectLst/>
      </p:bgPr>
    </p:bg>
    <p:spTree>
      <p:nvGrpSpPr>
        <p:cNvPr id="1" name="Shape 142"/>
        <p:cNvGrpSpPr/>
        <p:nvPr/>
      </p:nvGrpSpPr>
      <p:grpSpPr>
        <a:xfrm>
          <a:off x="0" y="0"/>
          <a:ext cx="0" cy="0"/>
          <a:chOff x="0" y="0"/>
          <a:chExt cx="0" cy="0"/>
        </a:xfrm>
      </p:grpSpPr>
      <p:sp>
        <p:nvSpPr>
          <p:cNvPr id="143" name="Google Shape;143;p2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44" name="Google Shape;144;p2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46" name="Google Shape;146;p2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statement icon">
  <p:cSld name="Big statement icon">
    <p:bg>
      <p:bgPr>
        <a:solidFill>
          <a:srgbClr val="F2F2F2"/>
        </a:solidFill>
        <a:effectLst/>
      </p:bgPr>
    </p:bg>
    <p:spTree>
      <p:nvGrpSpPr>
        <p:cNvPr id="1" name="Shape 147"/>
        <p:cNvGrpSpPr/>
        <p:nvPr/>
      </p:nvGrpSpPr>
      <p:grpSpPr>
        <a:xfrm>
          <a:off x="0" y="0"/>
          <a:ext cx="0" cy="0"/>
          <a:chOff x="0" y="0"/>
          <a:chExt cx="0" cy="0"/>
        </a:xfrm>
      </p:grpSpPr>
      <p:sp>
        <p:nvSpPr>
          <p:cNvPr id="148" name="Google Shape;148;p2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150" name="Google Shape;150;p23"/>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51" name="Google Shape;151;p23"/>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chemeClr val="accent1"/>
        </a:solidFill>
        <a:effectLst/>
      </p:bgPr>
    </p:bg>
    <p:spTree>
      <p:nvGrpSpPr>
        <p:cNvPr id="1" name="Shape 152"/>
        <p:cNvGrpSpPr/>
        <p:nvPr/>
      </p:nvGrpSpPr>
      <p:grpSpPr>
        <a:xfrm>
          <a:off x="0" y="0"/>
          <a:ext cx="0" cy="0"/>
          <a:chOff x="0" y="0"/>
          <a:chExt cx="0" cy="0"/>
        </a:xfrm>
      </p:grpSpPr>
      <p:sp>
        <p:nvSpPr>
          <p:cNvPr id="153" name="Google Shape;153;p2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154" name="Google Shape;154;p24"/>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155" name="Google Shape;155;p24"/>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Special gray">
  <p:cSld name="Special gray">
    <p:bg>
      <p:bgPr>
        <a:solidFill>
          <a:srgbClr val="2B2B2B"/>
        </a:solidFill>
        <a:effectLst/>
      </p:bgPr>
    </p:bg>
    <p:spTree>
      <p:nvGrpSpPr>
        <p:cNvPr id="1" name="Shape 156"/>
        <p:cNvGrpSpPr/>
        <p:nvPr/>
      </p:nvGrpSpPr>
      <p:grpSpPr>
        <a:xfrm>
          <a:off x="0" y="0"/>
          <a:ext cx="0" cy="0"/>
          <a:chOff x="0" y="0"/>
          <a:chExt cx="0" cy="0"/>
        </a:xfrm>
      </p:grpSpPr>
      <p:sp>
        <p:nvSpPr>
          <p:cNvPr id="157" name="Google Shape;157;p25"/>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58" name="Google Shape;158;p2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60" name="Google Shape;160;p2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3400"/>
              <a:buFont typeface="Trebuchet MS"/>
              <a:buNone/>
              <a:defRPr sz="3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61"/>
        <p:cNvGrpSpPr/>
        <p:nvPr/>
      </p:nvGrpSpPr>
      <p:grpSpPr>
        <a:xfrm>
          <a:off x="0" y="0"/>
          <a:ext cx="0" cy="0"/>
          <a:chOff x="0" y="0"/>
          <a:chExt cx="0" cy="0"/>
        </a:xfrm>
      </p:grpSpPr>
      <p:sp>
        <p:nvSpPr>
          <p:cNvPr id="162" name="Google Shape;162;p2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Blank green">
  <p:cSld name="Blank green">
    <p:bg>
      <p:bgPr>
        <a:gradFill>
          <a:gsLst>
            <a:gs pos="0">
              <a:schemeClr val="dk2"/>
            </a:gs>
            <a:gs pos="100000">
              <a:schemeClr val="accent2"/>
            </a:gs>
          </a:gsLst>
          <a:lin ang="8100000" scaled="0"/>
        </a:gradFill>
        <a:effectLst/>
      </p:bgPr>
    </p:bg>
    <p:spTree>
      <p:nvGrpSpPr>
        <p:cNvPr id="1" name="Shape 164"/>
        <p:cNvGrpSpPr/>
        <p:nvPr/>
      </p:nvGrpSpPr>
      <p:grpSpPr>
        <a:xfrm>
          <a:off x="0" y="0"/>
          <a:ext cx="0" cy="0"/>
          <a:chOff x="0" y="0"/>
          <a:chExt cx="0" cy="0"/>
        </a:xfrm>
      </p:grpSpPr>
      <p:sp>
        <p:nvSpPr>
          <p:cNvPr id="165" name="Google Shape;165;p27"/>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66" name="Google Shape;166;p2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sclaimer">
  <p:cSld name="Disclaimer">
    <p:bg>
      <p:bgPr>
        <a:solidFill>
          <a:schemeClr val="lt2"/>
        </a:solidFill>
        <a:effectLst/>
      </p:bgPr>
    </p:bg>
    <p:spTree>
      <p:nvGrpSpPr>
        <p:cNvPr id="1" name="Shape 168"/>
        <p:cNvGrpSpPr/>
        <p:nvPr/>
      </p:nvGrpSpPr>
      <p:grpSpPr>
        <a:xfrm>
          <a:off x="0" y="0"/>
          <a:ext cx="0" cy="0"/>
          <a:chOff x="0" y="0"/>
          <a:chExt cx="0" cy="0"/>
        </a:xfrm>
      </p:grpSpPr>
      <p:sp>
        <p:nvSpPr>
          <p:cNvPr id="169" name="Google Shape;169;p2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a:p>
        </p:txBody>
      </p:sp>
      <p:sp>
        <p:nvSpPr>
          <p:cNvPr id="170" name="Google Shape;170;p2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171" name="Google Shape;171;p2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172" name="Google Shape;172;p2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End">
  <p:cSld name="End">
    <p:spTree>
      <p:nvGrpSpPr>
        <p:cNvPr id="1" name="Shape 174"/>
        <p:cNvGrpSpPr/>
        <p:nvPr/>
      </p:nvGrpSpPr>
      <p:grpSpPr>
        <a:xfrm>
          <a:off x="0" y="0"/>
          <a:ext cx="0" cy="0"/>
          <a:chOff x="0" y="0"/>
          <a:chExt cx="0" cy="0"/>
        </a:xfrm>
      </p:grpSpPr>
      <p:pic>
        <p:nvPicPr>
          <p:cNvPr id="175" name="Google Shape;175;p2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176" name="Google Shape;176;p2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177" name="Google Shape;177;p2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178" name="Google Shape;178;p29"/>
          <p:cNvSpPr/>
          <p:nvPr/>
        </p:nvSpPr>
        <p:spPr>
          <a:xfrm>
            <a:off x="2676858"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Layout guide">
  <p:cSld name="Layout guide">
    <p:spTree>
      <p:nvGrpSpPr>
        <p:cNvPr id="1" name="Shape 179"/>
        <p:cNvGrpSpPr/>
        <p:nvPr/>
      </p:nvGrpSpPr>
      <p:grpSpPr>
        <a:xfrm>
          <a:off x="0" y="0"/>
          <a:ext cx="0" cy="0"/>
          <a:chOff x="0" y="0"/>
          <a:chExt cx="0" cy="0"/>
        </a:xfrm>
      </p:grpSpPr>
      <p:grpSp>
        <p:nvGrpSpPr>
          <p:cNvPr id="180" name="Google Shape;180;p30"/>
          <p:cNvGrpSpPr/>
          <p:nvPr/>
        </p:nvGrpSpPr>
        <p:grpSpPr>
          <a:xfrm>
            <a:off x="-600" y="-1"/>
            <a:ext cx="12193800" cy="6858001"/>
            <a:chOff x="-600" y="-1"/>
            <a:chExt cx="12193800" cy="6858001"/>
          </a:xfrm>
        </p:grpSpPr>
        <p:sp>
          <p:nvSpPr>
            <p:cNvPr id="181" name="Google Shape;181;p3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182" name="Google Shape;182;p30"/>
            <p:cNvGrpSpPr/>
            <p:nvPr/>
          </p:nvGrpSpPr>
          <p:grpSpPr>
            <a:xfrm>
              <a:off x="-600" y="622800"/>
              <a:ext cx="12193200" cy="5536800"/>
              <a:chOff x="12623800" y="622800"/>
              <a:chExt cx="11176000" cy="5536800"/>
            </a:xfrm>
          </p:grpSpPr>
          <p:cxnSp>
            <p:nvCxnSpPr>
              <p:cNvPr id="183" name="Google Shape;183;p3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4" name="Google Shape;184;p3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5" name="Google Shape;185;p3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6" name="Google Shape;186;p3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7" name="Google Shape;187;p3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8" name="Google Shape;188;p3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9" name="Google Shape;189;p3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0" name="Google Shape;190;p3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1" name="Google Shape;191;p3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2" name="Google Shape;192;p3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3" name="Google Shape;193;p3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4" name="Google Shape;194;p3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5" name="Google Shape;195;p3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6" name="Google Shape;196;p3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7" name="Google Shape;197;p3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8" name="Google Shape;198;p3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9" name="Google Shape;199;p3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0" name="Google Shape;200;p3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1" name="Google Shape;201;p3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2" name="Google Shape;202;p3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203" name="Google Shape;203;p30"/>
            <p:cNvGrpSpPr/>
            <p:nvPr/>
          </p:nvGrpSpPr>
          <p:grpSpPr>
            <a:xfrm>
              <a:off x="1277000" y="623550"/>
              <a:ext cx="9638000" cy="5537047"/>
              <a:chOff x="1277000" y="623550"/>
              <a:chExt cx="9638000" cy="5537047"/>
            </a:xfrm>
          </p:grpSpPr>
          <p:sp>
            <p:nvSpPr>
              <p:cNvPr id="204" name="Google Shape;204;p3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5" name="Google Shape;205;p3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6" name="Google Shape;206;p3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7" name="Google Shape;207;p3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8" name="Google Shape;208;p3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9" name="Google Shape;209;p3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0" name="Google Shape;210;p3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1" name="Google Shape;211;p3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2" name="Google Shape;212;p3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3" name="Google Shape;213;p3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4" name="Google Shape;214;p3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15" name="Google Shape;215;p3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216" name="Google Shape;216;p3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7" name="Google Shape;217;p3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218" name="Google Shape;218;p30"/>
            <p:cNvGrpSpPr/>
            <p:nvPr/>
          </p:nvGrpSpPr>
          <p:grpSpPr>
            <a:xfrm>
              <a:off x="629400" y="5975122"/>
              <a:ext cx="10933200" cy="79536"/>
              <a:chOff x="629400" y="5975122"/>
              <a:chExt cx="10933200" cy="79536"/>
            </a:xfrm>
          </p:grpSpPr>
          <p:sp>
            <p:nvSpPr>
              <p:cNvPr id="219" name="Google Shape;219;p3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0" name="Google Shape;220;p3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1" name="Google Shape;221;p3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2" name="Google Shape;222;p3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3" name="Google Shape;223;p3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24" name="Google Shape;224;p3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25" name="Google Shape;225;p3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226" name="Google Shape;226;p3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3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D. Title Slide">
  <p:cSld name="D. Title Slide">
    <p:spTree>
      <p:nvGrpSpPr>
        <p:cNvPr id="1" name="Shape 228"/>
        <p:cNvGrpSpPr/>
        <p:nvPr/>
      </p:nvGrpSpPr>
      <p:grpSpPr>
        <a:xfrm>
          <a:off x="0" y="0"/>
          <a:ext cx="0" cy="0"/>
          <a:chOff x="0" y="0"/>
          <a:chExt cx="0" cy="0"/>
        </a:xfrm>
      </p:grpSpPr>
      <p:sp>
        <p:nvSpPr>
          <p:cNvPr id="229" name="Google Shape;229;p31"/>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pic>
        <p:nvPicPr>
          <p:cNvPr id="230" name="Google Shape;230;p31"/>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31" name="Google Shape;231;p31"/>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32" name="Google Shape;232;p31"/>
          <p:cNvSpPr>
            <a:spLocks noGrp="1"/>
          </p:cNvSpPr>
          <p:nvPr>
            <p:ph type="pic" idx="2"/>
          </p:nvPr>
        </p:nvSpPr>
        <p:spPr>
          <a:xfrm>
            <a:off x="9366561" y="5570642"/>
            <a:ext cx="1867935" cy="896833"/>
          </a:xfrm>
          <a:prstGeom prst="rect">
            <a:avLst/>
          </a:prstGeom>
          <a:noFill/>
          <a:ln>
            <a:noFill/>
          </a:ln>
        </p:spPr>
      </p:sp>
      <p:sp>
        <p:nvSpPr>
          <p:cNvPr id="233" name="Google Shape;233;p31"/>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234" name="Google Shape;234;p31"/>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35" name="Google Shape;235;p31"/>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36" name="Google Shape;236;p31"/>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31"/>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chemeClr val="lt2"/>
        </a:solidFill>
        <a:effectLst/>
      </p:bgPr>
    </p:bg>
    <p:spTree>
      <p:nvGrpSpPr>
        <p:cNvPr id="1" name="Shape 32"/>
        <p:cNvGrpSpPr/>
        <p:nvPr/>
      </p:nvGrpSpPr>
      <p:grpSpPr>
        <a:xfrm>
          <a:off x="0" y="0"/>
          <a:ext cx="0" cy="0"/>
          <a:chOff x="0" y="0"/>
          <a:chExt cx="0" cy="0"/>
        </a:xfrm>
      </p:grpSpPr>
      <p:sp>
        <p:nvSpPr>
          <p:cNvPr id="33" name="Google Shape;33;p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5" name="Google Shape;35;p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 Title Only">
  <p:cSld name="D. Title Only">
    <p:spTree>
      <p:nvGrpSpPr>
        <p:cNvPr id="1" name="Shape 238"/>
        <p:cNvGrpSpPr/>
        <p:nvPr/>
      </p:nvGrpSpPr>
      <p:grpSpPr>
        <a:xfrm>
          <a:off x="0" y="0"/>
          <a:ext cx="0" cy="0"/>
          <a:chOff x="0" y="0"/>
          <a:chExt cx="0" cy="0"/>
        </a:xfrm>
      </p:grpSpPr>
      <p:sp>
        <p:nvSpPr>
          <p:cNvPr id="239" name="Google Shape;239;p3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3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1" name="Google Shape;241;p3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 Title and Text">
  <p:cSld name="D. Title and Text">
    <p:spTree>
      <p:nvGrpSpPr>
        <p:cNvPr id="1" name="Shape 242"/>
        <p:cNvGrpSpPr/>
        <p:nvPr/>
      </p:nvGrpSpPr>
      <p:grpSpPr>
        <a:xfrm>
          <a:off x="0" y="0"/>
          <a:ext cx="0" cy="0"/>
          <a:chOff x="0" y="0"/>
          <a:chExt cx="0" cy="0"/>
        </a:xfrm>
      </p:grpSpPr>
      <p:sp>
        <p:nvSpPr>
          <p:cNvPr id="243" name="Google Shape;243;p33"/>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33"/>
          <p:cNvSpPr txBox="1">
            <a:spLocks noGrp="1"/>
          </p:cNvSpPr>
          <p:nvPr>
            <p:ph type="body" idx="1"/>
          </p:nvPr>
        </p:nvSpPr>
        <p:spPr>
          <a:xfrm>
            <a:off x="629400" y="2085628"/>
            <a:ext cx="10933950" cy="4072976"/>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0"/>
              </a:spcBef>
              <a:spcAft>
                <a:spcPts val="0"/>
              </a:spcAft>
              <a:buClr>
                <a:schemeClr val="dk1"/>
              </a:buClr>
              <a:buSzPts val="1200"/>
              <a:buChar char="​"/>
              <a:defRPr/>
            </a:lvl1pPr>
            <a:lvl2pPr marL="914400" lvl="1" indent="-304800" algn="l">
              <a:lnSpc>
                <a:spcPct val="100000"/>
              </a:lnSpc>
              <a:spcBef>
                <a:spcPts val="0"/>
              </a:spcBef>
              <a:spcAft>
                <a:spcPts val="0"/>
              </a:spcAft>
              <a:buSzPts val="1200"/>
              <a:buChar char="•"/>
              <a:defRPr/>
            </a:lvl2pPr>
            <a:lvl3pPr marL="1371600" lvl="2" indent="-304800" algn="l">
              <a:lnSpc>
                <a:spcPct val="100000"/>
              </a:lnSpc>
              <a:spcBef>
                <a:spcPts val="0"/>
              </a:spcBef>
              <a:spcAft>
                <a:spcPts val="0"/>
              </a:spcAft>
              <a:buSzPts val="1200"/>
              <a:buChar char="–"/>
              <a:defRPr/>
            </a:lvl3pPr>
            <a:lvl4pPr marL="1828800" lvl="3" indent="-330200" algn="l">
              <a:lnSpc>
                <a:spcPct val="100000"/>
              </a:lnSpc>
              <a:spcBef>
                <a:spcPts val="0"/>
              </a:spcBef>
              <a:spcAft>
                <a:spcPts val="0"/>
              </a:spcAft>
              <a:buSzPts val="1600"/>
              <a:buChar char="​"/>
              <a:defRPr/>
            </a:lvl4pPr>
            <a:lvl5pPr marL="2286000" lvl="4" indent="-330200" algn="l">
              <a:lnSpc>
                <a:spcPct val="100000"/>
              </a:lnSpc>
              <a:spcBef>
                <a:spcPts val="0"/>
              </a:spcBef>
              <a:spcAft>
                <a:spcPts val="0"/>
              </a:spcAft>
              <a:buClr>
                <a:schemeClr val="dk1"/>
              </a:buClr>
              <a:buSzPts val="1600"/>
              <a:buChar char="​"/>
              <a:defRPr/>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45" name="Google Shape;245;p3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D. Gray slice heading">
  <p:cSld name="D. Gray slice heading">
    <p:bg>
      <p:bgPr>
        <a:solidFill>
          <a:schemeClr val="lt1"/>
        </a:solidFill>
        <a:effectLst/>
      </p:bgPr>
    </p:bg>
    <p:spTree>
      <p:nvGrpSpPr>
        <p:cNvPr id="1" name="Shape 246"/>
        <p:cNvGrpSpPr/>
        <p:nvPr/>
      </p:nvGrpSpPr>
      <p:grpSpPr>
        <a:xfrm>
          <a:off x="0" y="0"/>
          <a:ext cx="0" cy="0"/>
          <a:chOff x="0" y="0"/>
          <a:chExt cx="0" cy="0"/>
        </a:xfrm>
      </p:grpSpPr>
      <p:sp>
        <p:nvSpPr>
          <p:cNvPr id="247" name="Google Shape;247;p3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3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9" name="Google Shape;249;p34"/>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50" name="Google Shape;250;p34"/>
          <p:cNvSpPr txBox="1">
            <a:spLocks noGrp="1"/>
          </p:cNvSpPr>
          <p:nvPr>
            <p:ph type="subTitle" idx="1"/>
          </p:nvPr>
        </p:nvSpPr>
        <p:spPr>
          <a:xfrm>
            <a:off x="630000" y="2158987"/>
            <a:ext cx="3744000" cy="541687"/>
          </a:xfrm>
          <a:prstGeom prst="rect">
            <a:avLst/>
          </a:prstGeom>
          <a:noFill/>
          <a:ln>
            <a:noFill/>
          </a:ln>
        </p:spPr>
        <p:txBody>
          <a:bodyPr spcFirstLastPara="1" wrap="square" lIns="0" tIns="0" rIns="0" bIns="0" anchor="t" anchorCtr="0">
            <a:noAutofit/>
          </a:bodyPr>
          <a:lstStyle>
            <a:lvl1pPr lvl="0" algn="l">
              <a:lnSpc>
                <a:spcPct val="110000"/>
              </a:lnSpc>
              <a:spcBef>
                <a:spcPts val="600"/>
              </a:spcBef>
              <a:spcAft>
                <a:spcPts val="0"/>
              </a:spcAft>
              <a:buClr>
                <a:schemeClr val="dk2"/>
              </a:buClr>
              <a:buSzPts val="1600"/>
              <a:buNone/>
              <a:defRPr sz="1600">
                <a:solidFill>
                  <a:schemeClr val="dk2"/>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51" name="Google Shape;251;p34"/>
          <p:cNvSpPr txBox="1">
            <a:spLocks noGrp="1"/>
          </p:cNvSpPr>
          <p:nvPr>
            <p:ph type="title"/>
          </p:nvPr>
        </p:nvSpPr>
        <p:spPr>
          <a:xfrm>
            <a:off x="630000" y="1227048"/>
            <a:ext cx="3744000" cy="66479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 Section header box">
  <p:cSld name="D. Section header box">
    <p:spTree>
      <p:nvGrpSpPr>
        <p:cNvPr id="1" name="Shape 252"/>
        <p:cNvGrpSpPr/>
        <p:nvPr/>
      </p:nvGrpSpPr>
      <p:grpSpPr>
        <a:xfrm>
          <a:off x="0" y="0"/>
          <a:ext cx="0" cy="0"/>
          <a:chOff x="0" y="0"/>
          <a:chExt cx="0" cy="0"/>
        </a:xfrm>
      </p:grpSpPr>
      <p:sp>
        <p:nvSpPr>
          <p:cNvPr id="253" name="Google Shape;253;p3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3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55" name="Google Shape;255;p35"/>
          <p:cNvSpPr txBox="1">
            <a:spLocks noGrp="1"/>
          </p:cNvSpPr>
          <p:nvPr>
            <p:ph type="title"/>
          </p:nvPr>
        </p:nvSpPr>
        <p:spPr>
          <a:xfrm>
            <a:off x="1284742" y="2668041"/>
            <a:ext cx="9620491" cy="3201026"/>
          </a:xfrm>
          <a:prstGeom prst="rect">
            <a:avLst/>
          </a:prstGeom>
          <a:noFill/>
          <a:ln>
            <a:noFill/>
          </a:ln>
        </p:spPr>
        <p:txBody>
          <a:bodyPr spcFirstLastPara="1" wrap="square" lIns="274300" tIns="274300" rIns="274300" bIns="137150" anchor="b" anchorCtr="0">
            <a:noAutofit/>
          </a:bodyPr>
          <a:lstStyle>
            <a:lvl1pPr lvl="0" algn="l">
              <a:lnSpc>
                <a:spcPct val="111111"/>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35"/>
          <p:cNvSpPr/>
          <p:nvPr/>
        </p:nvSpPr>
        <p:spPr>
          <a:xfrm>
            <a:off x="1280693" y="1424081"/>
            <a:ext cx="951721" cy="951721"/>
          </a:xfrm>
          <a:prstGeom prst="rect">
            <a:avLst/>
          </a:prstGeom>
          <a:noFill/>
          <a:ln w="1077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D. Section header line">
  <p:cSld name="D. Section header line">
    <p:bg>
      <p:bgPr>
        <a:solidFill>
          <a:schemeClr val="lt1"/>
        </a:solidFill>
        <a:effectLst/>
      </p:bgPr>
    </p:bg>
    <p:spTree>
      <p:nvGrpSpPr>
        <p:cNvPr id="1" name="Shape 257"/>
        <p:cNvGrpSpPr/>
        <p:nvPr/>
      </p:nvGrpSpPr>
      <p:grpSpPr>
        <a:xfrm>
          <a:off x="0" y="0"/>
          <a:ext cx="0" cy="0"/>
          <a:chOff x="0" y="0"/>
          <a:chExt cx="0" cy="0"/>
        </a:xfrm>
      </p:grpSpPr>
      <p:sp>
        <p:nvSpPr>
          <p:cNvPr id="258" name="Google Shape;258;p3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36"/>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60" name="Google Shape;260;p36"/>
          <p:cNvCxnSpPr/>
          <p:nvPr/>
        </p:nvCxnSpPr>
        <p:spPr>
          <a:xfrm>
            <a:off x="630000" y="3680016"/>
            <a:ext cx="11558587"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D. White one third">
  <p:cSld name="D. White one third">
    <p:bg>
      <p:bgPr>
        <a:gradFill>
          <a:gsLst>
            <a:gs pos="0">
              <a:schemeClr val="dk2"/>
            </a:gs>
            <a:gs pos="100000">
              <a:schemeClr val="accent2"/>
            </a:gs>
          </a:gsLst>
          <a:lin ang="8100000" scaled="0"/>
        </a:gradFill>
        <a:effectLst/>
      </p:bgPr>
    </p:bg>
    <p:spTree>
      <p:nvGrpSpPr>
        <p:cNvPr id="1" name="Shape 261"/>
        <p:cNvGrpSpPr/>
        <p:nvPr/>
      </p:nvGrpSpPr>
      <p:grpSpPr>
        <a:xfrm>
          <a:off x="0" y="0"/>
          <a:ext cx="0" cy="0"/>
          <a:chOff x="0" y="0"/>
          <a:chExt cx="0" cy="0"/>
        </a:xfrm>
      </p:grpSpPr>
      <p:pic>
        <p:nvPicPr>
          <p:cNvPr id="262" name="Google Shape;262;p37"/>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263" name="Google Shape;263;p3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4" name="Google Shape;264;p3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65" name="Google Shape;265;p3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66" name="Google Shape;266;p37"/>
          <p:cNvSpPr/>
          <p:nvPr/>
        </p:nvSpPr>
        <p:spPr>
          <a:xfrm>
            <a:off x="0" y="0"/>
            <a:ext cx="4079508"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67" name="Google Shape;267;p37"/>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D. Green highlight">
  <p:cSld name="D. Green highlight">
    <p:bg>
      <p:bgPr>
        <a:gradFill>
          <a:gsLst>
            <a:gs pos="0">
              <a:schemeClr val="dk2"/>
            </a:gs>
            <a:gs pos="100000">
              <a:schemeClr val="accent2"/>
            </a:gs>
          </a:gsLst>
          <a:lin ang="8100000" scaled="0"/>
        </a:gradFill>
        <a:effectLst/>
      </p:bgPr>
    </p:bg>
    <p:spTree>
      <p:nvGrpSpPr>
        <p:cNvPr id="1" name="Shape 268"/>
        <p:cNvGrpSpPr/>
        <p:nvPr/>
      </p:nvGrpSpPr>
      <p:grpSpPr>
        <a:xfrm>
          <a:off x="0" y="0"/>
          <a:ext cx="0" cy="0"/>
          <a:chOff x="0" y="0"/>
          <a:chExt cx="0" cy="0"/>
        </a:xfrm>
      </p:grpSpPr>
      <p:pic>
        <p:nvPicPr>
          <p:cNvPr id="269" name="Google Shape;269;p38"/>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270" name="Google Shape;270;p38"/>
          <p:cNvSpPr/>
          <p:nvPr/>
        </p:nvSpPr>
        <p:spPr>
          <a:xfrm>
            <a:off x="0" y="0"/>
            <a:ext cx="7171956"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1" name="Google Shape;271;p3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3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73" name="Google Shape;273;p3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74" name="Google Shape;274;p38"/>
          <p:cNvSpPr txBox="1">
            <a:spLocks noGrp="1"/>
          </p:cNvSpPr>
          <p:nvPr>
            <p:ph type="title"/>
          </p:nvPr>
        </p:nvSpPr>
        <p:spPr>
          <a:xfrm>
            <a:off x="630000" y="622800"/>
            <a:ext cx="6276529"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D. Four column green">
  <p:cSld name="D. Four column green">
    <p:bg>
      <p:bgPr>
        <a:gradFill>
          <a:gsLst>
            <a:gs pos="0">
              <a:schemeClr val="dk2"/>
            </a:gs>
            <a:gs pos="100000">
              <a:schemeClr val="accent2"/>
            </a:gs>
          </a:gsLst>
          <a:lin ang="8100000" scaled="0"/>
        </a:gradFill>
        <a:effectLst/>
      </p:bgPr>
    </p:bg>
    <p:spTree>
      <p:nvGrpSpPr>
        <p:cNvPr id="1" name="Shape 275"/>
        <p:cNvGrpSpPr/>
        <p:nvPr/>
      </p:nvGrpSpPr>
      <p:grpSpPr>
        <a:xfrm>
          <a:off x="0" y="0"/>
          <a:ext cx="0" cy="0"/>
          <a:chOff x="0" y="0"/>
          <a:chExt cx="0" cy="0"/>
        </a:xfrm>
      </p:grpSpPr>
      <p:pic>
        <p:nvPicPr>
          <p:cNvPr id="276" name="Google Shape;276;p39"/>
          <p:cNvPicPr preferRelativeResize="0"/>
          <p:nvPr/>
        </p:nvPicPr>
        <p:blipFill rotWithShape="1">
          <a:blip r:embed="rId2">
            <a:alphaModFix/>
          </a:blip>
          <a:srcRect l="29398" t="8741" r="101" b="27"/>
          <a:stretch/>
        </p:blipFill>
        <p:spPr>
          <a:xfrm rot="10800000" flipH="1">
            <a:off x="9029246" y="0"/>
            <a:ext cx="416951" cy="6858000"/>
          </a:xfrm>
          <a:prstGeom prst="rect">
            <a:avLst/>
          </a:prstGeom>
          <a:noFill/>
          <a:ln>
            <a:noFill/>
          </a:ln>
        </p:spPr>
      </p:pic>
      <p:sp>
        <p:nvSpPr>
          <p:cNvPr id="277" name="Google Shape;277;p39"/>
          <p:cNvSpPr/>
          <p:nvPr/>
        </p:nvSpPr>
        <p:spPr>
          <a:xfrm>
            <a:off x="0" y="0"/>
            <a:ext cx="9034272"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8" name="Google Shape;278;p3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9" name="Google Shape;279;p3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80" name="Google Shape;280;p3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81" name="Google Shape;281;p39"/>
          <p:cNvSpPr txBox="1">
            <a:spLocks noGrp="1"/>
          </p:cNvSpPr>
          <p:nvPr>
            <p:ph type="title"/>
          </p:nvPr>
        </p:nvSpPr>
        <p:spPr>
          <a:xfrm>
            <a:off x="630000" y="622800"/>
            <a:ext cx="8101584"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D. Green one third">
  <p:cSld name="D. Green one third">
    <p:bg>
      <p:bgPr>
        <a:gradFill>
          <a:gsLst>
            <a:gs pos="0">
              <a:schemeClr val="dk2"/>
            </a:gs>
            <a:gs pos="100000">
              <a:schemeClr val="accent2"/>
            </a:gs>
          </a:gsLst>
          <a:lin ang="8100000" scaled="0"/>
        </a:gradFill>
        <a:effectLst/>
      </p:bgPr>
    </p:bg>
    <p:spTree>
      <p:nvGrpSpPr>
        <p:cNvPr id="1" name="Shape 282"/>
        <p:cNvGrpSpPr/>
        <p:nvPr/>
      </p:nvGrpSpPr>
      <p:grpSpPr>
        <a:xfrm>
          <a:off x="0" y="0"/>
          <a:ext cx="0" cy="0"/>
          <a:chOff x="0" y="0"/>
          <a:chExt cx="0" cy="0"/>
        </a:xfrm>
      </p:grpSpPr>
      <p:pic>
        <p:nvPicPr>
          <p:cNvPr id="283" name="Google Shape;283;p40"/>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284" name="Google Shape;284;p4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2400"/>
              <a:buFont typeface="Trebuchet MS"/>
              <a:buNone/>
              <a:defRPr sz="2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5" name="Google Shape;285;p40"/>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86" name="Google Shape;286;p4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7" name="Google Shape;287;p4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88" name="Google Shape;288;p4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D. Green half">
  <p:cSld name="D. Green half">
    <p:bg>
      <p:bgPr>
        <a:gradFill>
          <a:gsLst>
            <a:gs pos="0">
              <a:schemeClr val="dk2"/>
            </a:gs>
            <a:gs pos="100000">
              <a:schemeClr val="accent2"/>
            </a:gs>
          </a:gsLst>
          <a:lin ang="8100000" scaled="0"/>
        </a:gradFill>
        <a:effectLst/>
      </p:bgPr>
    </p:bg>
    <p:spTree>
      <p:nvGrpSpPr>
        <p:cNvPr id="1" name="Shape 289"/>
        <p:cNvGrpSpPr/>
        <p:nvPr/>
      </p:nvGrpSpPr>
      <p:grpSpPr>
        <a:xfrm>
          <a:off x="0" y="0"/>
          <a:ext cx="0" cy="0"/>
          <a:chOff x="0" y="0"/>
          <a:chExt cx="0" cy="0"/>
        </a:xfrm>
      </p:grpSpPr>
      <p:pic>
        <p:nvPicPr>
          <p:cNvPr id="290" name="Google Shape;290;p41"/>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291" name="Google Shape;291;p41"/>
          <p:cNvSpPr/>
          <p:nvPr/>
        </p:nvSpPr>
        <p:spPr>
          <a:xfrm>
            <a:off x="6096000" y="0"/>
            <a:ext cx="6096000"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92" name="Google Shape;292;p41"/>
          <p:cNvSpPr>
            <a:spLocks noGrp="1"/>
          </p:cNvSpPr>
          <p:nvPr>
            <p:ph type="pic" idx="2"/>
          </p:nvPr>
        </p:nvSpPr>
        <p:spPr>
          <a:xfrm>
            <a:off x="6092021" y="0"/>
            <a:ext cx="6099977" cy="6858000"/>
          </a:xfrm>
          <a:prstGeom prst="rect">
            <a:avLst/>
          </a:prstGeom>
          <a:noFill/>
          <a:ln>
            <a:noFill/>
          </a:ln>
        </p:spPr>
      </p:sp>
      <p:sp>
        <p:nvSpPr>
          <p:cNvPr id="293" name="Google Shape;293;p41"/>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4" name="Google Shape;294;p4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295" name="Google Shape;295;p4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6" name="Google Shape;296;p4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lt2"/>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30000" y="622800"/>
            <a:ext cx="1093335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3400"/>
              <a:buFont typeface="Trebuchet M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29399" y="2085628"/>
            <a:ext cx="10933801" cy="4089131"/>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406400" algn="l">
              <a:lnSpc>
                <a:spcPct val="100000"/>
              </a:lnSpc>
              <a:spcBef>
                <a:spcPts val="0"/>
              </a:spcBef>
              <a:spcAft>
                <a:spcPts val="0"/>
              </a:spcAft>
              <a:buSzPts val="2800"/>
              <a:buChar char="​"/>
              <a:defRPr sz="2800"/>
            </a:lvl4pPr>
            <a:lvl5pPr marL="2286000" lvl="4" indent="-406400" algn="l">
              <a:lnSpc>
                <a:spcPct val="100000"/>
              </a:lnSpc>
              <a:spcBef>
                <a:spcPts val="0"/>
              </a:spcBef>
              <a:spcAft>
                <a:spcPts val="0"/>
              </a:spcAft>
              <a:buClr>
                <a:schemeClr val="dk1"/>
              </a:buClr>
              <a:buSzPts val="2800"/>
              <a:buChar char="​"/>
              <a:defRPr sz="2800"/>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39" name="Google Shape;39;p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D. Green two third">
  <p:cSld name="D. Green two third">
    <p:bg>
      <p:bgPr>
        <a:gradFill>
          <a:gsLst>
            <a:gs pos="0">
              <a:schemeClr val="dk2"/>
            </a:gs>
            <a:gs pos="100000">
              <a:schemeClr val="accent2"/>
            </a:gs>
          </a:gsLst>
          <a:lin ang="8100000" scaled="0"/>
        </a:gradFill>
        <a:effectLst/>
      </p:bgPr>
    </p:bg>
    <p:spTree>
      <p:nvGrpSpPr>
        <p:cNvPr id="1" name="Shape 297"/>
        <p:cNvGrpSpPr/>
        <p:nvPr/>
      </p:nvGrpSpPr>
      <p:grpSpPr>
        <a:xfrm>
          <a:off x="0" y="0"/>
          <a:ext cx="0" cy="0"/>
          <a:chOff x="0" y="0"/>
          <a:chExt cx="0" cy="0"/>
        </a:xfrm>
      </p:grpSpPr>
      <p:pic>
        <p:nvPicPr>
          <p:cNvPr id="298" name="Google Shape;298;p42"/>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299" name="Google Shape;299;p42"/>
          <p:cNvSpPr/>
          <p:nvPr/>
        </p:nvSpPr>
        <p:spPr>
          <a:xfrm>
            <a:off x="7819543" y="0"/>
            <a:ext cx="4372457"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00" name="Google Shape;300;p42"/>
          <p:cNvSpPr>
            <a:spLocks noGrp="1"/>
          </p:cNvSpPr>
          <p:nvPr>
            <p:ph type="pic" idx="2"/>
          </p:nvPr>
        </p:nvSpPr>
        <p:spPr>
          <a:xfrm>
            <a:off x="7820025" y="0"/>
            <a:ext cx="4371975" cy="6858000"/>
          </a:xfrm>
          <a:prstGeom prst="rect">
            <a:avLst/>
          </a:prstGeom>
          <a:noFill/>
          <a:ln>
            <a:noFill/>
          </a:ln>
        </p:spPr>
      </p:sp>
      <p:sp>
        <p:nvSpPr>
          <p:cNvPr id="301" name="Google Shape;301;p4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2" name="Google Shape;302;p4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03" name="Google Shape;303;p42"/>
          <p:cNvSpPr txBox="1">
            <a:spLocks noGrp="1"/>
          </p:cNvSpPr>
          <p:nvPr>
            <p:ph type="title"/>
          </p:nvPr>
        </p:nvSpPr>
        <p:spPr>
          <a:xfrm>
            <a:off x="630936" y="178560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4" name="Google Shape;304;p4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D. Left arrow">
  <p:cSld name="D. Left arrow">
    <p:bg>
      <p:bgPr>
        <a:gradFill>
          <a:gsLst>
            <a:gs pos="0">
              <a:schemeClr val="dk2"/>
            </a:gs>
            <a:gs pos="100000">
              <a:schemeClr val="accent2"/>
            </a:gs>
          </a:gsLst>
          <a:lin ang="8100000" scaled="0"/>
        </a:gradFill>
        <a:effectLst/>
      </p:bgPr>
    </p:bg>
    <p:spTree>
      <p:nvGrpSpPr>
        <p:cNvPr id="1" name="Shape 305"/>
        <p:cNvGrpSpPr/>
        <p:nvPr/>
      </p:nvGrpSpPr>
      <p:grpSpPr>
        <a:xfrm>
          <a:off x="0" y="0"/>
          <a:ext cx="0" cy="0"/>
          <a:chOff x="0" y="0"/>
          <a:chExt cx="0" cy="0"/>
        </a:xfrm>
      </p:grpSpPr>
      <p:sp>
        <p:nvSpPr>
          <p:cNvPr id="306" name="Google Shape;306;p43"/>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07" name="Google Shape;307;p4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8" name="Google Shape;308;p4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09" name="Google Shape;309;p4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10" name="Google Shape;310;p4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11" name="Google Shape;311;p43"/>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D. Green left arrow">
  <p:cSld name="D. Green left arrow">
    <p:bg>
      <p:bgPr>
        <a:solidFill>
          <a:schemeClr val="lt1"/>
        </a:solidFill>
        <a:effectLst/>
      </p:bgPr>
    </p:bg>
    <p:spTree>
      <p:nvGrpSpPr>
        <p:cNvPr id="1" name="Shape 312"/>
        <p:cNvGrpSpPr/>
        <p:nvPr/>
      </p:nvGrpSpPr>
      <p:grpSpPr>
        <a:xfrm>
          <a:off x="0" y="0"/>
          <a:ext cx="0" cy="0"/>
          <a:chOff x="0" y="0"/>
          <a:chExt cx="0" cy="0"/>
        </a:xfrm>
      </p:grpSpPr>
      <p:sp>
        <p:nvSpPr>
          <p:cNvPr id="313" name="Google Shape;313;p44"/>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14" name="Google Shape;314;p44"/>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4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6" name="Google Shape;316;p4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17" name="Google Shape;317;p4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18" name="Google Shape;318;p44"/>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D. Arrow one third">
  <p:cSld name="D. Arrow one third">
    <p:bg>
      <p:bgPr>
        <a:gradFill>
          <a:gsLst>
            <a:gs pos="0">
              <a:schemeClr val="dk2"/>
            </a:gs>
            <a:gs pos="100000">
              <a:schemeClr val="accent2"/>
            </a:gs>
          </a:gsLst>
          <a:lin ang="8100000" scaled="0"/>
        </a:gradFill>
        <a:effectLst/>
      </p:bgPr>
    </p:bg>
    <p:spTree>
      <p:nvGrpSpPr>
        <p:cNvPr id="1" name="Shape 319"/>
        <p:cNvGrpSpPr/>
        <p:nvPr/>
      </p:nvGrpSpPr>
      <p:grpSpPr>
        <a:xfrm>
          <a:off x="0" y="0"/>
          <a:ext cx="0" cy="0"/>
          <a:chOff x="0" y="0"/>
          <a:chExt cx="0" cy="0"/>
        </a:xfrm>
      </p:grpSpPr>
      <p:sp>
        <p:nvSpPr>
          <p:cNvPr id="320" name="Google Shape;320;p4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321" name="Google Shape;321;p4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2" name="Google Shape;322;p4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23" name="Google Shape;323;p45"/>
          <p:cNvSpPr/>
          <p:nvPr/>
        </p:nvSpPr>
        <p:spPr>
          <a:xfrm>
            <a:off x="1" y="0"/>
            <a:ext cx="5426920"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4" name="Google Shape;324;p45"/>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5" name="Google Shape;325;p45"/>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D. Green arrow one third">
  <p:cSld name="D. Green arrow one third">
    <p:bg>
      <p:bgPr>
        <a:solidFill>
          <a:schemeClr val="lt1"/>
        </a:solidFill>
        <a:effectLst/>
      </p:bgPr>
    </p:bg>
    <p:spTree>
      <p:nvGrpSpPr>
        <p:cNvPr id="1" name="Shape 326"/>
        <p:cNvGrpSpPr/>
        <p:nvPr/>
      </p:nvGrpSpPr>
      <p:grpSpPr>
        <a:xfrm>
          <a:off x="0" y="0"/>
          <a:ext cx="0" cy="0"/>
          <a:chOff x="0" y="0"/>
          <a:chExt cx="0" cy="0"/>
        </a:xfrm>
      </p:grpSpPr>
      <p:sp>
        <p:nvSpPr>
          <p:cNvPr id="327" name="Google Shape;327;p46"/>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8" name="Google Shape;328;p4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9" name="Google Shape;329;p4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0" name="Google Shape;330;p4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31" name="Google Shape;331;p4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32" name="Google Shape;332;p46"/>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D. Arrow half">
  <p:cSld name="D. Arrow half">
    <p:bg>
      <p:bgPr>
        <a:gradFill>
          <a:gsLst>
            <a:gs pos="0">
              <a:schemeClr val="dk2"/>
            </a:gs>
            <a:gs pos="100000">
              <a:schemeClr val="accent2"/>
            </a:gs>
          </a:gsLst>
          <a:lin ang="8100000" scaled="0"/>
        </a:gradFill>
        <a:effectLst/>
      </p:bgPr>
    </p:bg>
    <p:spTree>
      <p:nvGrpSpPr>
        <p:cNvPr id="1" name="Shape 333"/>
        <p:cNvGrpSpPr/>
        <p:nvPr/>
      </p:nvGrpSpPr>
      <p:grpSpPr>
        <a:xfrm>
          <a:off x="0" y="0"/>
          <a:ext cx="0" cy="0"/>
          <a:chOff x="0" y="0"/>
          <a:chExt cx="0" cy="0"/>
        </a:xfrm>
      </p:grpSpPr>
      <p:sp>
        <p:nvSpPr>
          <p:cNvPr id="334" name="Google Shape;334;p47"/>
          <p:cNvSpPr/>
          <p:nvPr/>
        </p:nvSpPr>
        <p:spPr>
          <a:xfrm>
            <a:off x="0" y="0"/>
            <a:ext cx="6363546"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35" name="Google Shape;335;p47"/>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6" name="Google Shape;336;p4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4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38" name="Google Shape;338;p4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39" name="Google Shape;339;p47"/>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D. Green arrow half">
  <p:cSld name="D. Green arrow half">
    <p:bg>
      <p:bgPr>
        <a:solidFill>
          <a:schemeClr val="lt1"/>
        </a:solidFill>
        <a:effectLst/>
      </p:bgPr>
    </p:bg>
    <p:spTree>
      <p:nvGrpSpPr>
        <p:cNvPr id="1" name="Shape 340"/>
        <p:cNvGrpSpPr/>
        <p:nvPr/>
      </p:nvGrpSpPr>
      <p:grpSpPr>
        <a:xfrm>
          <a:off x="0" y="0"/>
          <a:ext cx="0" cy="0"/>
          <a:chOff x="0" y="0"/>
          <a:chExt cx="0" cy="0"/>
        </a:xfrm>
      </p:grpSpPr>
      <p:sp>
        <p:nvSpPr>
          <p:cNvPr id="341" name="Google Shape;341;p48"/>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42" name="Google Shape;342;p48"/>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3" name="Google Shape;343;p4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4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45" name="Google Shape;345;p4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46" name="Google Shape;346;p48"/>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D. Arrow two third">
  <p:cSld name="D. Arrow two third">
    <p:bg>
      <p:bgPr>
        <a:gradFill>
          <a:gsLst>
            <a:gs pos="0">
              <a:schemeClr val="dk2"/>
            </a:gs>
            <a:gs pos="100000">
              <a:schemeClr val="accent2"/>
            </a:gs>
          </a:gsLst>
          <a:lin ang="8100000" scaled="0"/>
        </a:gradFill>
        <a:effectLst/>
      </p:bgPr>
    </p:bg>
    <p:spTree>
      <p:nvGrpSpPr>
        <p:cNvPr id="1" name="Shape 347"/>
        <p:cNvGrpSpPr/>
        <p:nvPr/>
      </p:nvGrpSpPr>
      <p:grpSpPr>
        <a:xfrm>
          <a:off x="0" y="0"/>
          <a:ext cx="0" cy="0"/>
          <a:chOff x="0" y="0"/>
          <a:chExt cx="0" cy="0"/>
        </a:xfrm>
      </p:grpSpPr>
      <p:sp>
        <p:nvSpPr>
          <p:cNvPr id="348" name="Google Shape;348;p49"/>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49" name="Google Shape;349;p4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0" name="Google Shape;350;p4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51" name="Google Shape;351;p4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52" name="Google Shape;352;p49"/>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53" name="Google Shape;353;p49"/>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D. Green arrow two third">
  <p:cSld name="D. Green arrow two third">
    <p:bg>
      <p:bgPr>
        <a:solidFill>
          <a:schemeClr val="lt1"/>
        </a:solidFill>
        <a:effectLst/>
      </p:bgPr>
    </p:bg>
    <p:spTree>
      <p:nvGrpSpPr>
        <p:cNvPr id="1" name="Shape 354"/>
        <p:cNvGrpSpPr/>
        <p:nvPr/>
      </p:nvGrpSpPr>
      <p:grpSpPr>
        <a:xfrm>
          <a:off x="0" y="0"/>
          <a:ext cx="0" cy="0"/>
          <a:chOff x="0" y="0"/>
          <a:chExt cx="0" cy="0"/>
        </a:xfrm>
      </p:grpSpPr>
      <p:sp>
        <p:nvSpPr>
          <p:cNvPr id="355" name="Google Shape;355;p5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56" name="Google Shape;356;p50"/>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7" name="Google Shape;357;p5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5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59" name="Google Shape;359;p5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60" name="Google Shape;360;p50"/>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D. Big statement green">
  <p:cSld name="D. Big statement green">
    <p:bg>
      <p:bgPr>
        <a:gradFill>
          <a:gsLst>
            <a:gs pos="0">
              <a:schemeClr val="dk2"/>
            </a:gs>
            <a:gs pos="100000">
              <a:schemeClr val="accent2"/>
            </a:gs>
          </a:gsLst>
          <a:lin ang="8100000" scaled="0"/>
        </a:gradFill>
        <a:effectLst/>
      </p:bgPr>
    </p:bg>
    <p:spTree>
      <p:nvGrpSpPr>
        <p:cNvPr id="1" name="Shape 361"/>
        <p:cNvGrpSpPr/>
        <p:nvPr/>
      </p:nvGrpSpPr>
      <p:grpSpPr>
        <a:xfrm>
          <a:off x="0" y="0"/>
          <a:ext cx="0" cy="0"/>
          <a:chOff x="0" y="0"/>
          <a:chExt cx="0" cy="0"/>
        </a:xfrm>
      </p:grpSpPr>
      <p:sp>
        <p:nvSpPr>
          <p:cNvPr id="362" name="Google Shape;362;p5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3" name="Google Shape;363;p5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64" name="Google Shape;364;p5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65" name="Google Shape;365;p51"/>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Gray slice heading">
  <p:cSld name="Gray slice heading">
    <p:bg>
      <p:bgPr>
        <a:solidFill>
          <a:schemeClr val="lt1"/>
        </a:solidFill>
        <a:effectLst/>
      </p:bgPr>
    </p:bg>
    <p:spTree>
      <p:nvGrpSpPr>
        <p:cNvPr id="1" name="Shape 40"/>
        <p:cNvGrpSpPr/>
        <p:nvPr/>
      </p:nvGrpSpPr>
      <p:grpSpPr>
        <a:xfrm>
          <a:off x="0" y="0"/>
          <a:ext cx="0" cy="0"/>
          <a:chOff x="0" y="0"/>
          <a:chExt cx="0" cy="0"/>
        </a:xfrm>
      </p:grpSpPr>
      <p:sp>
        <p:nvSpPr>
          <p:cNvPr id="41" name="Google Shape;41;p7"/>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2" name="Google Shape;42;p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title"/>
          </p:nvPr>
        </p:nvSpPr>
        <p:spPr>
          <a:xfrm>
            <a:off x="630000" y="1544274"/>
            <a:ext cx="3452400" cy="1495794"/>
          </a:xfrm>
          <a:prstGeom prst="rect">
            <a:avLst/>
          </a:prstGeom>
          <a:noFill/>
          <a:ln>
            <a:noFill/>
          </a:ln>
        </p:spPr>
        <p:txBody>
          <a:bodyPr spcFirstLastPara="1" wrap="square" lIns="0" tIns="0" rIns="320025" bIns="0" anchor="b"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D. Big statement icon">
  <p:cSld name="D. Big statement icon">
    <p:bg>
      <p:bgPr>
        <a:solidFill>
          <a:schemeClr val="lt1"/>
        </a:solidFill>
        <a:effectLst/>
      </p:bgPr>
    </p:bg>
    <p:spTree>
      <p:nvGrpSpPr>
        <p:cNvPr id="1" name="Shape 366"/>
        <p:cNvGrpSpPr/>
        <p:nvPr/>
      </p:nvGrpSpPr>
      <p:grpSpPr>
        <a:xfrm>
          <a:off x="0" y="0"/>
          <a:ext cx="0" cy="0"/>
          <a:chOff x="0" y="0"/>
          <a:chExt cx="0" cy="0"/>
        </a:xfrm>
      </p:grpSpPr>
      <p:sp>
        <p:nvSpPr>
          <p:cNvPr id="367" name="Google Shape;367;p5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8" name="Google Shape;368;p5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69" name="Google Shape;369;p52"/>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70" name="Google Shape;370;p5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D. Quote">
  <p:cSld name="D. Quote">
    <p:bg>
      <p:bgPr>
        <a:solidFill>
          <a:schemeClr val="accent1"/>
        </a:solidFill>
        <a:effectLst/>
      </p:bgPr>
    </p:bg>
    <p:spTree>
      <p:nvGrpSpPr>
        <p:cNvPr id="1" name="Shape 371"/>
        <p:cNvGrpSpPr/>
        <p:nvPr/>
      </p:nvGrpSpPr>
      <p:grpSpPr>
        <a:xfrm>
          <a:off x="0" y="0"/>
          <a:ext cx="0" cy="0"/>
          <a:chOff x="0" y="0"/>
          <a:chExt cx="0" cy="0"/>
        </a:xfrm>
      </p:grpSpPr>
      <p:sp>
        <p:nvSpPr>
          <p:cNvPr id="372" name="Google Shape;372;p5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3" name="Google Shape;373;p5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374" name="Google Shape;374;p53"/>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375" name="Google Shape;375;p53"/>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matchingName="D. Special gray">
  <p:cSld name="D. Special gray">
    <p:bg>
      <p:bgPr>
        <a:solidFill>
          <a:srgbClr val="2B2B2B"/>
        </a:solidFill>
        <a:effectLst/>
      </p:bgPr>
    </p:bg>
    <p:spTree>
      <p:nvGrpSpPr>
        <p:cNvPr id="1" name="Shape 376"/>
        <p:cNvGrpSpPr/>
        <p:nvPr/>
      </p:nvGrpSpPr>
      <p:grpSpPr>
        <a:xfrm>
          <a:off x="0" y="0"/>
          <a:ext cx="0" cy="0"/>
          <a:chOff x="0" y="0"/>
          <a:chExt cx="0" cy="0"/>
        </a:xfrm>
      </p:grpSpPr>
      <p:sp>
        <p:nvSpPr>
          <p:cNvPr id="377" name="Google Shape;377;p54"/>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8" name="Google Shape;378;p5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9" name="Google Shape;379;p5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0" name="Google Shape;380;p54"/>
          <p:cNvSpPr txBox="1">
            <a:spLocks noGrp="1"/>
          </p:cNvSpPr>
          <p:nvPr>
            <p:ph type="title"/>
          </p:nvPr>
        </p:nvSpPr>
        <p:spPr>
          <a:xfrm>
            <a:off x="630000" y="622800"/>
            <a:ext cx="1093320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2400"/>
              <a:buFont typeface="Trebuchet MS"/>
              <a:buNone/>
              <a:defRPr>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matchingName="D. Table of contents">
  <p:cSld name="D. Table of contents">
    <p:bg>
      <p:bgPr>
        <a:gradFill>
          <a:gsLst>
            <a:gs pos="0">
              <a:schemeClr val="dk2"/>
            </a:gs>
            <a:gs pos="100000">
              <a:schemeClr val="accent2"/>
            </a:gs>
          </a:gsLst>
          <a:lin ang="8100000" scaled="0"/>
        </a:gradFill>
        <a:effectLst/>
      </p:bgPr>
    </p:bg>
    <p:spTree>
      <p:nvGrpSpPr>
        <p:cNvPr id="1" name="Shape 381"/>
        <p:cNvGrpSpPr/>
        <p:nvPr/>
      </p:nvGrpSpPr>
      <p:grpSpPr>
        <a:xfrm>
          <a:off x="0" y="0"/>
          <a:ext cx="0" cy="0"/>
          <a:chOff x="0" y="0"/>
          <a:chExt cx="0" cy="0"/>
        </a:xfrm>
      </p:grpSpPr>
      <p:sp>
        <p:nvSpPr>
          <p:cNvPr id="382" name="Google Shape;382;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3" name="Google Shape;383;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4" name="Google Shape;384;p55"/>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385" name="Google Shape;385;p5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6" name="Google Shape;386;p5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7" name="Google Shape;387;p5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88" name="Google Shape;388;p55"/>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matchingName="D. Blank green">
  <p:cSld name="D. Blank green">
    <p:bg>
      <p:bgPr>
        <a:gradFill>
          <a:gsLst>
            <a:gs pos="0">
              <a:schemeClr val="dk2"/>
            </a:gs>
            <a:gs pos="100000">
              <a:schemeClr val="accent2"/>
            </a:gs>
          </a:gsLst>
          <a:lin ang="8100000" scaled="0"/>
        </a:gradFill>
        <a:effectLst/>
      </p:bgPr>
    </p:bg>
    <p:spTree>
      <p:nvGrpSpPr>
        <p:cNvPr id="1" name="Shape 389"/>
        <p:cNvGrpSpPr/>
        <p:nvPr/>
      </p:nvGrpSpPr>
      <p:grpSpPr>
        <a:xfrm>
          <a:off x="0" y="0"/>
          <a:ext cx="0" cy="0"/>
          <a:chOff x="0" y="0"/>
          <a:chExt cx="0" cy="0"/>
        </a:xfrm>
      </p:grpSpPr>
      <p:sp>
        <p:nvSpPr>
          <p:cNvPr id="390" name="Google Shape;390;p5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5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92" name="Google Shape;392;p5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 Blank">
  <p:cSld name="D. Blank">
    <p:bg>
      <p:bgPr>
        <a:solidFill>
          <a:schemeClr val="lt1"/>
        </a:solidFill>
        <a:effectLst/>
      </p:bgPr>
    </p:bg>
    <p:spTree>
      <p:nvGrpSpPr>
        <p:cNvPr id="1" name="Shape 393"/>
        <p:cNvGrpSpPr/>
        <p:nvPr/>
      </p:nvGrpSpPr>
      <p:grpSpPr>
        <a:xfrm>
          <a:off x="0" y="0"/>
          <a:ext cx="0" cy="0"/>
          <a:chOff x="0" y="0"/>
          <a:chExt cx="0" cy="0"/>
        </a:xfrm>
      </p:grpSpPr>
      <p:sp>
        <p:nvSpPr>
          <p:cNvPr id="394" name="Google Shape;394;p5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5" name="Google Shape;395;p5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D. Disclaimer">
  <p:cSld name="D. Disclaimer">
    <p:spTree>
      <p:nvGrpSpPr>
        <p:cNvPr id="1" name="Shape 396"/>
        <p:cNvGrpSpPr/>
        <p:nvPr/>
      </p:nvGrpSpPr>
      <p:grpSpPr>
        <a:xfrm>
          <a:off x="0" y="0"/>
          <a:ext cx="0" cy="0"/>
          <a:chOff x="0" y="0"/>
          <a:chExt cx="0" cy="0"/>
        </a:xfrm>
      </p:grpSpPr>
      <p:sp>
        <p:nvSpPr>
          <p:cNvPr id="397" name="Google Shape;397;p5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operating assumptions will clearly impact the analyses and conclusions.</a:t>
            </a:r>
            <a:endParaRPr/>
          </a:p>
        </p:txBody>
      </p:sp>
      <p:sp>
        <p:nvSpPr>
          <p:cNvPr id="398" name="Google Shape;398;p5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399" name="Google Shape;399;p5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400" name="Google Shape;400;p5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1" name="Google Shape;401;p5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matchingName="D. End">
  <p:cSld name="D. End">
    <p:spTree>
      <p:nvGrpSpPr>
        <p:cNvPr id="1" name="Shape 402"/>
        <p:cNvGrpSpPr/>
        <p:nvPr/>
      </p:nvGrpSpPr>
      <p:grpSpPr>
        <a:xfrm>
          <a:off x="0" y="0"/>
          <a:ext cx="0" cy="0"/>
          <a:chOff x="0" y="0"/>
          <a:chExt cx="0" cy="0"/>
        </a:xfrm>
      </p:grpSpPr>
      <p:pic>
        <p:nvPicPr>
          <p:cNvPr id="403" name="Google Shape;403;p5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404" name="Google Shape;404;p5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05" name="Google Shape;405;p5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406" name="Google Shape;406;p59"/>
          <p:cNvSpPr/>
          <p:nvPr/>
        </p:nvSpPr>
        <p:spPr>
          <a:xfrm>
            <a:off x="2676857"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D. Layout guide">
  <p:cSld name="D. Layout guide">
    <p:spTree>
      <p:nvGrpSpPr>
        <p:cNvPr id="1" name="Shape 407"/>
        <p:cNvGrpSpPr/>
        <p:nvPr/>
      </p:nvGrpSpPr>
      <p:grpSpPr>
        <a:xfrm>
          <a:off x="0" y="0"/>
          <a:ext cx="0" cy="0"/>
          <a:chOff x="0" y="0"/>
          <a:chExt cx="0" cy="0"/>
        </a:xfrm>
      </p:grpSpPr>
      <p:grpSp>
        <p:nvGrpSpPr>
          <p:cNvPr id="408" name="Google Shape;408;p60"/>
          <p:cNvGrpSpPr/>
          <p:nvPr/>
        </p:nvGrpSpPr>
        <p:grpSpPr>
          <a:xfrm>
            <a:off x="-600" y="-1"/>
            <a:ext cx="12193800" cy="6858001"/>
            <a:chOff x="-600" y="-1"/>
            <a:chExt cx="12193800" cy="6858001"/>
          </a:xfrm>
        </p:grpSpPr>
        <p:sp>
          <p:nvSpPr>
            <p:cNvPr id="409" name="Google Shape;409;p6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10" name="Google Shape;410;p60"/>
            <p:cNvGrpSpPr/>
            <p:nvPr/>
          </p:nvGrpSpPr>
          <p:grpSpPr>
            <a:xfrm>
              <a:off x="-600" y="622800"/>
              <a:ext cx="12193200" cy="5536800"/>
              <a:chOff x="12623800" y="622800"/>
              <a:chExt cx="11176000" cy="5536800"/>
            </a:xfrm>
          </p:grpSpPr>
          <p:cxnSp>
            <p:nvCxnSpPr>
              <p:cNvPr id="411" name="Google Shape;411;p6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2" name="Google Shape;412;p6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3" name="Google Shape;413;p6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4" name="Google Shape;414;p6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5" name="Google Shape;415;p6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6" name="Google Shape;416;p6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7" name="Google Shape;417;p6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8" name="Google Shape;418;p6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9" name="Google Shape;419;p6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0" name="Google Shape;420;p6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1" name="Google Shape;421;p6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2" name="Google Shape;422;p6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3" name="Google Shape;423;p6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4" name="Google Shape;424;p6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5" name="Google Shape;425;p6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6" name="Google Shape;426;p6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7" name="Google Shape;427;p6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8" name="Google Shape;428;p6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9" name="Google Shape;429;p6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30" name="Google Shape;430;p6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431" name="Google Shape;431;p60"/>
            <p:cNvGrpSpPr/>
            <p:nvPr/>
          </p:nvGrpSpPr>
          <p:grpSpPr>
            <a:xfrm>
              <a:off x="1277000" y="623550"/>
              <a:ext cx="9638000" cy="5537047"/>
              <a:chOff x="1277000" y="623550"/>
              <a:chExt cx="9638000" cy="5537047"/>
            </a:xfrm>
          </p:grpSpPr>
          <p:sp>
            <p:nvSpPr>
              <p:cNvPr id="432" name="Google Shape;432;p6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3" name="Google Shape;433;p6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4" name="Google Shape;434;p6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5" name="Google Shape;435;p6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6" name="Google Shape;436;p6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7" name="Google Shape;437;p6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8" name="Google Shape;438;p6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9" name="Google Shape;439;p6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0" name="Google Shape;440;p6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1" name="Google Shape;441;p6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2" name="Google Shape;442;p6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43" name="Google Shape;443;p6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444" name="Google Shape;444;p6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5" name="Google Shape;445;p6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46" name="Google Shape;446;p60"/>
            <p:cNvGrpSpPr/>
            <p:nvPr/>
          </p:nvGrpSpPr>
          <p:grpSpPr>
            <a:xfrm>
              <a:off x="629400" y="5975122"/>
              <a:ext cx="10933200" cy="79536"/>
              <a:chOff x="629400" y="5975122"/>
              <a:chExt cx="10933200" cy="79536"/>
            </a:xfrm>
          </p:grpSpPr>
          <p:sp>
            <p:nvSpPr>
              <p:cNvPr id="447" name="Google Shape;447;p6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8" name="Google Shape;448;p6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9" name="Google Shape;449;p6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0" name="Google Shape;450;p6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1" name="Google Shape;451;p6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52" name="Google Shape;452;p6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53" name="Google Shape;453;p6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454" name="Google Shape;454;p6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5" name="Google Shape;455;p6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matchingName="Agenda Section Header Overview">
  <p:cSld name="Agenda Section Header Overview">
    <p:bg>
      <p:bgPr>
        <a:gradFill>
          <a:gsLst>
            <a:gs pos="0">
              <a:schemeClr val="dk2"/>
            </a:gs>
            <a:gs pos="100000">
              <a:schemeClr val="accent2"/>
            </a:gs>
          </a:gsLst>
          <a:lin ang="8100000" scaled="0"/>
        </a:gradFill>
        <a:effectLst/>
      </p:bgPr>
    </p:bg>
    <p:spTree>
      <p:nvGrpSpPr>
        <p:cNvPr id="1" name="Shape 456"/>
        <p:cNvGrpSpPr/>
        <p:nvPr/>
      </p:nvGrpSpPr>
      <p:grpSpPr>
        <a:xfrm>
          <a:off x="0" y="0"/>
          <a:ext cx="0" cy="0"/>
          <a:chOff x="0" y="0"/>
          <a:chExt cx="0" cy="0"/>
        </a:xfrm>
      </p:grpSpPr>
      <p:sp>
        <p:nvSpPr>
          <p:cNvPr id="457" name="Google Shape;457;p61"/>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58" name="Google Shape;458;p6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59" name="Google Shape;459;p61"/>
          <p:cNvSpPr/>
          <p:nvPr/>
        </p:nvSpPr>
        <p:spPr>
          <a:xfrm>
            <a:off x="1388145" y="4691187"/>
            <a:ext cx="929337" cy="995874"/>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60" name="Google Shape;460;p61"/>
          <p:cNvSpPr/>
          <p:nvPr/>
        </p:nvSpPr>
        <p:spPr>
          <a:xfrm>
            <a:off x="2509482" y="4691187"/>
            <a:ext cx="1570152" cy="1468176"/>
          </a:xfrm>
          <a:prstGeom prst="rect">
            <a:avLst/>
          </a:prstGeom>
          <a:noFill/>
          <a:ln w="9525" cap="flat" cmpd="sng">
            <a:solidFill>
              <a:srgbClr val="FFFFFF"/>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61" name="Google Shape;461;p61"/>
          <p:cNvSpPr txBox="1"/>
          <p:nvPr/>
        </p:nvSpPr>
        <p:spPr>
          <a:xfrm>
            <a:off x="630000" y="907199"/>
            <a:ext cx="3448800" cy="3488400"/>
          </a:xfrm>
          <a:prstGeom prst="rect">
            <a:avLst/>
          </a:prstGeom>
          <a:noFill/>
          <a:ln w="9525" cap="flat" cmpd="sng">
            <a:solidFill>
              <a:schemeClr val="lt1"/>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lt1"/>
              </a:solidFill>
              <a:latin typeface="Trebuchet MS"/>
              <a:ea typeface="Trebuchet MS"/>
              <a:cs typeface="Trebuchet MS"/>
              <a:sym typeface="Trebuchet MS"/>
            </a:endParaRPr>
          </a:p>
        </p:txBody>
      </p:sp>
      <p:sp>
        <p:nvSpPr>
          <p:cNvPr id="462" name="Google Shape;462;p61"/>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box">
  <p:cSld name="Section header box">
    <p:bg>
      <p:bgPr>
        <a:gradFill>
          <a:gsLst>
            <a:gs pos="0">
              <a:schemeClr val="dk2"/>
            </a:gs>
            <a:gs pos="100000">
              <a:schemeClr val="accent2"/>
            </a:gs>
          </a:gsLst>
          <a:lin ang="8100000" scaled="0"/>
        </a:gra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284742" y="2668041"/>
            <a:ext cx="9620491" cy="3201026"/>
          </a:xfrm>
          <a:prstGeom prst="rect">
            <a:avLst/>
          </a:prstGeom>
          <a:noFill/>
          <a:ln w="9525" cap="flat" cmpd="sng">
            <a:solidFill>
              <a:schemeClr val="lt1"/>
            </a:solidFill>
            <a:prstDash val="solid"/>
            <a:round/>
            <a:headEnd type="none" w="sm" len="sm"/>
            <a:tailEnd type="none" w="sm" len="sm"/>
          </a:ln>
        </p:spPr>
        <p:txBody>
          <a:bodyPr spcFirstLastPara="1" wrap="square" lIns="274300" tIns="274300" rIns="274300" bIns="13715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8" name="Google Shape;48;p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 name="Google Shape;50;p8"/>
          <p:cNvSpPr/>
          <p:nvPr/>
        </p:nvSpPr>
        <p:spPr>
          <a:xfrm>
            <a:off x="1284743" y="1428131"/>
            <a:ext cx="947672" cy="947672"/>
          </a:xfrm>
          <a:prstGeom prst="rect">
            <a:avLst/>
          </a:prstGeom>
          <a:noFill/>
          <a:ln w="1077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matchingName="Agenda Section Header">
  <p:cSld name="Agenda Section Header">
    <p:bg>
      <p:bgPr>
        <a:gradFill>
          <a:gsLst>
            <a:gs pos="0">
              <a:schemeClr val="dk2"/>
            </a:gs>
            <a:gs pos="100000">
              <a:schemeClr val="accent2"/>
            </a:gs>
          </a:gsLst>
          <a:lin ang="8100000" scaled="0"/>
        </a:gradFill>
        <a:effectLst/>
      </p:bgPr>
    </p:bg>
    <p:spTree>
      <p:nvGrpSpPr>
        <p:cNvPr id="1" name="Shape 463"/>
        <p:cNvGrpSpPr/>
        <p:nvPr/>
      </p:nvGrpSpPr>
      <p:grpSpPr>
        <a:xfrm>
          <a:off x="0" y="0"/>
          <a:ext cx="0" cy="0"/>
          <a:chOff x="0" y="0"/>
          <a:chExt cx="0" cy="0"/>
        </a:xfrm>
      </p:grpSpPr>
      <p:sp>
        <p:nvSpPr>
          <p:cNvPr id="464" name="Google Shape;464;p62"/>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65" name="Google Shape;465;p6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66" name="Google Shape;466;p62"/>
          <p:cNvSpPr/>
          <p:nvPr/>
        </p:nvSpPr>
        <p:spPr>
          <a:xfrm>
            <a:off x="1284743" y="1428131"/>
            <a:ext cx="947672" cy="947672"/>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67" name="Google Shape;467;p62"/>
          <p:cNvSpPr/>
          <p:nvPr/>
        </p:nvSpPr>
        <p:spPr>
          <a:xfrm>
            <a:off x="1285200" y="2667600"/>
            <a:ext cx="9619200" cy="3200400"/>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matchingName="Agenda Full Width Overview">
  <p:cSld name="Agenda Full Width Overview">
    <p:bg>
      <p:bgPr>
        <a:gradFill>
          <a:gsLst>
            <a:gs pos="0">
              <a:schemeClr val="dk2"/>
            </a:gs>
            <a:gs pos="100000">
              <a:schemeClr val="accent2"/>
            </a:gs>
          </a:gsLst>
          <a:lin ang="8100000" scaled="0"/>
        </a:gradFill>
        <a:effectLst/>
      </p:bgPr>
    </p:bg>
    <p:spTree>
      <p:nvGrpSpPr>
        <p:cNvPr id="1" name="Shape 468"/>
        <p:cNvGrpSpPr/>
        <p:nvPr/>
      </p:nvGrpSpPr>
      <p:grpSpPr>
        <a:xfrm>
          <a:off x="0" y="0"/>
          <a:ext cx="0" cy="0"/>
          <a:chOff x="0" y="0"/>
          <a:chExt cx="0" cy="0"/>
        </a:xfrm>
      </p:grpSpPr>
      <p:sp>
        <p:nvSpPr>
          <p:cNvPr id="469" name="Google Shape;469;p63"/>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70" name="Google Shape;470;p6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71" name="Google Shape;471;p63"/>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lt1"/>
              </a:buClr>
              <a:buSzPts val="3400"/>
              <a:buFont typeface="Trebuchet MS"/>
              <a:buNone/>
            </a:pPr>
            <a:r>
              <a:rPr lang="en-US" sz="3400" b="0" i="0" u="none">
                <a:solidFill>
                  <a:schemeClr val="lt1"/>
                </a:solidFill>
                <a:latin typeface="Trebuchet MS"/>
                <a:ea typeface="Trebuchet MS"/>
                <a:cs typeface="Trebuchet MS"/>
                <a:sym typeface="Trebuchet MS"/>
              </a:rPr>
              <a:t>Agenda</a:t>
            </a:r>
            <a:endParaRPr/>
          </a:p>
        </p:txBody>
      </p:sp>
      <p:cxnSp>
        <p:nvCxnSpPr>
          <p:cNvPr id="472" name="Google Shape;472;p63"/>
          <p:cNvCxnSpPr/>
          <p:nvPr/>
        </p:nvCxnSpPr>
        <p:spPr>
          <a:xfrm>
            <a:off x="618898" y="1206000"/>
            <a:ext cx="11576304" cy="0"/>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matchingName="Agenda Two-Thirds">
  <p:cSld name="Agenda Two-Thirds">
    <p:bg>
      <p:bgPr>
        <a:gradFill>
          <a:gsLst>
            <a:gs pos="0">
              <a:schemeClr val="dk2"/>
            </a:gs>
            <a:gs pos="100000">
              <a:schemeClr val="accent2"/>
            </a:gs>
          </a:gsLst>
          <a:lin ang="8100000" scaled="0"/>
        </a:gradFill>
        <a:effectLst/>
      </p:bgPr>
    </p:bg>
    <p:spTree>
      <p:nvGrpSpPr>
        <p:cNvPr id="1" name="Shape 473"/>
        <p:cNvGrpSpPr/>
        <p:nvPr/>
      </p:nvGrpSpPr>
      <p:grpSpPr>
        <a:xfrm>
          <a:off x="0" y="0"/>
          <a:ext cx="0" cy="0"/>
          <a:chOff x="0" y="0"/>
          <a:chExt cx="0" cy="0"/>
        </a:xfrm>
      </p:grpSpPr>
      <p:pic>
        <p:nvPicPr>
          <p:cNvPr id="474" name="Google Shape;474;p64"/>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75" name="Google Shape;475;p64"/>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76" name="Google Shape;476;p6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77" name="Google Shape;477;p6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78" name="Google Shape;478;p64"/>
          <p:cNvSpPr txBox="1"/>
          <p:nvPr/>
        </p:nvSpPr>
        <p:spPr>
          <a:xfrm>
            <a:off x="630000" y="3207715"/>
            <a:ext cx="1547143" cy="4431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32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genda D. Section Header Overview">
  <p:cSld name="Agenda D. Section Header Overview">
    <p:bg>
      <p:bgPr>
        <a:solidFill>
          <a:schemeClr val="lt1"/>
        </a:solidFill>
        <a:effectLst/>
      </p:bgPr>
    </p:bg>
    <p:spTree>
      <p:nvGrpSpPr>
        <p:cNvPr id="1" name="Shape 479"/>
        <p:cNvGrpSpPr/>
        <p:nvPr/>
      </p:nvGrpSpPr>
      <p:grpSpPr>
        <a:xfrm>
          <a:off x="0" y="0"/>
          <a:ext cx="0" cy="0"/>
          <a:chOff x="0" y="0"/>
          <a:chExt cx="0" cy="0"/>
        </a:xfrm>
      </p:grpSpPr>
      <p:sp>
        <p:nvSpPr>
          <p:cNvPr id="480" name="Google Shape;480;p6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1" name="Google Shape;481;p65"/>
          <p:cNvSpPr/>
          <p:nvPr/>
        </p:nvSpPr>
        <p:spPr>
          <a:xfrm>
            <a:off x="1388145" y="4691187"/>
            <a:ext cx="929337" cy="995874"/>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82" name="Google Shape;482;p65"/>
          <p:cNvSpPr/>
          <p:nvPr/>
        </p:nvSpPr>
        <p:spPr>
          <a:xfrm>
            <a:off x="2509482" y="4691187"/>
            <a:ext cx="1570152" cy="1468176"/>
          </a:xfrm>
          <a:prstGeom prst="rect">
            <a:avLst/>
          </a:prstGeom>
          <a:noFill/>
          <a:ln w="9525" cap="flat" cmpd="sng">
            <a:solidFill>
              <a:schemeClr val="accent4"/>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83" name="Google Shape;483;p65"/>
          <p:cNvSpPr txBox="1"/>
          <p:nvPr/>
        </p:nvSpPr>
        <p:spPr>
          <a:xfrm>
            <a:off x="630000" y="907198"/>
            <a:ext cx="3448800" cy="3488400"/>
          </a:xfrm>
          <a:prstGeom prst="rect">
            <a:avLst/>
          </a:prstGeom>
          <a:noFill/>
          <a:ln w="9525" cap="flat" cmpd="sng">
            <a:solidFill>
              <a:schemeClr val="accent4"/>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accent4"/>
              </a:solidFill>
              <a:latin typeface="Trebuchet MS"/>
              <a:ea typeface="Trebuchet MS"/>
              <a:cs typeface="Trebuchet MS"/>
              <a:sym typeface="Trebuchet MS"/>
            </a:endParaRPr>
          </a:p>
        </p:txBody>
      </p:sp>
      <p:sp>
        <p:nvSpPr>
          <p:cNvPr id="484" name="Google Shape;484;p65"/>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accent4"/>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Agenda D. Section Header">
  <p:cSld name="Agenda D. Section Header">
    <p:bg>
      <p:bgPr>
        <a:solidFill>
          <a:schemeClr val="lt1"/>
        </a:solidFill>
        <a:effectLst/>
      </p:bgPr>
    </p:bg>
    <p:spTree>
      <p:nvGrpSpPr>
        <p:cNvPr id="1" name="Shape 485"/>
        <p:cNvGrpSpPr/>
        <p:nvPr/>
      </p:nvGrpSpPr>
      <p:grpSpPr>
        <a:xfrm>
          <a:off x="0" y="0"/>
          <a:ext cx="0" cy="0"/>
          <a:chOff x="0" y="0"/>
          <a:chExt cx="0" cy="0"/>
        </a:xfrm>
      </p:grpSpPr>
      <p:sp>
        <p:nvSpPr>
          <p:cNvPr id="486" name="Google Shape;486;p6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7" name="Google Shape;487;p66"/>
          <p:cNvSpPr/>
          <p:nvPr/>
        </p:nvSpPr>
        <p:spPr>
          <a:xfrm>
            <a:off x="1284743" y="1428131"/>
            <a:ext cx="947672" cy="947672"/>
          </a:xfrm>
          <a:prstGeom prst="rect">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88" name="Google Shape;488;p66"/>
          <p:cNvSpPr/>
          <p:nvPr/>
        </p:nvSpPr>
        <p:spPr>
          <a:xfrm>
            <a:off x="1285200" y="2667600"/>
            <a:ext cx="9619200" cy="3200400"/>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Agenda D. Full Width Overview">
  <p:cSld name="Agenda D. Full Width Overview">
    <p:bg>
      <p:bgPr>
        <a:solidFill>
          <a:schemeClr val="lt1"/>
        </a:solidFill>
        <a:effectLst/>
      </p:bgPr>
    </p:bg>
    <p:spTree>
      <p:nvGrpSpPr>
        <p:cNvPr id="1" name="Shape 489"/>
        <p:cNvGrpSpPr/>
        <p:nvPr/>
      </p:nvGrpSpPr>
      <p:grpSpPr>
        <a:xfrm>
          <a:off x="0" y="0"/>
          <a:ext cx="0" cy="0"/>
          <a:chOff x="0" y="0"/>
          <a:chExt cx="0" cy="0"/>
        </a:xfrm>
      </p:grpSpPr>
      <p:sp>
        <p:nvSpPr>
          <p:cNvPr id="490" name="Google Shape;490;p6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1" name="Google Shape;491;p67"/>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accent4"/>
              </a:buClr>
              <a:buSzPts val="3400"/>
              <a:buFont typeface="Trebuchet MS"/>
              <a:buNone/>
            </a:pPr>
            <a:r>
              <a:rPr lang="en-US" sz="3400" b="0" i="0" u="none">
                <a:solidFill>
                  <a:schemeClr val="accent4"/>
                </a:solidFill>
                <a:latin typeface="Trebuchet MS"/>
                <a:ea typeface="Trebuchet MS"/>
                <a:cs typeface="Trebuchet MS"/>
                <a:sym typeface="Trebuchet MS"/>
              </a:rPr>
              <a:t>Agenda</a:t>
            </a:r>
            <a:endParaRPr/>
          </a:p>
        </p:txBody>
      </p:sp>
      <p:cxnSp>
        <p:nvCxnSpPr>
          <p:cNvPr id="492" name="Google Shape;492;p67"/>
          <p:cNvCxnSpPr/>
          <p:nvPr/>
        </p:nvCxnSpPr>
        <p:spPr>
          <a:xfrm>
            <a:off x="618898" y="1206000"/>
            <a:ext cx="11576304" cy="0"/>
          </a:xfrm>
          <a:prstGeom prst="straightConnector1">
            <a:avLst/>
          </a:prstGeom>
          <a:noFill/>
          <a:ln w="9525" cap="flat" cmpd="sng">
            <a:solidFill>
              <a:schemeClr val="accent4"/>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matchingName="Agenda D. Two-Thirds">
  <p:cSld name="Agenda D. Two-Thirds">
    <p:bg>
      <p:bgPr>
        <a:gradFill>
          <a:gsLst>
            <a:gs pos="0">
              <a:schemeClr val="dk2"/>
            </a:gs>
            <a:gs pos="100000">
              <a:schemeClr val="accent2"/>
            </a:gs>
          </a:gsLst>
          <a:lin ang="8100000" scaled="0"/>
        </a:gradFill>
        <a:effectLst/>
      </p:bgPr>
    </p:bg>
    <p:spTree>
      <p:nvGrpSpPr>
        <p:cNvPr id="1" name="Shape 493"/>
        <p:cNvGrpSpPr/>
        <p:nvPr/>
      </p:nvGrpSpPr>
      <p:grpSpPr>
        <a:xfrm>
          <a:off x="0" y="0"/>
          <a:ext cx="0" cy="0"/>
          <a:chOff x="0" y="0"/>
          <a:chExt cx="0" cy="0"/>
        </a:xfrm>
      </p:grpSpPr>
      <p:pic>
        <p:nvPicPr>
          <p:cNvPr id="494" name="Google Shape;494;p68"/>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95" name="Google Shape;495;p68"/>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96" name="Google Shape;496;p6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7" name="Google Shape;497;p6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98" name="Google Shape;498;p68"/>
          <p:cNvSpPr txBox="1"/>
          <p:nvPr/>
        </p:nvSpPr>
        <p:spPr>
          <a:xfrm>
            <a:off x="630000" y="3262145"/>
            <a:ext cx="1161047" cy="3323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2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matchingName="Agenda D. Table of Contents">
  <p:cSld name="Agenda D. Table of Contents">
    <p:bg>
      <p:bgPr>
        <a:gradFill>
          <a:gsLst>
            <a:gs pos="0">
              <a:schemeClr val="dk2"/>
            </a:gs>
            <a:gs pos="100000">
              <a:schemeClr val="accent2"/>
            </a:gs>
          </a:gsLst>
          <a:lin ang="8100000" scaled="0"/>
        </a:gradFill>
        <a:effectLst/>
      </p:bgPr>
    </p:bg>
    <p:spTree>
      <p:nvGrpSpPr>
        <p:cNvPr id="1" name="Shape 499"/>
        <p:cNvGrpSpPr/>
        <p:nvPr/>
      </p:nvGrpSpPr>
      <p:grpSpPr>
        <a:xfrm>
          <a:off x="0" y="0"/>
          <a:ext cx="0" cy="0"/>
          <a:chOff x="0" y="0"/>
          <a:chExt cx="0" cy="0"/>
        </a:xfrm>
      </p:grpSpPr>
      <p:sp>
        <p:nvSpPr>
          <p:cNvPr id="500" name="Google Shape;500;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1" name="Google Shape;501;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2" name="Google Shape;502;p69"/>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503" name="Google Shape;503;p6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4" name="Google Shape;504;p6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505" name="Google Shape;505;p69"/>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header line">
  <p:cSld name="Section header line">
    <p:bg>
      <p:bgPr>
        <a:gradFill>
          <a:gsLst>
            <a:gs pos="0">
              <a:schemeClr val="dk2"/>
            </a:gs>
            <a:gs pos="100000">
              <a:schemeClr val="accent2"/>
            </a:gs>
          </a:gsLst>
          <a:lin ang="8100000" scaled="0"/>
        </a:gradFill>
        <a:effectLst/>
      </p:bgPr>
    </p:bg>
    <p:spTree>
      <p:nvGrpSpPr>
        <p:cNvPr id="1" name="Shape 51"/>
        <p:cNvGrpSpPr/>
        <p:nvPr/>
      </p:nvGrpSpPr>
      <p:grpSpPr>
        <a:xfrm>
          <a:off x="0" y="0"/>
          <a:ext cx="0" cy="0"/>
          <a:chOff x="0" y="0"/>
          <a:chExt cx="0" cy="0"/>
        </a:xfrm>
      </p:grpSpPr>
      <p:sp>
        <p:nvSpPr>
          <p:cNvPr id="52" name="Google Shape;52;p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53" name="Google Shape;53;p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5" name="Google Shape;55;p9"/>
          <p:cNvCxnSpPr/>
          <p:nvPr/>
        </p:nvCxnSpPr>
        <p:spPr>
          <a:xfrm>
            <a:off x="618898" y="3680016"/>
            <a:ext cx="11576304"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White one third">
  <p:cSld name="White one third">
    <p:bg>
      <p:bgPr>
        <a:gradFill>
          <a:gsLst>
            <a:gs pos="0">
              <a:schemeClr val="dk2"/>
            </a:gs>
            <a:gs pos="100000">
              <a:schemeClr val="accent2"/>
            </a:gs>
          </a:gsLst>
          <a:lin ang="8100000" scaled="0"/>
        </a:gradFill>
        <a:effectLst/>
      </p:bgPr>
    </p:bg>
    <p:spTree>
      <p:nvGrpSpPr>
        <p:cNvPr id="1" name="Shape 56"/>
        <p:cNvGrpSpPr/>
        <p:nvPr/>
      </p:nvGrpSpPr>
      <p:grpSpPr>
        <a:xfrm>
          <a:off x="0" y="0"/>
          <a:ext cx="0" cy="0"/>
          <a:chOff x="0" y="0"/>
          <a:chExt cx="0" cy="0"/>
        </a:xfrm>
      </p:grpSpPr>
      <p:pic>
        <p:nvPicPr>
          <p:cNvPr id="57" name="Google Shape;57;p10"/>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58" name="Google Shape;58;p1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0" name="Google Shape;60;p1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1" name="Google Shape;61;p10"/>
          <p:cNvSpPr/>
          <p:nvPr/>
        </p:nvSpPr>
        <p:spPr>
          <a:xfrm>
            <a:off x="0" y="0"/>
            <a:ext cx="4079508"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2" name="Google Shape;62;p1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Green highlight">
  <p:cSld name="Green highlight">
    <p:bg>
      <p:bgPr>
        <a:gradFill>
          <a:gsLst>
            <a:gs pos="0">
              <a:schemeClr val="dk2"/>
            </a:gs>
            <a:gs pos="100000">
              <a:schemeClr val="accent2"/>
            </a:gs>
          </a:gsLst>
          <a:lin ang="8100000" scaled="0"/>
        </a:gradFill>
        <a:effectLst/>
      </p:bgPr>
    </p:bg>
    <p:spTree>
      <p:nvGrpSpPr>
        <p:cNvPr id="1" name="Shape 63"/>
        <p:cNvGrpSpPr/>
        <p:nvPr/>
      </p:nvGrpSpPr>
      <p:grpSpPr>
        <a:xfrm>
          <a:off x="0" y="0"/>
          <a:ext cx="0" cy="0"/>
          <a:chOff x="0" y="0"/>
          <a:chExt cx="0" cy="0"/>
        </a:xfrm>
      </p:grpSpPr>
      <p:pic>
        <p:nvPicPr>
          <p:cNvPr id="64" name="Google Shape;64;p11"/>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65" name="Google Shape;65;p11"/>
          <p:cNvSpPr/>
          <p:nvPr/>
        </p:nvSpPr>
        <p:spPr>
          <a:xfrm>
            <a:off x="0" y="0"/>
            <a:ext cx="7171956"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6" name="Google Shape;66;p1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8" name="Google Shape;68;p1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9" name="Google Shape;69;p1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1000" b="0" i="0" u="none" strike="noStrike" cap="none">
                <a:solidFill>
                  <a:srgbClr val="7F7F7F"/>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 name="Google Shape;12;p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13" name="Google Shape;13;p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dk2"/>
              </a:buClr>
              <a:buSzPts val="2400"/>
              <a:buFont typeface="Trebuchet MS"/>
              <a:buNone/>
              <a:defRPr sz="2400" b="0" i="0" u="none" strike="noStrike" cap="non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
          <p:cNvSpPr txBox="1">
            <a:spLocks noGrp="1"/>
          </p:cNvSpPr>
          <p:nvPr>
            <p:ph type="body" idx="1"/>
          </p:nvPr>
        </p:nvSpPr>
        <p:spPr>
          <a:xfrm>
            <a:off x="630000" y="1825625"/>
            <a:ext cx="10933350" cy="4351338"/>
          </a:xfrm>
          <a:prstGeom prst="rect">
            <a:avLst/>
          </a:prstGeom>
          <a:noFill/>
          <a:ln>
            <a:noFill/>
          </a:ln>
        </p:spPr>
        <p:txBody>
          <a:bodyPr spcFirstLastPara="1" wrap="square" lIns="0" tIns="0" rIns="0" bIns="0" anchor="t" anchorCtr="0">
            <a:noAutofit/>
          </a:bodyPr>
          <a:lstStyle>
            <a:lvl1pPr marL="457200" marR="0" lvl="0" indent="-304800" algn="l" rtl="0">
              <a:lnSpc>
                <a:spcPct val="110000"/>
              </a:lnSpc>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lnSpc>
                <a:spcPct val="90000"/>
              </a:lnSpc>
              <a:spcBef>
                <a:spcPts val="3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lnSpc>
                <a:spcPct val="90000"/>
              </a:lnSpc>
              <a:spcBef>
                <a:spcPts val="300"/>
              </a:spcBef>
              <a:spcAft>
                <a:spcPts val="0"/>
              </a:spcAft>
              <a:buClr>
                <a:schemeClr val="dk2"/>
              </a:buClr>
              <a:buSzPts val="1200"/>
              <a:buFont typeface="Trebuchet MS"/>
              <a:buChar char="–"/>
              <a:defRPr sz="1200" b="0" i="0" u="none" strike="noStrike" cap="none">
                <a:solidFill>
                  <a:schemeClr val="dk1"/>
                </a:solidFill>
                <a:latin typeface="Trebuchet MS"/>
                <a:ea typeface="Trebuchet MS"/>
                <a:cs typeface="Trebuchet MS"/>
                <a:sym typeface="Trebuchet MS"/>
              </a:defRPr>
            </a:lvl3pPr>
            <a:lvl4pPr marL="1828800" marR="0" lvl="3" indent="-330200" algn="l" rtl="0">
              <a:lnSpc>
                <a:spcPct val="110000"/>
              </a:lnSpc>
              <a:spcBef>
                <a:spcPts val="300"/>
              </a:spcBef>
              <a:spcAft>
                <a:spcPts val="0"/>
              </a:spcAft>
              <a:buClr>
                <a:schemeClr val="dk2"/>
              </a:buClr>
              <a:buSzPts val="1600"/>
              <a:buFont typeface="Arial"/>
              <a:buChar char="​"/>
              <a:defRPr sz="1600" b="0" i="0" u="none" strike="noStrike" cap="none">
                <a:solidFill>
                  <a:schemeClr val="dk2"/>
                </a:solidFill>
                <a:latin typeface="Trebuchet MS"/>
                <a:ea typeface="Trebuchet MS"/>
                <a:cs typeface="Trebuchet MS"/>
                <a:sym typeface="Trebuchet MS"/>
              </a:defRPr>
            </a:lvl4pPr>
            <a:lvl5pPr marL="2286000" marR="0" lvl="4" indent="-330200" algn="l" rtl="0">
              <a:lnSpc>
                <a:spcPct val="100000"/>
              </a:lnSpc>
              <a:spcBef>
                <a:spcPts val="300"/>
              </a:spcBef>
              <a:spcAft>
                <a:spcPts val="0"/>
              </a:spcAft>
              <a:buClr>
                <a:schemeClr val="dk1"/>
              </a:buClr>
              <a:buSzPts val="1600"/>
              <a:buFont typeface="Arial"/>
              <a:buChar char="​"/>
              <a:defRPr sz="1600" b="1" i="0" u="none" strike="noStrike" cap="none">
                <a:solidFill>
                  <a:schemeClr val="dk1"/>
                </a:solidFill>
                <a:latin typeface="Trebuchet MS"/>
                <a:ea typeface="Trebuchet MS"/>
                <a:cs typeface="Trebuchet MS"/>
                <a:sym typeface="Trebuchet MS"/>
              </a:defRPr>
            </a:lvl5pPr>
            <a:lvl6pPr marL="2743200" marR="0" lvl="5" indent="-330200" algn="l" rtl="0">
              <a:lnSpc>
                <a:spcPct val="90000"/>
              </a:lnSpc>
              <a:spcBef>
                <a:spcPts val="300"/>
              </a:spcBef>
              <a:spcAft>
                <a:spcPts val="0"/>
              </a:spcAft>
              <a:buClr>
                <a:schemeClr val="dk2"/>
              </a:buClr>
              <a:buSzPts val="1600"/>
              <a:buFont typeface="Arial"/>
              <a:buChar char="•"/>
              <a:defRPr sz="1600" b="0" i="0" u="none" strike="noStrike" cap="none">
                <a:solidFill>
                  <a:schemeClr val="dk1"/>
                </a:solidFill>
                <a:latin typeface="Trebuchet MS"/>
                <a:ea typeface="Trebuchet MS"/>
                <a:cs typeface="Trebuchet MS"/>
                <a:sym typeface="Trebuchet MS"/>
              </a:defRPr>
            </a:lvl6pPr>
            <a:lvl7pPr marL="3200400" marR="0" lvl="6" indent="-508000" algn="l" rtl="0">
              <a:lnSpc>
                <a:spcPct val="90000"/>
              </a:lnSpc>
              <a:spcBef>
                <a:spcPts val="900"/>
              </a:spcBef>
              <a:spcAft>
                <a:spcPts val="0"/>
              </a:spcAft>
              <a:buClr>
                <a:schemeClr val="dk1"/>
              </a:buClr>
              <a:buSzPts val="4400"/>
              <a:buFont typeface="Arial"/>
              <a:buChar char="​"/>
              <a:defRPr sz="4400" b="0" i="0" u="none" strike="noStrike" cap="none">
                <a:solidFill>
                  <a:schemeClr val="dk1"/>
                </a:solidFill>
                <a:latin typeface="Trebuchet MS"/>
                <a:ea typeface="Trebuchet MS"/>
                <a:cs typeface="Trebuchet MS"/>
                <a:sym typeface="Trebuchet MS"/>
              </a:defRPr>
            </a:lvl7pPr>
            <a:lvl8pPr marL="3657600" marR="0" lvl="7" indent="-571500" algn="l" rtl="0">
              <a:lnSpc>
                <a:spcPct val="90000"/>
              </a:lnSpc>
              <a:spcBef>
                <a:spcPts val="900"/>
              </a:spcBef>
              <a:spcAft>
                <a:spcPts val="0"/>
              </a:spcAft>
              <a:buClr>
                <a:schemeClr val="dk2"/>
              </a:buClr>
              <a:buSzPts val="5400"/>
              <a:buFont typeface="Arial"/>
              <a:buChar char="​"/>
              <a:defRPr sz="5400" b="0" i="0" u="none" strike="noStrike" cap="none">
                <a:solidFill>
                  <a:schemeClr val="dk2"/>
                </a:solidFill>
                <a:latin typeface="Trebuchet MS"/>
                <a:ea typeface="Trebuchet MS"/>
                <a:cs typeface="Trebuchet MS"/>
                <a:sym typeface="Trebuchet MS"/>
              </a:defRPr>
            </a:lvl8pPr>
            <a:lvl9pPr marL="4114800" marR="0" lvl="8" indent="-381000" algn="l" rtl="0">
              <a:lnSpc>
                <a:spcPct val="100000"/>
              </a:lnSpc>
              <a:spcBef>
                <a:spcPts val="0"/>
              </a:spcBef>
              <a:spcAft>
                <a:spcPts val="900"/>
              </a:spcAft>
              <a:buClr>
                <a:schemeClr val="dk2"/>
              </a:buClr>
              <a:buSzPts val="2400"/>
              <a:buFont typeface="Arial"/>
              <a:buChar char="​"/>
              <a:defRPr sz="2400" b="0" i="0" u="none" strike="noStrike" cap="none">
                <a:solidFill>
                  <a:schemeClr val="dk2"/>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Lst>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1"/>
          <p:cNvSpPr txBox="1">
            <a:spLocks noGrp="1"/>
          </p:cNvSpPr>
          <p:nvPr>
            <p:ph type="title"/>
          </p:nvPr>
        </p:nvSpPr>
        <p:spPr>
          <a:xfrm>
            <a:off x="340250" y="766928"/>
            <a:ext cx="2478600" cy="1314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D4DF33"/>
              </a:buClr>
              <a:buSzPts val="3200"/>
              <a:buFont typeface="Trebuchet MS"/>
              <a:buNone/>
            </a:pPr>
            <a:r>
              <a:rPr lang="en-US">
                <a:solidFill>
                  <a:srgbClr val="D4DF33"/>
                </a:solidFill>
              </a:rPr>
              <a:t>Executive summary best practice</a:t>
            </a:r>
            <a:endParaRPr/>
          </a:p>
        </p:txBody>
      </p:sp>
      <p:sp>
        <p:nvSpPr>
          <p:cNvPr id="512" name="Google Shape;512;p1"/>
          <p:cNvSpPr txBox="1"/>
          <p:nvPr/>
        </p:nvSpPr>
        <p:spPr>
          <a:xfrm>
            <a:off x="4425696" y="262127"/>
            <a:ext cx="7269480" cy="5181600"/>
          </a:xfrm>
          <a:prstGeom prst="rect">
            <a:avLst/>
          </a:prstGeom>
          <a:noFill/>
          <a:ln>
            <a:noFill/>
          </a:ln>
        </p:spPr>
        <p:txBody>
          <a:bodyPr spcFirstLastPara="1" wrap="square" lIns="91425" tIns="45700" rIns="91425" bIns="45700" anchor="t" anchorCtr="0">
            <a:noAutofit/>
          </a:bodyPr>
          <a:lstStyle/>
          <a:p>
            <a:r>
              <a:rPr lang="en-US" sz="1600" b="1" dirty="0"/>
              <a:t>Situation:</a:t>
            </a:r>
            <a:br>
              <a:rPr lang="en-US" sz="1600" dirty="0"/>
            </a:br>
            <a:r>
              <a:rPr lang="en-US" sz="1600" dirty="0" err="1"/>
              <a:t>PowerCo</a:t>
            </a:r>
            <a:r>
              <a:rPr lang="en-US" sz="1600" dirty="0"/>
              <a:t>, a leading gas and electricity utility company, supplies energy to corporate, SME, and residential customers. However, the liberalization of the energy market in Europe has led to significant customer churn, particularly among SME customers.</a:t>
            </a:r>
          </a:p>
          <a:p>
            <a:endParaRPr lang="en-US" sz="1600" dirty="0"/>
          </a:p>
          <a:p>
            <a:r>
              <a:rPr lang="en-US" sz="1600" b="1" dirty="0"/>
              <a:t>Complication:</a:t>
            </a:r>
            <a:br>
              <a:rPr lang="en-US" sz="1600" dirty="0"/>
            </a:br>
            <a:r>
              <a:rPr lang="en-US" sz="1600" dirty="0"/>
              <a:t>With increased competition and customer price sensitivity, </a:t>
            </a:r>
            <a:r>
              <a:rPr lang="en-US" sz="1600" dirty="0" err="1"/>
              <a:t>PowerCo</a:t>
            </a:r>
            <a:r>
              <a:rPr lang="en-US" sz="1600" dirty="0"/>
              <a:t> is facing a high churn rate in the SME segment. The challenge is to retain these customers by identifying those most likely to leave and offering them incentives to stay.</a:t>
            </a:r>
          </a:p>
          <a:p>
            <a:endParaRPr lang="en-US" sz="1600" dirty="0"/>
          </a:p>
          <a:p>
            <a:r>
              <a:rPr lang="en-US" sz="1600" b="1" dirty="0"/>
              <a:t>Question:</a:t>
            </a:r>
            <a:br>
              <a:rPr lang="en-US" sz="1600" dirty="0"/>
            </a:br>
            <a:r>
              <a:rPr lang="en-US" sz="1600" dirty="0"/>
              <a:t>Can we build an effective predictive model to identify customers most at risk of churning and develop a targeted discount strategy to retain them?</a:t>
            </a:r>
          </a:p>
          <a:p>
            <a:endParaRPr lang="en-US" sz="1600" dirty="0"/>
          </a:p>
          <a:p>
            <a:r>
              <a:rPr lang="en-US" sz="1600" b="1" dirty="0"/>
              <a:t>Answer:</a:t>
            </a:r>
            <a:br>
              <a:rPr lang="en-US" sz="1600" dirty="0"/>
            </a:br>
            <a:r>
              <a:rPr lang="en-US" sz="1600" dirty="0"/>
              <a:t>A Random Forest Classifier model was developed, achieving an accuracy of 90% and a precision score of 91%. The model detects customers at high risk of churning with a 100% precision rate. To retain these customers, </a:t>
            </a:r>
            <a:r>
              <a:rPr lang="en-US" sz="1600" dirty="0" err="1"/>
              <a:t>PowerCo</a:t>
            </a:r>
            <a:r>
              <a:rPr lang="en-US" sz="1600" dirty="0"/>
              <a:t> is offering a targeted 20% discount. Insights from the model suggest that churn is significantly influenced by net margins on subscriptions and consumption, forecasted billing for meter rentals, and customer tenure. This approach allows </a:t>
            </a:r>
            <a:r>
              <a:rPr lang="en-US" sz="1600" dirty="0" err="1"/>
              <a:t>PowerCo</a:t>
            </a:r>
            <a:r>
              <a:rPr lang="en-US" sz="1600" dirty="0"/>
              <a:t> to proactively address churn, potentially stabilizing the SME customer base and improving overall retention rates.</a:t>
            </a:r>
          </a:p>
          <a:p>
            <a:pPr marL="108000" marR="0" lvl="1" indent="0" algn="l" rtl="0">
              <a:lnSpc>
                <a:spcPct val="90000"/>
              </a:lnSpc>
              <a:spcBef>
                <a:spcPts val="0"/>
              </a:spcBef>
              <a:spcAft>
                <a:spcPts val="0"/>
              </a:spcAft>
              <a:buClr>
                <a:srgbClr val="28BA73"/>
              </a:buClr>
              <a:buSzPts val="1600"/>
              <a:buFont typeface="Arial"/>
              <a:buNone/>
            </a:pPr>
            <a:endParaRPr sz="1200" dirty="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theme/theme1.xml><?xml version="1.0" encoding="utf-8"?>
<a:theme xmlns:a="http://schemas.openxmlformats.org/drawingml/2006/main" name="BCG Grid 16:9">
  <a:themeElements>
    <a:clrScheme name="The Boston Consulting Group">
      <a:dk1>
        <a:srgbClr val="575757"/>
      </a:dk1>
      <a:lt1>
        <a:srgbClr val="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CG 2015">
      <a:dk1>
        <a:srgbClr val="6E6F73"/>
      </a:dk1>
      <a:lt1>
        <a:srgbClr val="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229</Words>
  <Application>Microsoft Office PowerPoint</Application>
  <PresentationFormat>Widescreen</PresentationFormat>
  <Paragraphs>9</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Trebuchet MS</vt:lpstr>
      <vt:lpstr>BCG Grid 16:9</vt:lpstr>
      <vt:lpstr>Executive summary best practice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The Boston Consulting Group</dc:creator>
  <cp:lastModifiedBy>Rajesh Thakur</cp:lastModifiedBy>
  <cp:revision>1</cp:revision>
  <dcterms:created xsi:type="dcterms:W3CDTF">2016-11-04T11:46:04Z</dcterms:created>
  <dcterms:modified xsi:type="dcterms:W3CDTF">2024-09-05T18:13:07Z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