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832268D-DF1F-4491-87CA-8579AEFD8C8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B7E6547-CF37-4BC3-B41C-B6B9590AF36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27/07/20 4:44:14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16DC5AF-37EC-47B6-8FC0-6D1A54EA7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236"/>
            <a:ext cx="12192000" cy="30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2020-07-27T11:14:14Z</dcterms:created>
  <dcterms:modified xsi:type="dcterms:W3CDTF">2020-07-27T11:14:14Z</dcterms:modified>
</cp:coreProperties>
</file>