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ADDB39-C57B-41C0-8190-8C153BF8F6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E8618F-E32A-4408-8218-357747A6353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27/07/20 4:44:41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8889A56-D526-4EB1-85F8-F685274D8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9" y="0"/>
            <a:ext cx="11394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2020-07-27T11:14:42Z</dcterms:created>
  <dcterms:modified xsi:type="dcterms:W3CDTF">2020-07-27T11:14:42Z</dcterms:modified>
</cp:coreProperties>
</file>