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3208-4450-4943-91F6-8301F6E3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5C1DC-0FB4-46D1-B66F-6D68721EE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47DA-5401-4DA0-AD5C-27AB390B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AF20-53BD-4443-B901-47DA737D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D15-D833-4B0E-A250-98AECA62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3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5DAD-EA63-46E0-B102-33F1AE5D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7241C-6DFF-4BA7-BDAB-B8FC12FA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9572-3064-4A19-AA88-43890814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97CE-91B1-46D2-8F88-158C4676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A9F5-D7C3-415A-90DA-9C3D355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08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A16AE-AFC9-44AE-A8A1-78D9E8990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9E6E-10AF-4AD3-952D-1BC245330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1D52-5F5C-45AF-B3C4-C89E36C5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CC0E-FAAF-4D7A-90B9-CF2EA578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155-F1A8-449B-8568-7550E0DB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2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972F-6AF0-417C-94A0-EF6319C7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D5848-DE6A-49ED-9760-106B860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930B-EA55-4547-A638-6365AE2C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7F5E-BF33-43C4-8469-E4D1AB43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00DD-8497-4B91-A12A-0DB8EBE2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0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F6D6-8A2B-49E7-9205-01C040D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B54A-F386-40A4-B79A-F9534712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3A2E-22D8-42A9-954E-70009A0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CE38-CA63-4BB2-A5A8-86EDA0B8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3A03-C826-4379-B0BA-64C325AE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0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9435-AF8F-42C8-9C44-206A7B74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F795-B419-4729-831C-C68CA55D7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E1121-287A-4B64-8CBD-48E5FA05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FED09-04CC-4478-8550-613C3FE8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6A08-CB93-4E0F-B7E1-DC1AB847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8EEDF-2BF5-4CE7-8920-186AE46F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81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AE08-9EF9-4037-82EB-3958AAC2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C7A32-F91F-4141-AEC8-C6E68CB1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843A9-21DD-49EF-963C-55C3EEF00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16E54-CA66-4ED3-A28E-C24F49631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BF0D0-19B9-4F63-A986-516070E0D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FF2F9-37FF-4BBF-AAF4-C86AB97B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A22BA-6453-4A9D-A515-250626FC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24FD5-383E-4255-A945-E2F619B9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56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FEEB-4793-4113-AD25-CEFCBDB8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85AE-DE82-4E60-85D4-472BA088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829A8-759B-449A-83B1-BFD8B8B7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9DFDD-B3F4-4DB0-9B41-AB206742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86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92DBA-1731-4C70-8C4B-AAD0E7D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F6C99-D10A-4579-A2F1-A7C953F9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B8F68-E489-472E-9370-47349B82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754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1C77-643F-4278-B6A0-31043C79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A02E-E4BB-4219-A1B9-5CC9689F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1E50E-743A-4643-8BBE-701A920B0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5A0C1-DD82-45AD-AD53-90E8E930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F9DFE-70D1-4376-B0AD-D67F837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4931-D91F-4B6C-9AA9-0845B9EA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1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ABC1-025F-4DFF-B76F-4426791F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8BE8B-B17D-4A61-ACFD-E685D2663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F2548-B457-4A25-AB59-6563C89E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F9551-7F3D-44AB-B70F-9D827C5B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73A3-D7D4-445A-89D1-969EFE57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D613-A8AA-4F1E-9CAA-43D17231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98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32AB6-A57E-4A34-8197-C04AF447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6EFCF-E6EE-4DCB-B2C0-4DBCA126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8707-C741-4A53-94F0-080B21101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7237-3343-467D-8913-E16925B10579}" type="datetimeFigureOut">
              <a:rPr lang="en-SG" smtClean="0"/>
              <a:t>23/4/2020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1522-D780-4304-B1BE-6B31390C7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8F05-93A1-4A94-AC52-4122C9903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EFA5-3821-42C0-88F1-6048E7CBCD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3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4F9-1F7B-4EB6-BF6E-19025BE67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320" y="0"/>
            <a:ext cx="4785360" cy="909637"/>
          </a:xfrm>
        </p:spPr>
        <p:txBody>
          <a:bodyPr>
            <a:normAutofit fontScale="90000"/>
          </a:bodyPr>
          <a:lstStyle/>
          <a:p>
            <a:r>
              <a:rPr lang="en-US" dirty="0"/>
              <a:t>Name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454F9-C548-47DA-AB32-1B00EEA4E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60" y="1856562"/>
            <a:ext cx="11236960" cy="4343082"/>
          </a:xfrm>
        </p:spPr>
        <p:txBody>
          <a:bodyPr/>
          <a:lstStyle/>
          <a:p>
            <a:r>
              <a:rPr lang="en-US" dirty="0"/>
              <a:t>Pics of some of our popular dishes </a:t>
            </a:r>
          </a:p>
          <a:p>
            <a:r>
              <a:rPr lang="en-US" dirty="0"/>
              <a:t>Below every pic, there should be option, “add to cart ” along with details like “ETD”, overall rating of that chef, average cost for 2 people and applicable delivery fee</a:t>
            </a:r>
          </a:p>
          <a:p>
            <a:endParaRPr lang="en-US" dirty="0"/>
          </a:p>
          <a:p>
            <a:r>
              <a:rPr lang="en-US" dirty="0"/>
              <a:t>By pressing the image of the certain food, it should redirect the customer to the homepage of the </a:t>
            </a:r>
            <a:r>
              <a:rPr lang="en-US" dirty="0" err="1"/>
              <a:t>homechef</a:t>
            </a:r>
            <a:r>
              <a:rPr lang="en-US" dirty="0"/>
              <a:t> and display all other dishes that he/she makes, overall rating, subscription plans on offer, contact details and also to order the different food items</a:t>
            </a:r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C228A-1D0D-4B01-B1F2-67EC3AE75F2E}"/>
              </a:ext>
            </a:extLst>
          </p:cNvPr>
          <p:cNvSpPr txBox="1"/>
          <p:nvPr/>
        </p:nvSpPr>
        <p:spPr>
          <a:xfrm>
            <a:off x="9966960" y="193040"/>
            <a:ext cx="2092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customer.</a:t>
            </a:r>
          </a:p>
          <a:p>
            <a:r>
              <a:rPr lang="en-US" dirty="0"/>
              <a:t>Dropdown options</a:t>
            </a:r>
          </a:p>
          <a:p>
            <a:pPr marL="342900" indent="-342900">
              <a:buAutoNum type="arabicPeriod"/>
            </a:pPr>
            <a:r>
              <a:rPr lang="en-US" dirty="0"/>
              <a:t>My account</a:t>
            </a:r>
          </a:p>
          <a:p>
            <a:pPr marL="342900" indent="-342900">
              <a:buAutoNum type="arabicPeriod"/>
            </a:pPr>
            <a:r>
              <a:rPr lang="en-US" dirty="0"/>
              <a:t>My orders</a:t>
            </a:r>
          </a:p>
          <a:p>
            <a:pPr marL="342900" indent="-342900">
              <a:buAutoNum type="arabicPeriod"/>
            </a:pPr>
            <a:r>
              <a:rPr lang="en-US" dirty="0"/>
              <a:t>My plans/</a:t>
            </a:r>
            <a:r>
              <a:rPr lang="en-US" dirty="0" err="1"/>
              <a:t>subscr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Contact us</a:t>
            </a:r>
          </a:p>
          <a:p>
            <a:pPr marL="342900" indent="-342900">
              <a:buAutoNum type="arabicPeriod"/>
            </a:pPr>
            <a:r>
              <a:rPr lang="en-US" dirty="0"/>
              <a:t>FAQ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B8DF4-D3D9-45E9-AD4E-1B5DE9CAA0F2}"/>
              </a:ext>
            </a:extLst>
          </p:cNvPr>
          <p:cNvSpPr txBox="1"/>
          <p:nvPr/>
        </p:nvSpPr>
        <p:spPr>
          <a:xfrm>
            <a:off x="132080" y="19304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HOMEPAGE</a:t>
            </a:r>
            <a:endParaRPr lang="en-SG" b="1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C54D7-DC4E-41A9-A3F8-4B334EC04F23}"/>
              </a:ext>
            </a:extLst>
          </p:cNvPr>
          <p:cNvSpPr txBox="1"/>
          <p:nvPr/>
        </p:nvSpPr>
        <p:spPr>
          <a:xfrm>
            <a:off x="6766560" y="201156"/>
            <a:ext cx="301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          My cart       offers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08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2DD7-DB43-4CBE-8BCE-D27B26BB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53365"/>
            <a:ext cx="1681480" cy="610235"/>
          </a:xfrm>
        </p:spPr>
        <p:txBody>
          <a:bodyPr>
            <a:normAutofit/>
          </a:bodyPr>
          <a:lstStyle/>
          <a:p>
            <a:r>
              <a:rPr lang="en-US" sz="1800" dirty="0"/>
              <a:t>By clicking order now</a:t>
            </a:r>
            <a:endParaRPr lang="en-SG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E1D9-E5B4-4467-8791-6A73DE03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items in the cart and final amount’</a:t>
            </a:r>
          </a:p>
          <a:p>
            <a:r>
              <a:rPr lang="en-US" dirty="0"/>
              <a:t>Add any special remarks to the food prepared</a:t>
            </a:r>
          </a:p>
          <a:p>
            <a:r>
              <a:rPr lang="en-US" dirty="0"/>
              <a:t>Choose your delivery address</a:t>
            </a:r>
          </a:p>
          <a:p>
            <a:r>
              <a:rPr lang="en-US" dirty="0"/>
              <a:t>Add a new delivery address</a:t>
            </a:r>
          </a:p>
          <a:p>
            <a:r>
              <a:rPr lang="en-US" dirty="0" err="1"/>
              <a:t>Tickbox</a:t>
            </a:r>
            <a:r>
              <a:rPr lang="en-US" dirty="0"/>
              <a:t> : Don’t ring the bell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999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7803F-EAAE-4ABB-B443-D730416C2BBD}"/>
              </a:ext>
            </a:extLst>
          </p:cNvPr>
          <p:cNvSpPr txBox="1"/>
          <p:nvPr/>
        </p:nvSpPr>
        <p:spPr>
          <a:xfrm>
            <a:off x="325120" y="28448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 page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6C414-E11C-43B5-90C6-C9517F0970CB}"/>
              </a:ext>
            </a:extLst>
          </p:cNvPr>
          <p:cNvSpPr txBox="1"/>
          <p:nvPr/>
        </p:nvSpPr>
        <p:spPr>
          <a:xfrm>
            <a:off x="2565400" y="1076960"/>
            <a:ext cx="706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amount : x $</a:t>
            </a:r>
          </a:p>
          <a:p>
            <a:r>
              <a:rPr lang="en-US" dirty="0"/>
              <a:t>Click here to avail your offer.</a:t>
            </a:r>
          </a:p>
          <a:p>
            <a:r>
              <a:rPr lang="en-US" dirty="0"/>
              <a:t>Give an order summary. Your order of …$ will be delivered to …. At 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Pay using :</a:t>
            </a:r>
          </a:p>
          <a:p>
            <a:pPr marL="342900" indent="-342900">
              <a:buAutoNum type="arabicPeriod"/>
            </a:pPr>
            <a:r>
              <a:rPr lang="en-US" dirty="0"/>
              <a:t>Cash</a:t>
            </a:r>
          </a:p>
          <a:p>
            <a:pPr marL="342900" indent="-342900">
              <a:buAutoNum type="arabicPeriod"/>
            </a:pPr>
            <a:r>
              <a:rPr lang="en-US" dirty="0"/>
              <a:t>Credit card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Gpay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85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0E671-CF98-4B7D-A8E0-BBE04811A88A}"/>
              </a:ext>
            </a:extLst>
          </p:cNvPr>
          <p:cNvSpPr txBox="1"/>
          <p:nvPr/>
        </p:nvSpPr>
        <p:spPr>
          <a:xfrm>
            <a:off x="203200" y="264160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accounts page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9F278-02A8-4AA9-A52F-BF00CB2E22C1}"/>
              </a:ext>
            </a:extLst>
          </p:cNvPr>
          <p:cNvSpPr txBox="1"/>
          <p:nvPr/>
        </p:nvSpPr>
        <p:spPr>
          <a:xfrm>
            <a:off x="2722880" y="1463040"/>
            <a:ext cx="2306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info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Addresses saved</a:t>
            </a:r>
          </a:p>
          <a:p>
            <a:r>
              <a:rPr lang="en-US" dirty="0"/>
              <a:t>Card details</a:t>
            </a:r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698F8-9444-46C8-87BE-6B08D5814D0F}"/>
              </a:ext>
            </a:extLst>
          </p:cNvPr>
          <p:cNvSpPr txBox="1"/>
          <p:nvPr/>
        </p:nvSpPr>
        <p:spPr>
          <a:xfrm>
            <a:off x="6990080" y="345440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orders page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BAAB71-CE4E-47A4-A809-3EAE20266497}"/>
              </a:ext>
            </a:extLst>
          </p:cNvPr>
          <p:cNvCxnSpPr>
            <a:cxnSpLocks/>
          </p:cNvCxnSpPr>
          <p:nvPr/>
        </p:nvCxnSpPr>
        <p:spPr>
          <a:xfrm>
            <a:off x="5313680" y="172720"/>
            <a:ext cx="0" cy="678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4A3FC7-91FE-476B-B4C9-94A1845467FE}"/>
              </a:ext>
            </a:extLst>
          </p:cNvPr>
          <p:cNvSpPr txBox="1"/>
          <p:nvPr/>
        </p:nvSpPr>
        <p:spPr>
          <a:xfrm>
            <a:off x="5679440" y="1605279"/>
            <a:ext cx="331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all previous orders.. And the options to lodge a complaint in any of the order with a small button “report order”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85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6D6AB-806A-4DBB-BDF0-157146A43177}"/>
              </a:ext>
            </a:extLst>
          </p:cNvPr>
          <p:cNvSpPr txBox="1"/>
          <p:nvPr/>
        </p:nvSpPr>
        <p:spPr>
          <a:xfrm>
            <a:off x="375920" y="294640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order page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14896-20E1-4792-920C-34A7AD5D8FFD}"/>
              </a:ext>
            </a:extLst>
          </p:cNvPr>
          <p:cNvSpPr txBox="1"/>
          <p:nvPr/>
        </p:nvSpPr>
        <p:spPr>
          <a:xfrm>
            <a:off x="3342640" y="1422400"/>
            <a:ext cx="7775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item which did not meet your expectation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Describe the problem faced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ensure that this does not occur in the future. Sorry for the inconvenience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18EA5-3192-4647-9C2A-32ECD8CC180A}"/>
              </a:ext>
            </a:extLst>
          </p:cNvPr>
          <p:cNvSpPr txBox="1"/>
          <p:nvPr/>
        </p:nvSpPr>
        <p:spPr>
          <a:xfrm>
            <a:off x="1097280" y="4033520"/>
            <a:ext cx="896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plans page : show existing subscriptions (if any)</a:t>
            </a:r>
          </a:p>
          <a:p>
            <a:r>
              <a:rPr lang="en-US" dirty="0"/>
              <a:t>FAQ</a:t>
            </a:r>
            <a:r>
              <a:rPr lang="en-SG" dirty="0"/>
              <a:t>: set of q n a</a:t>
            </a:r>
          </a:p>
          <a:p>
            <a:r>
              <a:rPr lang="en-SG" dirty="0"/>
              <a:t>Contact us: a little para of us and our motive</a:t>
            </a:r>
            <a:r>
              <a:rPr lang="en-US" dirty="0"/>
              <a:t> along with contact no, email address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337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Name</vt:lpstr>
      <vt:lpstr>By clicking order now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Tariq  Anwaar</dc:creator>
  <cp:lastModifiedBy>Tariq  Anwaar</cp:lastModifiedBy>
  <cp:revision>4</cp:revision>
  <dcterms:created xsi:type="dcterms:W3CDTF">2020-04-23T06:48:49Z</dcterms:created>
  <dcterms:modified xsi:type="dcterms:W3CDTF">2020-04-23T07:18:03Z</dcterms:modified>
</cp:coreProperties>
</file>