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9A1A2E-3F13-6B6F-7182-A09ECBB37E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EMBEDDED AI  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01A38-98E8-2311-5794-158BB34228AB}"/>
              </a:ext>
            </a:extLst>
          </p:cNvPr>
          <p:cNvSpPr txBox="1"/>
          <p:nvPr/>
        </p:nvSpPr>
        <p:spPr>
          <a:xfrm>
            <a:off x="3712464" y="2478024"/>
            <a:ext cx="54452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Rock Paper And Scissor Detection </a:t>
            </a:r>
            <a:endParaRPr lang="en-IN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4935A7-2C97-BD3F-3547-D1AEBAD86107}"/>
              </a:ext>
            </a:extLst>
          </p:cNvPr>
          <p:cNvSpPr txBox="1"/>
          <p:nvPr/>
        </p:nvSpPr>
        <p:spPr>
          <a:xfrm>
            <a:off x="8138160" y="3613666"/>
            <a:ext cx="101955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 By </a:t>
            </a:r>
          </a:p>
          <a:p>
            <a:r>
              <a:rPr lang="en-US" sz="1800" b="1" dirty="0"/>
              <a:t>                          22cs025</a:t>
            </a:r>
          </a:p>
          <a:p>
            <a:r>
              <a:rPr lang="en-US" sz="1800" b="1" dirty="0"/>
              <a:t>                         22cs064</a:t>
            </a:r>
          </a:p>
          <a:p>
            <a:r>
              <a:rPr lang="en-US" sz="1800" b="1" dirty="0"/>
              <a:t>                        22cs068</a:t>
            </a:r>
          </a:p>
          <a:p>
            <a:r>
              <a:rPr lang="en-IN" sz="1800" b="1" dirty="0"/>
              <a:t>                         22csLo9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8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341E-0C33-A345-7410-C25A9CA4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26465"/>
            <a:ext cx="9601196" cy="7223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 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AB87-48C1-94E8-D7FB-9C95FC7E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Recap how embedded AI uses deduction to compete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 potential for improvements, like incorporating deeper learning or more complex games.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9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2DC1-AEB8-384E-25D4-F832CCBE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380744"/>
            <a:ext cx="9601196" cy="9052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Introduction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FA46-97E9-11AE-6E5A-373A67AC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Rock-Paper-Scissors?</a:t>
            </a:r>
            <a:br>
              <a:rPr lang="en-US" dirty="0"/>
            </a:br>
            <a:r>
              <a:rPr lang="en-US" dirty="0"/>
              <a:t>A simple, cyclic hand game where each move wins, loses, or draws against another.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Rock beats Scissors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Scissors beats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Paper beats Rock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Rock-Paper-Scissors?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Easy to understand.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clear framework to showcase decision-making, pattern detection, and probabilistic reasoning.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5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079C-4698-746C-FEA4-CB627FF2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89304"/>
            <a:ext cx="9601196" cy="9966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Purpose of Embedded AI in RPS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D974-2CA4-4A6C-991C-A5DD0CC3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Simulate human-like reasoning.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Adapt and learn from an opponent’s strategy.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 the next move based on patterns or randomness.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29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9F6D-5799-E3A6-D8AB-A7AEA319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AI Detection Strategies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A178C-6A04-5E1C-C643-71A9CC5F7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a. Random Choice (Baseline)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chooses moves randomly, simulating a beginner.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deduction, purely probabilistic.</a:t>
            </a:r>
          </a:p>
          <a:p>
            <a:pPr marL="0" indent="0">
              <a:buNone/>
            </a:pPr>
            <a:r>
              <a:rPr lang="en-US" b="1" dirty="0"/>
              <a:t>b. Pattern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previous moves.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If the opponent plays Rock twice, AI predicts they might shift to Scissors and counters with Rock.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04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7070-00C5-0C39-5588-DC1112649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04451"/>
          </a:xfrm>
        </p:spPr>
        <p:txBody>
          <a:bodyPr>
            <a:normAutofit/>
          </a:bodyPr>
          <a:lstStyle/>
          <a:p>
            <a:r>
              <a:rPr lang="en-US" b="1" dirty="0"/>
              <a:t>AI Detection Strategies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74B4-1BC1-89B0-10BC-D29AD992B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c. Frequency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Track how often each move (Rock, Paper, Scissors) is played.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Counter the most frequently played move.</a:t>
            </a:r>
          </a:p>
          <a:p>
            <a:pPr marL="0" indent="0">
              <a:buNone/>
            </a:pPr>
            <a:r>
              <a:rPr lang="en-US" b="1" dirty="0"/>
              <a:t>d. Markov Chains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a state-transition matrix to predict the opponent’s next move based on their historical sequences.</a:t>
            </a:r>
          </a:p>
          <a:p>
            <a:pPr marL="0" indent="0">
              <a:buNone/>
            </a:pPr>
            <a:r>
              <a:rPr lang="en-US" b="1" dirty="0"/>
              <a:t>e. Machine Learning (Advanced)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 an AI model on datasets of human gameplay.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reinforcement learning to adapt dynamically.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00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008D-ECAA-82E1-7FF5-0DB6D104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System Architecture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4A91-270D-2B55-20F5-19F983AD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Input:</a:t>
            </a:r>
            <a:r>
              <a:rPr lang="en-US" dirty="0"/>
              <a:t> Opponent’s move (via button, gesture detection, or speech recognition).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Processing:</a:t>
            </a:r>
            <a:r>
              <a:rPr lang="en-US" dirty="0"/>
              <a:t> AI processes inputs using one of the deduction strategies.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Output:</a:t>
            </a:r>
            <a:r>
              <a:rPr lang="en-US" dirty="0"/>
              <a:t> AI’s move displayed (LEDs, screen, or robotic hand).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34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F38C-3B9E-65C4-8993-82BA7409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Embedded System Components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78FC-8EC6-BD8C-D64B-91D668D4E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Hardware:</a:t>
            </a:r>
            <a:r>
              <a:rPr lang="en-IN" dirty="0"/>
              <a:t> Microcontroller (e.g., Arduino, Raspberry Pi).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Sensors/Inputs:</a:t>
            </a:r>
            <a:r>
              <a:rPr lang="en-IN" dirty="0"/>
              <a:t> Buttons or gesture recognition modules (e.g., OpenCV for cameras).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Output Display:</a:t>
            </a:r>
            <a:r>
              <a:rPr lang="en-IN" dirty="0"/>
              <a:t> Screen or physical hand movements.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Software:</a:t>
            </a:r>
            <a:r>
              <a:rPr lang="en-IN" dirty="0"/>
              <a:t> AI model implemented in Python, C++, or other languages.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83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23B4-9048-485D-2CEF-5C74EA44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Demonstration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30085-7732-0AE5-123B-3E7A801C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 AI in action: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Let the AI play multiple rounds with a human.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 its reasoning on-screen (e.g., "Predicted: Scissors based on past moves").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 its success rate against random and strategic opponents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03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B7F9-5651-4213-E953-CA2ED852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Advanced Applications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F8594-B144-A8FC-1A64-E9327BAEF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Game Theory:</a:t>
            </a:r>
            <a:r>
              <a:rPr lang="en-US" dirty="0"/>
              <a:t> Discuss Nash Equilibria and optimal mixed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Beyond RPS:</a:t>
            </a:r>
            <a:r>
              <a:rPr lang="en-US" dirty="0"/>
              <a:t> Extend the deduction model to real-world applications like traffic predictions or stock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030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</TotalTime>
  <Words>434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EMBEDDED AI   </vt:lpstr>
      <vt:lpstr> Introduction </vt:lpstr>
      <vt:lpstr>Purpose of Embedded AI in RPS </vt:lpstr>
      <vt:lpstr>AI Detection Strategies </vt:lpstr>
      <vt:lpstr>AI Detection Strategies</vt:lpstr>
      <vt:lpstr>System Architecture </vt:lpstr>
      <vt:lpstr>Embedded System Components </vt:lpstr>
      <vt:lpstr>Demonstration </vt:lpstr>
      <vt:lpstr>Advanced Applications </vt:lpstr>
      <vt:lpstr>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prem kumar</dc:creator>
  <cp:lastModifiedBy>prem kumar</cp:lastModifiedBy>
  <cp:revision>2</cp:revision>
  <dcterms:created xsi:type="dcterms:W3CDTF">2024-11-16T05:09:39Z</dcterms:created>
  <dcterms:modified xsi:type="dcterms:W3CDTF">2024-11-16T09:37:12Z</dcterms:modified>
</cp:coreProperties>
</file>