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2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429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522" y="1209220"/>
            <a:ext cx="6860955" cy="2337238"/>
          </a:xfrm>
        </p:spPr>
        <p:txBody>
          <a:bodyPr anchor="b">
            <a:normAutofit/>
          </a:bodyPr>
          <a:lstStyle/>
          <a:p>
            <a:r>
              <a:rPr lang="en-US" sz="4900">
                <a:solidFill>
                  <a:srgbClr val="FFFFFF"/>
                </a:solidFill>
              </a:rPr>
              <a:t>Customer Segmentation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522" y="3605577"/>
            <a:ext cx="6860955" cy="1324303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RFM Analysis &amp; Marketing Strategy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01" y="2383077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273" y="2265467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625" y="2537201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039" y="2832967"/>
            <a:ext cx="71820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9199" y="280398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053" y="324249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9141714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CE39B-3D50-1979-D222-CD7A2916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Customer Segments</a:t>
            </a:r>
          </a:p>
        </p:txBody>
      </p:sp>
      <p:pic>
        <p:nvPicPr>
          <p:cNvPr id="5" name="Content Placeholder 4" descr="A graph of a customer segment&#10;&#10;AI-generated content may be incorrect.">
            <a:extLst>
              <a:ext uri="{FF2B5EF4-FFF2-40B4-BE49-F238E27FC236}">
                <a16:creationId xmlns:a16="http://schemas.microsoft.com/office/drawing/2014/main" id="{89A4B5DE-D27F-CA67-899A-1160CC050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736" y="1675227"/>
            <a:ext cx="587852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8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PK" sz="4900">
                <a:solidFill>
                  <a:srgbClr val="FFFFFF"/>
                </a:solidFill>
              </a:rPr>
              <a:t>🔹 </a:t>
            </a:r>
            <a:r>
              <a:rPr lang="en-US" sz="4900">
                <a:solidFill>
                  <a:srgbClr val="FFFFFF"/>
                </a:solidFill>
              </a:rPr>
              <a:t>Strategic Insights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Focus on converting Potential Loyalists into Loyal High Spenders.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Target At-Risk customers with win-back campaigns.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Encourage New Customers with nurturing strategies.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Prioritize Loyal High Spenders with VIP programs.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PK" sz="4500">
                <a:solidFill>
                  <a:srgbClr val="FFFFFF"/>
                </a:solidFill>
              </a:rPr>
              <a:t>🔹 </a:t>
            </a:r>
            <a:r>
              <a:rPr lang="en-US" sz="4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Segmentation revealed 4 distinct groups: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Loyal High Spenders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At-Risk Low Spenders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Potential Loyalists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New Customers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Tailored marketing strategies will boost retention, engagement, and customer lifetime value.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PK" sz="4900">
                <a:solidFill>
                  <a:srgbClr val="FFFFFF"/>
                </a:solidFill>
              </a:rPr>
              <a:t>🎯 </a:t>
            </a:r>
            <a:r>
              <a:rPr lang="en-US" sz="490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Segment customers based on Recency, Frequency, and Monetary (RFM) behavior.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Enable targeted marketing campaigns and personalized offers.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Improve engagement, retention, and revenue.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PK" sz="3400">
                <a:solidFill>
                  <a:srgbClr val="FFFFFF"/>
                </a:solidFill>
              </a:rPr>
              <a:t>🔹 </a:t>
            </a:r>
            <a:r>
              <a:rPr lang="en-US" sz="340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1. Data Preparation: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 - Cleaned transaction data.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 - Calculated Recency, Frequency, Monetary (RFM).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2. Clustering: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 - Standardized features.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 - Applied K-Means clustering.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 - Selected optimal clusters (Elbow/Silhouette).</a:t>
            </a:r>
          </a:p>
          <a:p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3. Profiling: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 - Analyzed average RFM values per cluster.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 - Assigned business-friendly segment names.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0D3232-8512-0585-E44C-90DDD555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RFM Calculation</a:t>
            </a:r>
          </a:p>
        </p:txBody>
      </p:sp>
      <p:pic>
        <p:nvPicPr>
          <p:cNvPr id="5" name="Content Placeholder 4" descr="A green and black graph&#10;&#10;AI-generated content may be incorrect.">
            <a:extLst>
              <a:ext uri="{FF2B5EF4-FFF2-40B4-BE49-F238E27FC236}">
                <a16:creationId xmlns:a16="http://schemas.microsoft.com/office/drawing/2014/main" id="{39C12DAF-FE9C-2C51-F6E9-3BDB6A02A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502377"/>
            <a:ext cx="8178799" cy="273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2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A6692-90C6-152F-700B-19DDBD49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Clustering</a:t>
            </a:r>
          </a:p>
        </p:txBody>
      </p:sp>
      <p:pic>
        <p:nvPicPr>
          <p:cNvPr id="5" name="Content Placeholder 4" descr="A diagram of a customer segment&#10;&#10;AI-generated content may be incorrect.">
            <a:extLst>
              <a:ext uri="{FF2B5EF4-FFF2-40B4-BE49-F238E27FC236}">
                <a16:creationId xmlns:a16="http://schemas.microsoft.com/office/drawing/2014/main" id="{0B39BBFA-1527-F1B7-72DF-D63193615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857" y="1675227"/>
            <a:ext cx="568828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6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US" sz="4900">
                <a:solidFill>
                  <a:srgbClr val="FFFFFF"/>
                </a:solidFill>
              </a:rPr>
              <a:t>Loyal High Spenders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Recent buyers, frequent, high spend.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VIP rewards, exclusive offers, referrals.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US" sz="4900">
                <a:solidFill>
                  <a:srgbClr val="FFFFFF"/>
                </a:solidFill>
              </a:rPr>
              <a:t>At-Risk Low Spenders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Inactive for long, low frequency &amp; spend.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Win-back campaigns, discounts, re-engagement.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US" sz="4900">
                <a:solidFill>
                  <a:srgbClr val="FFFFFF"/>
                </a:solidFill>
              </a:rPr>
              <a:t>Potential Loyalists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Moderate recency/frequency, growing spend.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Loyalty programs, upselling, cross-selling.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US" sz="4500">
                <a:solidFill>
                  <a:srgbClr val="FFFFFF"/>
                </a:solidFill>
              </a:rPr>
              <a:t>New Customers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Recent first-time/second-time buyers.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- Welcome offers, onboarding, education.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268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Customer Segmentation Project</vt:lpstr>
      <vt:lpstr>🎯 Objective</vt:lpstr>
      <vt:lpstr>🔹 Methodology</vt:lpstr>
      <vt:lpstr>RFM Calculation</vt:lpstr>
      <vt:lpstr>Clustering</vt:lpstr>
      <vt:lpstr>Loyal High Spenders</vt:lpstr>
      <vt:lpstr>At-Risk Low Spenders</vt:lpstr>
      <vt:lpstr>Potential Loyalists</vt:lpstr>
      <vt:lpstr>New Customers</vt:lpstr>
      <vt:lpstr>Customer Segments</vt:lpstr>
      <vt:lpstr>🔹 Strategic Insights</vt:lpstr>
      <vt:lpstr>🔹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Raaid Yousuf</dc:creator>
  <cp:keywords/>
  <dc:description>generated using python-pptx</dc:description>
  <cp:lastModifiedBy>RAAID YOUSUF</cp:lastModifiedBy>
  <cp:revision>2</cp:revision>
  <dcterms:created xsi:type="dcterms:W3CDTF">2013-01-27T09:14:16Z</dcterms:created>
  <dcterms:modified xsi:type="dcterms:W3CDTF">2025-09-10T14:44:56Z</dcterms:modified>
  <cp:category/>
</cp:coreProperties>
</file>