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429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907D7-214C-4F9D-AE5E-B2FCF8EBBFF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B983DA-A0E9-4893-97C9-5D45F9785D5D}">
      <dgm:prSet/>
      <dgm:spPr/>
      <dgm:t>
        <a:bodyPr/>
        <a:lstStyle/>
        <a:p>
          <a:r>
            <a:rPr lang="en-US"/>
            <a:t>- 4 years of monthly synthetic retail sales data (2020–2023)</a:t>
          </a:r>
        </a:p>
      </dgm:t>
    </dgm:pt>
    <dgm:pt modelId="{A3F1D8FA-CD48-4921-9EBD-6FC8B1260E07}" type="parTrans" cxnId="{709FDAB8-1D35-4D00-A5FA-4F3D2F4B3B43}">
      <dgm:prSet/>
      <dgm:spPr/>
      <dgm:t>
        <a:bodyPr/>
        <a:lstStyle/>
        <a:p>
          <a:endParaRPr lang="en-US"/>
        </a:p>
      </dgm:t>
    </dgm:pt>
    <dgm:pt modelId="{D3BB8A1E-2ABC-4A21-B8DF-5DB190EADE40}" type="sibTrans" cxnId="{709FDAB8-1D35-4D00-A5FA-4F3D2F4B3B43}">
      <dgm:prSet/>
      <dgm:spPr/>
      <dgm:t>
        <a:bodyPr/>
        <a:lstStyle/>
        <a:p>
          <a:endParaRPr lang="en-US"/>
        </a:p>
      </dgm:t>
    </dgm:pt>
    <dgm:pt modelId="{8F3C0E58-FC0A-4CAD-8D89-F8A5E73A27A7}">
      <dgm:prSet/>
      <dgm:spPr/>
      <dgm:t>
        <a:bodyPr/>
        <a:lstStyle/>
        <a:p>
          <a:r>
            <a:rPr lang="en-US"/>
            <a:t>- Variables:</a:t>
          </a:r>
        </a:p>
      </dgm:t>
    </dgm:pt>
    <dgm:pt modelId="{C5190A87-7C14-458B-859B-2D4C45B54964}" type="parTrans" cxnId="{2DF2FF89-7A48-4665-BE86-D9A224E67246}">
      <dgm:prSet/>
      <dgm:spPr/>
      <dgm:t>
        <a:bodyPr/>
        <a:lstStyle/>
        <a:p>
          <a:endParaRPr lang="en-US"/>
        </a:p>
      </dgm:t>
    </dgm:pt>
    <dgm:pt modelId="{63FA0790-F701-43AD-B3C9-B1CBDFF21676}" type="sibTrans" cxnId="{2DF2FF89-7A48-4665-BE86-D9A224E67246}">
      <dgm:prSet/>
      <dgm:spPr/>
      <dgm:t>
        <a:bodyPr/>
        <a:lstStyle/>
        <a:p>
          <a:endParaRPr lang="en-US"/>
        </a:p>
      </dgm:t>
    </dgm:pt>
    <dgm:pt modelId="{79DF63CA-17E8-4731-BCA5-3D7FAB63280B}">
      <dgm:prSet/>
      <dgm:spPr/>
      <dgm:t>
        <a:bodyPr/>
        <a:lstStyle/>
        <a:p>
          <a:r>
            <a:rPr lang="en-US"/>
            <a:t>• Date (monthly timestamps)</a:t>
          </a:r>
        </a:p>
      </dgm:t>
    </dgm:pt>
    <dgm:pt modelId="{8858A0BA-6E1D-4357-B785-E4C2AE86AE50}" type="parTrans" cxnId="{577CAB93-C51C-4F95-A264-3FFCC9694A49}">
      <dgm:prSet/>
      <dgm:spPr/>
      <dgm:t>
        <a:bodyPr/>
        <a:lstStyle/>
        <a:p>
          <a:endParaRPr lang="en-US"/>
        </a:p>
      </dgm:t>
    </dgm:pt>
    <dgm:pt modelId="{2566C9E7-AE0C-4DD7-8A11-F0938592FD9D}" type="sibTrans" cxnId="{577CAB93-C51C-4F95-A264-3FFCC9694A49}">
      <dgm:prSet/>
      <dgm:spPr/>
      <dgm:t>
        <a:bodyPr/>
        <a:lstStyle/>
        <a:p>
          <a:endParaRPr lang="en-US"/>
        </a:p>
      </dgm:t>
    </dgm:pt>
    <dgm:pt modelId="{C0B79293-0942-421C-92BC-45A93C1AF743}">
      <dgm:prSet/>
      <dgm:spPr/>
      <dgm:t>
        <a:bodyPr/>
        <a:lstStyle/>
        <a:p>
          <a:r>
            <a:rPr lang="en-US"/>
            <a:t>• SalesAmount (monthly sales)</a:t>
          </a:r>
        </a:p>
      </dgm:t>
    </dgm:pt>
    <dgm:pt modelId="{24443153-C73F-467F-8554-E09938DDAA93}" type="parTrans" cxnId="{750A3022-898A-46C6-AF03-B7BB1275E6F7}">
      <dgm:prSet/>
      <dgm:spPr/>
      <dgm:t>
        <a:bodyPr/>
        <a:lstStyle/>
        <a:p>
          <a:endParaRPr lang="en-US"/>
        </a:p>
      </dgm:t>
    </dgm:pt>
    <dgm:pt modelId="{3F777FE2-81D8-4B28-9510-777A6130FD3B}" type="sibTrans" cxnId="{750A3022-898A-46C6-AF03-B7BB1275E6F7}">
      <dgm:prSet/>
      <dgm:spPr/>
      <dgm:t>
        <a:bodyPr/>
        <a:lstStyle/>
        <a:p>
          <a:endParaRPr lang="en-US"/>
        </a:p>
      </dgm:t>
    </dgm:pt>
    <dgm:pt modelId="{7F2D9913-BD7D-4B2B-B3C6-AD617C29898A}">
      <dgm:prSet/>
      <dgm:spPr/>
      <dgm:t>
        <a:bodyPr/>
        <a:lstStyle/>
        <a:p>
          <a:r>
            <a:rPr lang="en-US"/>
            <a:t>• Promotion flag</a:t>
          </a:r>
        </a:p>
      </dgm:t>
    </dgm:pt>
    <dgm:pt modelId="{AA1E0774-7334-4D68-96B9-AE630F1C5488}" type="parTrans" cxnId="{F44F79F7-A63A-43AD-8BED-FE08B6BA7EC2}">
      <dgm:prSet/>
      <dgm:spPr/>
      <dgm:t>
        <a:bodyPr/>
        <a:lstStyle/>
        <a:p>
          <a:endParaRPr lang="en-US"/>
        </a:p>
      </dgm:t>
    </dgm:pt>
    <dgm:pt modelId="{5F4438BF-552F-47A9-8C10-C8769914BA7D}" type="sibTrans" cxnId="{F44F79F7-A63A-43AD-8BED-FE08B6BA7EC2}">
      <dgm:prSet/>
      <dgm:spPr/>
      <dgm:t>
        <a:bodyPr/>
        <a:lstStyle/>
        <a:p>
          <a:endParaRPr lang="en-US"/>
        </a:p>
      </dgm:t>
    </dgm:pt>
    <dgm:pt modelId="{22943E86-1F80-4147-B26C-28B092F59EEA}">
      <dgm:prSet/>
      <dgm:spPr/>
      <dgm:t>
        <a:bodyPr/>
        <a:lstStyle/>
        <a:p>
          <a:r>
            <a:rPr lang="en-US"/>
            <a:t>• HolidayMonth flag</a:t>
          </a:r>
        </a:p>
      </dgm:t>
    </dgm:pt>
    <dgm:pt modelId="{353DACE0-86AC-4493-B2F6-28C7F9852E07}" type="parTrans" cxnId="{A8060721-4384-41B2-8C72-82F7C2F5ED69}">
      <dgm:prSet/>
      <dgm:spPr/>
      <dgm:t>
        <a:bodyPr/>
        <a:lstStyle/>
        <a:p>
          <a:endParaRPr lang="en-US"/>
        </a:p>
      </dgm:t>
    </dgm:pt>
    <dgm:pt modelId="{310589AA-585C-482E-ACDE-4B385533FF1F}" type="sibTrans" cxnId="{A8060721-4384-41B2-8C72-82F7C2F5ED69}">
      <dgm:prSet/>
      <dgm:spPr/>
      <dgm:t>
        <a:bodyPr/>
        <a:lstStyle/>
        <a:p>
          <a:endParaRPr lang="en-US"/>
        </a:p>
      </dgm:t>
    </dgm:pt>
    <dgm:pt modelId="{054221EC-89EA-45DD-8CB5-9BEE97631478}">
      <dgm:prSet/>
      <dgm:spPr/>
      <dgm:t>
        <a:bodyPr/>
        <a:lstStyle/>
        <a:p>
          <a:r>
            <a:rPr lang="en-US"/>
            <a:t>- Includes trend, seasonality, promotions, and holidays</a:t>
          </a:r>
        </a:p>
      </dgm:t>
    </dgm:pt>
    <dgm:pt modelId="{7E525850-0021-414E-820F-59FB853DF65E}" type="parTrans" cxnId="{C2D0D349-72B1-4D58-B7F2-90351B1725BF}">
      <dgm:prSet/>
      <dgm:spPr/>
      <dgm:t>
        <a:bodyPr/>
        <a:lstStyle/>
        <a:p>
          <a:endParaRPr lang="en-US"/>
        </a:p>
      </dgm:t>
    </dgm:pt>
    <dgm:pt modelId="{06528FB2-AE5C-4ECA-A291-9CCFBE121A48}" type="sibTrans" cxnId="{C2D0D349-72B1-4D58-B7F2-90351B1725BF}">
      <dgm:prSet/>
      <dgm:spPr/>
      <dgm:t>
        <a:bodyPr/>
        <a:lstStyle/>
        <a:p>
          <a:endParaRPr lang="en-US"/>
        </a:p>
      </dgm:t>
    </dgm:pt>
    <dgm:pt modelId="{1A17C965-D867-4208-841B-C911922C79F3}" type="pres">
      <dgm:prSet presAssocID="{6F9907D7-214C-4F9D-AE5E-B2FCF8EBBFF3}" presName="linear" presStyleCnt="0">
        <dgm:presLayoutVars>
          <dgm:animLvl val="lvl"/>
          <dgm:resizeHandles val="exact"/>
        </dgm:presLayoutVars>
      </dgm:prSet>
      <dgm:spPr/>
    </dgm:pt>
    <dgm:pt modelId="{D4349823-275E-441A-A58F-F235BE9D7B5D}" type="pres">
      <dgm:prSet presAssocID="{63B983DA-A0E9-4893-97C9-5D45F9785D5D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020CF22-704C-49D1-A589-9C3316FD7F38}" type="pres">
      <dgm:prSet presAssocID="{D3BB8A1E-2ABC-4A21-B8DF-5DB190EADE40}" presName="spacer" presStyleCnt="0"/>
      <dgm:spPr/>
    </dgm:pt>
    <dgm:pt modelId="{C9CA70F3-855D-41B9-BC46-D59286D4D9C5}" type="pres">
      <dgm:prSet presAssocID="{8F3C0E58-FC0A-4CAD-8D89-F8A5E73A27A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AB93100-32EB-4010-8696-53154C5ECD5B}" type="pres">
      <dgm:prSet presAssocID="{63FA0790-F701-43AD-B3C9-B1CBDFF21676}" presName="spacer" presStyleCnt="0"/>
      <dgm:spPr/>
    </dgm:pt>
    <dgm:pt modelId="{CD1F7EAE-F646-4A8C-9B70-079C73696948}" type="pres">
      <dgm:prSet presAssocID="{79DF63CA-17E8-4731-BCA5-3D7FAB63280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32FC90D-7B61-48A1-B28D-662870415DB2}" type="pres">
      <dgm:prSet presAssocID="{2566C9E7-AE0C-4DD7-8A11-F0938592FD9D}" presName="spacer" presStyleCnt="0"/>
      <dgm:spPr/>
    </dgm:pt>
    <dgm:pt modelId="{A38FDE9E-169F-44CD-9625-F4930EF0BBDB}" type="pres">
      <dgm:prSet presAssocID="{C0B79293-0942-421C-92BC-45A93C1AF74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638CC7-3F99-4620-BAC4-E93D0AF079BC}" type="pres">
      <dgm:prSet presAssocID="{3F777FE2-81D8-4B28-9510-777A6130FD3B}" presName="spacer" presStyleCnt="0"/>
      <dgm:spPr/>
    </dgm:pt>
    <dgm:pt modelId="{82BB9CC5-6E6C-4D4A-8D55-C48C252AEB4F}" type="pres">
      <dgm:prSet presAssocID="{7F2D9913-BD7D-4B2B-B3C6-AD617C29898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28A97FD-FEA7-475E-956B-74F523BFB86B}" type="pres">
      <dgm:prSet presAssocID="{5F4438BF-552F-47A9-8C10-C8769914BA7D}" presName="spacer" presStyleCnt="0"/>
      <dgm:spPr/>
    </dgm:pt>
    <dgm:pt modelId="{42BE1099-C454-453F-A7F3-DEEC85E392A5}" type="pres">
      <dgm:prSet presAssocID="{22943E86-1F80-4147-B26C-28B092F59EE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0CFF797-A8CA-417E-9673-A4CDC5A68F1A}" type="pres">
      <dgm:prSet presAssocID="{310589AA-585C-482E-ACDE-4B385533FF1F}" presName="spacer" presStyleCnt="0"/>
      <dgm:spPr/>
    </dgm:pt>
    <dgm:pt modelId="{21A4AA47-6391-4E87-AD66-096BC9241875}" type="pres">
      <dgm:prSet presAssocID="{054221EC-89EA-45DD-8CB5-9BEE9763147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8060721-4384-41B2-8C72-82F7C2F5ED69}" srcId="{6F9907D7-214C-4F9D-AE5E-B2FCF8EBBFF3}" destId="{22943E86-1F80-4147-B26C-28B092F59EEA}" srcOrd="5" destOrd="0" parTransId="{353DACE0-86AC-4493-B2F6-28C7F9852E07}" sibTransId="{310589AA-585C-482E-ACDE-4B385533FF1F}"/>
    <dgm:cxn modelId="{750A3022-898A-46C6-AF03-B7BB1275E6F7}" srcId="{6F9907D7-214C-4F9D-AE5E-B2FCF8EBBFF3}" destId="{C0B79293-0942-421C-92BC-45A93C1AF743}" srcOrd="3" destOrd="0" parTransId="{24443153-C73F-467F-8554-E09938DDAA93}" sibTransId="{3F777FE2-81D8-4B28-9510-777A6130FD3B}"/>
    <dgm:cxn modelId="{C2D0D349-72B1-4D58-B7F2-90351B1725BF}" srcId="{6F9907D7-214C-4F9D-AE5E-B2FCF8EBBFF3}" destId="{054221EC-89EA-45DD-8CB5-9BEE97631478}" srcOrd="6" destOrd="0" parTransId="{7E525850-0021-414E-820F-59FB853DF65E}" sibTransId="{06528FB2-AE5C-4ECA-A291-9CCFBE121A48}"/>
    <dgm:cxn modelId="{0677C582-23B3-48A5-A81A-D850093AFD8A}" type="presOf" srcId="{C0B79293-0942-421C-92BC-45A93C1AF743}" destId="{A38FDE9E-169F-44CD-9625-F4930EF0BBDB}" srcOrd="0" destOrd="0" presId="urn:microsoft.com/office/officeart/2005/8/layout/vList2"/>
    <dgm:cxn modelId="{E61BD788-D248-4CA3-81A2-3BA1950FEC58}" type="presOf" srcId="{8F3C0E58-FC0A-4CAD-8D89-F8A5E73A27A7}" destId="{C9CA70F3-855D-41B9-BC46-D59286D4D9C5}" srcOrd="0" destOrd="0" presId="urn:microsoft.com/office/officeart/2005/8/layout/vList2"/>
    <dgm:cxn modelId="{2DF2FF89-7A48-4665-BE86-D9A224E67246}" srcId="{6F9907D7-214C-4F9D-AE5E-B2FCF8EBBFF3}" destId="{8F3C0E58-FC0A-4CAD-8D89-F8A5E73A27A7}" srcOrd="1" destOrd="0" parTransId="{C5190A87-7C14-458B-859B-2D4C45B54964}" sibTransId="{63FA0790-F701-43AD-B3C9-B1CBDFF21676}"/>
    <dgm:cxn modelId="{577CAB93-C51C-4F95-A264-3FFCC9694A49}" srcId="{6F9907D7-214C-4F9D-AE5E-B2FCF8EBBFF3}" destId="{79DF63CA-17E8-4731-BCA5-3D7FAB63280B}" srcOrd="2" destOrd="0" parTransId="{8858A0BA-6E1D-4357-B785-E4C2AE86AE50}" sibTransId="{2566C9E7-AE0C-4DD7-8A11-F0938592FD9D}"/>
    <dgm:cxn modelId="{9B868B96-C27D-4365-9B82-57894787CF20}" type="presOf" srcId="{054221EC-89EA-45DD-8CB5-9BEE97631478}" destId="{21A4AA47-6391-4E87-AD66-096BC9241875}" srcOrd="0" destOrd="0" presId="urn:microsoft.com/office/officeart/2005/8/layout/vList2"/>
    <dgm:cxn modelId="{68BEEFB6-13EE-47D5-BF0E-390A410AE485}" type="presOf" srcId="{22943E86-1F80-4147-B26C-28B092F59EEA}" destId="{42BE1099-C454-453F-A7F3-DEEC85E392A5}" srcOrd="0" destOrd="0" presId="urn:microsoft.com/office/officeart/2005/8/layout/vList2"/>
    <dgm:cxn modelId="{709FDAB8-1D35-4D00-A5FA-4F3D2F4B3B43}" srcId="{6F9907D7-214C-4F9D-AE5E-B2FCF8EBBFF3}" destId="{63B983DA-A0E9-4893-97C9-5D45F9785D5D}" srcOrd="0" destOrd="0" parTransId="{A3F1D8FA-CD48-4921-9EBD-6FC8B1260E07}" sibTransId="{D3BB8A1E-2ABC-4A21-B8DF-5DB190EADE40}"/>
    <dgm:cxn modelId="{D4183DDB-CD01-4F66-B2A1-8CC0F91961FF}" type="presOf" srcId="{6F9907D7-214C-4F9D-AE5E-B2FCF8EBBFF3}" destId="{1A17C965-D867-4208-841B-C911922C79F3}" srcOrd="0" destOrd="0" presId="urn:microsoft.com/office/officeart/2005/8/layout/vList2"/>
    <dgm:cxn modelId="{D2BC75F1-FF04-4F21-BF76-90F5B969F3AE}" type="presOf" srcId="{63B983DA-A0E9-4893-97C9-5D45F9785D5D}" destId="{D4349823-275E-441A-A58F-F235BE9D7B5D}" srcOrd="0" destOrd="0" presId="urn:microsoft.com/office/officeart/2005/8/layout/vList2"/>
    <dgm:cxn modelId="{F44F79F7-A63A-43AD-8BED-FE08B6BA7EC2}" srcId="{6F9907D7-214C-4F9D-AE5E-B2FCF8EBBFF3}" destId="{7F2D9913-BD7D-4B2B-B3C6-AD617C29898A}" srcOrd="4" destOrd="0" parTransId="{AA1E0774-7334-4D68-96B9-AE630F1C5488}" sibTransId="{5F4438BF-552F-47A9-8C10-C8769914BA7D}"/>
    <dgm:cxn modelId="{2672A7FB-4019-4A61-9345-FA5BC4607ADE}" type="presOf" srcId="{7F2D9913-BD7D-4B2B-B3C6-AD617C29898A}" destId="{82BB9CC5-6E6C-4D4A-8D55-C48C252AEB4F}" srcOrd="0" destOrd="0" presId="urn:microsoft.com/office/officeart/2005/8/layout/vList2"/>
    <dgm:cxn modelId="{CF8254FD-DE24-404C-9898-6DD29CE38DD6}" type="presOf" srcId="{79DF63CA-17E8-4731-BCA5-3D7FAB63280B}" destId="{CD1F7EAE-F646-4A8C-9B70-079C73696948}" srcOrd="0" destOrd="0" presId="urn:microsoft.com/office/officeart/2005/8/layout/vList2"/>
    <dgm:cxn modelId="{348704C4-4219-4B39-8633-004905D3929A}" type="presParOf" srcId="{1A17C965-D867-4208-841B-C911922C79F3}" destId="{D4349823-275E-441A-A58F-F235BE9D7B5D}" srcOrd="0" destOrd="0" presId="urn:microsoft.com/office/officeart/2005/8/layout/vList2"/>
    <dgm:cxn modelId="{684F57F1-21D5-4890-A9FD-1F65D04138B5}" type="presParOf" srcId="{1A17C965-D867-4208-841B-C911922C79F3}" destId="{6020CF22-704C-49D1-A589-9C3316FD7F38}" srcOrd="1" destOrd="0" presId="urn:microsoft.com/office/officeart/2005/8/layout/vList2"/>
    <dgm:cxn modelId="{DF585577-7415-460A-96B0-617EAB6D3264}" type="presParOf" srcId="{1A17C965-D867-4208-841B-C911922C79F3}" destId="{C9CA70F3-855D-41B9-BC46-D59286D4D9C5}" srcOrd="2" destOrd="0" presId="urn:microsoft.com/office/officeart/2005/8/layout/vList2"/>
    <dgm:cxn modelId="{1795DBC4-7ECA-4122-A66F-F36859C3F407}" type="presParOf" srcId="{1A17C965-D867-4208-841B-C911922C79F3}" destId="{3AB93100-32EB-4010-8696-53154C5ECD5B}" srcOrd="3" destOrd="0" presId="urn:microsoft.com/office/officeart/2005/8/layout/vList2"/>
    <dgm:cxn modelId="{5C0C6FBA-610E-4B36-989D-576FB727F6A3}" type="presParOf" srcId="{1A17C965-D867-4208-841B-C911922C79F3}" destId="{CD1F7EAE-F646-4A8C-9B70-079C73696948}" srcOrd="4" destOrd="0" presId="urn:microsoft.com/office/officeart/2005/8/layout/vList2"/>
    <dgm:cxn modelId="{9F1858FF-AD37-450C-85FE-B1E59B5EB2A7}" type="presParOf" srcId="{1A17C965-D867-4208-841B-C911922C79F3}" destId="{432FC90D-7B61-48A1-B28D-662870415DB2}" srcOrd="5" destOrd="0" presId="urn:microsoft.com/office/officeart/2005/8/layout/vList2"/>
    <dgm:cxn modelId="{9CB85CF2-F336-4113-A0E1-F36CF18C6311}" type="presParOf" srcId="{1A17C965-D867-4208-841B-C911922C79F3}" destId="{A38FDE9E-169F-44CD-9625-F4930EF0BBDB}" srcOrd="6" destOrd="0" presId="urn:microsoft.com/office/officeart/2005/8/layout/vList2"/>
    <dgm:cxn modelId="{61643970-8A5D-41AD-A31A-E1B18AB08BD2}" type="presParOf" srcId="{1A17C965-D867-4208-841B-C911922C79F3}" destId="{CF638CC7-3F99-4620-BAC4-E93D0AF079BC}" srcOrd="7" destOrd="0" presId="urn:microsoft.com/office/officeart/2005/8/layout/vList2"/>
    <dgm:cxn modelId="{1BF956F4-287C-4E7E-BB01-90FB121DFB32}" type="presParOf" srcId="{1A17C965-D867-4208-841B-C911922C79F3}" destId="{82BB9CC5-6E6C-4D4A-8D55-C48C252AEB4F}" srcOrd="8" destOrd="0" presId="urn:microsoft.com/office/officeart/2005/8/layout/vList2"/>
    <dgm:cxn modelId="{FF7A2B63-46B3-45E1-B060-1906F3BEC3A2}" type="presParOf" srcId="{1A17C965-D867-4208-841B-C911922C79F3}" destId="{128A97FD-FEA7-475E-956B-74F523BFB86B}" srcOrd="9" destOrd="0" presId="urn:microsoft.com/office/officeart/2005/8/layout/vList2"/>
    <dgm:cxn modelId="{ED880CF8-F368-49FF-9046-D906CE326EF1}" type="presParOf" srcId="{1A17C965-D867-4208-841B-C911922C79F3}" destId="{42BE1099-C454-453F-A7F3-DEEC85E392A5}" srcOrd="10" destOrd="0" presId="urn:microsoft.com/office/officeart/2005/8/layout/vList2"/>
    <dgm:cxn modelId="{E3660A9F-7A15-4DB7-99D4-3A968DA5E6F4}" type="presParOf" srcId="{1A17C965-D867-4208-841B-C911922C79F3}" destId="{00CFF797-A8CA-417E-9673-A4CDC5A68F1A}" srcOrd="11" destOrd="0" presId="urn:microsoft.com/office/officeart/2005/8/layout/vList2"/>
    <dgm:cxn modelId="{03879EC7-23E2-4FE1-AF69-1B5BD0EB8334}" type="presParOf" srcId="{1A17C965-D867-4208-841B-C911922C79F3}" destId="{21A4AA47-6391-4E87-AD66-096BC924187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CABFDA-402C-4A97-9185-DD5203AD0DD5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01228D3-A931-4CBF-909F-7594C8F5645A}">
      <dgm:prSet/>
      <dgm:spPr/>
      <dgm:t>
        <a:bodyPr/>
        <a:lstStyle/>
        <a:p>
          <a:r>
            <a:rPr lang="en-US"/>
            <a:t>1. Data exploration and preprocessing</a:t>
          </a:r>
        </a:p>
      </dgm:t>
    </dgm:pt>
    <dgm:pt modelId="{3687874E-4A34-43D6-B32A-0DDBA1843777}" type="parTrans" cxnId="{D08E4E0E-AD0C-45DF-AA66-3EF408860563}">
      <dgm:prSet/>
      <dgm:spPr/>
      <dgm:t>
        <a:bodyPr/>
        <a:lstStyle/>
        <a:p>
          <a:endParaRPr lang="en-US"/>
        </a:p>
      </dgm:t>
    </dgm:pt>
    <dgm:pt modelId="{94731472-F67C-4C74-AF62-49E804C1086F}" type="sibTrans" cxnId="{D08E4E0E-AD0C-45DF-AA66-3EF408860563}">
      <dgm:prSet/>
      <dgm:spPr/>
      <dgm:t>
        <a:bodyPr/>
        <a:lstStyle/>
        <a:p>
          <a:endParaRPr lang="en-US"/>
        </a:p>
      </dgm:t>
    </dgm:pt>
    <dgm:pt modelId="{097A457E-E6B1-46AC-8328-286EEC4650D4}">
      <dgm:prSet/>
      <dgm:spPr/>
      <dgm:t>
        <a:bodyPr/>
        <a:lstStyle/>
        <a:p>
          <a:r>
            <a:rPr lang="en-US"/>
            <a:t>2. Feature engineering (Promotion &amp; Holiday effects)</a:t>
          </a:r>
        </a:p>
      </dgm:t>
    </dgm:pt>
    <dgm:pt modelId="{2F2E5640-0D38-4FC5-8798-5533DEDBC6B7}" type="parTrans" cxnId="{640DF24E-A3B2-47AE-B369-31724E6F3158}">
      <dgm:prSet/>
      <dgm:spPr/>
      <dgm:t>
        <a:bodyPr/>
        <a:lstStyle/>
        <a:p>
          <a:endParaRPr lang="en-US"/>
        </a:p>
      </dgm:t>
    </dgm:pt>
    <dgm:pt modelId="{817B1492-7C92-4632-AE12-B94AC844E4C4}" type="sibTrans" cxnId="{640DF24E-A3B2-47AE-B369-31724E6F3158}">
      <dgm:prSet/>
      <dgm:spPr/>
      <dgm:t>
        <a:bodyPr/>
        <a:lstStyle/>
        <a:p>
          <a:endParaRPr lang="en-US"/>
        </a:p>
      </dgm:t>
    </dgm:pt>
    <dgm:pt modelId="{DAE752DF-5323-4092-A586-5D03DA4671CA}">
      <dgm:prSet/>
      <dgm:spPr/>
      <dgm:t>
        <a:bodyPr/>
        <a:lstStyle/>
        <a:p>
          <a:r>
            <a:rPr lang="en-US"/>
            <a:t>3. Model training and validation</a:t>
          </a:r>
        </a:p>
      </dgm:t>
    </dgm:pt>
    <dgm:pt modelId="{003325FA-5DF2-48CC-BDD4-9DCD9C61AC4B}" type="parTrans" cxnId="{C25B670E-BD20-4C89-8161-E078FC8A39F4}">
      <dgm:prSet/>
      <dgm:spPr/>
      <dgm:t>
        <a:bodyPr/>
        <a:lstStyle/>
        <a:p>
          <a:endParaRPr lang="en-US"/>
        </a:p>
      </dgm:t>
    </dgm:pt>
    <dgm:pt modelId="{904F49A2-FC2C-4973-A347-4C32D5AFAC1A}" type="sibTrans" cxnId="{C25B670E-BD20-4C89-8161-E078FC8A39F4}">
      <dgm:prSet/>
      <dgm:spPr/>
      <dgm:t>
        <a:bodyPr/>
        <a:lstStyle/>
        <a:p>
          <a:endParaRPr lang="en-US"/>
        </a:p>
      </dgm:t>
    </dgm:pt>
    <dgm:pt modelId="{90F76235-3FC3-47C4-83F8-E5EDD1CDEB3E}">
      <dgm:prSet/>
      <dgm:spPr/>
      <dgm:t>
        <a:bodyPr/>
        <a:lstStyle/>
        <a:p>
          <a:r>
            <a:rPr lang="en-US"/>
            <a:t>• ARIMA</a:t>
          </a:r>
        </a:p>
      </dgm:t>
    </dgm:pt>
    <dgm:pt modelId="{8268F97D-EEDA-480A-B901-E6BA44D94EAE}" type="parTrans" cxnId="{06205466-58F6-491E-8297-F7EFFEB17E48}">
      <dgm:prSet/>
      <dgm:spPr/>
      <dgm:t>
        <a:bodyPr/>
        <a:lstStyle/>
        <a:p>
          <a:endParaRPr lang="en-US"/>
        </a:p>
      </dgm:t>
    </dgm:pt>
    <dgm:pt modelId="{D6C6E23F-0D5F-4B0C-83AE-055DFB19452D}" type="sibTrans" cxnId="{06205466-58F6-491E-8297-F7EFFEB17E48}">
      <dgm:prSet/>
      <dgm:spPr/>
      <dgm:t>
        <a:bodyPr/>
        <a:lstStyle/>
        <a:p>
          <a:endParaRPr lang="en-US"/>
        </a:p>
      </dgm:t>
    </dgm:pt>
    <dgm:pt modelId="{097B07F5-0F5C-4F62-9B75-B9E2591275A5}">
      <dgm:prSet/>
      <dgm:spPr/>
      <dgm:t>
        <a:bodyPr/>
        <a:lstStyle/>
        <a:p>
          <a:r>
            <a:rPr lang="en-US"/>
            <a:t>• SARIMA</a:t>
          </a:r>
        </a:p>
      </dgm:t>
    </dgm:pt>
    <dgm:pt modelId="{A910FDD4-10BF-48DC-9F4B-D4158F5EA933}" type="parTrans" cxnId="{589E8931-19AF-4D39-8FE5-D8F5E9631CD6}">
      <dgm:prSet/>
      <dgm:spPr/>
      <dgm:t>
        <a:bodyPr/>
        <a:lstStyle/>
        <a:p>
          <a:endParaRPr lang="en-US"/>
        </a:p>
      </dgm:t>
    </dgm:pt>
    <dgm:pt modelId="{4AE92B8A-B2C3-421D-B188-3579C6E2A06B}" type="sibTrans" cxnId="{589E8931-19AF-4D39-8FE5-D8F5E9631CD6}">
      <dgm:prSet/>
      <dgm:spPr/>
      <dgm:t>
        <a:bodyPr/>
        <a:lstStyle/>
        <a:p>
          <a:endParaRPr lang="en-US"/>
        </a:p>
      </dgm:t>
    </dgm:pt>
    <dgm:pt modelId="{97D6B0FE-2DDA-45C2-AE59-48DFA3ECDF8B}">
      <dgm:prSet/>
      <dgm:spPr/>
      <dgm:t>
        <a:bodyPr/>
        <a:lstStyle/>
        <a:p>
          <a:r>
            <a:rPr lang="en-US"/>
            <a:t>• Exponential Smoothing</a:t>
          </a:r>
        </a:p>
      </dgm:t>
    </dgm:pt>
    <dgm:pt modelId="{DD4C6067-647E-4AF2-A2CC-E8F50AB63C55}" type="parTrans" cxnId="{807D3570-B904-4334-B36C-CFC4068FD737}">
      <dgm:prSet/>
      <dgm:spPr/>
      <dgm:t>
        <a:bodyPr/>
        <a:lstStyle/>
        <a:p>
          <a:endParaRPr lang="en-US"/>
        </a:p>
      </dgm:t>
    </dgm:pt>
    <dgm:pt modelId="{A395E7FF-F52A-4AC2-803F-A4B946D0DAAF}" type="sibTrans" cxnId="{807D3570-B904-4334-B36C-CFC4068FD737}">
      <dgm:prSet/>
      <dgm:spPr/>
      <dgm:t>
        <a:bodyPr/>
        <a:lstStyle/>
        <a:p>
          <a:endParaRPr lang="en-US"/>
        </a:p>
      </dgm:t>
    </dgm:pt>
    <dgm:pt modelId="{F89FD27C-9EAF-492A-AF51-518B7CF6E987}">
      <dgm:prSet/>
      <dgm:spPr/>
      <dgm:t>
        <a:bodyPr/>
        <a:lstStyle/>
        <a:p>
          <a:r>
            <a:rPr lang="en-US"/>
            <a:t>4. Model selection based on validation metrics</a:t>
          </a:r>
        </a:p>
      </dgm:t>
    </dgm:pt>
    <dgm:pt modelId="{B1310923-C2AF-4A21-8724-F02B0D84429D}" type="parTrans" cxnId="{037083F2-A85B-4213-B77A-B228A07AD448}">
      <dgm:prSet/>
      <dgm:spPr/>
      <dgm:t>
        <a:bodyPr/>
        <a:lstStyle/>
        <a:p>
          <a:endParaRPr lang="en-US"/>
        </a:p>
      </dgm:t>
    </dgm:pt>
    <dgm:pt modelId="{71263B08-8194-4E0D-A7A3-A44C5DCAA9AD}" type="sibTrans" cxnId="{037083F2-A85B-4213-B77A-B228A07AD448}">
      <dgm:prSet/>
      <dgm:spPr/>
      <dgm:t>
        <a:bodyPr/>
        <a:lstStyle/>
        <a:p>
          <a:endParaRPr lang="en-US"/>
        </a:p>
      </dgm:t>
    </dgm:pt>
    <dgm:pt modelId="{3B877BFA-0706-4406-8B8F-91DF6B0CAD2A}">
      <dgm:prSet/>
      <dgm:spPr/>
      <dgm:t>
        <a:bodyPr/>
        <a:lstStyle/>
        <a:p>
          <a:r>
            <a:rPr lang="en-US"/>
            <a:t>5. Forecast generation for 6 months ahead</a:t>
          </a:r>
        </a:p>
      </dgm:t>
    </dgm:pt>
    <dgm:pt modelId="{DEDA0F25-917F-4CC4-95ED-0274E87A8795}" type="parTrans" cxnId="{1BC7E836-FC12-4E62-8B9D-B06698C6E507}">
      <dgm:prSet/>
      <dgm:spPr/>
      <dgm:t>
        <a:bodyPr/>
        <a:lstStyle/>
        <a:p>
          <a:endParaRPr lang="en-US"/>
        </a:p>
      </dgm:t>
    </dgm:pt>
    <dgm:pt modelId="{E45F2A34-0825-458F-B8A4-83EB5F9DE36D}" type="sibTrans" cxnId="{1BC7E836-FC12-4E62-8B9D-B06698C6E507}">
      <dgm:prSet/>
      <dgm:spPr/>
      <dgm:t>
        <a:bodyPr/>
        <a:lstStyle/>
        <a:p>
          <a:endParaRPr lang="en-US"/>
        </a:p>
      </dgm:t>
    </dgm:pt>
    <dgm:pt modelId="{5A52FEE5-49BE-47C7-9A11-A9E67ECA9B6D}" type="pres">
      <dgm:prSet presAssocID="{5DCABFDA-402C-4A97-9185-DD5203AD0DD5}" presName="vert0" presStyleCnt="0">
        <dgm:presLayoutVars>
          <dgm:dir/>
          <dgm:animOne val="branch"/>
          <dgm:animLvl val="lvl"/>
        </dgm:presLayoutVars>
      </dgm:prSet>
      <dgm:spPr/>
    </dgm:pt>
    <dgm:pt modelId="{94B22DCE-E64C-48FF-818D-71299792699F}" type="pres">
      <dgm:prSet presAssocID="{401228D3-A931-4CBF-909F-7594C8F5645A}" presName="thickLine" presStyleLbl="alignNode1" presStyleIdx="0" presStyleCnt="8"/>
      <dgm:spPr/>
    </dgm:pt>
    <dgm:pt modelId="{80CCDA27-3E4D-4C27-9387-8201E5FC591D}" type="pres">
      <dgm:prSet presAssocID="{401228D3-A931-4CBF-909F-7594C8F5645A}" presName="horz1" presStyleCnt="0"/>
      <dgm:spPr/>
    </dgm:pt>
    <dgm:pt modelId="{ED633E7E-06B2-4BED-805E-7AA256927CA6}" type="pres">
      <dgm:prSet presAssocID="{401228D3-A931-4CBF-909F-7594C8F5645A}" presName="tx1" presStyleLbl="revTx" presStyleIdx="0" presStyleCnt="8"/>
      <dgm:spPr/>
    </dgm:pt>
    <dgm:pt modelId="{3076A6A3-524E-4C16-8F7B-815DF27D1743}" type="pres">
      <dgm:prSet presAssocID="{401228D3-A931-4CBF-909F-7594C8F5645A}" presName="vert1" presStyleCnt="0"/>
      <dgm:spPr/>
    </dgm:pt>
    <dgm:pt modelId="{07A8BA48-60E9-4C52-9465-9A9FF843878C}" type="pres">
      <dgm:prSet presAssocID="{097A457E-E6B1-46AC-8328-286EEC4650D4}" presName="thickLine" presStyleLbl="alignNode1" presStyleIdx="1" presStyleCnt="8"/>
      <dgm:spPr/>
    </dgm:pt>
    <dgm:pt modelId="{311556B3-9791-4D49-B205-96FB2C270A60}" type="pres">
      <dgm:prSet presAssocID="{097A457E-E6B1-46AC-8328-286EEC4650D4}" presName="horz1" presStyleCnt="0"/>
      <dgm:spPr/>
    </dgm:pt>
    <dgm:pt modelId="{DC751D68-C18A-40C9-BDC3-B1FF794AEC04}" type="pres">
      <dgm:prSet presAssocID="{097A457E-E6B1-46AC-8328-286EEC4650D4}" presName="tx1" presStyleLbl="revTx" presStyleIdx="1" presStyleCnt="8"/>
      <dgm:spPr/>
    </dgm:pt>
    <dgm:pt modelId="{E2389BB6-BD32-4EC8-8648-BC8D13AB6592}" type="pres">
      <dgm:prSet presAssocID="{097A457E-E6B1-46AC-8328-286EEC4650D4}" presName="vert1" presStyleCnt="0"/>
      <dgm:spPr/>
    </dgm:pt>
    <dgm:pt modelId="{F3321E4B-728B-4080-85E1-E7E535389F40}" type="pres">
      <dgm:prSet presAssocID="{DAE752DF-5323-4092-A586-5D03DA4671CA}" presName="thickLine" presStyleLbl="alignNode1" presStyleIdx="2" presStyleCnt="8"/>
      <dgm:spPr/>
    </dgm:pt>
    <dgm:pt modelId="{54518D76-6F7D-4C6A-B231-85252CE1A8B0}" type="pres">
      <dgm:prSet presAssocID="{DAE752DF-5323-4092-A586-5D03DA4671CA}" presName="horz1" presStyleCnt="0"/>
      <dgm:spPr/>
    </dgm:pt>
    <dgm:pt modelId="{8B681E52-5614-40A5-9A4E-68E8DB868234}" type="pres">
      <dgm:prSet presAssocID="{DAE752DF-5323-4092-A586-5D03DA4671CA}" presName="tx1" presStyleLbl="revTx" presStyleIdx="2" presStyleCnt="8"/>
      <dgm:spPr/>
    </dgm:pt>
    <dgm:pt modelId="{2CA0FE61-4A69-4510-8972-AA9775A76F19}" type="pres">
      <dgm:prSet presAssocID="{DAE752DF-5323-4092-A586-5D03DA4671CA}" presName="vert1" presStyleCnt="0"/>
      <dgm:spPr/>
    </dgm:pt>
    <dgm:pt modelId="{42ADC0C2-C229-4F32-B566-63510101B20F}" type="pres">
      <dgm:prSet presAssocID="{90F76235-3FC3-47C4-83F8-E5EDD1CDEB3E}" presName="thickLine" presStyleLbl="alignNode1" presStyleIdx="3" presStyleCnt="8"/>
      <dgm:spPr/>
    </dgm:pt>
    <dgm:pt modelId="{DD212B82-25C0-474C-B417-6832291DCB8A}" type="pres">
      <dgm:prSet presAssocID="{90F76235-3FC3-47C4-83F8-E5EDD1CDEB3E}" presName="horz1" presStyleCnt="0"/>
      <dgm:spPr/>
    </dgm:pt>
    <dgm:pt modelId="{005CC03E-20C3-416F-8783-ECACE6F66525}" type="pres">
      <dgm:prSet presAssocID="{90F76235-3FC3-47C4-83F8-E5EDD1CDEB3E}" presName="tx1" presStyleLbl="revTx" presStyleIdx="3" presStyleCnt="8"/>
      <dgm:spPr/>
    </dgm:pt>
    <dgm:pt modelId="{42ACC68D-B33B-4E2D-8BC5-0ED2D303737A}" type="pres">
      <dgm:prSet presAssocID="{90F76235-3FC3-47C4-83F8-E5EDD1CDEB3E}" presName="vert1" presStyleCnt="0"/>
      <dgm:spPr/>
    </dgm:pt>
    <dgm:pt modelId="{5F13CA21-BAFA-4839-BE5E-BB73CD88E2A0}" type="pres">
      <dgm:prSet presAssocID="{097B07F5-0F5C-4F62-9B75-B9E2591275A5}" presName="thickLine" presStyleLbl="alignNode1" presStyleIdx="4" presStyleCnt="8"/>
      <dgm:spPr/>
    </dgm:pt>
    <dgm:pt modelId="{542B2D65-1329-4494-9A64-0358C35A5F30}" type="pres">
      <dgm:prSet presAssocID="{097B07F5-0F5C-4F62-9B75-B9E2591275A5}" presName="horz1" presStyleCnt="0"/>
      <dgm:spPr/>
    </dgm:pt>
    <dgm:pt modelId="{DA0FD584-9CB0-4268-89E1-7FB753002313}" type="pres">
      <dgm:prSet presAssocID="{097B07F5-0F5C-4F62-9B75-B9E2591275A5}" presName="tx1" presStyleLbl="revTx" presStyleIdx="4" presStyleCnt="8"/>
      <dgm:spPr/>
    </dgm:pt>
    <dgm:pt modelId="{F43DD36E-8F25-47CE-9412-6590F341FBEF}" type="pres">
      <dgm:prSet presAssocID="{097B07F5-0F5C-4F62-9B75-B9E2591275A5}" presName="vert1" presStyleCnt="0"/>
      <dgm:spPr/>
    </dgm:pt>
    <dgm:pt modelId="{5C496D45-4ABA-457E-9EDD-BE2A18B803C9}" type="pres">
      <dgm:prSet presAssocID="{97D6B0FE-2DDA-45C2-AE59-48DFA3ECDF8B}" presName="thickLine" presStyleLbl="alignNode1" presStyleIdx="5" presStyleCnt="8"/>
      <dgm:spPr/>
    </dgm:pt>
    <dgm:pt modelId="{D361C3A9-DAAA-4096-A7D1-617B060E8B5F}" type="pres">
      <dgm:prSet presAssocID="{97D6B0FE-2DDA-45C2-AE59-48DFA3ECDF8B}" presName="horz1" presStyleCnt="0"/>
      <dgm:spPr/>
    </dgm:pt>
    <dgm:pt modelId="{80EB64C3-00DA-48DB-AAB0-EFD6350E2302}" type="pres">
      <dgm:prSet presAssocID="{97D6B0FE-2DDA-45C2-AE59-48DFA3ECDF8B}" presName="tx1" presStyleLbl="revTx" presStyleIdx="5" presStyleCnt="8"/>
      <dgm:spPr/>
    </dgm:pt>
    <dgm:pt modelId="{D59073E3-A012-4160-AF3D-902D6559EDA9}" type="pres">
      <dgm:prSet presAssocID="{97D6B0FE-2DDA-45C2-AE59-48DFA3ECDF8B}" presName="vert1" presStyleCnt="0"/>
      <dgm:spPr/>
    </dgm:pt>
    <dgm:pt modelId="{57135E91-1C9A-4D6E-9BE3-FC9DE10D1591}" type="pres">
      <dgm:prSet presAssocID="{F89FD27C-9EAF-492A-AF51-518B7CF6E987}" presName="thickLine" presStyleLbl="alignNode1" presStyleIdx="6" presStyleCnt="8"/>
      <dgm:spPr/>
    </dgm:pt>
    <dgm:pt modelId="{209EE5FB-670D-4763-B867-AB6B295BB9AD}" type="pres">
      <dgm:prSet presAssocID="{F89FD27C-9EAF-492A-AF51-518B7CF6E987}" presName="horz1" presStyleCnt="0"/>
      <dgm:spPr/>
    </dgm:pt>
    <dgm:pt modelId="{BAB8599E-518A-4A18-9F7C-6BC37D82153A}" type="pres">
      <dgm:prSet presAssocID="{F89FD27C-9EAF-492A-AF51-518B7CF6E987}" presName="tx1" presStyleLbl="revTx" presStyleIdx="6" presStyleCnt="8"/>
      <dgm:spPr/>
    </dgm:pt>
    <dgm:pt modelId="{380EC214-3D06-4A28-A441-71BBD5AFF21F}" type="pres">
      <dgm:prSet presAssocID="{F89FD27C-9EAF-492A-AF51-518B7CF6E987}" presName="vert1" presStyleCnt="0"/>
      <dgm:spPr/>
    </dgm:pt>
    <dgm:pt modelId="{ED57A240-153C-4E7C-AB17-724F897666C9}" type="pres">
      <dgm:prSet presAssocID="{3B877BFA-0706-4406-8B8F-91DF6B0CAD2A}" presName="thickLine" presStyleLbl="alignNode1" presStyleIdx="7" presStyleCnt="8"/>
      <dgm:spPr/>
    </dgm:pt>
    <dgm:pt modelId="{116E8FB4-C06C-413C-B674-819CDBF1F664}" type="pres">
      <dgm:prSet presAssocID="{3B877BFA-0706-4406-8B8F-91DF6B0CAD2A}" presName="horz1" presStyleCnt="0"/>
      <dgm:spPr/>
    </dgm:pt>
    <dgm:pt modelId="{F1292282-2514-4267-9D26-CA2A5EC92F2E}" type="pres">
      <dgm:prSet presAssocID="{3B877BFA-0706-4406-8B8F-91DF6B0CAD2A}" presName="tx1" presStyleLbl="revTx" presStyleIdx="7" presStyleCnt="8"/>
      <dgm:spPr/>
    </dgm:pt>
    <dgm:pt modelId="{9DCADEA0-0989-49AA-A6B0-2BB1141527A6}" type="pres">
      <dgm:prSet presAssocID="{3B877BFA-0706-4406-8B8F-91DF6B0CAD2A}" presName="vert1" presStyleCnt="0"/>
      <dgm:spPr/>
    </dgm:pt>
  </dgm:ptLst>
  <dgm:cxnLst>
    <dgm:cxn modelId="{C25B670E-BD20-4C89-8161-E078FC8A39F4}" srcId="{5DCABFDA-402C-4A97-9185-DD5203AD0DD5}" destId="{DAE752DF-5323-4092-A586-5D03DA4671CA}" srcOrd="2" destOrd="0" parTransId="{003325FA-5DF2-48CC-BDD4-9DCD9C61AC4B}" sibTransId="{904F49A2-FC2C-4973-A347-4C32D5AFAC1A}"/>
    <dgm:cxn modelId="{D08E4E0E-AD0C-45DF-AA66-3EF408860563}" srcId="{5DCABFDA-402C-4A97-9185-DD5203AD0DD5}" destId="{401228D3-A931-4CBF-909F-7594C8F5645A}" srcOrd="0" destOrd="0" parTransId="{3687874E-4A34-43D6-B32A-0DDBA1843777}" sibTransId="{94731472-F67C-4C74-AF62-49E804C1086F}"/>
    <dgm:cxn modelId="{01DE051C-4FBC-4790-B0AB-A3573EEEFFFB}" type="presOf" srcId="{097B07F5-0F5C-4F62-9B75-B9E2591275A5}" destId="{DA0FD584-9CB0-4268-89E1-7FB753002313}" srcOrd="0" destOrd="0" presId="urn:microsoft.com/office/officeart/2008/layout/LinedList"/>
    <dgm:cxn modelId="{589E8931-19AF-4D39-8FE5-D8F5E9631CD6}" srcId="{5DCABFDA-402C-4A97-9185-DD5203AD0DD5}" destId="{097B07F5-0F5C-4F62-9B75-B9E2591275A5}" srcOrd="4" destOrd="0" parTransId="{A910FDD4-10BF-48DC-9F4B-D4158F5EA933}" sibTransId="{4AE92B8A-B2C3-421D-B188-3579C6E2A06B}"/>
    <dgm:cxn modelId="{D26B4E34-3748-4238-9EB8-71FDAA891DB3}" type="presOf" srcId="{DAE752DF-5323-4092-A586-5D03DA4671CA}" destId="{8B681E52-5614-40A5-9A4E-68E8DB868234}" srcOrd="0" destOrd="0" presId="urn:microsoft.com/office/officeart/2008/layout/LinedList"/>
    <dgm:cxn modelId="{1BC7E836-FC12-4E62-8B9D-B06698C6E507}" srcId="{5DCABFDA-402C-4A97-9185-DD5203AD0DD5}" destId="{3B877BFA-0706-4406-8B8F-91DF6B0CAD2A}" srcOrd="7" destOrd="0" parTransId="{DEDA0F25-917F-4CC4-95ED-0274E87A8795}" sibTransId="{E45F2A34-0825-458F-B8A4-83EB5F9DE36D}"/>
    <dgm:cxn modelId="{06205466-58F6-491E-8297-F7EFFEB17E48}" srcId="{5DCABFDA-402C-4A97-9185-DD5203AD0DD5}" destId="{90F76235-3FC3-47C4-83F8-E5EDD1CDEB3E}" srcOrd="3" destOrd="0" parTransId="{8268F97D-EEDA-480A-B901-E6BA44D94EAE}" sibTransId="{D6C6E23F-0D5F-4B0C-83AE-055DFB19452D}"/>
    <dgm:cxn modelId="{640DF24E-A3B2-47AE-B369-31724E6F3158}" srcId="{5DCABFDA-402C-4A97-9185-DD5203AD0DD5}" destId="{097A457E-E6B1-46AC-8328-286EEC4650D4}" srcOrd="1" destOrd="0" parTransId="{2F2E5640-0D38-4FC5-8798-5533DEDBC6B7}" sibTransId="{817B1492-7C92-4632-AE12-B94AC844E4C4}"/>
    <dgm:cxn modelId="{807D3570-B904-4334-B36C-CFC4068FD737}" srcId="{5DCABFDA-402C-4A97-9185-DD5203AD0DD5}" destId="{97D6B0FE-2DDA-45C2-AE59-48DFA3ECDF8B}" srcOrd="5" destOrd="0" parTransId="{DD4C6067-647E-4AF2-A2CC-E8F50AB63C55}" sibTransId="{A395E7FF-F52A-4AC2-803F-A4B946D0DAAF}"/>
    <dgm:cxn modelId="{358EBF73-6E8B-4FB3-9ECE-5257AEDF9C98}" type="presOf" srcId="{401228D3-A931-4CBF-909F-7594C8F5645A}" destId="{ED633E7E-06B2-4BED-805E-7AA256927CA6}" srcOrd="0" destOrd="0" presId="urn:microsoft.com/office/officeart/2008/layout/LinedList"/>
    <dgm:cxn modelId="{740CEB59-1A20-4AE9-8156-5EFF9934904C}" type="presOf" srcId="{5DCABFDA-402C-4A97-9185-DD5203AD0DD5}" destId="{5A52FEE5-49BE-47C7-9A11-A9E67ECA9B6D}" srcOrd="0" destOrd="0" presId="urn:microsoft.com/office/officeart/2008/layout/LinedList"/>
    <dgm:cxn modelId="{84F8167A-50B4-4520-A3F5-E41BA7C244F0}" type="presOf" srcId="{3B877BFA-0706-4406-8B8F-91DF6B0CAD2A}" destId="{F1292282-2514-4267-9D26-CA2A5EC92F2E}" srcOrd="0" destOrd="0" presId="urn:microsoft.com/office/officeart/2008/layout/LinedList"/>
    <dgm:cxn modelId="{79761DB3-5D5A-4948-99D4-CF90CB000F2E}" type="presOf" srcId="{F89FD27C-9EAF-492A-AF51-518B7CF6E987}" destId="{BAB8599E-518A-4A18-9F7C-6BC37D82153A}" srcOrd="0" destOrd="0" presId="urn:microsoft.com/office/officeart/2008/layout/LinedList"/>
    <dgm:cxn modelId="{872E83B3-DB24-440D-8083-28CDDF6A43B2}" type="presOf" srcId="{90F76235-3FC3-47C4-83F8-E5EDD1CDEB3E}" destId="{005CC03E-20C3-416F-8783-ECACE6F66525}" srcOrd="0" destOrd="0" presId="urn:microsoft.com/office/officeart/2008/layout/LinedList"/>
    <dgm:cxn modelId="{D5D167CE-DB67-4AF1-BEA1-29B7C8CDD8E0}" type="presOf" srcId="{97D6B0FE-2DDA-45C2-AE59-48DFA3ECDF8B}" destId="{80EB64C3-00DA-48DB-AAB0-EFD6350E2302}" srcOrd="0" destOrd="0" presId="urn:microsoft.com/office/officeart/2008/layout/LinedList"/>
    <dgm:cxn modelId="{9DAAF0D8-CC10-468B-9B2B-2B94F02B234B}" type="presOf" srcId="{097A457E-E6B1-46AC-8328-286EEC4650D4}" destId="{DC751D68-C18A-40C9-BDC3-B1FF794AEC04}" srcOrd="0" destOrd="0" presId="urn:microsoft.com/office/officeart/2008/layout/LinedList"/>
    <dgm:cxn modelId="{037083F2-A85B-4213-B77A-B228A07AD448}" srcId="{5DCABFDA-402C-4A97-9185-DD5203AD0DD5}" destId="{F89FD27C-9EAF-492A-AF51-518B7CF6E987}" srcOrd="6" destOrd="0" parTransId="{B1310923-C2AF-4A21-8724-F02B0D84429D}" sibTransId="{71263B08-8194-4E0D-A7A3-A44C5DCAA9AD}"/>
    <dgm:cxn modelId="{7A8BD6EB-F164-4750-81B5-8776F448596F}" type="presParOf" srcId="{5A52FEE5-49BE-47C7-9A11-A9E67ECA9B6D}" destId="{94B22DCE-E64C-48FF-818D-71299792699F}" srcOrd="0" destOrd="0" presId="urn:microsoft.com/office/officeart/2008/layout/LinedList"/>
    <dgm:cxn modelId="{54325B05-7F86-4796-A9D9-4A38E7DEFCAF}" type="presParOf" srcId="{5A52FEE5-49BE-47C7-9A11-A9E67ECA9B6D}" destId="{80CCDA27-3E4D-4C27-9387-8201E5FC591D}" srcOrd="1" destOrd="0" presId="urn:microsoft.com/office/officeart/2008/layout/LinedList"/>
    <dgm:cxn modelId="{34BBC054-0E78-4B44-81E4-34D81BAA2EBA}" type="presParOf" srcId="{80CCDA27-3E4D-4C27-9387-8201E5FC591D}" destId="{ED633E7E-06B2-4BED-805E-7AA256927CA6}" srcOrd="0" destOrd="0" presId="urn:microsoft.com/office/officeart/2008/layout/LinedList"/>
    <dgm:cxn modelId="{85A128D0-C1F3-4F0D-AB35-022FBA7FE374}" type="presParOf" srcId="{80CCDA27-3E4D-4C27-9387-8201E5FC591D}" destId="{3076A6A3-524E-4C16-8F7B-815DF27D1743}" srcOrd="1" destOrd="0" presId="urn:microsoft.com/office/officeart/2008/layout/LinedList"/>
    <dgm:cxn modelId="{BA772F64-C8F9-4E45-9105-D9B710257C26}" type="presParOf" srcId="{5A52FEE5-49BE-47C7-9A11-A9E67ECA9B6D}" destId="{07A8BA48-60E9-4C52-9465-9A9FF843878C}" srcOrd="2" destOrd="0" presId="urn:microsoft.com/office/officeart/2008/layout/LinedList"/>
    <dgm:cxn modelId="{C7896680-A522-4FD9-A218-C44CE024929B}" type="presParOf" srcId="{5A52FEE5-49BE-47C7-9A11-A9E67ECA9B6D}" destId="{311556B3-9791-4D49-B205-96FB2C270A60}" srcOrd="3" destOrd="0" presId="urn:microsoft.com/office/officeart/2008/layout/LinedList"/>
    <dgm:cxn modelId="{229EA17B-A1F7-4833-9422-2B8F660288EA}" type="presParOf" srcId="{311556B3-9791-4D49-B205-96FB2C270A60}" destId="{DC751D68-C18A-40C9-BDC3-B1FF794AEC04}" srcOrd="0" destOrd="0" presId="urn:microsoft.com/office/officeart/2008/layout/LinedList"/>
    <dgm:cxn modelId="{313D14B8-20EA-454A-A0B9-305567C73BF9}" type="presParOf" srcId="{311556B3-9791-4D49-B205-96FB2C270A60}" destId="{E2389BB6-BD32-4EC8-8648-BC8D13AB6592}" srcOrd="1" destOrd="0" presId="urn:microsoft.com/office/officeart/2008/layout/LinedList"/>
    <dgm:cxn modelId="{70B074E7-6E20-4B42-B674-E7970A3F75AE}" type="presParOf" srcId="{5A52FEE5-49BE-47C7-9A11-A9E67ECA9B6D}" destId="{F3321E4B-728B-4080-85E1-E7E535389F40}" srcOrd="4" destOrd="0" presId="urn:microsoft.com/office/officeart/2008/layout/LinedList"/>
    <dgm:cxn modelId="{5456C70E-AC0F-474F-AFDB-CC25AEF2157A}" type="presParOf" srcId="{5A52FEE5-49BE-47C7-9A11-A9E67ECA9B6D}" destId="{54518D76-6F7D-4C6A-B231-85252CE1A8B0}" srcOrd="5" destOrd="0" presId="urn:microsoft.com/office/officeart/2008/layout/LinedList"/>
    <dgm:cxn modelId="{101DEF28-BEF2-4F3D-A21B-AB01B910C939}" type="presParOf" srcId="{54518D76-6F7D-4C6A-B231-85252CE1A8B0}" destId="{8B681E52-5614-40A5-9A4E-68E8DB868234}" srcOrd="0" destOrd="0" presId="urn:microsoft.com/office/officeart/2008/layout/LinedList"/>
    <dgm:cxn modelId="{31B2C8B5-D9B7-41AF-8C54-AC5EBE2C13D8}" type="presParOf" srcId="{54518D76-6F7D-4C6A-B231-85252CE1A8B0}" destId="{2CA0FE61-4A69-4510-8972-AA9775A76F19}" srcOrd="1" destOrd="0" presId="urn:microsoft.com/office/officeart/2008/layout/LinedList"/>
    <dgm:cxn modelId="{878EAB61-287D-4A15-8B76-3AAC965543BE}" type="presParOf" srcId="{5A52FEE5-49BE-47C7-9A11-A9E67ECA9B6D}" destId="{42ADC0C2-C229-4F32-B566-63510101B20F}" srcOrd="6" destOrd="0" presId="urn:microsoft.com/office/officeart/2008/layout/LinedList"/>
    <dgm:cxn modelId="{6EF92351-6E8E-4710-8000-7273CA71FF47}" type="presParOf" srcId="{5A52FEE5-49BE-47C7-9A11-A9E67ECA9B6D}" destId="{DD212B82-25C0-474C-B417-6832291DCB8A}" srcOrd="7" destOrd="0" presId="urn:microsoft.com/office/officeart/2008/layout/LinedList"/>
    <dgm:cxn modelId="{3950641E-5772-492D-918A-D0CE525B5222}" type="presParOf" srcId="{DD212B82-25C0-474C-B417-6832291DCB8A}" destId="{005CC03E-20C3-416F-8783-ECACE6F66525}" srcOrd="0" destOrd="0" presId="urn:microsoft.com/office/officeart/2008/layout/LinedList"/>
    <dgm:cxn modelId="{CA76626D-EF32-4B97-BDC6-A83891C4A3B5}" type="presParOf" srcId="{DD212B82-25C0-474C-B417-6832291DCB8A}" destId="{42ACC68D-B33B-4E2D-8BC5-0ED2D303737A}" srcOrd="1" destOrd="0" presId="urn:microsoft.com/office/officeart/2008/layout/LinedList"/>
    <dgm:cxn modelId="{EB441E1A-2E8A-48E8-B908-8CDB1A88007C}" type="presParOf" srcId="{5A52FEE5-49BE-47C7-9A11-A9E67ECA9B6D}" destId="{5F13CA21-BAFA-4839-BE5E-BB73CD88E2A0}" srcOrd="8" destOrd="0" presId="urn:microsoft.com/office/officeart/2008/layout/LinedList"/>
    <dgm:cxn modelId="{5CEAB4E3-CB06-4340-AA34-DF703482832F}" type="presParOf" srcId="{5A52FEE5-49BE-47C7-9A11-A9E67ECA9B6D}" destId="{542B2D65-1329-4494-9A64-0358C35A5F30}" srcOrd="9" destOrd="0" presId="urn:microsoft.com/office/officeart/2008/layout/LinedList"/>
    <dgm:cxn modelId="{6A9E30A5-FE4A-496E-A3B0-ED37A72C3959}" type="presParOf" srcId="{542B2D65-1329-4494-9A64-0358C35A5F30}" destId="{DA0FD584-9CB0-4268-89E1-7FB753002313}" srcOrd="0" destOrd="0" presId="urn:microsoft.com/office/officeart/2008/layout/LinedList"/>
    <dgm:cxn modelId="{0867816C-8B75-4B53-9446-F2223026E80C}" type="presParOf" srcId="{542B2D65-1329-4494-9A64-0358C35A5F30}" destId="{F43DD36E-8F25-47CE-9412-6590F341FBEF}" srcOrd="1" destOrd="0" presId="urn:microsoft.com/office/officeart/2008/layout/LinedList"/>
    <dgm:cxn modelId="{B1FDDB02-007B-4117-A109-69108E3A238F}" type="presParOf" srcId="{5A52FEE5-49BE-47C7-9A11-A9E67ECA9B6D}" destId="{5C496D45-4ABA-457E-9EDD-BE2A18B803C9}" srcOrd="10" destOrd="0" presId="urn:microsoft.com/office/officeart/2008/layout/LinedList"/>
    <dgm:cxn modelId="{79A54C04-9D40-498A-ADE1-375614D908D6}" type="presParOf" srcId="{5A52FEE5-49BE-47C7-9A11-A9E67ECA9B6D}" destId="{D361C3A9-DAAA-4096-A7D1-617B060E8B5F}" srcOrd="11" destOrd="0" presId="urn:microsoft.com/office/officeart/2008/layout/LinedList"/>
    <dgm:cxn modelId="{F6B1B962-2ABA-4ACB-84F6-7183E24A9498}" type="presParOf" srcId="{D361C3A9-DAAA-4096-A7D1-617B060E8B5F}" destId="{80EB64C3-00DA-48DB-AAB0-EFD6350E2302}" srcOrd="0" destOrd="0" presId="urn:microsoft.com/office/officeart/2008/layout/LinedList"/>
    <dgm:cxn modelId="{7B337D82-6058-4146-A675-69B620943CF6}" type="presParOf" srcId="{D361C3A9-DAAA-4096-A7D1-617B060E8B5F}" destId="{D59073E3-A012-4160-AF3D-902D6559EDA9}" srcOrd="1" destOrd="0" presId="urn:microsoft.com/office/officeart/2008/layout/LinedList"/>
    <dgm:cxn modelId="{D3E250CC-167B-40CA-8B52-DB50131CE215}" type="presParOf" srcId="{5A52FEE5-49BE-47C7-9A11-A9E67ECA9B6D}" destId="{57135E91-1C9A-4D6E-9BE3-FC9DE10D1591}" srcOrd="12" destOrd="0" presId="urn:microsoft.com/office/officeart/2008/layout/LinedList"/>
    <dgm:cxn modelId="{4ACAB5C4-1E5E-43AE-89A2-9FCF327F2E43}" type="presParOf" srcId="{5A52FEE5-49BE-47C7-9A11-A9E67ECA9B6D}" destId="{209EE5FB-670D-4763-B867-AB6B295BB9AD}" srcOrd="13" destOrd="0" presId="urn:microsoft.com/office/officeart/2008/layout/LinedList"/>
    <dgm:cxn modelId="{664277AF-578B-4D8C-B9FC-212C1C70A2F2}" type="presParOf" srcId="{209EE5FB-670D-4763-B867-AB6B295BB9AD}" destId="{BAB8599E-518A-4A18-9F7C-6BC37D82153A}" srcOrd="0" destOrd="0" presId="urn:microsoft.com/office/officeart/2008/layout/LinedList"/>
    <dgm:cxn modelId="{4AFAF253-FF94-4229-A6EC-73FE1F8F058E}" type="presParOf" srcId="{209EE5FB-670D-4763-B867-AB6B295BB9AD}" destId="{380EC214-3D06-4A28-A441-71BBD5AFF21F}" srcOrd="1" destOrd="0" presId="urn:microsoft.com/office/officeart/2008/layout/LinedList"/>
    <dgm:cxn modelId="{940F6A99-CC31-446E-9A41-9C75E6AD4DBF}" type="presParOf" srcId="{5A52FEE5-49BE-47C7-9A11-A9E67ECA9B6D}" destId="{ED57A240-153C-4E7C-AB17-724F897666C9}" srcOrd="14" destOrd="0" presId="urn:microsoft.com/office/officeart/2008/layout/LinedList"/>
    <dgm:cxn modelId="{ED14AE5A-1230-47B9-A304-7A2DFAD8B73F}" type="presParOf" srcId="{5A52FEE5-49BE-47C7-9A11-A9E67ECA9B6D}" destId="{116E8FB4-C06C-413C-B674-819CDBF1F664}" srcOrd="15" destOrd="0" presId="urn:microsoft.com/office/officeart/2008/layout/LinedList"/>
    <dgm:cxn modelId="{4396B285-B7C0-410D-A507-0ECA11EE3976}" type="presParOf" srcId="{116E8FB4-C06C-413C-B674-819CDBF1F664}" destId="{F1292282-2514-4267-9D26-CA2A5EC92F2E}" srcOrd="0" destOrd="0" presId="urn:microsoft.com/office/officeart/2008/layout/LinedList"/>
    <dgm:cxn modelId="{FF378AD6-56DD-4B13-920E-BFA154DFFF20}" type="presParOf" srcId="{116E8FB4-C06C-413C-B674-819CDBF1F664}" destId="{9DCADEA0-0989-49AA-A6B0-2BB1141527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823-275E-441A-A58F-F235BE9D7B5D}">
      <dsp:nvSpPr>
        <dsp:cNvPr id="0" name=""/>
        <dsp:cNvSpPr/>
      </dsp:nvSpPr>
      <dsp:spPr>
        <a:xfrm>
          <a:off x="0" y="65299"/>
          <a:ext cx="5000124" cy="716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- 4 years of monthly synthetic retail sales data (2020–2023)</a:t>
          </a:r>
        </a:p>
      </dsp:txBody>
      <dsp:txXfrm>
        <a:off x="34954" y="100253"/>
        <a:ext cx="4930216" cy="646132"/>
      </dsp:txXfrm>
    </dsp:sp>
    <dsp:sp modelId="{C9CA70F3-855D-41B9-BC46-D59286D4D9C5}">
      <dsp:nvSpPr>
        <dsp:cNvPr id="0" name=""/>
        <dsp:cNvSpPr/>
      </dsp:nvSpPr>
      <dsp:spPr>
        <a:xfrm>
          <a:off x="0" y="833179"/>
          <a:ext cx="5000124" cy="716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Variables:</a:t>
          </a:r>
        </a:p>
      </dsp:txBody>
      <dsp:txXfrm>
        <a:off x="34954" y="868133"/>
        <a:ext cx="4930216" cy="646132"/>
      </dsp:txXfrm>
    </dsp:sp>
    <dsp:sp modelId="{CD1F7EAE-F646-4A8C-9B70-079C73696948}">
      <dsp:nvSpPr>
        <dsp:cNvPr id="0" name=""/>
        <dsp:cNvSpPr/>
      </dsp:nvSpPr>
      <dsp:spPr>
        <a:xfrm>
          <a:off x="0" y="1601059"/>
          <a:ext cx="5000124" cy="7160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Date (monthly timestamps)</a:t>
          </a:r>
        </a:p>
      </dsp:txBody>
      <dsp:txXfrm>
        <a:off x="34954" y="1636013"/>
        <a:ext cx="4930216" cy="646132"/>
      </dsp:txXfrm>
    </dsp:sp>
    <dsp:sp modelId="{A38FDE9E-169F-44CD-9625-F4930EF0BBDB}">
      <dsp:nvSpPr>
        <dsp:cNvPr id="0" name=""/>
        <dsp:cNvSpPr/>
      </dsp:nvSpPr>
      <dsp:spPr>
        <a:xfrm>
          <a:off x="0" y="2368939"/>
          <a:ext cx="5000124" cy="7160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SalesAmount (monthly sales)</a:t>
          </a:r>
        </a:p>
      </dsp:txBody>
      <dsp:txXfrm>
        <a:off x="34954" y="2403893"/>
        <a:ext cx="4930216" cy="646132"/>
      </dsp:txXfrm>
    </dsp:sp>
    <dsp:sp modelId="{82BB9CC5-6E6C-4D4A-8D55-C48C252AEB4F}">
      <dsp:nvSpPr>
        <dsp:cNvPr id="0" name=""/>
        <dsp:cNvSpPr/>
      </dsp:nvSpPr>
      <dsp:spPr>
        <a:xfrm>
          <a:off x="0" y="3136819"/>
          <a:ext cx="5000124" cy="7160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Promotion flag</a:t>
          </a:r>
        </a:p>
      </dsp:txBody>
      <dsp:txXfrm>
        <a:off x="34954" y="3171773"/>
        <a:ext cx="4930216" cy="646132"/>
      </dsp:txXfrm>
    </dsp:sp>
    <dsp:sp modelId="{42BE1099-C454-453F-A7F3-DEEC85E392A5}">
      <dsp:nvSpPr>
        <dsp:cNvPr id="0" name=""/>
        <dsp:cNvSpPr/>
      </dsp:nvSpPr>
      <dsp:spPr>
        <a:xfrm>
          <a:off x="0" y="3904699"/>
          <a:ext cx="5000124" cy="716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HolidayMonth flag</a:t>
          </a:r>
        </a:p>
      </dsp:txBody>
      <dsp:txXfrm>
        <a:off x="34954" y="3939653"/>
        <a:ext cx="4930216" cy="646132"/>
      </dsp:txXfrm>
    </dsp:sp>
    <dsp:sp modelId="{21A4AA47-6391-4E87-AD66-096BC9241875}">
      <dsp:nvSpPr>
        <dsp:cNvPr id="0" name=""/>
        <dsp:cNvSpPr/>
      </dsp:nvSpPr>
      <dsp:spPr>
        <a:xfrm>
          <a:off x="0" y="4672580"/>
          <a:ext cx="5000124" cy="7160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Includes trend, seasonality, promotions, and holidays</a:t>
          </a:r>
        </a:p>
      </dsp:txBody>
      <dsp:txXfrm>
        <a:off x="34954" y="4707534"/>
        <a:ext cx="4930216" cy="646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22DCE-E64C-48FF-818D-71299792699F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633E7E-06B2-4BED-805E-7AA256927CA6}">
      <dsp:nvSpPr>
        <dsp:cNvPr id="0" name=""/>
        <dsp:cNvSpPr/>
      </dsp:nvSpPr>
      <dsp:spPr>
        <a:xfrm>
          <a:off x="0" y="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Data exploration and preprocessing</a:t>
          </a:r>
        </a:p>
      </dsp:txBody>
      <dsp:txXfrm>
        <a:off x="0" y="0"/>
        <a:ext cx="5000124" cy="681740"/>
      </dsp:txXfrm>
    </dsp:sp>
    <dsp:sp modelId="{07A8BA48-60E9-4C52-9465-9A9FF843878C}">
      <dsp:nvSpPr>
        <dsp:cNvPr id="0" name=""/>
        <dsp:cNvSpPr/>
      </dsp:nvSpPr>
      <dsp:spPr>
        <a:xfrm>
          <a:off x="0" y="6817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751D68-C18A-40C9-BDC3-B1FF794AEC04}">
      <dsp:nvSpPr>
        <dsp:cNvPr id="0" name=""/>
        <dsp:cNvSpPr/>
      </dsp:nvSpPr>
      <dsp:spPr>
        <a:xfrm>
          <a:off x="0" y="68174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Feature engineering (Promotion &amp; Holiday effects)</a:t>
          </a:r>
        </a:p>
      </dsp:txBody>
      <dsp:txXfrm>
        <a:off x="0" y="681740"/>
        <a:ext cx="5000124" cy="681740"/>
      </dsp:txXfrm>
    </dsp:sp>
    <dsp:sp modelId="{F3321E4B-728B-4080-85E1-E7E535389F40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81E52-5614-40A5-9A4E-68E8DB868234}">
      <dsp:nvSpPr>
        <dsp:cNvPr id="0" name=""/>
        <dsp:cNvSpPr/>
      </dsp:nvSpPr>
      <dsp:spPr>
        <a:xfrm>
          <a:off x="0" y="136348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Model training and validation</a:t>
          </a:r>
        </a:p>
      </dsp:txBody>
      <dsp:txXfrm>
        <a:off x="0" y="1363480"/>
        <a:ext cx="5000124" cy="681740"/>
      </dsp:txXfrm>
    </dsp:sp>
    <dsp:sp modelId="{42ADC0C2-C229-4F32-B566-63510101B20F}">
      <dsp:nvSpPr>
        <dsp:cNvPr id="0" name=""/>
        <dsp:cNvSpPr/>
      </dsp:nvSpPr>
      <dsp:spPr>
        <a:xfrm>
          <a:off x="0" y="204522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5CC03E-20C3-416F-8783-ECACE6F66525}">
      <dsp:nvSpPr>
        <dsp:cNvPr id="0" name=""/>
        <dsp:cNvSpPr/>
      </dsp:nvSpPr>
      <dsp:spPr>
        <a:xfrm>
          <a:off x="0" y="204522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ARIMA</a:t>
          </a:r>
        </a:p>
      </dsp:txBody>
      <dsp:txXfrm>
        <a:off x="0" y="2045220"/>
        <a:ext cx="5000124" cy="681740"/>
      </dsp:txXfrm>
    </dsp:sp>
    <dsp:sp modelId="{5F13CA21-BAFA-4839-BE5E-BB73CD88E2A0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FD584-9CB0-4268-89E1-7FB753002313}">
      <dsp:nvSpPr>
        <dsp:cNvPr id="0" name=""/>
        <dsp:cNvSpPr/>
      </dsp:nvSpPr>
      <dsp:spPr>
        <a:xfrm>
          <a:off x="0" y="272696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SARIMA</a:t>
          </a:r>
        </a:p>
      </dsp:txBody>
      <dsp:txXfrm>
        <a:off x="0" y="2726960"/>
        <a:ext cx="5000124" cy="681740"/>
      </dsp:txXfrm>
    </dsp:sp>
    <dsp:sp modelId="{5C496D45-4ABA-457E-9EDD-BE2A18B803C9}">
      <dsp:nvSpPr>
        <dsp:cNvPr id="0" name=""/>
        <dsp:cNvSpPr/>
      </dsp:nvSpPr>
      <dsp:spPr>
        <a:xfrm>
          <a:off x="0" y="340870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EB64C3-00DA-48DB-AAB0-EFD6350E2302}">
      <dsp:nvSpPr>
        <dsp:cNvPr id="0" name=""/>
        <dsp:cNvSpPr/>
      </dsp:nvSpPr>
      <dsp:spPr>
        <a:xfrm>
          <a:off x="0" y="340870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Exponential Smoothing</a:t>
          </a:r>
        </a:p>
      </dsp:txBody>
      <dsp:txXfrm>
        <a:off x="0" y="3408700"/>
        <a:ext cx="5000124" cy="681740"/>
      </dsp:txXfrm>
    </dsp:sp>
    <dsp:sp modelId="{57135E91-1C9A-4D6E-9BE3-FC9DE10D1591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B8599E-518A-4A18-9F7C-6BC37D82153A}">
      <dsp:nvSpPr>
        <dsp:cNvPr id="0" name=""/>
        <dsp:cNvSpPr/>
      </dsp:nvSpPr>
      <dsp:spPr>
        <a:xfrm>
          <a:off x="0" y="409044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Model selection based on validation metrics</a:t>
          </a:r>
        </a:p>
      </dsp:txBody>
      <dsp:txXfrm>
        <a:off x="0" y="4090440"/>
        <a:ext cx="5000124" cy="681740"/>
      </dsp:txXfrm>
    </dsp:sp>
    <dsp:sp modelId="{ED57A240-153C-4E7C-AB17-724F897666C9}">
      <dsp:nvSpPr>
        <dsp:cNvPr id="0" name=""/>
        <dsp:cNvSpPr/>
      </dsp:nvSpPr>
      <dsp:spPr>
        <a:xfrm>
          <a:off x="0" y="4772179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292282-2514-4267-9D26-CA2A5EC92F2E}">
      <dsp:nvSpPr>
        <dsp:cNvPr id="0" name=""/>
        <dsp:cNvSpPr/>
      </dsp:nvSpPr>
      <dsp:spPr>
        <a:xfrm>
          <a:off x="0" y="477218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Forecast generation for 6 months ahead</a:t>
          </a:r>
        </a:p>
      </dsp:txBody>
      <dsp:txXfrm>
        <a:off x="0" y="4772180"/>
        <a:ext cx="5000124" cy="68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912" y="1562669"/>
            <a:ext cx="4227085" cy="2456597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Retail Sales Forecasting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981" y="4298722"/>
            <a:ext cx="3508565" cy="114888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Time Series Forecasting for Inventory &amp; Financial Planning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9CED6F73-8A38-1CAD-941C-24C21FA3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75" r="37467" b="-1"/>
          <a:stretch>
            <a:fillRect/>
          </a:stretch>
        </p:blipFill>
        <p:spPr>
          <a:xfrm>
            <a:off x="-5449" y="10"/>
            <a:ext cx="2677211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Develop a time series forecasting model to predict monthly sales for the next 6 months, supporting inventory management, marketing strategies, and financial planning.</a:t>
            </a: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E9646BE4-9FC9-69D9-F163-EDC45E23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86" r="22937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E25939-1076-35E4-41BD-DD3818CC8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1633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C5721-67F2-746A-0320-6C88C3219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92644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Performance (Validation 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800" dirty="0"/>
          </a:p>
          <a:p>
            <a:pPr marL="0" indent="0">
              <a:lnSpc>
                <a:spcPct val="90000"/>
              </a:lnSpc>
              <a:buNone/>
            </a:pPr>
            <a:endParaRPr lang="en-US" sz="800" dirty="0"/>
          </a:p>
          <a:p>
            <a:pPr marL="0" indent="0">
              <a:lnSpc>
                <a:spcPct val="90000"/>
              </a:lnSpc>
              <a:buNone/>
            </a:pPr>
            <a:endParaRPr lang="en-US" sz="800" dirty="0"/>
          </a:p>
          <a:p>
            <a:pPr marL="0" indent="0">
              <a:lnSpc>
                <a:spcPct val="90000"/>
              </a:lnSpc>
              <a:buNone/>
            </a:pPr>
            <a:endParaRPr lang="en-US" sz="800" dirty="0"/>
          </a:p>
          <a:p>
            <a:pPr marL="0" indent="0">
              <a:lnSpc>
                <a:spcPct val="90000"/>
              </a:lnSpc>
              <a:buNone/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1600" dirty="0"/>
              <a:t>Best model selected based on lowest RMSE.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        </a:t>
            </a:r>
            <a:r>
              <a:rPr lang="en-US" sz="1600" b="1" dirty="0"/>
              <a:t>Exponential smoothing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62E2DE-4E17-9BB3-1717-4852B9AFA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04418"/>
              </p:ext>
            </p:extLst>
          </p:nvPr>
        </p:nvGraphicFramePr>
        <p:xfrm>
          <a:off x="1455192" y="571512"/>
          <a:ext cx="6233618" cy="287739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1466">
                  <a:extLst>
                    <a:ext uri="{9D8B030D-6E8A-4147-A177-3AD203B41FA5}">
                      <a16:colId xmlns:a16="http://schemas.microsoft.com/office/drawing/2014/main" val="403834812"/>
                    </a:ext>
                  </a:extLst>
                </a:gridCol>
                <a:gridCol w="1531118">
                  <a:extLst>
                    <a:ext uri="{9D8B030D-6E8A-4147-A177-3AD203B41FA5}">
                      <a16:colId xmlns:a16="http://schemas.microsoft.com/office/drawing/2014/main" val="3860284978"/>
                    </a:ext>
                  </a:extLst>
                </a:gridCol>
                <a:gridCol w="1473596">
                  <a:extLst>
                    <a:ext uri="{9D8B030D-6E8A-4147-A177-3AD203B41FA5}">
                      <a16:colId xmlns:a16="http://schemas.microsoft.com/office/drawing/2014/main" val="2534589398"/>
                    </a:ext>
                  </a:extLst>
                </a:gridCol>
                <a:gridCol w="1457438">
                  <a:extLst>
                    <a:ext uri="{9D8B030D-6E8A-4147-A177-3AD203B41FA5}">
                      <a16:colId xmlns:a16="http://schemas.microsoft.com/office/drawing/2014/main" val="173106836"/>
                    </a:ext>
                  </a:extLst>
                </a:gridCol>
              </a:tblGrid>
              <a:tr h="744554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</a:t>
                      </a:r>
                      <a:endParaRPr lang="en-PK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74505" marT="174505" marB="1745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MAE</a:t>
                      </a:r>
                      <a:endParaRPr lang="en-PK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74505" marT="174505" marB="1745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RMSE</a:t>
                      </a:r>
                      <a:endParaRPr lang="en-PK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74505" marT="174505" marB="1745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MAPE</a:t>
                      </a:r>
                      <a:endParaRPr lang="en-PK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74505" marT="174505" marB="1745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94067"/>
                  </a:ext>
                </a:extLst>
              </a:tr>
              <a:tr h="62046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ARIMA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2427.400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2769.81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21.03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45666"/>
                  </a:ext>
                </a:extLst>
              </a:tr>
              <a:tr h="620462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SARIMA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1193.97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1534.42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9.37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093017"/>
                  </a:ext>
                </a:extLst>
              </a:tr>
              <a:tr h="891913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Exponential Smoothing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1046.96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1383.19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8.03</a:t>
                      </a:r>
                      <a:endParaRPr lang="en-PK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90841" marR="151237" marT="151237" marB="151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01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6-Month Sales 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Forecast (with 95% CI):</a:t>
            </a:r>
          </a:p>
          <a:p>
            <a:r>
              <a:rPr lang="en-US" sz="1700"/>
              <a:t>2024-01: 15966.66</a:t>
            </a:r>
          </a:p>
          <a:p>
            <a:r>
              <a:rPr lang="en-US" sz="1700"/>
              <a:t>2024-02: 15165.60</a:t>
            </a:r>
          </a:p>
          <a:p>
            <a:r>
              <a:rPr lang="en-US" sz="1700"/>
              <a:t>2024-03: 14360.76</a:t>
            </a:r>
          </a:p>
          <a:p>
            <a:r>
              <a:rPr lang="en-US" sz="1700"/>
              <a:t>2024-04: 12716.09</a:t>
            </a:r>
          </a:p>
          <a:p>
            <a:r>
              <a:rPr lang="en-US" sz="1700"/>
              <a:t>2024-05: 12023.30</a:t>
            </a:r>
          </a:p>
          <a:p>
            <a:r>
              <a:rPr lang="en-US" sz="1700"/>
              <a:t>2024-06: 9525.57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56C75-6FC0-EA19-A088-927448C4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Visualization</a:t>
            </a:r>
            <a:endParaRPr lang="en-PK" sz="3500">
              <a:solidFill>
                <a:srgbClr val="FFFFFF"/>
              </a:solidFill>
            </a:endParaRPr>
          </a:p>
        </p:txBody>
      </p:sp>
      <p:pic>
        <p:nvPicPr>
          <p:cNvPr id="5" name="Picture 4" descr="A graph showing a line of sales&#10;&#10;AI-generated content may be incorrect.">
            <a:extLst>
              <a:ext uri="{FF2B5EF4-FFF2-40B4-BE49-F238E27FC236}">
                <a16:creationId xmlns:a16="http://schemas.microsoft.com/office/drawing/2014/main" id="{6A91DFDE-87A4-DF0D-F6BE-72041CC9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70" y="402570"/>
            <a:ext cx="6009858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B01B-B227-ECD0-3EED-0E99BB87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r>
              <a:rPr lang="en-US" sz="1700"/>
              <a:t>Visualization shows historical sales in blue, forecast in red, and confidence intervals in shaded pink.</a:t>
            </a:r>
          </a:p>
          <a:p>
            <a:endParaRPr lang="en-PK" sz="1700"/>
          </a:p>
        </p:txBody>
      </p:sp>
    </p:spTree>
    <p:extLst>
      <p:ext uri="{BB962C8B-B14F-4D97-AF65-F5344CB8AC3E}">
        <p14:creationId xmlns:p14="http://schemas.microsoft.com/office/powerpoint/2010/main" val="114772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- Sales show strong upward trend with seasonal spikes in Q4</a:t>
            </a:r>
          </a:p>
          <a:p>
            <a:r>
              <a:rPr lang="en-US" sz="1700"/>
              <a:t>- Promotions and holidays significantly boost sales</a:t>
            </a:r>
          </a:p>
          <a:p>
            <a:r>
              <a:rPr lang="en-US" sz="1700"/>
              <a:t>- Forecast supports:</a:t>
            </a:r>
          </a:p>
          <a:p>
            <a:r>
              <a:rPr lang="en-US" sz="1700"/>
              <a:t>   • Inventory planning</a:t>
            </a:r>
          </a:p>
          <a:p>
            <a:r>
              <a:rPr lang="en-US" sz="1700"/>
              <a:t>   • Marketing campaigns</a:t>
            </a:r>
          </a:p>
          <a:p>
            <a:r>
              <a:rPr lang="en-US" sz="1700"/>
              <a:t>   • Financial budgeting</a:t>
            </a:r>
          </a:p>
          <a:p>
            <a:endParaRPr lang="en-US" sz="1700"/>
          </a:p>
          <a:p>
            <a:r>
              <a:rPr lang="en-US" sz="1700"/>
              <a:t>Future work: Add external factors, explore ML models (LSTM/Transformers), and automate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268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Retail Sales Forecasting Project</vt:lpstr>
      <vt:lpstr>Project Objective</vt:lpstr>
      <vt:lpstr>Data Description</vt:lpstr>
      <vt:lpstr>Methodology</vt:lpstr>
      <vt:lpstr>Model Performance (Validation Set)</vt:lpstr>
      <vt:lpstr>6-Month Sales Forecast</vt:lpstr>
      <vt:lpstr>Visualization</vt:lpstr>
      <vt:lpstr>Business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Raaid Yousuf</dc:creator>
  <cp:keywords/>
  <dc:description>generated using python-pptx</dc:description>
  <cp:lastModifiedBy>RAAID YOUSUF</cp:lastModifiedBy>
  <cp:revision>2</cp:revision>
  <dcterms:created xsi:type="dcterms:W3CDTF">2013-01-27T09:14:16Z</dcterms:created>
  <dcterms:modified xsi:type="dcterms:W3CDTF">2025-09-09T16:33:38Z</dcterms:modified>
  <cp:category/>
</cp:coreProperties>
</file>