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CACE-6DB6-4F27-ADF8-C378A1A53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5AC1-8E9E-48D7-8627-C27365C2B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8E512-37D0-442F-92BD-368AD87C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A767-CBC4-4E4B-AD43-791CD175746C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F7D35-EF77-4BA9-9F93-9411D977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A40C7-5269-437C-A2B0-161C26EB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8D2C-7848-4A77-80FB-40E31A9E4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34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5C943-7372-4077-8464-90517237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D91EA-77BA-4EEE-8DA6-9815F86DC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16794-2CB4-4F7F-9DCC-B091F2C1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A767-CBC4-4E4B-AD43-791CD175746C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EA848-4631-45A8-B8D5-592C765E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CB4A2-081F-4228-80BB-62A7B1DB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8D2C-7848-4A77-80FB-40E31A9E4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79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BC2B8A-CEFF-4D93-96CF-A3BE9E9E8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B9CA5-39D7-4B1C-88D6-351EA5368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B6FA6-CA55-4177-8878-2DC53AAD9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A767-CBC4-4E4B-AD43-791CD175746C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F7E88-11E9-4D30-A07A-3415B1F2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C179E-A804-4942-9BD1-95D6AE24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8D2C-7848-4A77-80FB-40E31A9E4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65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6207-8393-48C6-ADE5-029D04D4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5E304-1132-49F6-AC32-B581A527D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C8650-573B-4909-9D15-0886764A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A767-CBC4-4E4B-AD43-791CD175746C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9AA15-2195-430C-A462-66DB9FB3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E50D4-8022-4205-9F60-9778F014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8D2C-7848-4A77-80FB-40E31A9E4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36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C736-D329-495D-AB0B-5F522998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4BDAB-6CD5-48A2-84BA-926675C30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F57E4-62F6-49D6-8758-1AC65729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A767-CBC4-4E4B-AD43-791CD175746C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C695-F5FD-4593-B7BD-CDCF7217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C4161-6809-4A94-BD01-D0C90542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8D2C-7848-4A77-80FB-40E31A9E4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22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139B-F9EA-4F70-92C3-A7AC773C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7607D-AD2F-473F-9E62-A6E3BF31B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C05DC-3584-4BF0-A887-9BAE24F18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EEFF8-B375-423C-B185-10BD36CD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A767-CBC4-4E4B-AD43-791CD175746C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6FA0D-6BB7-4A77-9B13-EA8C73A2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B2194-C45F-4A10-9F71-5BDD52627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8D2C-7848-4A77-80FB-40E31A9E4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76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9C59-E921-4B72-993F-F1B4D15A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7B3E3-E70A-4AB3-A5F8-7C20888AD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58A0A-70BE-402F-9EFC-A394734C3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C197A-8BC3-49EE-B7B3-F437F97C7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D61B9-47B0-4B60-835A-DEEC0AA1A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2F9168-FF21-46F2-8C2A-88D57AA8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A767-CBC4-4E4B-AD43-791CD175746C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D8503-2457-435B-9EAC-64661016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3FD594-471B-43DC-9B3A-D322EAAE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8D2C-7848-4A77-80FB-40E31A9E4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12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B8C0-77C3-45FA-8585-7111C48E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BBF2B-BB63-415A-BB7C-BE617514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A767-CBC4-4E4B-AD43-791CD175746C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B0A06-63E9-4853-BC48-DE9EF420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ED10D-7CF6-4B0C-B1F3-CE1D7F59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8D2C-7848-4A77-80FB-40E31A9E4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30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02034-928A-44E0-AA04-B6E42B679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A767-CBC4-4E4B-AD43-791CD175746C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066F70-E873-497F-9D92-33DDF287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1DA38-4B44-4D92-91D7-8E354DE1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8D2C-7848-4A77-80FB-40E31A9E4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67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EFB0-6217-457E-9220-06036072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5242-4EA7-4CC7-BEA2-4B488D373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EB45D-EC38-437A-881B-9997B6104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36EE5-D286-46F6-A086-05515EF2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A767-CBC4-4E4B-AD43-791CD175746C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A44B5-0861-4CCC-A98F-A89A8C0A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B0A84-913D-4F0B-9591-CC5D26F8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8D2C-7848-4A77-80FB-40E31A9E4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70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35F8-EE87-4756-91E9-202D47C3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5A1460-BF03-4A3B-B48C-46543A185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8674E-E7EC-42E5-8ECD-E8FBD2E1D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A42DC-58D3-449D-AF33-23708DE7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A767-CBC4-4E4B-AD43-791CD175746C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5AAF8-A991-426A-ABDC-DE502004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6A96B-0524-4B45-9523-AEBFE376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8D2C-7848-4A77-80FB-40E31A9E4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12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6C7280-5301-4D95-8056-6696A2C7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94B81-4707-4B1D-8013-E40C45C63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54DA6-DFA6-4355-9CBA-C72D69387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2A767-CBC4-4E4B-AD43-791CD175746C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6365A-B8D1-4BFE-B754-3600729B3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838FE-BA85-432F-9EDB-F7DA36A92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B8D2C-7848-4A77-80FB-40E31A9E4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42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2A358-E182-4F2F-B338-6DE8E3B47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190878" cy="52043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CitiusCloud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Product Development</a:t>
            </a:r>
            <a:b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IPAM</a:t>
            </a:r>
            <a:b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8A156-21B4-4A50-B07C-5BB52095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IPAM Requirement: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To provide free </a:t>
            </a:r>
            <a:r>
              <a:rPr lang="en-US" sz="2000" dirty="0" err="1"/>
              <a:t>ip</a:t>
            </a:r>
            <a:r>
              <a:rPr lang="en-US" sz="2000" dirty="0"/>
              <a:t> for Calm Automation irrespective of hypervisor(AHV, </a:t>
            </a:r>
            <a:r>
              <a:rPr lang="en-US" sz="2000" dirty="0" err="1"/>
              <a:t>Esxi</a:t>
            </a:r>
            <a:r>
              <a:rPr lang="en-US" sz="2000" dirty="0"/>
              <a:t>,…)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Affordable price, simple product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Product can be independent or works with CC-Service Desk Product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25952-8A4B-4B06-941B-973FD18BF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43" y="248285"/>
            <a:ext cx="1633538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1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28A13-73DC-479D-825B-70B7246E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Dynamic 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ip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assignment 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vm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CBB1F1-1894-4481-9B2F-86853B791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467207"/>
            <a:ext cx="5475162" cy="653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4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491BD-2C8D-465F-8254-9524C493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CitiusCloud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IPAM Logic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53C26-D9A6-4D44-9EF3-D34AF1097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422" y="731837"/>
            <a:ext cx="7821479" cy="476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0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56B0F-8B88-436F-81C3-AC9419F6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354965"/>
            <a:ext cx="7305040" cy="782955"/>
          </a:xfrm>
        </p:spPr>
        <p:txBody>
          <a:bodyPr>
            <a:normAutofit/>
          </a:bodyPr>
          <a:lstStyle/>
          <a:p>
            <a:r>
              <a:rPr lang="en-IN" dirty="0" err="1"/>
              <a:t>CitiusCloud</a:t>
            </a:r>
            <a:r>
              <a:rPr lang="en-IN" dirty="0"/>
              <a:t> IPAM Solution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C37B7-BB14-4871-8092-BAC1E98D8256}"/>
              </a:ext>
            </a:extLst>
          </p:cNvPr>
          <p:cNvSpPr txBox="1"/>
          <p:nvPr/>
        </p:nvSpPr>
        <p:spPr>
          <a:xfrm>
            <a:off x="7772399" y="367884"/>
            <a:ext cx="3789363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Ipam</a:t>
            </a:r>
            <a:r>
              <a:rPr lang="en-IN" dirty="0"/>
              <a:t> Administrator can create, delete 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Automatic subnet calculation made and maintained in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Exclude range of </a:t>
            </a:r>
            <a:r>
              <a:rPr lang="en-IN" dirty="0" err="1"/>
              <a:t>ipaddress</a:t>
            </a:r>
            <a:r>
              <a:rPr lang="en-IN" dirty="0"/>
              <a:t> in network is possible.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IPAM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Get free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ips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can be achieved from UI or Rest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call.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Hostname updated to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ipaddress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when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assigned. While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vm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decommissioned,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get released.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IPAM project got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dockerized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–Easy deploy on anywhere with docker desktop.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2E03FD-7871-4C79-B005-FBB9F0F3E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" y="2018363"/>
            <a:ext cx="5868670" cy="272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4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8455-0213-4532-A32B-BE1F43B7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72700" cy="1158875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Many thanks to Vikram in mentoring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270FA7-BF35-4DF8-BB68-CA553B36E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500" y="1439069"/>
            <a:ext cx="3238500" cy="299085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A18A5F-3D18-4A75-86CE-50C0620017BE}"/>
              </a:ext>
            </a:extLst>
          </p:cNvPr>
          <p:cNvSpPr txBox="1"/>
          <p:nvPr/>
        </p:nvSpPr>
        <p:spPr>
          <a:xfrm>
            <a:off x="1333500" y="4981575"/>
            <a:ext cx="8677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/>
                </a:solidFill>
              </a:rPr>
              <a:t>What Next 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/>
                </a:solidFill>
              </a:rPr>
              <a:t>Demo2 on end of October with standard UI and Validation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/>
                </a:solidFill>
              </a:rPr>
              <a:t>Unit test by team, bug fix – November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/>
                </a:solidFill>
              </a:rPr>
              <a:t>Convert the project as Product(</a:t>
            </a:r>
            <a:r>
              <a:rPr lang="en-IN" dirty="0" err="1">
                <a:solidFill>
                  <a:schemeClr val="accent1"/>
                </a:solidFill>
              </a:rPr>
              <a:t>Msi</a:t>
            </a:r>
            <a:r>
              <a:rPr lang="en-IN" dirty="0">
                <a:solidFill>
                  <a:schemeClr val="accent1"/>
                </a:solidFill>
              </a:rPr>
              <a:t>) and Kubernetes  implement for HA -December</a:t>
            </a:r>
          </a:p>
        </p:txBody>
      </p:sp>
    </p:spTree>
    <p:extLst>
      <p:ext uri="{BB962C8B-B14F-4D97-AF65-F5344CB8AC3E}">
        <p14:creationId xmlns:p14="http://schemas.microsoft.com/office/powerpoint/2010/main" val="333528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174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CitiusCloud   Product Development    IPAM     </vt:lpstr>
      <vt:lpstr>Dynamic  ip assignment  to vm</vt:lpstr>
      <vt:lpstr>CitiusCloud IPAM Logic</vt:lpstr>
      <vt:lpstr>CitiusCloud IPAM Solution</vt:lpstr>
      <vt:lpstr>Many thanks to Vikram in mentoring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Calm App DR Approaches</dc:title>
  <dc:creator>RaajMuthalaghuAV Vaithiyalingam</dc:creator>
  <cp:lastModifiedBy>RaajMuthalaghuAV Vaithiyalingam</cp:lastModifiedBy>
  <cp:revision>25</cp:revision>
  <dcterms:created xsi:type="dcterms:W3CDTF">2021-06-22T03:00:43Z</dcterms:created>
  <dcterms:modified xsi:type="dcterms:W3CDTF">2021-10-01T14:14:09Z</dcterms:modified>
</cp:coreProperties>
</file>