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C760-1E09-D612-6EFA-0368F9F7C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996" y="583539"/>
            <a:ext cx="7766936" cy="1646302"/>
          </a:xfrm>
        </p:spPr>
        <p:txBody>
          <a:bodyPr/>
          <a:lstStyle/>
          <a:p>
            <a:pPr algn="ctr"/>
            <a:r>
              <a:rPr lang="en-US" sz="3200" dirty="0"/>
              <a:t>Visualizing Employee Attendance Trends with Excel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7CDB4-3B50-5833-3B81-FF0225437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5915" y="3065964"/>
            <a:ext cx="4271548" cy="2062556"/>
          </a:xfrm>
        </p:spPr>
        <p:txBody>
          <a:bodyPr>
            <a:noAutofit/>
          </a:bodyPr>
          <a:lstStyle/>
          <a:p>
            <a:pPr algn="l"/>
            <a:r>
              <a:rPr lang="en-IN" sz="1600" dirty="0"/>
              <a:t>STUDENT NAME :</a:t>
            </a:r>
            <a:r>
              <a:rPr lang="en-IN" sz="1600" dirty="0" err="1"/>
              <a:t>K.Raajadurai</a:t>
            </a:r>
            <a:endParaRPr lang="en-IN" sz="1600" dirty="0"/>
          </a:p>
          <a:p>
            <a:pPr algn="l"/>
            <a:r>
              <a:rPr lang="en-IN" sz="1600" dirty="0"/>
              <a:t>
REGISTER NUMBER:312211660</a:t>
            </a:r>
          </a:p>
          <a:p>
            <a:pPr algn="l"/>
            <a:r>
              <a:rPr lang="en-IN" sz="1600" dirty="0"/>
              <a:t>
DEPARTMENT :BCOM general A</a:t>
            </a:r>
          </a:p>
          <a:p>
            <a:pPr algn="l"/>
            <a:r>
              <a:rPr lang="en-IN" sz="1600" dirty="0"/>
              <a:t>
COLLEGE:: THIRUTHANGAL NADAR COLLEGE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287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5FCA-052E-AEF1-9C60-381D1D96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29079"/>
            <a:ext cx="9486795" cy="511228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5"/>
                </a:solidFill>
              </a:rPr>
              <a:t>Par chart:</a:t>
            </a:r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EDEAA-A1A8-A911-B292-DDC12CDC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22" y="2399369"/>
            <a:ext cx="6937093" cy="35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B677-D366-6429-1B3E-1F821311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43265"/>
            <a:ext cx="8596668" cy="529809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5"/>
                </a:solidFill>
              </a:rPr>
              <a:t>Pie chart</a:t>
            </a:r>
            <a:endParaRPr lang="en-US" sz="2400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B957E-0EB0-1693-664F-415FEDC5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09" y="1526497"/>
            <a:ext cx="7895493" cy="486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57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3C06-79EF-3812-B51D-D39A6320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8ACB5-F1A1-0AE8-F132-7F17BAA3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342" y="2099719"/>
            <a:ext cx="7601659" cy="3084543"/>
          </a:xfrm>
        </p:spPr>
        <p:txBody>
          <a:bodyPr/>
          <a:lstStyle/>
          <a:p>
            <a:r>
              <a:rPr lang="en-IN" dirty="0"/>
              <a:t>Title: “Conclusion and Recommendations”
Description: Summarize key findings, implications, and recommendations for improving employee attendance and management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CA0-DC22-5B58-50CF-68BCC5391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50" y="1278537"/>
            <a:ext cx="8596668" cy="1320800"/>
          </a:xfrm>
        </p:spPr>
        <p:txBody>
          <a:bodyPr/>
          <a:lstStyle/>
          <a:p>
            <a:r>
              <a:rPr lang="en-IN" dirty="0"/>
              <a:t>PROJECT TITLE: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2EAD-6E18-F524-9146-3C1E9C173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740" y="2898728"/>
            <a:ext cx="7740126" cy="2192627"/>
          </a:xfrm>
        </p:spPr>
        <p:txBody>
          <a:bodyPr>
            <a:normAutofit/>
          </a:bodyPr>
          <a:lstStyle/>
          <a:p>
            <a:r>
              <a:rPr lang="en-IN" sz="2800" dirty="0"/>
              <a:t>Visualizing Employee Attendance Trends with Excel Charts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0843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D2870-BC63-E1F4-33A9-815E8B61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63" y="1059151"/>
            <a:ext cx="7750312" cy="761845"/>
          </a:xfrm>
        </p:spPr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F72F-9E5C-2E3E-EBB5-0940CE9A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116" y="2062556"/>
            <a:ext cx="6969885" cy="4185844"/>
          </a:xfrm>
        </p:spPr>
        <p:txBody>
          <a:bodyPr/>
          <a:lstStyle/>
          <a:p>
            <a:r>
              <a:rPr lang="en-IN" dirty="0"/>
              <a:t>1.problem statement 
2.project overview 
3.end users
4.our solution and proposition 
5.data description 
6.modelling approach 
7.result and discussion
8.conclusion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28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9090-AD91-B719-A5D7-B24099AB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4DC2-FF0C-C007-29E6-E3B1CA56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9576" y="2160589"/>
            <a:ext cx="7434425" cy="2187503"/>
          </a:xfrm>
        </p:spPr>
        <p:txBody>
          <a:bodyPr/>
          <a:lstStyle/>
          <a:p>
            <a:r>
              <a:rPr lang="en-IN" dirty="0"/>
              <a:t>Employee Attendance Trend Analysis Project”
Description: Outline the project’s objectives, scope, and timeline.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5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BA15-56F4-2D5B-9226-B0F39D5F1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28BC-FD11-D2DC-67D6-62D4C36A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853" y="1930400"/>
            <a:ext cx="7397262" cy="2454855"/>
          </a:xfrm>
        </p:spPr>
        <p:txBody>
          <a:bodyPr/>
          <a:lstStyle/>
          <a:p>
            <a:r>
              <a:rPr lang="en-IN" dirty="0"/>
              <a:t>Stakeholders and End Users”
Description: Identify the stakeholders and end users of the analysis, such as HR, management, and team leaders.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1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8CC3-952C-30B3-4451-58DDB6AB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 and proposition: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1825-900B-5276-FDB7-7B1F9F539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273" y="2601422"/>
            <a:ext cx="7731730" cy="2731494"/>
          </a:xfrm>
        </p:spPr>
        <p:txBody>
          <a:bodyPr/>
          <a:lstStyle/>
          <a:p>
            <a:r>
              <a:rPr lang="en-IN" dirty="0"/>
              <a:t>: “Data-Driven Attendance Insights with </a:t>
            </a:r>
            <a:r>
              <a:rPr lang="en-IN" dirty="0" err="1"/>
              <a:t>Excle</a:t>
            </a:r>
            <a:r>
              <a:rPr lang="en-IN" dirty="0"/>
              <a:t> Charts
Description: Explain how Excel charts can help visualize and </a:t>
            </a:r>
            <a:r>
              <a:rPr lang="en-IN" dirty="0" err="1"/>
              <a:t>analyze</a:t>
            </a:r>
            <a:r>
              <a:rPr lang="en-IN" dirty="0"/>
              <a:t> employee attendance trends.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3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B3A9-A992-D057-7C8E-647603890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136AD-F144-DB48-5C7E-C2CEC3DA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597" y="2160589"/>
            <a:ext cx="8596667" cy="3880773"/>
          </a:xfrm>
        </p:spPr>
        <p:txBody>
          <a:bodyPr/>
          <a:lstStyle/>
          <a:p>
            <a:r>
              <a:rPr lang="en-IN" dirty="0"/>
              <a:t>Attendance Data Overview”
Description: Describe the data used for analysis, including:
Data sources (HR systems, attendance logs) – Variables (employee ID, dates, attendance </a:t>
            </a:r>
            <a:r>
              <a:rPr lang="en-IN" dirty="0" err="1"/>
              <a:t>status,etc</a:t>
            </a:r>
            <a:r>
              <a:rPr lang="en-IN" dirty="0"/>
              <a:t>.)
Data quality and pre-processing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9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C739-C322-F375-B6BD-8B6CEA88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approach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EBB0-4940-6F7F-71C0-D738EDE7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852" y="1930401"/>
            <a:ext cx="7713149" cy="3309607"/>
          </a:xfrm>
        </p:spPr>
        <p:txBody>
          <a:bodyPr/>
          <a:lstStyle/>
          <a:p>
            <a:r>
              <a:rPr lang="en-IN" dirty="0"/>
              <a:t>: “Visualizing Attendance Trends with Excel Charts”
Description: Outline the </a:t>
            </a:r>
            <a:r>
              <a:rPr lang="en-IN" dirty="0" err="1"/>
              <a:t>modeling</a:t>
            </a:r>
            <a:r>
              <a:rPr lang="en-IN" dirty="0"/>
              <a:t> approach, including:
Chart selection (e.g., heat maps, bar charts, line graphs)
Data aggregation and grouping
 Chart customization and 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8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0BA1-137E-75BB-D06E-FEEE9D97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and discussion: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12FAFC-D430-1515-2BC5-473D3A15AB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7503839"/>
              </p:ext>
            </p:extLst>
          </p:nvPr>
        </p:nvGraphicFramePr>
        <p:xfrm>
          <a:off x="464540" y="2081137"/>
          <a:ext cx="8809462" cy="4280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1853">
                  <a:extLst>
                    <a:ext uri="{9D8B030D-6E8A-4147-A177-3AD203B41FA5}">
                      <a16:colId xmlns:a16="http://schemas.microsoft.com/office/drawing/2014/main" val="1350036578"/>
                    </a:ext>
                  </a:extLst>
                </a:gridCol>
                <a:gridCol w="3294878">
                  <a:extLst>
                    <a:ext uri="{9D8B030D-6E8A-4147-A177-3AD203B41FA5}">
                      <a16:colId xmlns:a16="http://schemas.microsoft.com/office/drawing/2014/main" val="3966496021"/>
                    </a:ext>
                  </a:extLst>
                </a:gridCol>
                <a:gridCol w="2982731">
                  <a:extLst>
                    <a:ext uri="{9D8B030D-6E8A-4147-A177-3AD203B41FA5}">
                      <a16:colId xmlns:a16="http://schemas.microsoft.com/office/drawing/2014/main" val="1750086312"/>
                    </a:ext>
                  </a:extLst>
                </a:gridCol>
              </a:tblGrid>
              <a:tr h="2256305">
                <a:tc>
                  <a:txBody>
                    <a:bodyPr/>
                    <a:lstStyle/>
                    <a:p>
                      <a:pPr rtl="0" fontAlgn="b"/>
                      <a:endParaRPr lang="en-IN" sz="1600" dirty="0">
                        <a:effectLst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2000">
                          <a:effectLst/>
                        </a:rPr>
                        <a:t>Catering Invoice</a:t>
                      </a:r>
                      <a:br>
                        <a:rPr lang="en-IN" sz="2000">
                          <a:effectLst/>
                        </a:rPr>
                      </a:br>
                      <a:r>
                        <a:rPr lang="en-IN" sz="2000">
                          <a:effectLst/>
                        </a:rPr>
                        <a:t>Sabrosa Empanadas &amp; More</a:t>
                      </a:r>
                      <a:br>
                        <a:rPr lang="en-IN" sz="2000">
                          <a:effectLst/>
                        </a:rPr>
                      </a:br>
                      <a:r>
                        <a:rPr lang="en-IN" sz="2000">
                          <a:effectLst/>
                        </a:rPr>
                        <a:t>1202 Biscayne Bay Drive</a:t>
                      </a:r>
                      <a:br>
                        <a:rPr lang="en-IN" sz="2000">
                          <a:effectLst/>
                        </a:rPr>
                      </a:br>
                      <a:r>
                        <a:rPr lang="en-IN" sz="2000">
                          <a:effectLst/>
                        </a:rPr>
                        <a:t>Orlando, FL 32804</a:t>
                      </a:r>
                      <a:endParaRPr lang="en-IN" sz="20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algn="r" rtl="0" fontAlgn="b"/>
                      <a:br>
                        <a:rPr lang="en-IN" sz="1300">
                          <a:effectLst/>
                        </a:rPr>
                      </a:br>
                      <a:br>
                        <a:rPr lang="en-IN" sz="1300">
                          <a:effectLst/>
                        </a:rPr>
                      </a:br>
                      <a:r>
                        <a:rPr lang="en-IN" sz="1300">
                          <a:effectLst/>
                        </a:rPr>
                        <a:t>Invoice #: 5686B</a:t>
                      </a:r>
                      <a:br>
                        <a:rPr lang="en-IN" sz="1300">
                          <a:effectLst/>
                        </a:rPr>
                      </a:br>
                      <a:r>
                        <a:rPr lang="en-IN" sz="1300">
                          <a:effectLst/>
                        </a:rPr>
                        <a:t>Date: 05/10/16</a:t>
                      </a:r>
                      <a:endParaRPr lang="en-IN" sz="13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extLst>
                  <a:ext uri="{0D108BD9-81ED-4DB2-BD59-A6C34878D82A}">
                    <a16:rowId xmlns:a16="http://schemas.microsoft.com/office/drawing/2014/main" val="929534994"/>
                  </a:ext>
                </a:extLst>
              </a:tr>
              <a:tr h="199086"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15875" marR="15875" marT="10584" marB="10584" anchor="b"/>
                </a:tc>
                <a:extLst>
                  <a:ext uri="{0D108BD9-81ED-4DB2-BD59-A6C34878D82A}">
                    <a16:rowId xmlns:a16="http://schemas.microsoft.com/office/drawing/2014/main" val="3536941801"/>
                  </a:ext>
                </a:extLst>
              </a:tr>
              <a:tr h="178717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SERVICE</a:t>
                      </a:r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DESCRIPTION</a:t>
                      </a:r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LINE TOTAL</a:t>
                      </a:r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extLst>
                  <a:ext uri="{0D108BD9-81ED-4DB2-BD59-A6C34878D82A}">
                    <a16:rowId xmlns:a16="http://schemas.microsoft.com/office/drawing/2014/main" val="2734537249"/>
                  </a:ext>
                </a:extLst>
              </a:tr>
              <a:tr h="199086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Menu Order</a:t>
                      </a:r>
                      <a:endParaRPr lang="en-IN" sz="1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Food &amp; beverage</a:t>
                      </a:r>
                      <a:endParaRPr lang="en-IN" sz="1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IN" sz="1600">
                        <a:effectLst/>
                      </a:endParaRPr>
                    </a:p>
                  </a:txBody>
                  <a:tcPr marL="15875" marR="15875" marT="10584" marB="10584" anchor="b"/>
                </a:tc>
                <a:extLst>
                  <a:ext uri="{0D108BD9-81ED-4DB2-BD59-A6C34878D82A}">
                    <a16:rowId xmlns:a16="http://schemas.microsoft.com/office/drawing/2014/main" val="1335430358"/>
                  </a:ext>
                </a:extLst>
              </a:tr>
              <a:tr h="341665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Paper Goods</a:t>
                      </a:r>
                      <a:endParaRPr lang="en-IN" sz="1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Plates, utensils, cups</a:t>
                      </a:r>
                      <a:endParaRPr lang="en-IN" sz="1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$110.87</a:t>
                      </a:r>
                      <a:endParaRPr lang="en-IN" sz="1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extLst>
                  <a:ext uri="{0D108BD9-81ED-4DB2-BD59-A6C34878D82A}">
                    <a16:rowId xmlns:a16="http://schemas.microsoft.com/office/drawing/2014/main" val="3439946901"/>
                  </a:ext>
                </a:extLst>
              </a:tr>
              <a:tr h="341665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Rental Equipment</a:t>
                      </a:r>
                      <a:endParaRPr lang="en-IN" sz="1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Tables, chairs, linens</a:t>
                      </a:r>
                      <a:endParaRPr lang="en-IN" sz="1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$249.95</a:t>
                      </a:r>
                      <a:endParaRPr lang="en-IN" sz="1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extLst>
                  <a:ext uri="{0D108BD9-81ED-4DB2-BD59-A6C34878D82A}">
                    <a16:rowId xmlns:a16="http://schemas.microsoft.com/office/drawing/2014/main" val="2784283731"/>
                  </a:ext>
                </a:extLst>
              </a:tr>
              <a:tr h="341665"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Service Fee</a:t>
                      </a:r>
                      <a:endParaRPr lang="en-IN" sz="1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400">
                          <a:effectLst/>
                        </a:rPr>
                        <a:t>18% of food &amp; beverage</a:t>
                      </a:r>
                      <a:endParaRPr lang="en-IN" sz="1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$0.00</a:t>
                      </a:r>
                      <a:endParaRPr lang="en-IN" sz="1400" b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extLst>
                  <a:ext uri="{0D108BD9-81ED-4DB2-BD59-A6C34878D82A}">
                    <a16:rowId xmlns:a16="http://schemas.microsoft.com/office/drawing/2014/main" val="3388574098"/>
                  </a:ext>
                </a:extLst>
              </a:tr>
              <a:tr h="178717">
                <a:tc gridSpan="2">
                  <a:txBody>
                    <a:bodyPr/>
                    <a:lstStyle/>
                    <a:p>
                      <a:pPr algn="r" rtl="0" fontAlgn="b"/>
                      <a:r>
                        <a:rPr lang="en-IN" sz="1400">
                          <a:effectLst/>
                        </a:rPr>
                        <a:t>TOTAL</a:t>
                      </a:r>
                      <a:endParaRPr lang="en-IN" sz="1400" b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400" dirty="0">
                          <a:effectLst/>
                        </a:rPr>
                        <a:t>$360.82</a:t>
                      </a:r>
                      <a:endParaRPr lang="en-IN" sz="1400" b="0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875" marR="15875" marT="10584" marB="10584" anchor="b"/>
                </a:tc>
                <a:extLst>
                  <a:ext uri="{0D108BD9-81ED-4DB2-BD59-A6C34878D82A}">
                    <a16:rowId xmlns:a16="http://schemas.microsoft.com/office/drawing/2014/main" val="183804548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A464EF7-B70C-A095-1D1A-9C253B973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502080"/>
            <a:ext cx="1886925" cy="134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161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Visualizing Employee Attendance Trends with Excel Charts</vt:lpstr>
      <vt:lpstr>PROJECT TITLE:</vt:lpstr>
      <vt:lpstr>AGENDA</vt:lpstr>
      <vt:lpstr>Project overview :</vt:lpstr>
      <vt:lpstr>End users:</vt:lpstr>
      <vt:lpstr>Our solution and proposition:</vt:lpstr>
      <vt:lpstr>Data description:</vt:lpstr>
      <vt:lpstr>Modelling approach :</vt:lpstr>
      <vt:lpstr>result and discussion: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Visualizing Employee Attendance Trends with Excel Charts</dc:title>
  <dc:creator>aiswaryaamahesh25@gmail.com</dc:creator>
  <cp:lastModifiedBy>aiswaryaamahesh25@gmail.com</cp:lastModifiedBy>
  <cp:revision>5</cp:revision>
  <dcterms:created xsi:type="dcterms:W3CDTF">2024-08-30T16:09:20Z</dcterms:created>
  <dcterms:modified xsi:type="dcterms:W3CDTF">2024-09-05T05:09:03Z</dcterms:modified>
</cp:coreProperties>
</file>