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D09F-54A5-3B7E-708B-7562E32A2E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A92490-B9D6-EFBD-E46D-B1BB64C80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962F91-A8B5-A47F-5466-7D6FF5549A64}"/>
              </a:ext>
            </a:extLst>
          </p:cNvPr>
          <p:cNvSpPr>
            <a:spLocks noGrp="1"/>
          </p:cNvSpPr>
          <p:nvPr>
            <p:ph type="dt" sz="half" idx="10"/>
          </p:nvPr>
        </p:nvSpPr>
        <p:spPr/>
        <p:txBody>
          <a:bodyPr/>
          <a:lstStyle/>
          <a:p>
            <a:fld id="{37727F8C-FBCB-41F7-9127-481761EF43FE}" type="datetimeFigureOut">
              <a:rPr lang="en-IN" smtClean="0"/>
              <a:t>29-05-2024</a:t>
            </a:fld>
            <a:endParaRPr lang="en-IN"/>
          </a:p>
        </p:txBody>
      </p:sp>
      <p:sp>
        <p:nvSpPr>
          <p:cNvPr id="5" name="Footer Placeholder 4">
            <a:extLst>
              <a:ext uri="{FF2B5EF4-FFF2-40B4-BE49-F238E27FC236}">
                <a16:creationId xmlns:a16="http://schemas.microsoft.com/office/drawing/2014/main" id="{A38010FF-617A-2F0E-211B-42A63FB8E7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897F0-8B25-B359-26FC-6A3880FC37C0}"/>
              </a:ext>
            </a:extLst>
          </p:cNvPr>
          <p:cNvSpPr>
            <a:spLocks noGrp="1"/>
          </p:cNvSpPr>
          <p:nvPr>
            <p:ph type="sldNum" sz="quarter" idx="12"/>
          </p:nvPr>
        </p:nvSpPr>
        <p:spPr/>
        <p:txBody>
          <a:bodyPr/>
          <a:lstStyle/>
          <a:p>
            <a:fld id="{FC5DDA5B-968B-4245-B5FA-268835696610}" type="slidenum">
              <a:rPr lang="en-IN" smtClean="0"/>
              <a:t>‹#›</a:t>
            </a:fld>
            <a:endParaRPr lang="en-IN"/>
          </a:p>
        </p:txBody>
      </p:sp>
    </p:spTree>
    <p:extLst>
      <p:ext uri="{BB962C8B-B14F-4D97-AF65-F5344CB8AC3E}">
        <p14:creationId xmlns:p14="http://schemas.microsoft.com/office/powerpoint/2010/main" val="711257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4BD5-F105-8356-E6A8-2FDF23AC86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CB9C0E-CA19-8F19-40A7-3D8CAEE7C1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87C5A7-9A5E-6AFC-82B4-62D02999BCB4}"/>
              </a:ext>
            </a:extLst>
          </p:cNvPr>
          <p:cNvSpPr>
            <a:spLocks noGrp="1"/>
          </p:cNvSpPr>
          <p:nvPr>
            <p:ph type="dt" sz="half" idx="10"/>
          </p:nvPr>
        </p:nvSpPr>
        <p:spPr/>
        <p:txBody>
          <a:bodyPr/>
          <a:lstStyle/>
          <a:p>
            <a:fld id="{37727F8C-FBCB-41F7-9127-481761EF43FE}" type="datetimeFigureOut">
              <a:rPr lang="en-IN" smtClean="0"/>
              <a:t>29-05-2024</a:t>
            </a:fld>
            <a:endParaRPr lang="en-IN"/>
          </a:p>
        </p:txBody>
      </p:sp>
      <p:sp>
        <p:nvSpPr>
          <p:cNvPr id="5" name="Footer Placeholder 4">
            <a:extLst>
              <a:ext uri="{FF2B5EF4-FFF2-40B4-BE49-F238E27FC236}">
                <a16:creationId xmlns:a16="http://schemas.microsoft.com/office/drawing/2014/main" id="{8EB39A54-C305-C095-2D8A-EF5AEF9CD0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9958B7-5637-46CF-9C38-9BE6042E05B9}"/>
              </a:ext>
            </a:extLst>
          </p:cNvPr>
          <p:cNvSpPr>
            <a:spLocks noGrp="1"/>
          </p:cNvSpPr>
          <p:nvPr>
            <p:ph type="sldNum" sz="quarter" idx="12"/>
          </p:nvPr>
        </p:nvSpPr>
        <p:spPr/>
        <p:txBody>
          <a:bodyPr/>
          <a:lstStyle/>
          <a:p>
            <a:fld id="{FC5DDA5B-968B-4245-B5FA-268835696610}" type="slidenum">
              <a:rPr lang="en-IN" smtClean="0"/>
              <a:t>‹#›</a:t>
            </a:fld>
            <a:endParaRPr lang="en-IN"/>
          </a:p>
        </p:txBody>
      </p:sp>
    </p:spTree>
    <p:extLst>
      <p:ext uri="{BB962C8B-B14F-4D97-AF65-F5344CB8AC3E}">
        <p14:creationId xmlns:p14="http://schemas.microsoft.com/office/powerpoint/2010/main" val="33215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561D3D-0A3E-C5F8-B19E-A1ADEE2CA9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D037A3-D767-DEAD-B5F1-2CC52BD464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4FAD74-CC68-BEE7-3FA0-3CFB807903AA}"/>
              </a:ext>
            </a:extLst>
          </p:cNvPr>
          <p:cNvSpPr>
            <a:spLocks noGrp="1"/>
          </p:cNvSpPr>
          <p:nvPr>
            <p:ph type="dt" sz="half" idx="10"/>
          </p:nvPr>
        </p:nvSpPr>
        <p:spPr/>
        <p:txBody>
          <a:bodyPr/>
          <a:lstStyle/>
          <a:p>
            <a:fld id="{37727F8C-FBCB-41F7-9127-481761EF43FE}" type="datetimeFigureOut">
              <a:rPr lang="en-IN" smtClean="0"/>
              <a:t>29-05-2024</a:t>
            </a:fld>
            <a:endParaRPr lang="en-IN"/>
          </a:p>
        </p:txBody>
      </p:sp>
      <p:sp>
        <p:nvSpPr>
          <p:cNvPr id="5" name="Footer Placeholder 4">
            <a:extLst>
              <a:ext uri="{FF2B5EF4-FFF2-40B4-BE49-F238E27FC236}">
                <a16:creationId xmlns:a16="http://schemas.microsoft.com/office/drawing/2014/main" id="{13C9943E-AAE8-DA28-BC4E-988A09082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AC550-C877-2467-91AA-B9934CF56365}"/>
              </a:ext>
            </a:extLst>
          </p:cNvPr>
          <p:cNvSpPr>
            <a:spLocks noGrp="1"/>
          </p:cNvSpPr>
          <p:nvPr>
            <p:ph type="sldNum" sz="quarter" idx="12"/>
          </p:nvPr>
        </p:nvSpPr>
        <p:spPr/>
        <p:txBody>
          <a:bodyPr/>
          <a:lstStyle/>
          <a:p>
            <a:fld id="{FC5DDA5B-968B-4245-B5FA-268835696610}" type="slidenum">
              <a:rPr lang="en-IN" smtClean="0"/>
              <a:t>‹#›</a:t>
            </a:fld>
            <a:endParaRPr lang="en-IN"/>
          </a:p>
        </p:txBody>
      </p:sp>
    </p:spTree>
    <p:extLst>
      <p:ext uri="{BB962C8B-B14F-4D97-AF65-F5344CB8AC3E}">
        <p14:creationId xmlns:p14="http://schemas.microsoft.com/office/powerpoint/2010/main" val="396528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E625-A70E-C218-EC54-4CDF0A4EB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640647-594D-F49E-A1BE-3D95AE8BA5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D43EB-BA26-9289-00B0-D6B1C4A067F8}"/>
              </a:ext>
            </a:extLst>
          </p:cNvPr>
          <p:cNvSpPr>
            <a:spLocks noGrp="1"/>
          </p:cNvSpPr>
          <p:nvPr>
            <p:ph type="dt" sz="half" idx="10"/>
          </p:nvPr>
        </p:nvSpPr>
        <p:spPr/>
        <p:txBody>
          <a:bodyPr/>
          <a:lstStyle/>
          <a:p>
            <a:fld id="{37727F8C-FBCB-41F7-9127-481761EF43FE}" type="datetimeFigureOut">
              <a:rPr lang="en-IN" smtClean="0"/>
              <a:t>29-05-2024</a:t>
            </a:fld>
            <a:endParaRPr lang="en-IN"/>
          </a:p>
        </p:txBody>
      </p:sp>
      <p:sp>
        <p:nvSpPr>
          <p:cNvPr id="5" name="Footer Placeholder 4">
            <a:extLst>
              <a:ext uri="{FF2B5EF4-FFF2-40B4-BE49-F238E27FC236}">
                <a16:creationId xmlns:a16="http://schemas.microsoft.com/office/drawing/2014/main" id="{E3E94F97-CCE4-1183-6EC7-6F93C75B9A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D0E5F0-0F3C-BA25-9D9A-5780FC126C97}"/>
              </a:ext>
            </a:extLst>
          </p:cNvPr>
          <p:cNvSpPr>
            <a:spLocks noGrp="1"/>
          </p:cNvSpPr>
          <p:nvPr>
            <p:ph type="sldNum" sz="quarter" idx="12"/>
          </p:nvPr>
        </p:nvSpPr>
        <p:spPr/>
        <p:txBody>
          <a:bodyPr/>
          <a:lstStyle/>
          <a:p>
            <a:fld id="{FC5DDA5B-968B-4245-B5FA-268835696610}" type="slidenum">
              <a:rPr lang="en-IN" smtClean="0"/>
              <a:t>‹#›</a:t>
            </a:fld>
            <a:endParaRPr lang="en-IN"/>
          </a:p>
        </p:txBody>
      </p:sp>
    </p:spTree>
    <p:extLst>
      <p:ext uri="{BB962C8B-B14F-4D97-AF65-F5344CB8AC3E}">
        <p14:creationId xmlns:p14="http://schemas.microsoft.com/office/powerpoint/2010/main" val="427399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BC7E-DF04-4F6A-B743-AF580A432A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B345AE-67F5-51A4-5864-55E3CFDCE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336138-32CD-D1F5-40D2-8BD7A2371EF6}"/>
              </a:ext>
            </a:extLst>
          </p:cNvPr>
          <p:cNvSpPr>
            <a:spLocks noGrp="1"/>
          </p:cNvSpPr>
          <p:nvPr>
            <p:ph type="dt" sz="half" idx="10"/>
          </p:nvPr>
        </p:nvSpPr>
        <p:spPr/>
        <p:txBody>
          <a:bodyPr/>
          <a:lstStyle/>
          <a:p>
            <a:fld id="{37727F8C-FBCB-41F7-9127-481761EF43FE}" type="datetimeFigureOut">
              <a:rPr lang="en-IN" smtClean="0"/>
              <a:t>29-05-2024</a:t>
            </a:fld>
            <a:endParaRPr lang="en-IN"/>
          </a:p>
        </p:txBody>
      </p:sp>
      <p:sp>
        <p:nvSpPr>
          <p:cNvPr id="5" name="Footer Placeholder 4">
            <a:extLst>
              <a:ext uri="{FF2B5EF4-FFF2-40B4-BE49-F238E27FC236}">
                <a16:creationId xmlns:a16="http://schemas.microsoft.com/office/drawing/2014/main" id="{501259D2-F13A-FDC0-2771-9F9F9AD3C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342E1F-7FBC-B2E3-B39F-B8FDDDB4A2F1}"/>
              </a:ext>
            </a:extLst>
          </p:cNvPr>
          <p:cNvSpPr>
            <a:spLocks noGrp="1"/>
          </p:cNvSpPr>
          <p:nvPr>
            <p:ph type="sldNum" sz="quarter" idx="12"/>
          </p:nvPr>
        </p:nvSpPr>
        <p:spPr/>
        <p:txBody>
          <a:bodyPr/>
          <a:lstStyle/>
          <a:p>
            <a:fld id="{FC5DDA5B-968B-4245-B5FA-268835696610}" type="slidenum">
              <a:rPr lang="en-IN" smtClean="0"/>
              <a:t>‹#›</a:t>
            </a:fld>
            <a:endParaRPr lang="en-IN"/>
          </a:p>
        </p:txBody>
      </p:sp>
    </p:spTree>
    <p:extLst>
      <p:ext uri="{BB962C8B-B14F-4D97-AF65-F5344CB8AC3E}">
        <p14:creationId xmlns:p14="http://schemas.microsoft.com/office/powerpoint/2010/main" val="368310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3FC1-EEF6-7153-FBB2-B559748725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6750B6-2853-608D-37F5-2A1477A1D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AAB396-7DC5-273B-AF0C-34DA95EC17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AF8A9B-5070-C318-6052-AE3E65F60618}"/>
              </a:ext>
            </a:extLst>
          </p:cNvPr>
          <p:cNvSpPr>
            <a:spLocks noGrp="1"/>
          </p:cNvSpPr>
          <p:nvPr>
            <p:ph type="dt" sz="half" idx="10"/>
          </p:nvPr>
        </p:nvSpPr>
        <p:spPr/>
        <p:txBody>
          <a:bodyPr/>
          <a:lstStyle/>
          <a:p>
            <a:fld id="{37727F8C-FBCB-41F7-9127-481761EF43FE}" type="datetimeFigureOut">
              <a:rPr lang="en-IN" smtClean="0"/>
              <a:t>29-05-2024</a:t>
            </a:fld>
            <a:endParaRPr lang="en-IN"/>
          </a:p>
        </p:txBody>
      </p:sp>
      <p:sp>
        <p:nvSpPr>
          <p:cNvPr id="6" name="Footer Placeholder 5">
            <a:extLst>
              <a:ext uri="{FF2B5EF4-FFF2-40B4-BE49-F238E27FC236}">
                <a16:creationId xmlns:a16="http://schemas.microsoft.com/office/drawing/2014/main" id="{C10015CA-D7B4-DD41-DA75-E5F3F56DF5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3879D3-4C58-EA90-EF1E-C6F6EB1F220E}"/>
              </a:ext>
            </a:extLst>
          </p:cNvPr>
          <p:cNvSpPr>
            <a:spLocks noGrp="1"/>
          </p:cNvSpPr>
          <p:nvPr>
            <p:ph type="sldNum" sz="quarter" idx="12"/>
          </p:nvPr>
        </p:nvSpPr>
        <p:spPr/>
        <p:txBody>
          <a:bodyPr/>
          <a:lstStyle/>
          <a:p>
            <a:fld id="{FC5DDA5B-968B-4245-B5FA-268835696610}" type="slidenum">
              <a:rPr lang="en-IN" smtClean="0"/>
              <a:t>‹#›</a:t>
            </a:fld>
            <a:endParaRPr lang="en-IN"/>
          </a:p>
        </p:txBody>
      </p:sp>
    </p:spTree>
    <p:extLst>
      <p:ext uri="{BB962C8B-B14F-4D97-AF65-F5344CB8AC3E}">
        <p14:creationId xmlns:p14="http://schemas.microsoft.com/office/powerpoint/2010/main" val="403785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10A9-40A5-E1F6-21CF-F2EB2792AD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2EA3B5-EDD3-CBEE-3D78-BC795E208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BD4BC0-5DD3-C2FE-E3A2-C30A97FC34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192E56-A016-A7BC-40D5-921C6E404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563E72-5013-8FF4-F027-1416748E53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890C79-9DE5-76BD-7C4D-F1BCC791BC3D}"/>
              </a:ext>
            </a:extLst>
          </p:cNvPr>
          <p:cNvSpPr>
            <a:spLocks noGrp="1"/>
          </p:cNvSpPr>
          <p:nvPr>
            <p:ph type="dt" sz="half" idx="10"/>
          </p:nvPr>
        </p:nvSpPr>
        <p:spPr/>
        <p:txBody>
          <a:bodyPr/>
          <a:lstStyle/>
          <a:p>
            <a:fld id="{37727F8C-FBCB-41F7-9127-481761EF43FE}" type="datetimeFigureOut">
              <a:rPr lang="en-IN" smtClean="0"/>
              <a:t>29-05-2024</a:t>
            </a:fld>
            <a:endParaRPr lang="en-IN"/>
          </a:p>
        </p:txBody>
      </p:sp>
      <p:sp>
        <p:nvSpPr>
          <p:cNvPr id="8" name="Footer Placeholder 7">
            <a:extLst>
              <a:ext uri="{FF2B5EF4-FFF2-40B4-BE49-F238E27FC236}">
                <a16:creationId xmlns:a16="http://schemas.microsoft.com/office/drawing/2014/main" id="{17D84C41-C80A-A49A-A78F-9CA3ECF05D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5E5B25-6AEF-E0D4-D1C6-EE125B39661B}"/>
              </a:ext>
            </a:extLst>
          </p:cNvPr>
          <p:cNvSpPr>
            <a:spLocks noGrp="1"/>
          </p:cNvSpPr>
          <p:nvPr>
            <p:ph type="sldNum" sz="quarter" idx="12"/>
          </p:nvPr>
        </p:nvSpPr>
        <p:spPr/>
        <p:txBody>
          <a:bodyPr/>
          <a:lstStyle/>
          <a:p>
            <a:fld id="{FC5DDA5B-968B-4245-B5FA-268835696610}" type="slidenum">
              <a:rPr lang="en-IN" smtClean="0"/>
              <a:t>‹#›</a:t>
            </a:fld>
            <a:endParaRPr lang="en-IN"/>
          </a:p>
        </p:txBody>
      </p:sp>
    </p:spTree>
    <p:extLst>
      <p:ext uri="{BB962C8B-B14F-4D97-AF65-F5344CB8AC3E}">
        <p14:creationId xmlns:p14="http://schemas.microsoft.com/office/powerpoint/2010/main" val="382670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F493-2DA5-E6A3-3A32-C0EC35CDE1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8B3A13-12D4-6E72-A9F8-7AC93B224579}"/>
              </a:ext>
            </a:extLst>
          </p:cNvPr>
          <p:cNvSpPr>
            <a:spLocks noGrp="1"/>
          </p:cNvSpPr>
          <p:nvPr>
            <p:ph type="dt" sz="half" idx="10"/>
          </p:nvPr>
        </p:nvSpPr>
        <p:spPr/>
        <p:txBody>
          <a:bodyPr/>
          <a:lstStyle/>
          <a:p>
            <a:fld id="{37727F8C-FBCB-41F7-9127-481761EF43FE}" type="datetimeFigureOut">
              <a:rPr lang="en-IN" smtClean="0"/>
              <a:t>29-05-2024</a:t>
            </a:fld>
            <a:endParaRPr lang="en-IN"/>
          </a:p>
        </p:txBody>
      </p:sp>
      <p:sp>
        <p:nvSpPr>
          <p:cNvPr id="4" name="Footer Placeholder 3">
            <a:extLst>
              <a:ext uri="{FF2B5EF4-FFF2-40B4-BE49-F238E27FC236}">
                <a16:creationId xmlns:a16="http://schemas.microsoft.com/office/drawing/2014/main" id="{F837B439-984D-B5F9-F3C0-BD09444200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826106-BE54-76E9-77BD-AC169D0E7D1B}"/>
              </a:ext>
            </a:extLst>
          </p:cNvPr>
          <p:cNvSpPr>
            <a:spLocks noGrp="1"/>
          </p:cNvSpPr>
          <p:nvPr>
            <p:ph type="sldNum" sz="quarter" idx="12"/>
          </p:nvPr>
        </p:nvSpPr>
        <p:spPr/>
        <p:txBody>
          <a:bodyPr/>
          <a:lstStyle/>
          <a:p>
            <a:fld id="{FC5DDA5B-968B-4245-B5FA-268835696610}" type="slidenum">
              <a:rPr lang="en-IN" smtClean="0"/>
              <a:t>‹#›</a:t>
            </a:fld>
            <a:endParaRPr lang="en-IN"/>
          </a:p>
        </p:txBody>
      </p:sp>
    </p:spTree>
    <p:extLst>
      <p:ext uri="{BB962C8B-B14F-4D97-AF65-F5344CB8AC3E}">
        <p14:creationId xmlns:p14="http://schemas.microsoft.com/office/powerpoint/2010/main" val="94383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20283-3FF4-A907-9271-62E5870C8CCC}"/>
              </a:ext>
            </a:extLst>
          </p:cNvPr>
          <p:cNvSpPr>
            <a:spLocks noGrp="1"/>
          </p:cNvSpPr>
          <p:nvPr>
            <p:ph type="dt" sz="half" idx="10"/>
          </p:nvPr>
        </p:nvSpPr>
        <p:spPr/>
        <p:txBody>
          <a:bodyPr/>
          <a:lstStyle/>
          <a:p>
            <a:fld id="{37727F8C-FBCB-41F7-9127-481761EF43FE}" type="datetimeFigureOut">
              <a:rPr lang="en-IN" smtClean="0"/>
              <a:t>29-05-2024</a:t>
            </a:fld>
            <a:endParaRPr lang="en-IN"/>
          </a:p>
        </p:txBody>
      </p:sp>
      <p:sp>
        <p:nvSpPr>
          <p:cNvPr id="3" name="Footer Placeholder 2">
            <a:extLst>
              <a:ext uri="{FF2B5EF4-FFF2-40B4-BE49-F238E27FC236}">
                <a16:creationId xmlns:a16="http://schemas.microsoft.com/office/drawing/2014/main" id="{2B7845DD-9F14-B697-C9AD-1F78006ACB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614344-6AA0-80EF-B5DC-81F114859393}"/>
              </a:ext>
            </a:extLst>
          </p:cNvPr>
          <p:cNvSpPr>
            <a:spLocks noGrp="1"/>
          </p:cNvSpPr>
          <p:nvPr>
            <p:ph type="sldNum" sz="quarter" idx="12"/>
          </p:nvPr>
        </p:nvSpPr>
        <p:spPr/>
        <p:txBody>
          <a:bodyPr/>
          <a:lstStyle/>
          <a:p>
            <a:fld id="{FC5DDA5B-968B-4245-B5FA-268835696610}" type="slidenum">
              <a:rPr lang="en-IN" smtClean="0"/>
              <a:t>‹#›</a:t>
            </a:fld>
            <a:endParaRPr lang="en-IN"/>
          </a:p>
        </p:txBody>
      </p:sp>
    </p:spTree>
    <p:extLst>
      <p:ext uri="{BB962C8B-B14F-4D97-AF65-F5344CB8AC3E}">
        <p14:creationId xmlns:p14="http://schemas.microsoft.com/office/powerpoint/2010/main" val="2664594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334C-06B1-FC5E-1D2D-DA9269530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DDF035-B0E5-B95E-A862-4C4B92AF4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3899B7-7BD0-B61C-2578-0FF321618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5396B-1EE3-450F-E065-0ADFACCA7303}"/>
              </a:ext>
            </a:extLst>
          </p:cNvPr>
          <p:cNvSpPr>
            <a:spLocks noGrp="1"/>
          </p:cNvSpPr>
          <p:nvPr>
            <p:ph type="dt" sz="half" idx="10"/>
          </p:nvPr>
        </p:nvSpPr>
        <p:spPr/>
        <p:txBody>
          <a:bodyPr/>
          <a:lstStyle/>
          <a:p>
            <a:fld id="{37727F8C-FBCB-41F7-9127-481761EF43FE}" type="datetimeFigureOut">
              <a:rPr lang="en-IN" smtClean="0"/>
              <a:t>29-05-2024</a:t>
            </a:fld>
            <a:endParaRPr lang="en-IN"/>
          </a:p>
        </p:txBody>
      </p:sp>
      <p:sp>
        <p:nvSpPr>
          <p:cNvPr id="6" name="Footer Placeholder 5">
            <a:extLst>
              <a:ext uri="{FF2B5EF4-FFF2-40B4-BE49-F238E27FC236}">
                <a16:creationId xmlns:a16="http://schemas.microsoft.com/office/drawing/2014/main" id="{2D9A5EAD-6AD2-4CAD-598E-74BA71F54E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EEC410-FB4B-300C-4278-7D93BADD3525}"/>
              </a:ext>
            </a:extLst>
          </p:cNvPr>
          <p:cNvSpPr>
            <a:spLocks noGrp="1"/>
          </p:cNvSpPr>
          <p:nvPr>
            <p:ph type="sldNum" sz="quarter" idx="12"/>
          </p:nvPr>
        </p:nvSpPr>
        <p:spPr/>
        <p:txBody>
          <a:bodyPr/>
          <a:lstStyle/>
          <a:p>
            <a:fld id="{FC5DDA5B-968B-4245-B5FA-268835696610}" type="slidenum">
              <a:rPr lang="en-IN" smtClean="0"/>
              <a:t>‹#›</a:t>
            </a:fld>
            <a:endParaRPr lang="en-IN"/>
          </a:p>
        </p:txBody>
      </p:sp>
    </p:spTree>
    <p:extLst>
      <p:ext uri="{BB962C8B-B14F-4D97-AF65-F5344CB8AC3E}">
        <p14:creationId xmlns:p14="http://schemas.microsoft.com/office/powerpoint/2010/main" val="212130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4EBC-62E5-A014-EF9B-E686A2924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2EB9B8-16B2-C31F-96C5-F1D3AF20D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9A96FE-A9B8-EF9E-7CA1-F78120CD3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A19F1-E89E-983F-D104-6D840CDE9C82}"/>
              </a:ext>
            </a:extLst>
          </p:cNvPr>
          <p:cNvSpPr>
            <a:spLocks noGrp="1"/>
          </p:cNvSpPr>
          <p:nvPr>
            <p:ph type="dt" sz="half" idx="10"/>
          </p:nvPr>
        </p:nvSpPr>
        <p:spPr/>
        <p:txBody>
          <a:bodyPr/>
          <a:lstStyle/>
          <a:p>
            <a:fld id="{37727F8C-FBCB-41F7-9127-481761EF43FE}" type="datetimeFigureOut">
              <a:rPr lang="en-IN" smtClean="0"/>
              <a:t>29-05-2024</a:t>
            </a:fld>
            <a:endParaRPr lang="en-IN"/>
          </a:p>
        </p:txBody>
      </p:sp>
      <p:sp>
        <p:nvSpPr>
          <p:cNvPr id="6" name="Footer Placeholder 5">
            <a:extLst>
              <a:ext uri="{FF2B5EF4-FFF2-40B4-BE49-F238E27FC236}">
                <a16:creationId xmlns:a16="http://schemas.microsoft.com/office/drawing/2014/main" id="{EE6BC341-001F-6D9E-7183-99C9084450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F86EA5-599C-BB4A-BD24-50DA179B4A2D}"/>
              </a:ext>
            </a:extLst>
          </p:cNvPr>
          <p:cNvSpPr>
            <a:spLocks noGrp="1"/>
          </p:cNvSpPr>
          <p:nvPr>
            <p:ph type="sldNum" sz="quarter" idx="12"/>
          </p:nvPr>
        </p:nvSpPr>
        <p:spPr/>
        <p:txBody>
          <a:bodyPr/>
          <a:lstStyle/>
          <a:p>
            <a:fld id="{FC5DDA5B-968B-4245-B5FA-268835696610}" type="slidenum">
              <a:rPr lang="en-IN" smtClean="0"/>
              <a:t>‹#›</a:t>
            </a:fld>
            <a:endParaRPr lang="en-IN"/>
          </a:p>
        </p:txBody>
      </p:sp>
    </p:spTree>
    <p:extLst>
      <p:ext uri="{BB962C8B-B14F-4D97-AF65-F5344CB8AC3E}">
        <p14:creationId xmlns:p14="http://schemas.microsoft.com/office/powerpoint/2010/main" val="409515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393BC5-A493-B53F-5215-3612E6EB14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4E161D-1F12-57DA-FFF4-FE4E5235B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6A934-6831-9182-5780-DC0426719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727F8C-FBCB-41F7-9127-481761EF43FE}" type="datetimeFigureOut">
              <a:rPr lang="en-IN" smtClean="0"/>
              <a:t>29-05-2024</a:t>
            </a:fld>
            <a:endParaRPr lang="en-IN"/>
          </a:p>
        </p:txBody>
      </p:sp>
      <p:sp>
        <p:nvSpPr>
          <p:cNvPr id="5" name="Footer Placeholder 4">
            <a:extLst>
              <a:ext uri="{FF2B5EF4-FFF2-40B4-BE49-F238E27FC236}">
                <a16:creationId xmlns:a16="http://schemas.microsoft.com/office/drawing/2014/main" id="{F36BCECE-5EC1-EC33-8FC0-06116D7C4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CCB855-D789-50AD-6412-B9ADE434F2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DDA5B-968B-4245-B5FA-268835696610}" type="slidenum">
              <a:rPr lang="en-IN" smtClean="0"/>
              <a:t>‹#›</a:t>
            </a:fld>
            <a:endParaRPr lang="en-IN"/>
          </a:p>
        </p:txBody>
      </p:sp>
    </p:spTree>
    <p:extLst>
      <p:ext uri="{BB962C8B-B14F-4D97-AF65-F5344CB8AC3E}">
        <p14:creationId xmlns:p14="http://schemas.microsoft.com/office/powerpoint/2010/main" val="2650384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FDFECB-2F67-0607-B50B-CDC5E1950A80}"/>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a:off x="-1" y="1"/>
            <a:ext cx="12192001" cy="6858000"/>
          </a:xfrm>
          <a:prstGeom prst="rect">
            <a:avLst/>
          </a:prstGeom>
          <a:solidFill>
            <a:srgbClr val="FFFFFF">
              <a:shade val="85000"/>
            </a:srgbClr>
          </a:solidFill>
          <a:ln w="190500" cap="rnd">
            <a:solidFill>
              <a:schemeClr val="bg2"/>
            </a:solidFill>
          </a:ln>
          <a:effectLst>
            <a:outerShdw blurRad="50000" algn="tl" rotWithShape="0">
              <a:srgbClr val="000000">
                <a:alpha val="41000"/>
              </a:srgbClr>
            </a:outerShdw>
            <a:softEdge rad="317500"/>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CF07E171-24A2-00A3-34D8-D13CA358767C}"/>
              </a:ext>
            </a:extLst>
          </p:cNvPr>
          <p:cNvSpPr txBox="1"/>
          <p:nvPr/>
        </p:nvSpPr>
        <p:spPr>
          <a:xfrm>
            <a:off x="197223" y="286872"/>
            <a:ext cx="6598024" cy="707886"/>
          </a:xfrm>
          <a:prstGeom prst="rect">
            <a:avLst/>
          </a:prstGeom>
          <a:solidFill>
            <a:schemeClr val="bg1"/>
          </a:solidFill>
        </p:spPr>
        <p:txBody>
          <a:bodyPr wrap="square" rtlCol="0">
            <a:spAutoFit/>
          </a:bodyPr>
          <a:lstStyle/>
          <a:p>
            <a:r>
              <a:rPr lang="en-US" sz="4000" dirty="0">
                <a:solidFill>
                  <a:schemeClr val="tx1">
                    <a:lumMod val="95000"/>
                    <a:lumOff val="5000"/>
                  </a:schemeClr>
                </a:solidFill>
                <a:latin typeface="Arial Black" panose="020B0A04020102020204" pitchFamily="34" charset="0"/>
              </a:rPr>
              <a:t>STRATEGIC PLANNING</a:t>
            </a:r>
            <a:endParaRPr lang="en-IN" sz="4000" dirty="0">
              <a:solidFill>
                <a:schemeClr val="tx1">
                  <a:lumMod val="95000"/>
                  <a:lumOff val="5000"/>
                </a:schemeClr>
              </a:solidFill>
              <a:latin typeface="Arial Black" panose="020B0A04020102020204" pitchFamily="34" charset="0"/>
            </a:endParaRPr>
          </a:p>
        </p:txBody>
      </p:sp>
      <p:sp>
        <p:nvSpPr>
          <p:cNvPr id="9" name="TextBox 8">
            <a:extLst>
              <a:ext uri="{FF2B5EF4-FFF2-40B4-BE49-F238E27FC236}">
                <a16:creationId xmlns:a16="http://schemas.microsoft.com/office/drawing/2014/main" id="{37DF1021-3A7B-48A8-7DD5-B47D80F7F3CF}"/>
              </a:ext>
            </a:extLst>
          </p:cNvPr>
          <p:cNvSpPr txBox="1"/>
          <p:nvPr/>
        </p:nvSpPr>
        <p:spPr>
          <a:xfrm>
            <a:off x="161364" y="1147483"/>
            <a:ext cx="11869270" cy="5355312"/>
          </a:xfrm>
          <a:prstGeom prst="rect">
            <a:avLst/>
          </a:prstGeom>
          <a:solidFill>
            <a:schemeClr val="bg1"/>
          </a:solidFill>
          <a:ln>
            <a:solidFill>
              <a:schemeClr val="tx1"/>
            </a:solidFill>
          </a:ln>
        </p:spPr>
        <p:txBody>
          <a:bodyPr wrap="square" rtlCol="0">
            <a:spAutoFit/>
          </a:bodyPr>
          <a:lstStyle/>
          <a:p>
            <a:r>
              <a:rPr lang="en-US" b="1" dirty="0">
                <a:latin typeface="Arial" panose="020B0604020202020204" pitchFamily="34" charset="0"/>
                <a:cs typeface="Arial" panose="020B0604020202020204" pitchFamily="34" charset="0"/>
              </a:rPr>
              <a:t>Aim</a:t>
            </a:r>
            <a:r>
              <a:rPr lang="en-IN"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 solve the problem statement “Can we accurately predict the stock levels of products based on sales data and sensor data on an hourly basis in order to more intelligently procure products from our suppliers?” utilizing the company’s sales &amp; IOT sensory data. </a:t>
            </a:r>
          </a:p>
          <a:p>
            <a:r>
              <a:rPr lang="en-US" b="1" dirty="0">
                <a:latin typeface="Arial" panose="020B0604020202020204" pitchFamily="34" charset="0"/>
                <a:cs typeface="Arial" panose="020B0604020202020204" pitchFamily="34" charset="0"/>
              </a:rPr>
              <a:t>Planning: </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Collection:</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Collect all the dataset for building the UML diagram. Here it seems the client agreed to share more data in form of sensor data and measure the stock levels of products based on IOT sensors.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preparation:</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Check the information of the data. Merge the datasets. Convert the timestamp to hourly to check the an missing value in the data frame. </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Engineering:</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Implement the Feature engineering to check the correlation of feature in-between the variables.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Modelling:</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 Split the dataset into training and testing to check the specific features. Use prediction models for accurate prediction of expected variable and visualize the models based on their performance.</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Calculate the accuracy of the variable and measure the performance of the metrics.</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After making the prediction, use production algorithm to predict the stock levels of the products.</a:t>
            </a:r>
          </a:p>
          <a:p>
            <a:pPr marL="285750" indent="-285750">
              <a:buFont typeface="Arial" panose="020B0604020202020204" pitchFamily="34" charset="0"/>
              <a:buChar char="•"/>
            </a:pPr>
            <a:r>
              <a:rPr lang="en-US" b="1">
                <a:latin typeface="Arial" panose="020B0604020202020204" pitchFamily="34" charset="0"/>
                <a:cs typeface="Arial" panose="020B0604020202020204" pitchFamily="34" charset="0"/>
              </a:rPr>
              <a:t>Deployment:</a:t>
            </a:r>
          </a:p>
          <a:p>
            <a:pPr marL="742950" lvl="1" indent="-285750">
              <a:buFont typeface="Courier New" panose="02070309020205020404" pitchFamily="49" charset="0"/>
              <a:buChar char="o"/>
            </a:pPr>
            <a:r>
              <a:rPr lang="en-US">
                <a:latin typeface="Arial" panose="020B0604020202020204" pitchFamily="34" charset="0"/>
                <a:cs typeface="Arial" panose="020B0604020202020204" pitchFamily="34" charset="0"/>
              </a:rPr>
              <a:t>Ensure </a:t>
            </a:r>
            <a:r>
              <a:rPr lang="en-US" dirty="0">
                <a:latin typeface="Arial" panose="020B0604020202020204" pitchFamily="34" charset="0"/>
                <a:cs typeface="Arial" panose="020B0604020202020204" pitchFamily="34" charset="0"/>
              </a:rPr>
              <a:t>the model is performing in accurate manner and integrate the model.</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904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218</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Courier New</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 Madhavan</dc:creator>
  <cp:lastModifiedBy>Santhosh Madhavan</cp:lastModifiedBy>
  <cp:revision>3</cp:revision>
  <dcterms:created xsi:type="dcterms:W3CDTF">2024-05-29T07:43:16Z</dcterms:created>
  <dcterms:modified xsi:type="dcterms:W3CDTF">2024-05-29T08:27:22Z</dcterms:modified>
</cp:coreProperties>
</file>