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67617-7312-476A-B4ED-0F4E0D133BB6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2DFC0-5923-4BDB-BC06-990DE543C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46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2DFC0-5923-4BDB-BC06-990DE543C99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87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5E5-D102-46CE-8365-B973B94251B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2BD4-6142-45B6-8B69-89BA6969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44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5E5-D102-46CE-8365-B973B94251B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2BD4-6142-45B6-8B69-89BA6969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2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5E5-D102-46CE-8365-B973B94251B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2BD4-6142-45B6-8B69-89BA6969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879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5E5-D102-46CE-8365-B973B94251B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2BD4-6142-45B6-8B69-89BA6969600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743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5E5-D102-46CE-8365-B973B94251B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2BD4-6142-45B6-8B69-89BA6969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050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5E5-D102-46CE-8365-B973B94251B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2BD4-6142-45B6-8B69-89BA6969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449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5E5-D102-46CE-8365-B973B94251B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2BD4-6142-45B6-8B69-89BA6969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929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5E5-D102-46CE-8365-B973B94251B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2BD4-6142-45B6-8B69-89BA6969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31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5E5-D102-46CE-8365-B973B94251B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2BD4-6142-45B6-8B69-89BA6969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3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5E5-D102-46CE-8365-B973B94251B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2BD4-6142-45B6-8B69-89BA6969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77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5E5-D102-46CE-8365-B973B94251B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2BD4-6142-45B6-8B69-89BA6969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9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5E5-D102-46CE-8365-B973B94251B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2BD4-6142-45B6-8B69-89BA6969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6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5E5-D102-46CE-8365-B973B94251B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2BD4-6142-45B6-8B69-89BA6969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04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5E5-D102-46CE-8365-B973B94251B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2BD4-6142-45B6-8B69-89BA6969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49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5E5-D102-46CE-8365-B973B94251B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2BD4-6142-45B6-8B69-89BA6969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0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5E5-D102-46CE-8365-B973B94251B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2BD4-6142-45B6-8B69-89BA6969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38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5E5-D102-46CE-8365-B973B94251B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2BD4-6142-45B6-8B69-89BA6969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5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B4295E5-D102-46CE-8365-B973B94251B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CB2BD4-6142-45B6-8B69-89BA6969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53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2BF47E-CF07-7350-84C9-ED64A6858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334" y="-600636"/>
            <a:ext cx="4188642" cy="8265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650B4E-717B-8E3F-C18D-005B81762EFA}"/>
              </a:ext>
            </a:extLst>
          </p:cNvPr>
          <p:cNvSpPr txBox="1"/>
          <p:nvPr/>
        </p:nvSpPr>
        <p:spPr>
          <a:xfrm>
            <a:off x="215153" y="322729"/>
            <a:ext cx="797858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sets provided by the client. Here we incorporated data loading, data exploration, data cleaning and data merging.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data sets provided were in timestamp basis and we transformed into hourly basis and it is the requirement by the client.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Apparently we need more set of data to test the model for production so we need more samples.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transform the columns of the data, here we used feature engineering and k-fold method validation on random samples of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this data we leaved 30% of sample data for testing.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Modelling we used Random forest regressor to predict the binary outcome. And their results were interpretable.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train the model we created a loop where 75/25% random split of data between training and testing the samples.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Temperature was also significant within the model, with more IoT data across a larger time period, we believe the accuracy of this model will increase.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41494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</TotalTime>
  <Words>170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Madhavan</dc:creator>
  <cp:lastModifiedBy>Santhosh Madhavan</cp:lastModifiedBy>
  <cp:revision>2</cp:revision>
  <dcterms:created xsi:type="dcterms:W3CDTF">2024-05-31T14:42:26Z</dcterms:created>
  <dcterms:modified xsi:type="dcterms:W3CDTF">2024-05-31T14:59:14Z</dcterms:modified>
</cp:coreProperties>
</file>