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0" r:id="rId5"/>
    <p:sldId id="261" r:id="rId6"/>
    <p:sldId id="275"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7523F4-257D-4627-B0C3-A45AB3D15A56}" v="646" dt="2024-12-11T04:29:45.3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ajitha Rao" userId="0b587d2af4d41e29" providerId="LiveId" clId="{2C7523F4-257D-4627-B0C3-A45AB3D15A56}"/>
    <pc:docChg chg="undo custSel addSld delSld modSld">
      <pc:chgData name="Raajitha Rao" userId="0b587d2af4d41e29" providerId="LiveId" clId="{2C7523F4-257D-4627-B0C3-A45AB3D15A56}" dt="2024-12-11T04:30:03.950" v="1376" actId="1076"/>
      <pc:docMkLst>
        <pc:docMk/>
      </pc:docMkLst>
      <pc:sldChg chg="addSp modSp mod">
        <pc:chgData name="Raajitha Rao" userId="0b587d2af4d41e29" providerId="LiveId" clId="{2C7523F4-257D-4627-B0C3-A45AB3D15A56}" dt="2024-12-10T23:06:39.885" v="49" actId="170"/>
        <pc:sldMkLst>
          <pc:docMk/>
          <pc:sldMk cId="109857222" sldId="257"/>
        </pc:sldMkLst>
        <pc:spChg chg="add mod ord">
          <ac:chgData name="Raajitha Rao" userId="0b587d2af4d41e29" providerId="LiveId" clId="{2C7523F4-257D-4627-B0C3-A45AB3D15A56}" dt="2024-12-10T23:06:39.885" v="49" actId="170"/>
          <ac:spMkLst>
            <pc:docMk/>
            <pc:sldMk cId="109857222" sldId="257"/>
            <ac:spMk id="4" creationId="{B62C0059-A331-ACF9-B67B-A8C30C9AD023}"/>
          </ac:spMkLst>
        </pc:spChg>
      </pc:sldChg>
      <pc:sldChg chg="addSp modSp mod">
        <pc:chgData name="Raajitha Rao" userId="0b587d2af4d41e29" providerId="LiveId" clId="{2C7523F4-257D-4627-B0C3-A45AB3D15A56}" dt="2024-12-11T01:37:53.057" v="56" actId="207"/>
        <pc:sldMkLst>
          <pc:docMk/>
          <pc:sldMk cId="647823225" sldId="258"/>
        </pc:sldMkLst>
        <pc:spChg chg="mod">
          <ac:chgData name="Raajitha Rao" userId="0b587d2af4d41e29" providerId="LiveId" clId="{2C7523F4-257D-4627-B0C3-A45AB3D15A56}" dt="2024-12-10T23:00:57.321" v="12" actId="27636"/>
          <ac:spMkLst>
            <pc:docMk/>
            <pc:sldMk cId="647823225" sldId="258"/>
            <ac:spMk id="2" creationId="{7A54A1CE-174A-2351-F843-F67EFF7065AB}"/>
          </ac:spMkLst>
        </pc:spChg>
        <pc:spChg chg="mod">
          <ac:chgData name="Raajitha Rao" userId="0b587d2af4d41e29" providerId="LiveId" clId="{2C7523F4-257D-4627-B0C3-A45AB3D15A56}" dt="2024-12-11T01:37:53.057" v="56" actId="207"/>
          <ac:spMkLst>
            <pc:docMk/>
            <pc:sldMk cId="647823225" sldId="258"/>
            <ac:spMk id="3" creationId="{951660F8-BA51-AEDD-D396-EF1651558740}"/>
          </ac:spMkLst>
        </pc:spChg>
        <pc:spChg chg="add mod ord">
          <ac:chgData name="Raajitha Rao" userId="0b587d2af4d41e29" providerId="LiveId" clId="{2C7523F4-257D-4627-B0C3-A45AB3D15A56}" dt="2024-12-10T23:01:47.869" v="16" actId="207"/>
          <ac:spMkLst>
            <pc:docMk/>
            <pc:sldMk cId="647823225" sldId="258"/>
            <ac:spMk id="4" creationId="{D3973FF7-E896-675F-4002-EC871DC165DA}"/>
          </ac:spMkLst>
        </pc:spChg>
      </pc:sldChg>
      <pc:sldChg chg="addSp modSp mod">
        <pc:chgData name="Raajitha Rao" userId="0b587d2af4d41e29" providerId="LiveId" clId="{2C7523F4-257D-4627-B0C3-A45AB3D15A56}" dt="2024-12-11T04:09:35.605" v="1160" actId="12100"/>
        <pc:sldMkLst>
          <pc:docMk/>
          <pc:sldMk cId="2143925900" sldId="259"/>
        </pc:sldMkLst>
        <pc:spChg chg="mod">
          <ac:chgData name="Raajitha Rao" userId="0b587d2af4d41e29" providerId="LiveId" clId="{2C7523F4-257D-4627-B0C3-A45AB3D15A56}" dt="2024-12-10T23:03:02.489" v="23" actId="255"/>
          <ac:spMkLst>
            <pc:docMk/>
            <pc:sldMk cId="2143925900" sldId="259"/>
            <ac:spMk id="2" creationId="{4A332297-7278-1266-4834-3C2AD0F4D855}"/>
          </ac:spMkLst>
        </pc:spChg>
        <pc:spChg chg="add mod ord">
          <ac:chgData name="Raajitha Rao" userId="0b587d2af4d41e29" providerId="LiveId" clId="{2C7523F4-257D-4627-B0C3-A45AB3D15A56}" dt="2024-12-10T23:02:07.441" v="20" actId="170"/>
          <ac:spMkLst>
            <pc:docMk/>
            <pc:sldMk cId="2143925900" sldId="259"/>
            <ac:spMk id="3" creationId="{6840D08A-BB15-A703-E66C-647A82FAFB7A}"/>
          </ac:spMkLst>
        </pc:spChg>
        <pc:graphicFrameChg chg="mod modGraphic">
          <ac:chgData name="Raajitha Rao" userId="0b587d2af4d41e29" providerId="LiveId" clId="{2C7523F4-257D-4627-B0C3-A45AB3D15A56}" dt="2024-12-11T04:09:35.605" v="1160" actId="12100"/>
          <ac:graphicFrameMkLst>
            <pc:docMk/>
            <pc:sldMk cId="2143925900" sldId="259"/>
            <ac:graphicFrameMk id="7" creationId="{5AD8B105-B985-9012-21F6-0E7335976702}"/>
          </ac:graphicFrameMkLst>
        </pc:graphicFrameChg>
      </pc:sldChg>
      <pc:sldChg chg="addSp delSp modSp mod modClrScheme chgLayout">
        <pc:chgData name="Raajitha Rao" userId="0b587d2af4d41e29" providerId="LiveId" clId="{2C7523F4-257D-4627-B0C3-A45AB3D15A56}" dt="2024-12-11T04:09:45.497" v="1161" actId="12100"/>
        <pc:sldMkLst>
          <pc:docMk/>
          <pc:sldMk cId="1946759479" sldId="260"/>
        </pc:sldMkLst>
        <pc:spChg chg="del mod ord">
          <ac:chgData name="Raajitha Rao" userId="0b587d2af4d41e29" providerId="LiveId" clId="{2C7523F4-257D-4627-B0C3-A45AB3D15A56}" dt="2024-12-11T01:37:19.729" v="50" actId="700"/>
          <ac:spMkLst>
            <pc:docMk/>
            <pc:sldMk cId="1946759479" sldId="260"/>
            <ac:spMk id="2" creationId="{33718C85-C4C7-B9A3-52D0-C802778DD0D5}"/>
          </ac:spMkLst>
        </pc:spChg>
        <pc:spChg chg="del">
          <ac:chgData name="Raajitha Rao" userId="0b587d2af4d41e29" providerId="LiveId" clId="{2C7523F4-257D-4627-B0C3-A45AB3D15A56}" dt="2024-12-11T01:37:19.729" v="50" actId="700"/>
          <ac:spMkLst>
            <pc:docMk/>
            <pc:sldMk cId="1946759479" sldId="260"/>
            <ac:spMk id="3" creationId="{F377497B-E309-9C83-EC1D-01E1A4812446}"/>
          </ac:spMkLst>
        </pc:spChg>
        <pc:spChg chg="add mod ord">
          <ac:chgData name="Raajitha Rao" userId="0b587d2af4d41e29" providerId="LiveId" clId="{2C7523F4-257D-4627-B0C3-A45AB3D15A56}" dt="2024-12-11T01:43:48.353" v="79"/>
          <ac:spMkLst>
            <pc:docMk/>
            <pc:sldMk cId="1946759479" sldId="260"/>
            <ac:spMk id="4" creationId="{05711B97-AE77-7673-9644-C4FC3CB67A2D}"/>
          </ac:spMkLst>
        </pc:spChg>
        <pc:spChg chg="add mod ord">
          <ac:chgData name="Raajitha Rao" userId="0b587d2af4d41e29" providerId="LiveId" clId="{2C7523F4-257D-4627-B0C3-A45AB3D15A56}" dt="2024-12-11T01:43:45.926" v="76" actId="20577"/>
          <ac:spMkLst>
            <pc:docMk/>
            <pc:sldMk cId="1946759479" sldId="260"/>
            <ac:spMk id="5" creationId="{6A8F8514-F956-41CE-473E-99E3E39D6BCA}"/>
          </ac:spMkLst>
        </pc:spChg>
        <pc:spChg chg="add del mod">
          <ac:chgData name="Raajitha Rao" userId="0b587d2af4d41e29" providerId="LiveId" clId="{2C7523F4-257D-4627-B0C3-A45AB3D15A56}" dt="2024-12-11T01:42:48.326" v="65"/>
          <ac:spMkLst>
            <pc:docMk/>
            <pc:sldMk cId="1946759479" sldId="260"/>
            <ac:spMk id="6" creationId="{B25B8DD2-21E8-0531-E28F-C3343627FF75}"/>
          </ac:spMkLst>
        </pc:spChg>
        <pc:spChg chg="add">
          <ac:chgData name="Raajitha Rao" userId="0b587d2af4d41e29" providerId="LiveId" clId="{2C7523F4-257D-4627-B0C3-A45AB3D15A56}" dt="2024-12-11T01:42:36.208" v="62"/>
          <ac:spMkLst>
            <pc:docMk/>
            <pc:sldMk cId="1946759479" sldId="260"/>
            <ac:spMk id="7" creationId="{B3F12B20-4C76-DCFB-8EF2-A1EB36AA99F9}"/>
          </ac:spMkLst>
        </pc:spChg>
        <pc:spChg chg="add del mod">
          <ac:chgData name="Raajitha Rao" userId="0b587d2af4d41e29" providerId="LiveId" clId="{2C7523F4-257D-4627-B0C3-A45AB3D15A56}" dt="2024-12-11T01:45:10.666" v="102" actId="47"/>
          <ac:spMkLst>
            <pc:docMk/>
            <pc:sldMk cId="1946759479" sldId="260"/>
            <ac:spMk id="8" creationId="{49AA75AB-6D98-54B9-9A69-9298027F2EA6}"/>
          </ac:spMkLst>
        </pc:spChg>
        <pc:spChg chg="add del mod">
          <ac:chgData name="Raajitha Rao" userId="0b587d2af4d41e29" providerId="LiveId" clId="{2C7523F4-257D-4627-B0C3-A45AB3D15A56}" dt="2024-12-11T01:46:48.752" v="134" actId="26606"/>
          <ac:spMkLst>
            <pc:docMk/>
            <pc:sldMk cId="1946759479" sldId="260"/>
            <ac:spMk id="9" creationId="{F759E92D-7B79-1BB5-29DA-084B896B5051}"/>
          </ac:spMkLst>
        </pc:spChg>
        <pc:graphicFrameChg chg="add del modGraphic">
          <ac:chgData name="Raajitha Rao" userId="0b587d2af4d41e29" providerId="LiveId" clId="{2C7523F4-257D-4627-B0C3-A45AB3D15A56}" dt="2024-12-11T01:46:39.470" v="133" actId="21"/>
          <ac:graphicFrameMkLst>
            <pc:docMk/>
            <pc:sldMk cId="1946759479" sldId="260"/>
            <ac:graphicFrameMk id="10" creationId="{FF964508-D1C2-B3B8-22A6-26B148C6B269}"/>
          </ac:graphicFrameMkLst>
        </pc:graphicFrameChg>
        <pc:graphicFrameChg chg="add del">
          <ac:chgData name="Raajitha Rao" userId="0b587d2af4d41e29" providerId="LiveId" clId="{2C7523F4-257D-4627-B0C3-A45AB3D15A56}" dt="2024-12-11T01:45:11.928" v="103" actId="26606"/>
          <ac:graphicFrameMkLst>
            <pc:docMk/>
            <pc:sldMk cId="1946759479" sldId="260"/>
            <ac:graphicFrameMk id="11" creationId="{9532796C-3AA9-27E2-34B8-99D32360B7F1}"/>
          </ac:graphicFrameMkLst>
        </pc:graphicFrameChg>
        <pc:graphicFrameChg chg="add del mod modGraphic">
          <ac:chgData name="Raajitha Rao" userId="0b587d2af4d41e29" providerId="LiveId" clId="{2C7523F4-257D-4627-B0C3-A45AB3D15A56}" dt="2024-12-11T01:49:39.500" v="184" actId="21"/>
          <ac:graphicFrameMkLst>
            <pc:docMk/>
            <pc:sldMk cId="1946759479" sldId="260"/>
            <ac:graphicFrameMk id="12" creationId="{04FAA139-5BFC-3D35-8F2F-DEC0C8780CB1}"/>
          </ac:graphicFrameMkLst>
        </pc:graphicFrameChg>
        <pc:graphicFrameChg chg="add del mod modGraphic">
          <ac:chgData name="Raajitha Rao" userId="0b587d2af4d41e29" providerId="LiveId" clId="{2C7523F4-257D-4627-B0C3-A45AB3D15A56}" dt="2024-12-11T01:51:41.482" v="202" actId="21"/>
          <ac:graphicFrameMkLst>
            <pc:docMk/>
            <pc:sldMk cId="1946759479" sldId="260"/>
            <ac:graphicFrameMk id="13" creationId="{8FE25E71-9BBE-5E74-2C67-9F9E13D1EDD6}"/>
          </ac:graphicFrameMkLst>
        </pc:graphicFrameChg>
        <pc:graphicFrameChg chg="add mod">
          <ac:chgData name="Raajitha Rao" userId="0b587d2af4d41e29" providerId="LiveId" clId="{2C7523F4-257D-4627-B0C3-A45AB3D15A56}" dt="2024-12-11T04:09:45.497" v="1161" actId="12100"/>
          <ac:graphicFrameMkLst>
            <pc:docMk/>
            <pc:sldMk cId="1946759479" sldId="260"/>
            <ac:graphicFrameMk id="14" creationId="{4C42B077-AE3F-D035-AE9A-C64B43E5C1E5}"/>
          </ac:graphicFrameMkLst>
        </pc:graphicFrameChg>
      </pc:sldChg>
      <pc:sldChg chg="addSp delSp modSp add mod">
        <pc:chgData name="Raajitha Rao" userId="0b587d2af4d41e29" providerId="LiveId" clId="{2C7523F4-257D-4627-B0C3-A45AB3D15A56}" dt="2024-12-11T02:01:26.529" v="277" actId="14100"/>
        <pc:sldMkLst>
          <pc:docMk/>
          <pc:sldMk cId="1922087334" sldId="261"/>
        </pc:sldMkLst>
        <pc:spChg chg="del">
          <ac:chgData name="Raajitha Rao" userId="0b587d2af4d41e29" providerId="LiveId" clId="{2C7523F4-257D-4627-B0C3-A45AB3D15A56}" dt="2024-12-11T02:00:51.987" v="268" actId="931"/>
          <ac:spMkLst>
            <pc:docMk/>
            <pc:sldMk cId="1922087334" sldId="261"/>
            <ac:spMk id="3" creationId="{C42BB720-3AF2-FE66-991C-F58AD637C427}"/>
          </ac:spMkLst>
        </pc:spChg>
        <pc:spChg chg="mod ord">
          <ac:chgData name="Raajitha Rao" userId="0b587d2af4d41e29" providerId="LiveId" clId="{2C7523F4-257D-4627-B0C3-A45AB3D15A56}" dt="2024-12-11T02:00:57.867" v="271" actId="171"/>
          <ac:spMkLst>
            <pc:docMk/>
            <pc:sldMk cId="1922087334" sldId="261"/>
            <ac:spMk id="4" creationId="{2B1A8DD8-2985-1620-76E7-567C6E660188}"/>
          </ac:spMkLst>
        </pc:spChg>
        <pc:graphicFrameChg chg="add del mod">
          <ac:chgData name="Raajitha Rao" userId="0b587d2af4d41e29" providerId="LiveId" clId="{2C7523F4-257D-4627-B0C3-A45AB3D15A56}" dt="2024-12-11T01:56:04.789" v="267" actId="478"/>
          <ac:graphicFrameMkLst>
            <pc:docMk/>
            <pc:sldMk cId="1922087334" sldId="261"/>
            <ac:graphicFrameMk id="13" creationId="{8FE25E71-9BBE-5E74-2C67-9F9E13D1EDD6}"/>
          </ac:graphicFrameMkLst>
        </pc:graphicFrameChg>
        <pc:picChg chg="add mod">
          <ac:chgData name="Raajitha Rao" userId="0b587d2af4d41e29" providerId="LiveId" clId="{2C7523F4-257D-4627-B0C3-A45AB3D15A56}" dt="2024-12-11T02:01:26.529" v="277" actId="14100"/>
          <ac:picMkLst>
            <pc:docMk/>
            <pc:sldMk cId="1922087334" sldId="261"/>
            <ac:picMk id="6" creationId="{4A925CDF-96EE-987A-3959-AAA643053E5B}"/>
          </ac:picMkLst>
        </pc:picChg>
      </pc:sldChg>
      <pc:sldChg chg="addSp delSp modSp add mod modClrScheme chgLayout">
        <pc:chgData name="Raajitha Rao" userId="0b587d2af4d41e29" providerId="LiveId" clId="{2C7523F4-257D-4627-B0C3-A45AB3D15A56}" dt="2024-12-11T02:23:55.349" v="616" actId="14100"/>
        <pc:sldMkLst>
          <pc:docMk/>
          <pc:sldMk cId="2391412067" sldId="262"/>
        </pc:sldMkLst>
        <pc:spChg chg="del mod ord">
          <ac:chgData name="Raajitha Rao" userId="0b587d2af4d41e29" providerId="LiveId" clId="{2C7523F4-257D-4627-B0C3-A45AB3D15A56}" dt="2024-12-11T02:03:25.663" v="310" actId="700"/>
          <ac:spMkLst>
            <pc:docMk/>
            <pc:sldMk cId="2391412067" sldId="262"/>
            <ac:spMk id="2" creationId="{3D048FF9-6F80-870C-C7F8-179DF5AC4A69}"/>
          </ac:spMkLst>
        </pc:spChg>
        <pc:spChg chg="del">
          <ac:chgData name="Raajitha Rao" userId="0b587d2af4d41e29" providerId="LiveId" clId="{2C7523F4-257D-4627-B0C3-A45AB3D15A56}" dt="2024-12-11T02:03:25.663" v="310" actId="700"/>
          <ac:spMkLst>
            <pc:docMk/>
            <pc:sldMk cId="2391412067" sldId="262"/>
            <ac:spMk id="3" creationId="{5C1E1C6A-7F7C-3B39-771B-B2720FB5ECA4}"/>
          </ac:spMkLst>
        </pc:spChg>
        <pc:spChg chg="mod ord">
          <ac:chgData name="Raajitha Rao" userId="0b587d2af4d41e29" providerId="LiveId" clId="{2C7523F4-257D-4627-B0C3-A45AB3D15A56}" dt="2024-12-11T02:04:15.314" v="337" actId="1076"/>
          <ac:spMkLst>
            <pc:docMk/>
            <pc:sldMk cId="2391412067" sldId="262"/>
            <ac:spMk id="4" creationId="{743DFFCD-5E64-07DE-B9E9-8833D31BB11F}"/>
          </ac:spMkLst>
        </pc:spChg>
        <pc:spChg chg="add mod ord">
          <ac:chgData name="Raajitha Rao" userId="0b587d2af4d41e29" providerId="LiveId" clId="{2C7523F4-257D-4627-B0C3-A45AB3D15A56}" dt="2024-12-11T02:04:21.671" v="339" actId="14100"/>
          <ac:spMkLst>
            <pc:docMk/>
            <pc:sldMk cId="2391412067" sldId="262"/>
            <ac:spMk id="5" creationId="{02297E3D-5014-5167-6F20-A4625D634B42}"/>
          </ac:spMkLst>
        </pc:spChg>
        <pc:spChg chg="add del mod">
          <ac:chgData name="Raajitha Rao" userId="0b587d2af4d41e29" providerId="LiveId" clId="{2C7523F4-257D-4627-B0C3-A45AB3D15A56}" dt="2024-12-11T02:12:12.889" v="463" actId="26606"/>
          <ac:spMkLst>
            <pc:docMk/>
            <pc:sldMk cId="2391412067" sldId="262"/>
            <ac:spMk id="7" creationId="{A9F78D14-05C0-CC23-06E4-F64C04E7B22C}"/>
          </ac:spMkLst>
        </pc:spChg>
        <pc:graphicFrameChg chg="add del mod modGraphic">
          <ac:chgData name="Raajitha Rao" userId="0b587d2af4d41e29" providerId="LiveId" clId="{2C7523F4-257D-4627-B0C3-A45AB3D15A56}" dt="2024-12-11T02:10:07.207" v="402" actId="1032"/>
          <ac:graphicFrameMkLst>
            <pc:docMk/>
            <pc:sldMk cId="2391412067" sldId="262"/>
            <ac:graphicFrameMk id="8" creationId="{0CAF1777-2B9A-AADE-0797-4C286124D651}"/>
          </ac:graphicFrameMkLst>
        </pc:graphicFrameChg>
        <pc:graphicFrameChg chg="add del">
          <ac:chgData name="Raajitha Rao" userId="0b587d2af4d41e29" providerId="LiveId" clId="{2C7523F4-257D-4627-B0C3-A45AB3D15A56}" dt="2024-12-11T02:09:57.784" v="398" actId="26606"/>
          <ac:graphicFrameMkLst>
            <pc:docMk/>
            <pc:sldMk cId="2391412067" sldId="262"/>
            <ac:graphicFrameMk id="9" creationId="{744DB912-4786-214E-8C16-B94B33F4A794}"/>
          </ac:graphicFrameMkLst>
        </pc:graphicFrameChg>
        <pc:graphicFrameChg chg="add del">
          <ac:chgData name="Raajitha Rao" userId="0b587d2af4d41e29" providerId="LiveId" clId="{2C7523F4-257D-4627-B0C3-A45AB3D15A56}" dt="2024-12-11T02:12:12.875" v="462" actId="26606"/>
          <ac:graphicFrameMkLst>
            <pc:docMk/>
            <pc:sldMk cId="2391412067" sldId="262"/>
            <ac:graphicFrameMk id="10" creationId="{FB180596-FEFF-628A-1062-5FC9A3756146}"/>
          </ac:graphicFrameMkLst>
        </pc:graphicFrameChg>
        <pc:graphicFrameChg chg="add del mod">
          <ac:chgData name="Raajitha Rao" userId="0b587d2af4d41e29" providerId="LiveId" clId="{2C7523F4-257D-4627-B0C3-A45AB3D15A56}" dt="2024-12-11T02:23:38.896" v="612" actId="478"/>
          <ac:graphicFrameMkLst>
            <pc:docMk/>
            <pc:sldMk cId="2391412067" sldId="262"/>
            <ac:graphicFrameMk id="11" creationId="{7CE87EC5-5F5F-D6CA-8398-1379655A50A8}"/>
          </ac:graphicFrameMkLst>
        </pc:graphicFrameChg>
        <pc:graphicFrameChg chg="add del mod">
          <ac:chgData name="Raajitha Rao" userId="0b587d2af4d41e29" providerId="LiveId" clId="{2C7523F4-257D-4627-B0C3-A45AB3D15A56}" dt="2024-12-11T02:13:06.768" v="473" actId="21"/>
          <ac:graphicFrameMkLst>
            <pc:docMk/>
            <pc:sldMk cId="2391412067" sldId="262"/>
            <ac:graphicFrameMk id="12" creationId="{A5B9B5A9-8A60-FAC5-833F-EE1A519154C4}"/>
          </ac:graphicFrameMkLst>
        </pc:graphicFrameChg>
        <pc:graphicFrameChg chg="add mod">
          <ac:chgData name="Raajitha Rao" userId="0b587d2af4d41e29" providerId="LiveId" clId="{2C7523F4-257D-4627-B0C3-A45AB3D15A56}" dt="2024-12-11T02:23:55.349" v="616" actId="14100"/>
          <ac:graphicFrameMkLst>
            <pc:docMk/>
            <pc:sldMk cId="2391412067" sldId="262"/>
            <ac:graphicFrameMk id="13" creationId="{E2CACED2-3510-6B60-4808-AE75BE2FC1BD}"/>
          </ac:graphicFrameMkLst>
        </pc:graphicFrameChg>
      </pc:sldChg>
      <pc:sldChg chg="addSp delSp modSp add mod">
        <pc:chgData name="Raajitha Rao" userId="0b587d2af4d41e29" providerId="LiveId" clId="{2C7523F4-257D-4627-B0C3-A45AB3D15A56}" dt="2024-12-11T02:26:12.804" v="627" actId="1076"/>
        <pc:sldMkLst>
          <pc:docMk/>
          <pc:sldMk cId="694822510" sldId="263"/>
        </pc:sldMkLst>
        <pc:spChg chg="del">
          <ac:chgData name="Raajitha Rao" userId="0b587d2af4d41e29" providerId="LiveId" clId="{2C7523F4-257D-4627-B0C3-A45AB3D15A56}" dt="2024-12-11T02:26:01.985" v="624" actId="21"/>
          <ac:spMkLst>
            <pc:docMk/>
            <pc:sldMk cId="694822510" sldId="263"/>
            <ac:spMk id="2" creationId="{256E3B44-9D93-B2EF-5629-092D1C45624E}"/>
          </ac:spMkLst>
        </pc:spChg>
        <pc:spChg chg="del">
          <ac:chgData name="Raajitha Rao" userId="0b587d2af4d41e29" providerId="LiveId" clId="{2C7523F4-257D-4627-B0C3-A45AB3D15A56}" dt="2024-12-11T02:25:45.262" v="618" actId="931"/>
          <ac:spMkLst>
            <pc:docMk/>
            <pc:sldMk cId="694822510" sldId="263"/>
            <ac:spMk id="3" creationId="{47692164-CBF0-8F65-FAB0-D41B0BAFD26B}"/>
          </ac:spMkLst>
        </pc:spChg>
        <pc:spChg chg="ord">
          <ac:chgData name="Raajitha Rao" userId="0b587d2af4d41e29" providerId="LiveId" clId="{2C7523F4-257D-4627-B0C3-A45AB3D15A56}" dt="2024-12-11T02:25:58.232" v="623" actId="171"/>
          <ac:spMkLst>
            <pc:docMk/>
            <pc:sldMk cId="694822510" sldId="263"/>
            <ac:spMk id="4" creationId="{F0D5C395-6FEC-CA2F-1D9F-35FB42571A31}"/>
          </ac:spMkLst>
        </pc:spChg>
        <pc:graphicFrameChg chg="add del mod">
          <ac:chgData name="Raajitha Rao" userId="0b587d2af4d41e29" providerId="LiveId" clId="{2C7523F4-257D-4627-B0C3-A45AB3D15A56}" dt="2024-12-11T02:24:18.020" v="617" actId="478"/>
          <ac:graphicFrameMkLst>
            <pc:docMk/>
            <pc:sldMk cId="694822510" sldId="263"/>
            <ac:graphicFrameMk id="12" creationId="{A5B9B5A9-8A60-FAC5-833F-EE1A519154C4}"/>
          </ac:graphicFrameMkLst>
        </pc:graphicFrameChg>
        <pc:picChg chg="add mod ord">
          <ac:chgData name="Raajitha Rao" userId="0b587d2af4d41e29" providerId="LiveId" clId="{2C7523F4-257D-4627-B0C3-A45AB3D15A56}" dt="2024-12-11T02:26:12.804" v="627" actId="1076"/>
          <ac:picMkLst>
            <pc:docMk/>
            <pc:sldMk cId="694822510" sldId="263"/>
            <ac:picMk id="6" creationId="{8686F694-2257-9F42-1C88-FBFD38802C93}"/>
          </ac:picMkLst>
        </pc:picChg>
      </pc:sldChg>
      <pc:sldChg chg="addSp delSp modSp add mod">
        <pc:chgData name="Raajitha Rao" userId="0b587d2af4d41e29" providerId="LiveId" clId="{2C7523F4-257D-4627-B0C3-A45AB3D15A56}" dt="2024-12-11T03:45:49.694" v="1068"/>
        <pc:sldMkLst>
          <pc:docMk/>
          <pc:sldMk cId="1275493281" sldId="264"/>
        </pc:sldMkLst>
        <pc:spChg chg="mod">
          <ac:chgData name="Raajitha Rao" userId="0b587d2af4d41e29" providerId="LiveId" clId="{2C7523F4-257D-4627-B0C3-A45AB3D15A56}" dt="2024-12-11T03:05:34.124" v="691" actId="122"/>
          <ac:spMkLst>
            <pc:docMk/>
            <pc:sldMk cId="1275493281" sldId="264"/>
            <ac:spMk id="2" creationId="{90DB0973-3018-4363-1DD2-D225C4BBD4D1}"/>
          </ac:spMkLst>
        </pc:spChg>
        <pc:spChg chg="del">
          <ac:chgData name="Raajitha Rao" userId="0b587d2af4d41e29" providerId="LiveId" clId="{2C7523F4-257D-4627-B0C3-A45AB3D15A56}" dt="2024-12-11T03:05:37.546" v="692" actId="21"/>
          <ac:spMkLst>
            <pc:docMk/>
            <pc:sldMk cId="1275493281" sldId="264"/>
            <ac:spMk id="3" creationId="{9A4709DF-96AD-84DC-7722-66BF1AE288F4}"/>
          </ac:spMkLst>
        </pc:spChg>
        <pc:spChg chg="add del mod ord">
          <ac:chgData name="Raajitha Rao" userId="0b587d2af4d41e29" providerId="LiveId" clId="{2C7523F4-257D-4627-B0C3-A45AB3D15A56}" dt="2024-12-11T03:19:57.663" v="938" actId="1076"/>
          <ac:spMkLst>
            <pc:docMk/>
            <pc:sldMk cId="1275493281" sldId="264"/>
            <ac:spMk id="4" creationId="{0303352E-70B2-9EE1-BDC4-3FB8B3EF2CA7}"/>
          </ac:spMkLst>
        </pc:spChg>
        <pc:spChg chg="add del mod">
          <ac:chgData name="Raajitha Rao" userId="0b587d2af4d41e29" providerId="LiveId" clId="{2C7523F4-257D-4627-B0C3-A45AB3D15A56}" dt="2024-12-11T03:11:57.864" v="840" actId="26606"/>
          <ac:spMkLst>
            <pc:docMk/>
            <pc:sldMk cId="1275493281" sldId="264"/>
            <ac:spMk id="5" creationId="{667F896E-EFCA-8D8C-E751-7F1CD859D529}"/>
          </ac:spMkLst>
        </pc:spChg>
        <pc:graphicFrameChg chg="add mod">
          <ac:chgData name="Raajitha Rao" userId="0b587d2af4d41e29" providerId="LiveId" clId="{2C7523F4-257D-4627-B0C3-A45AB3D15A56}" dt="2024-12-11T03:45:49.694" v="1068"/>
          <ac:graphicFrameMkLst>
            <pc:docMk/>
            <pc:sldMk cId="1275493281" sldId="264"/>
            <ac:graphicFrameMk id="6" creationId="{C905FDB1-5E0F-5B83-D27D-04201B79A4D2}"/>
          </ac:graphicFrameMkLst>
        </pc:graphicFrameChg>
        <pc:graphicFrameChg chg="add del mod">
          <ac:chgData name="Raajitha Rao" userId="0b587d2af4d41e29" providerId="LiveId" clId="{2C7523F4-257D-4627-B0C3-A45AB3D15A56}" dt="2024-12-11T03:14:14.342" v="882" actId="21"/>
          <ac:graphicFrameMkLst>
            <pc:docMk/>
            <pc:sldMk cId="1275493281" sldId="264"/>
            <ac:graphicFrameMk id="7" creationId="{8BD85708-DE22-D97D-9A63-4421BB3EBBB4}"/>
          </ac:graphicFrameMkLst>
        </pc:graphicFrameChg>
      </pc:sldChg>
      <pc:sldChg chg="addSp delSp modSp add mod">
        <pc:chgData name="Raajitha Rao" userId="0b587d2af4d41e29" providerId="LiveId" clId="{2C7523F4-257D-4627-B0C3-A45AB3D15A56}" dt="2024-12-11T03:23:26.025" v="967" actId="14100"/>
        <pc:sldMkLst>
          <pc:docMk/>
          <pc:sldMk cId="3875060895" sldId="265"/>
        </pc:sldMkLst>
        <pc:spChg chg="del">
          <ac:chgData name="Raajitha Rao" userId="0b587d2af4d41e29" providerId="LiveId" clId="{2C7523F4-257D-4627-B0C3-A45AB3D15A56}" dt="2024-12-11T03:22:42.349" v="959" actId="21"/>
          <ac:spMkLst>
            <pc:docMk/>
            <pc:sldMk cId="3875060895" sldId="265"/>
            <ac:spMk id="2" creationId="{3235BC19-3E3E-118A-99DF-9D451EBFEB6E}"/>
          </ac:spMkLst>
        </pc:spChg>
        <pc:spChg chg="del">
          <ac:chgData name="Raajitha Rao" userId="0b587d2af4d41e29" providerId="LiveId" clId="{2C7523F4-257D-4627-B0C3-A45AB3D15A56}" dt="2024-12-11T03:21:53.072" v="941" actId="931"/>
          <ac:spMkLst>
            <pc:docMk/>
            <pc:sldMk cId="3875060895" sldId="265"/>
            <ac:spMk id="3" creationId="{70703D58-0627-4952-D517-407AC591DD97}"/>
          </ac:spMkLst>
        </pc:spChg>
        <pc:spChg chg="ord">
          <ac:chgData name="Raajitha Rao" userId="0b587d2af4d41e29" providerId="LiveId" clId="{2C7523F4-257D-4627-B0C3-A45AB3D15A56}" dt="2024-12-11T03:22:34.159" v="957" actId="171"/>
          <ac:spMkLst>
            <pc:docMk/>
            <pc:sldMk cId="3875060895" sldId="265"/>
            <ac:spMk id="4" creationId="{92C1D928-DE76-8130-5317-BB25CA3499A3}"/>
          </ac:spMkLst>
        </pc:spChg>
        <pc:graphicFrameChg chg="add del mod">
          <ac:chgData name="Raajitha Rao" userId="0b587d2af4d41e29" providerId="LiveId" clId="{2C7523F4-257D-4627-B0C3-A45AB3D15A56}" dt="2024-12-11T03:20:09.980" v="940" actId="478"/>
          <ac:graphicFrameMkLst>
            <pc:docMk/>
            <pc:sldMk cId="3875060895" sldId="265"/>
            <ac:graphicFrameMk id="7" creationId="{8BD85708-DE22-D97D-9A63-4421BB3EBBB4}"/>
          </ac:graphicFrameMkLst>
        </pc:graphicFrameChg>
        <pc:picChg chg="add mod ord">
          <ac:chgData name="Raajitha Rao" userId="0b587d2af4d41e29" providerId="LiveId" clId="{2C7523F4-257D-4627-B0C3-A45AB3D15A56}" dt="2024-12-11T03:23:21.222" v="966" actId="14100"/>
          <ac:picMkLst>
            <pc:docMk/>
            <pc:sldMk cId="3875060895" sldId="265"/>
            <ac:picMk id="6" creationId="{B0F6256A-2323-8EC3-C349-F0343414E63A}"/>
          </ac:picMkLst>
        </pc:picChg>
        <pc:picChg chg="add mod ord">
          <ac:chgData name="Raajitha Rao" userId="0b587d2af4d41e29" providerId="LiveId" clId="{2C7523F4-257D-4627-B0C3-A45AB3D15A56}" dt="2024-12-11T03:23:26.025" v="967" actId="14100"/>
          <ac:picMkLst>
            <pc:docMk/>
            <pc:sldMk cId="3875060895" sldId="265"/>
            <ac:picMk id="9" creationId="{CA0869BD-069E-1F08-8B43-A78808FEE1F7}"/>
          </ac:picMkLst>
        </pc:picChg>
      </pc:sldChg>
      <pc:sldChg chg="addSp delSp modSp add mod">
        <pc:chgData name="Raajitha Rao" userId="0b587d2af4d41e29" providerId="LiveId" clId="{2C7523F4-257D-4627-B0C3-A45AB3D15A56}" dt="2024-12-11T03:52:33.506" v="1102" actId="20577"/>
        <pc:sldMkLst>
          <pc:docMk/>
          <pc:sldMk cId="398135435" sldId="266"/>
        </pc:sldMkLst>
        <pc:spChg chg="mod">
          <ac:chgData name="Raajitha Rao" userId="0b587d2af4d41e29" providerId="LiveId" clId="{2C7523F4-257D-4627-B0C3-A45AB3D15A56}" dt="2024-12-11T03:37:31.834" v="1003" actId="2711"/>
          <ac:spMkLst>
            <pc:docMk/>
            <pc:sldMk cId="398135435" sldId="266"/>
            <ac:spMk id="2" creationId="{1DC03298-7AC2-AC07-FDF7-46EC19536A8F}"/>
          </ac:spMkLst>
        </pc:spChg>
        <pc:spChg chg="del mod">
          <ac:chgData name="Raajitha Rao" userId="0b587d2af4d41e29" providerId="LiveId" clId="{2C7523F4-257D-4627-B0C3-A45AB3D15A56}" dt="2024-12-11T03:37:46.897" v="1005" actId="1032"/>
          <ac:spMkLst>
            <pc:docMk/>
            <pc:sldMk cId="398135435" sldId="266"/>
            <ac:spMk id="3" creationId="{E4F334F4-8544-D837-FC66-B9F25EA5D402}"/>
          </ac:spMkLst>
        </pc:spChg>
        <pc:spChg chg="ord">
          <ac:chgData name="Raajitha Rao" userId="0b587d2af4d41e29" providerId="LiveId" clId="{2C7523F4-257D-4627-B0C3-A45AB3D15A56}" dt="2024-12-11T03:30:17.675" v="969" actId="167"/>
          <ac:spMkLst>
            <pc:docMk/>
            <pc:sldMk cId="398135435" sldId="266"/>
            <ac:spMk id="4" creationId="{33DE6574-FF66-3DCE-9C9E-C7B7E6EF3B62}"/>
          </ac:spMkLst>
        </pc:spChg>
        <pc:graphicFrameChg chg="add mod modGraphic">
          <ac:chgData name="Raajitha Rao" userId="0b587d2af4d41e29" providerId="LiveId" clId="{2C7523F4-257D-4627-B0C3-A45AB3D15A56}" dt="2024-12-11T03:52:33.506" v="1102" actId="20577"/>
          <ac:graphicFrameMkLst>
            <pc:docMk/>
            <pc:sldMk cId="398135435" sldId="266"/>
            <ac:graphicFrameMk id="5" creationId="{C246E02E-6F3C-F415-0268-BF2E99521275}"/>
          </ac:graphicFrameMkLst>
        </pc:graphicFrameChg>
      </pc:sldChg>
      <pc:sldChg chg="addSp delSp modSp add mod">
        <pc:chgData name="Raajitha Rao" userId="0b587d2af4d41e29" providerId="LiveId" clId="{2C7523F4-257D-4627-B0C3-A45AB3D15A56}" dt="2024-12-11T03:50:45.740" v="1101" actId="1076"/>
        <pc:sldMkLst>
          <pc:docMk/>
          <pc:sldMk cId="2978622142" sldId="267"/>
        </pc:sldMkLst>
        <pc:spChg chg="del">
          <ac:chgData name="Raajitha Rao" userId="0b587d2af4d41e29" providerId="LiveId" clId="{2C7523F4-257D-4627-B0C3-A45AB3D15A56}" dt="2024-12-11T03:48:45.372" v="1070" actId="21"/>
          <ac:spMkLst>
            <pc:docMk/>
            <pc:sldMk cId="2978622142" sldId="267"/>
            <ac:spMk id="2" creationId="{79B3CE6F-E8D4-D7AE-4FB1-DE24B022BB27}"/>
          </ac:spMkLst>
        </pc:spChg>
        <pc:spChg chg="del">
          <ac:chgData name="Raajitha Rao" userId="0b587d2af4d41e29" providerId="LiveId" clId="{2C7523F4-257D-4627-B0C3-A45AB3D15A56}" dt="2024-12-11T03:48:48.727" v="1071" actId="21"/>
          <ac:spMkLst>
            <pc:docMk/>
            <pc:sldMk cId="2978622142" sldId="267"/>
            <ac:spMk id="3" creationId="{95935574-7D5F-FAB6-A6A0-EBAFDC1C110D}"/>
          </ac:spMkLst>
        </pc:spChg>
        <pc:spChg chg="ord">
          <ac:chgData name="Raajitha Rao" userId="0b587d2af4d41e29" providerId="LiveId" clId="{2C7523F4-257D-4627-B0C3-A45AB3D15A56}" dt="2024-12-11T03:46:20.481" v="1069" actId="167"/>
          <ac:spMkLst>
            <pc:docMk/>
            <pc:sldMk cId="2978622142" sldId="267"/>
            <ac:spMk id="4" creationId="{9B9634AC-E69C-71B0-1158-415EB6BBA619}"/>
          </ac:spMkLst>
        </pc:spChg>
        <pc:picChg chg="add mod">
          <ac:chgData name="Raajitha Rao" userId="0b587d2af4d41e29" providerId="LiveId" clId="{2C7523F4-257D-4627-B0C3-A45AB3D15A56}" dt="2024-12-11T03:50:35.946" v="1098" actId="14100"/>
          <ac:picMkLst>
            <pc:docMk/>
            <pc:sldMk cId="2978622142" sldId="267"/>
            <ac:picMk id="6" creationId="{84C2A497-F524-DF25-CE93-F47EF07E8E3B}"/>
          </ac:picMkLst>
        </pc:picChg>
        <pc:picChg chg="add mod modCrop">
          <ac:chgData name="Raajitha Rao" userId="0b587d2af4d41e29" providerId="LiveId" clId="{2C7523F4-257D-4627-B0C3-A45AB3D15A56}" dt="2024-12-11T03:50:45.740" v="1101" actId="1076"/>
          <ac:picMkLst>
            <pc:docMk/>
            <pc:sldMk cId="2978622142" sldId="267"/>
            <ac:picMk id="8" creationId="{11812CD9-15B9-41F0-BD4B-38358E52490B}"/>
          </ac:picMkLst>
        </pc:picChg>
        <pc:picChg chg="add mod">
          <ac:chgData name="Raajitha Rao" userId="0b587d2af4d41e29" providerId="LiveId" clId="{2C7523F4-257D-4627-B0C3-A45AB3D15A56}" dt="2024-12-11T03:50:40.711" v="1099" actId="1076"/>
          <ac:picMkLst>
            <pc:docMk/>
            <pc:sldMk cId="2978622142" sldId="267"/>
            <ac:picMk id="10" creationId="{5EE9711F-20C7-BF17-A902-8D14D9859FF0}"/>
          </ac:picMkLst>
        </pc:picChg>
      </pc:sldChg>
      <pc:sldChg chg="addSp delSp modSp add mod">
        <pc:chgData name="Raajitha Rao" userId="0b587d2af4d41e29" providerId="LiveId" clId="{2C7523F4-257D-4627-B0C3-A45AB3D15A56}" dt="2024-12-11T04:09:19.770" v="1159" actId="12269"/>
        <pc:sldMkLst>
          <pc:docMk/>
          <pc:sldMk cId="1431619465" sldId="268"/>
        </pc:sldMkLst>
        <pc:spChg chg="mod">
          <ac:chgData name="Raajitha Rao" userId="0b587d2af4d41e29" providerId="LiveId" clId="{2C7523F4-257D-4627-B0C3-A45AB3D15A56}" dt="2024-12-11T03:53:06.065" v="1133" actId="122"/>
          <ac:spMkLst>
            <pc:docMk/>
            <pc:sldMk cId="1431619465" sldId="268"/>
            <ac:spMk id="2" creationId="{FAB09290-947C-FEA5-D0A4-B8321BA305AB}"/>
          </ac:spMkLst>
        </pc:spChg>
        <pc:spChg chg="add del">
          <ac:chgData name="Raajitha Rao" userId="0b587d2af4d41e29" providerId="LiveId" clId="{2C7523F4-257D-4627-B0C3-A45AB3D15A56}" dt="2024-12-11T04:06:11.246" v="1136" actId="1032"/>
          <ac:spMkLst>
            <pc:docMk/>
            <pc:sldMk cId="1431619465" sldId="268"/>
            <ac:spMk id="3" creationId="{517E3954-9F03-F8C8-0DE7-D16CA2E8BBAC}"/>
          </ac:spMkLst>
        </pc:spChg>
        <pc:spChg chg="ord">
          <ac:chgData name="Raajitha Rao" userId="0b587d2af4d41e29" providerId="LiveId" clId="{2C7523F4-257D-4627-B0C3-A45AB3D15A56}" dt="2024-12-11T03:52:40.370" v="1103" actId="167"/>
          <ac:spMkLst>
            <pc:docMk/>
            <pc:sldMk cId="1431619465" sldId="268"/>
            <ac:spMk id="4" creationId="{1D1B67E7-08CA-BF1E-0905-FFF609B6BD6C}"/>
          </ac:spMkLst>
        </pc:spChg>
        <pc:graphicFrameChg chg="add mod modGraphic">
          <ac:chgData name="Raajitha Rao" userId="0b587d2af4d41e29" providerId="LiveId" clId="{2C7523F4-257D-4627-B0C3-A45AB3D15A56}" dt="2024-12-11T04:09:19.770" v="1159" actId="12269"/>
          <ac:graphicFrameMkLst>
            <pc:docMk/>
            <pc:sldMk cId="1431619465" sldId="268"/>
            <ac:graphicFrameMk id="5" creationId="{EDA9EF5A-D6E5-3688-ABCD-0D1F9B8D54E9}"/>
          </ac:graphicFrameMkLst>
        </pc:graphicFrameChg>
      </pc:sldChg>
      <pc:sldChg chg="add del">
        <pc:chgData name="Raajitha Rao" userId="0b587d2af4d41e29" providerId="LiveId" clId="{2C7523F4-257D-4627-B0C3-A45AB3D15A56}" dt="2024-12-10T23:05:55.588" v="38" actId="2696"/>
        <pc:sldMkLst>
          <pc:docMk/>
          <pc:sldMk cId="3499182594" sldId="268"/>
        </pc:sldMkLst>
      </pc:sldChg>
      <pc:sldChg chg="addSp delSp modSp add mod">
        <pc:chgData name="Raajitha Rao" userId="0b587d2af4d41e29" providerId="LiveId" clId="{2C7523F4-257D-4627-B0C3-A45AB3D15A56}" dt="2024-12-11T04:13:08.265" v="1194" actId="12269"/>
        <pc:sldMkLst>
          <pc:docMk/>
          <pc:sldMk cId="4118787077" sldId="269"/>
        </pc:sldMkLst>
        <pc:spChg chg="mod">
          <ac:chgData name="Raajitha Rao" userId="0b587d2af4d41e29" providerId="LiveId" clId="{2C7523F4-257D-4627-B0C3-A45AB3D15A56}" dt="2024-12-11T04:11:22.766" v="1184" actId="20577"/>
          <ac:spMkLst>
            <pc:docMk/>
            <pc:sldMk cId="4118787077" sldId="269"/>
            <ac:spMk id="2" creationId="{CF964CE4-F66B-44D5-D180-9FE75E7874AF}"/>
          </ac:spMkLst>
        </pc:spChg>
        <pc:spChg chg="del">
          <ac:chgData name="Raajitha Rao" userId="0b587d2af4d41e29" providerId="LiveId" clId="{2C7523F4-257D-4627-B0C3-A45AB3D15A56}" dt="2024-12-11T04:11:55.272" v="1185" actId="1032"/>
          <ac:spMkLst>
            <pc:docMk/>
            <pc:sldMk cId="4118787077" sldId="269"/>
            <ac:spMk id="3" creationId="{98B96C04-93A9-0204-F304-2186A12264F1}"/>
          </ac:spMkLst>
        </pc:spChg>
        <pc:spChg chg="ord">
          <ac:chgData name="Raajitha Rao" userId="0b587d2af4d41e29" providerId="LiveId" clId="{2C7523F4-257D-4627-B0C3-A45AB3D15A56}" dt="2024-12-11T04:10:07.265" v="1162" actId="167"/>
          <ac:spMkLst>
            <pc:docMk/>
            <pc:sldMk cId="4118787077" sldId="269"/>
            <ac:spMk id="4" creationId="{6197AFCD-2EEB-BE5A-B571-EDD2B829AE86}"/>
          </ac:spMkLst>
        </pc:spChg>
        <pc:graphicFrameChg chg="add mod modGraphic">
          <ac:chgData name="Raajitha Rao" userId="0b587d2af4d41e29" providerId="LiveId" clId="{2C7523F4-257D-4627-B0C3-A45AB3D15A56}" dt="2024-12-11T04:13:08.265" v="1194" actId="12269"/>
          <ac:graphicFrameMkLst>
            <pc:docMk/>
            <pc:sldMk cId="4118787077" sldId="269"/>
            <ac:graphicFrameMk id="5" creationId="{605D4EFD-1A9E-0E1F-5470-6881EE0A4838}"/>
          </ac:graphicFrameMkLst>
        </pc:graphicFrameChg>
      </pc:sldChg>
      <pc:sldChg chg="addSp delSp modSp add mod">
        <pc:chgData name="Raajitha Rao" userId="0b587d2af4d41e29" providerId="LiveId" clId="{2C7523F4-257D-4627-B0C3-A45AB3D15A56}" dt="2024-12-11T04:14:25.364" v="1206" actId="1076"/>
        <pc:sldMkLst>
          <pc:docMk/>
          <pc:sldMk cId="2077472067" sldId="270"/>
        </pc:sldMkLst>
        <pc:spChg chg="del">
          <ac:chgData name="Raajitha Rao" userId="0b587d2af4d41e29" providerId="LiveId" clId="{2C7523F4-257D-4627-B0C3-A45AB3D15A56}" dt="2024-12-11T04:13:34.230" v="1196" actId="21"/>
          <ac:spMkLst>
            <pc:docMk/>
            <pc:sldMk cId="2077472067" sldId="270"/>
            <ac:spMk id="2" creationId="{B3BD16E3-3455-CD76-7A19-84D887AA8D9B}"/>
          </ac:spMkLst>
        </pc:spChg>
        <pc:spChg chg="del">
          <ac:chgData name="Raajitha Rao" userId="0b587d2af4d41e29" providerId="LiveId" clId="{2C7523F4-257D-4627-B0C3-A45AB3D15A56}" dt="2024-12-11T04:13:37.211" v="1197" actId="21"/>
          <ac:spMkLst>
            <pc:docMk/>
            <pc:sldMk cId="2077472067" sldId="270"/>
            <ac:spMk id="3" creationId="{ACDA05D6-1822-A1DA-6987-9210B7DA92B6}"/>
          </ac:spMkLst>
        </pc:spChg>
        <pc:spChg chg="ord">
          <ac:chgData name="Raajitha Rao" userId="0b587d2af4d41e29" providerId="LiveId" clId="{2C7523F4-257D-4627-B0C3-A45AB3D15A56}" dt="2024-12-11T04:13:29.862" v="1195" actId="167"/>
          <ac:spMkLst>
            <pc:docMk/>
            <pc:sldMk cId="2077472067" sldId="270"/>
            <ac:spMk id="4" creationId="{E2E10A94-E2D2-94C6-2F69-DA92DD568925}"/>
          </ac:spMkLst>
        </pc:spChg>
        <pc:picChg chg="add mod modCrop">
          <ac:chgData name="Raajitha Rao" userId="0b587d2af4d41e29" providerId="LiveId" clId="{2C7523F4-257D-4627-B0C3-A45AB3D15A56}" dt="2024-12-11T04:14:25.364" v="1206" actId="1076"/>
          <ac:picMkLst>
            <pc:docMk/>
            <pc:sldMk cId="2077472067" sldId="270"/>
            <ac:picMk id="6" creationId="{5AE80B23-CC83-B41D-38E7-6E46FFD286ED}"/>
          </ac:picMkLst>
        </pc:picChg>
      </pc:sldChg>
      <pc:sldChg chg="addSp delSp modSp add mod">
        <pc:chgData name="Raajitha Rao" userId="0b587d2af4d41e29" providerId="LiveId" clId="{2C7523F4-257D-4627-B0C3-A45AB3D15A56}" dt="2024-12-11T04:25:07.145" v="1323" actId="12269"/>
        <pc:sldMkLst>
          <pc:docMk/>
          <pc:sldMk cId="762779145" sldId="271"/>
        </pc:sldMkLst>
        <pc:spChg chg="mod">
          <ac:chgData name="Raajitha Rao" userId="0b587d2af4d41e29" providerId="LiveId" clId="{2C7523F4-257D-4627-B0C3-A45AB3D15A56}" dt="2024-12-11T04:14:57.139" v="1219" actId="122"/>
          <ac:spMkLst>
            <pc:docMk/>
            <pc:sldMk cId="762779145" sldId="271"/>
            <ac:spMk id="2" creationId="{AC8AAC56-39D7-835B-CFCE-E1BF1E83902C}"/>
          </ac:spMkLst>
        </pc:spChg>
        <pc:spChg chg="del mod">
          <ac:chgData name="Raajitha Rao" userId="0b587d2af4d41e29" providerId="LiveId" clId="{2C7523F4-257D-4627-B0C3-A45AB3D15A56}" dt="2024-12-11T04:18:49.904" v="1221" actId="1032"/>
          <ac:spMkLst>
            <pc:docMk/>
            <pc:sldMk cId="762779145" sldId="271"/>
            <ac:spMk id="3" creationId="{1F033649-E5DE-5ABE-CA5B-D2128B2080F3}"/>
          </ac:spMkLst>
        </pc:spChg>
        <pc:spChg chg="ord">
          <ac:chgData name="Raajitha Rao" userId="0b587d2af4d41e29" providerId="LiveId" clId="{2C7523F4-257D-4627-B0C3-A45AB3D15A56}" dt="2024-12-11T04:14:47.534" v="1207" actId="167"/>
          <ac:spMkLst>
            <pc:docMk/>
            <pc:sldMk cId="762779145" sldId="271"/>
            <ac:spMk id="4" creationId="{6553CD43-1D35-B56A-EA50-945C70B6F8A7}"/>
          </ac:spMkLst>
        </pc:spChg>
        <pc:graphicFrameChg chg="add mod modGraphic">
          <ac:chgData name="Raajitha Rao" userId="0b587d2af4d41e29" providerId="LiveId" clId="{2C7523F4-257D-4627-B0C3-A45AB3D15A56}" dt="2024-12-11T04:25:07.145" v="1323" actId="12269"/>
          <ac:graphicFrameMkLst>
            <pc:docMk/>
            <pc:sldMk cId="762779145" sldId="271"/>
            <ac:graphicFrameMk id="5" creationId="{6818E130-F8AD-241C-8A0A-B1AE54A8E955}"/>
          </ac:graphicFrameMkLst>
        </pc:graphicFrameChg>
      </pc:sldChg>
      <pc:sldChg chg="delSp modSp add mod">
        <pc:chgData name="Raajitha Rao" userId="0b587d2af4d41e29" providerId="LiveId" clId="{2C7523F4-257D-4627-B0C3-A45AB3D15A56}" dt="2024-12-11T04:28:06.393" v="1339" actId="27636"/>
        <pc:sldMkLst>
          <pc:docMk/>
          <pc:sldMk cId="296454994" sldId="272"/>
        </pc:sldMkLst>
        <pc:spChg chg="del">
          <ac:chgData name="Raajitha Rao" userId="0b587d2af4d41e29" providerId="LiveId" clId="{2C7523F4-257D-4627-B0C3-A45AB3D15A56}" dt="2024-12-11T04:25:20.742" v="1325" actId="21"/>
          <ac:spMkLst>
            <pc:docMk/>
            <pc:sldMk cId="296454994" sldId="272"/>
            <ac:spMk id="2" creationId="{344538C3-B6FB-1C7A-58D0-074474382C24}"/>
          </ac:spMkLst>
        </pc:spChg>
        <pc:spChg chg="mod">
          <ac:chgData name="Raajitha Rao" userId="0b587d2af4d41e29" providerId="LiveId" clId="{2C7523F4-257D-4627-B0C3-A45AB3D15A56}" dt="2024-12-11T04:28:06.393" v="1339" actId="27636"/>
          <ac:spMkLst>
            <pc:docMk/>
            <pc:sldMk cId="296454994" sldId="272"/>
            <ac:spMk id="3" creationId="{0264F342-8285-B497-6CC8-3129CC1018E1}"/>
          </ac:spMkLst>
        </pc:spChg>
        <pc:spChg chg="ord">
          <ac:chgData name="Raajitha Rao" userId="0b587d2af4d41e29" providerId="LiveId" clId="{2C7523F4-257D-4627-B0C3-A45AB3D15A56}" dt="2024-12-11T04:25:17.777" v="1324" actId="167"/>
          <ac:spMkLst>
            <pc:docMk/>
            <pc:sldMk cId="296454994" sldId="272"/>
            <ac:spMk id="4" creationId="{B9C14B84-8175-E407-793A-F5A676E5C323}"/>
          </ac:spMkLst>
        </pc:spChg>
      </pc:sldChg>
      <pc:sldChg chg="addSp delSp modSp add mod">
        <pc:chgData name="Raajitha Rao" userId="0b587d2af4d41e29" providerId="LiveId" clId="{2C7523F4-257D-4627-B0C3-A45AB3D15A56}" dt="2024-12-11T04:30:03.950" v="1376" actId="1076"/>
        <pc:sldMkLst>
          <pc:docMk/>
          <pc:sldMk cId="2964788894" sldId="273"/>
        </pc:sldMkLst>
        <pc:spChg chg="del">
          <ac:chgData name="Raajitha Rao" userId="0b587d2af4d41e29" providerId="LiveId" clId="{2C7523F4-257D-4627-B0C3-A45AB3D15A56}" dt="2024-12-11T04:28:40.231" v="1366" actId="21"/>
          <ac:spMkLst>
            <pc:docMk/>
            <pc:sldMk cId="2964788894" sldId="273"/>
            <ac:spMk id="2" creationId="{E498F140-A144-1D5F-0D84-157CABD48BDD}"/>
          </ac:spMkLst>
        </pc:spChg>
        <pc:spChg chg="del">
          <ac:chgData name="Raajitha Rao" userId="0b587d2af4d41e29" providerId="LiveId" clId="{2C7523F4-257D-4627-B0C3-A45AB3D15A56}" dt="2024-12-11T04:28:43.474" v="1367" actId="21"/>
          <ac:spMkLst>
            <pc:docMk/>
            <pc:sldMk cId="2964788894" sldId="273"/>
            <ac:spMk id="3" creationId="{1224ED69-4E1B-3B8F-A9D7-86E283296D93}"/>
          </ac:spMkLst>
        </pc:spChg>
        <pc:spChg chg="ord">
          <ac:chgData name="Raajitha Rao" userId="0b587d2af4d41e29" providerId="LiveId" clId="{2C7523F4-257D-4627-B0C3-A45AB3D15A56}" dt="2024-12-11T04:28:36.155" v="1365" actId="167"/>
          <ac:spMkLst>
            <pc:docMk/>
            <pc:sldMk cId="2964788894" sldId="273"/>
            <ac:spMk id="4" creationId="{40F28939-FA2A-B581-B7F5-5BC404FFB2B9}"/>
          </ac:spMkLst>
        </pc:spChg>
        <pc:picChg chg="add mod">
          <ac:chgData name="Raajitha Rao" userId="0b587d2af4d41e29" providerId="LiveId" clId="{2C7523F4-257D-4627-B0C3-A45AB3D15A56}" dt="2024-12-11T04:30:03.950" v="1376" actId="1076"/>
          <ac:picMkLst>
            <pc:docMk/>
            <pc:sldMk cId="2964788894" sldId="273"/>
            <ac:picMk id="6" creationId="{409CFE49-2699-CEF5-E899-686CED04DD98}"/>
          </ac:picMkLst>
        </pc:picChg>
        <pc:picChg chg="add del mod">
          <ac:chgData name="Raajitha Rao" userId="0b587d2af4d41e29" providerId="LiveId" clId="{2C7523F4-257D-4627-B0C3-A45AB3D15A56}" dt="2024-12-11T04:30:00.932" v="1375" actId="478"/>
          <ac:picMkLst>
            <pc:docMk/>
            <pc:sldMk cId="2964788894" sldId="273"/>
            <ac:picMk id="8" creationId="{20E1CA97-8F2A-B840-FEA6-E2E567C6A3AF}"/>
          </ac:picMkLst>
        </pc:picChg>
      </pc:sldChg>
      <pc:sldChg chg="add del">
        <pc:chgData name="Raajitha Rao" userId="0b587d2af4d41e29" providerId="LiveId" clId="{2C7523F4-257D-4627-B0C3-A45AB3D15A56}" dt="2024-12-11T04:28:16.466" v="1340" actId="47"/>
        <pc:sldMkLst>
          <pc:docMk/>
          <pc:sldMk cId="599979845" sldId="274"/>
        </pc:sldMkLst>
      </pc:sldChg>
      <pc:sldChg chg="add del">
        <pc:chgData name="Raajitha Rao" userId="0b587d2af4d41e29" providerId="LiveId" clId="{2C7523F4-257D-4627-B0C3-A45AB3D15A56}" dt="2024-12-11T04:28:17.286" v="1341" actId="47"/>
        <pc:sldMkLst>
          <pc:docMk/>
          <pc:sldMk cId="3635494094" sldId="275"/>
        </pc:sldMkLst>
      </pc:sldChg>
      <pc:sldChg chg="add del">
        <pc:chgData name="Raajitha Rao" userId="0b587d2af4d41e29" providerId="LiveId" clId="{2C7523F4-257D-4627-B0C3-A45AB3D15A56}" dt="2024-12-11T04:28:17.792" v="1342" actId="47"/>
        <pc:sldMkLst>
          <pc:docMk/>
          <pc:sldMk cId="1405832881" sldId="276"/>
        </pc:sldMkLst>
      </pc:sldChg>
      <pc:sldChg chg="add del">
        <pc:chgData name="Raajitha Rao" userId="0b587d2af4d41e29" providerId="LiveId" clId="{2C7523F4-257D-4627-B0C3-A45AB3D15A56}" dt="2024-12-11T04:28:18.326" v="1343" actId="47"/>
        <pc:sldMkLst>
          <pc:docMk/>
          <pc:sldMk cId="2247275357" sldId="277"/>
        </pc:sldMkLst>
      </pc:sldChg>
      <pc:sldChg chg="add del">
        <pc:chgData name="Raajitha Rao" userId="0b587d2af4d41e29" providerId="LiveId" clId="{2C7523F4-257D-4627-B0C3-A45AB3D15A56}" dt="2024-12-11T04:28:18.905" v="1344" actId="47"/>
        <pc:sldMkLst>
          <pc:docMk/>
          <pc:sldMk cId="1313089314" sldId="278"/>
        </pc:sldMkLst>
      </pc:sldChg>
      <pc:sldChg chg="add del">
        <pc:chgData name="Raajitha Rao" userId="0b587d2af4d41e29" providerId="LiveId" clId="{2C7523F4-257D-4627-B0C3-A45AB3D15A56}" dt="2024-12-11T04:28:19.481" v="1345" actId="47"/>
        <pc:sldMkLst>
          <pc:docMk/>
          <pc:sldMk cId="1179854884" sldId="279"/>
        </pc:sldMkLst>
      </pc:sldChg>
      <pc:sldChg chg="add del">
        <pc:chgData name="Raajitha Rao" userId="0b587d2af4d41e29" providerId="LiveId" clId="{2C7523F4-257D-4627-B0C3-A45AB3D15A56}" dt="2024-12-11T04:28:20.040" v="1346" actId="47"/>
        <pc:sldMkLst>
          <pc:docMk/>
          <pc:sldMk cId="873941204" sldId="280"/>
        </pc:sldMkLst>
      </pc:sldChg>
      <pc:sldChg chg="add del">
        <pc:chgData name="Raajitha Rao" userId="0b587d2af4d41e29" providerId="LiveId" clId="{2C7523F4-257D-4627-B0C3-A45AB3D15A56}" dt="2024-12-11T04:28:20.710" v="1347" actId="47"/>
        <pc:sldMkLst>
          <pc:docMk/>
          <pc:sldMk cId="1478106547" sldId="281"/>
        </pc:sldMkLst>
      </pc:sldChg>
      <pc:sldChg chg="add del">
        <pc:chgData name="Raajitha Rao" userId="0b587d2af4d41e29" providerId="LiveId" clId="{2C7523F4-257D-4627-B0C3-A45AB3D15A56}" dt="2024-12-11T04:28:21.311" v="1348" actId="47"/>
        <pc:sldMkLst>
          <pc:docMk/>
          <pc:sldMk cId="2259548034" sldId="282"/>
        </pc:sldMkLst>
      </pc:sldChg>
      <pc:sldChg chg="add del">
        <pc:chgData name="Raajitha Rao" userId="0b587d2af4d41e29" providerId="LiveId" clId="{2C7523F4-257D-4627-B0C3-A45AB3D15A56}" dt="2024-12-11T04:28:21.869" v="1349" actId="47"/>
        <pc:sldMkLst>
          <pc:docMk/>
          <pc:sldMk cId="1506955192" sldId="283"/>
        </pc:sldMkLst>
      </pc:sldChg>
      <pc:sldChg chg="add del">
        <pc:chgData name="Raajitha Rao" userId="0b587d2af4d41e29" providerId="LiveId" clId="{2C7523F4-257D-4627-B0C3-A45AB3D15A56}" dt="2024-12-11T04:28:22.406" v="1350" actId="47"/>
        <pc:sldMkLst>
          <pc:docMk/>
          <pc:sldMk cId="2976347109" sldId="284"/>
        </pc:sldMkLst>
      </pc:sldChg>
      <pc:sldChg chg="add del">
        <pc:chgData name="Raajitha Rao" userId="0b587d2af4d41e29" providerId="LiveId" clId="{2C7523F4-257D-4627-B0C3-A45AB3D15A56}" dt="2024-12-11T04:28:22.592" v="1351" actId="47"/>
        <pc:sldMkLst>
          <pc:docMk/>
          <pc:sldMk cId="3081800787" sldId="285"/>
        </pc:sldMkLst>
      </pc:sldChg>
      <pc:sldChg chg="add del">
        <pc:chgData name="Raajitha Rao" userId="0b587d2af4d41e29" providerId="LiveId" clId="{2C7523F4-257D-4627-B0C3-A45AB3D15A56}" dt="2024-12-11T04:28:22.774" v="1352" actId="47"/>
        <pc:sldMkLst>
          <pc:docMk/>
          <pc:sldMk cId="1458755266" sldId="286"/>
        </pc:sldMkLst>
      </pc:sldChg>
      <pc:sldChg chg="add del">
        <pc:chgData name="Raajitha Rao" userId="0b587d2af4d41e29" providerId="LiveId" clId="{2C7523F4-257D-4627-B0C3-A45AB3D15A56}" dt="2024-12-11T04:28:22.924" v="1353" actId="47"/>
        <pc:sldMkLst>
          <pc:docMk/>
          <pc:sldMk cId="4052072063" sldId="287"/>
        </pc:sldMkLst>
      </pc:sldChg>
      <pc:sldChg chg="add del">
        <pc:chgData name="Raajitha Rao" userId="0b587d2af4d41e29" providerId="LiveId" clId="{2C7523F4-257D-4627-B0C3-A45AB3D15A56}" dt="2024-12-11T04:28:23.086" v="1354" actId="47"/>
        <pc:sldMkLst>
          <pc:docMk/>
          <pc:sldMk cId="157492190" sldId="288"/>
        </pc:sldMkLst>
      </pc:sldChg>
      <pc:sldChg chg="add del">
        <pc:chgData name="Raajitha Rao" userId="0b587d2af4d41e29" providerId="LiveId" clId="{2C7523F4-257D-4627-B0C3-A45AB3D15A56}" dt="2024-12-11T04:28:23.239" v="1355" actId="47"/>
        <pc:sldMkLst>
          <pc:docMk/>
          <pc:sldMk cId="1106517871" sldId="289"/>
        </pc:sldMkLst>
      </pc:sldChg>
      <pc:sldChg chg="add del">
        <pc:chgData name="Raajitha Rao" userId="0b587d2af4d41e29" providerId="LiveId" clId="{2C7523F4-257D-4627-B0C3-A45AB3D15A56}" dt="2024-12-11T04:28:23.403" v="1356" actId="47"/>
        <pc:sldMkLst>
          <pc:docMk/>
          <pc:sldMk cId="1233286105" sldId="290"/>
        </pc:sldMkLst>
      </pc:sldChg>
      <pc:sldChg chg="add del">
        <pc:chgData name="Raajitha Rao" userId="0b587d2af4d41e29" providerId="LiveId" clId="{2C7523F4-257D-4627-B0C3-A45AB3D15A56}" dt="2024-12-11T04:28:23.559" v="1357" actId="47"/>
        <pc:sldMkLst>
          <pc:docMk/>
          <pc:sldMk cId="331434549" sldId="291"/>
        </pc:sldMkLst>
      </pc:sldChg>
      <pc:sldChg chg="add del">
        <pc:chgData name="Raajitha Rao" userId="0b587d2af4d41e29" providerId="LiveId" clId="{2C7523F4-257D-4627-B0C3-A45AB3D15A56}" dt="2024-12-11T04:28:23.705" v="1358" actId="47"/>
        <pc:sldMkLst>
          <pc:docMk/>
          <pc:sldMk cId="584843154" sldId="292"/>
        </pc:sldMkLst>
      </pc:sldChg>
      <pc:sldChg chg="add del">
        <pc:chgData name="Raajitha Rao" userId="0b587d2af4d41e29" providerId="LiveId" clId="{2C7523F4-257D-4627-B0C3-A45AB3D15A56}" dt="2024-12-11T04:28:24.329" v="1359" actId="47"/>
        <pc:sldMkLst>
          <pc:docMk/>
          <pc:sldMk cId="2261464099" sldId="293"/>
        </pc:sldMkLst>
      </pc:sldChg>
      <pc:sldChg chg="add del">
        <pc:chgData name="Raajitha Rao" userId="0b587d2af4d41e29" providerId="LiveId" clId="{2C7523F4-257D-4627-B0C3-A45AB3D15A56}" dt="2024-12-11T04:28:24.898" v="1360" actId="47"/>
        <pc:sldMkLst>
          <pc:docMk/>
          <pc:sldMk cId="2764639005" sldId="294"/>
        </pc:sldMkLst>
      </pc:sldChg>
      <pc:sldChg chg="add del">
        <pc:chgData name="Raajitha Rao" userId="0b587d2af4d41e29" providerId="LiveId" clId="{2C7523F4-257D-4627-B0C3-A45AB3D15A56}" dt="2024-12-11T04:28:25.645" v="1361" actId="47"/>
        <pc:sldMkLst>
          <pc:docMk/>
          <pc:sldMk cId="3138373596" sldId="295"/>
        </pc:sldMkLst>
      </pc:sldChg>
      <pc:sldChg chg="add del">
        <pc:chgData name="Raajitha Rao" userId="0b587d2af4d41e29" providerId="LiveId" clId="{2C7523F4-257D-4627-B0C3-A45AB3D15A56}" dt="2024-12-11T04:28:28.497" v="1362" actId="47"/>
        <pc:sldMkLst>
          <pc:docMk/>
          <pc:sldMk cId="3527316430" sldId="296"/>
        </pc:sldMkLst>
      </pc:sldChg>
      <pc:sldChg chg="add del">
        <pc:chgData name="Raajitha Rao" userId="0b587d2af4d41e29" providerId="LiveId" clId="{2C7523F4-257D-4627-B0C3-A45AB3D15A56}" dt="2024-12-11T04:28:29.391" v="1363" actId="47"/>
        <pc:sldMkLst>
          <pc:docMk/>
          <pc:sldMk cId="39476218" sldId="297"/>
        </pc:sldMkLst>
      </pc:sldChg>
      <pc:sldChg chg="add del">
        <pc:chgData name="Raajitha Rao" userId="0b587d2af4d41e29" providerId="LiveId" clId="{2C7523F4-257D-4627-B0C3-A45AB3D15A56}" dt="2024-12-11T04:28:32.441" v="1364" actId="47"/>
        <pc:sldMkLst>
          <pc:docMk/>
          <pc:sldMk cId="1566338022" sldId="29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24513F-486E-46F7-89F2-BC17DD8A4BD1}" type="doc">
      <dgm:prSet loTypeId="urn:microsoft.com/office/officeart/2016/7/layout/RepeatingBendingProcessNew" loCatId="process" qsTypeId="urn:microsoft.com/office/officeart/2005/8/quickstyle/simple3" qsCatId="simple" csTypeId="urn:microsoft.com/office/officeart/2005/8/colors/colorful2" csCatId="colorful" phldr="1"/>
      <dgm:spPr/>
      <dgm:t>
        <a:bodyPr/>
        <a:lstStyle/>
        <a:p>
          <a:endParaRPr lang="en-US"/>
        </a:p>
      </dgm:t>
    </dgm:pt>
    <dgm:pt modelId="{355C93AF-B861-49E2-B536-608CAAFF1D8C}">
      <dgm:prSet custT="1"/>
      <dgm:spPr/>
      <dgm:t>
        <a:bodyPr/>
        <a:lstStyle/>
        <a:p>
          <a:r>
            <a:rPr lang="en-US" sz="2000">
              <a:latin typeface="Times New Roman" panose="02020603050405020304" pitchFamily="18" charset="0"/>
              <a:cs typeface="Times New Roman" panose="02020603050405020304" pitchFamily="18" charset="0"/>
            </a:rPr>
            <a:t>Abstract Extraction from PubMed using relevant keywords.</a:t>
          </a:r>
          <a:endParaRPr lang="en-US" sz="2000" dirty="0">
            <a:latin typeface="Times New Roman" panose="02020603050405020304" pitchFamily="18" charset="0"/>
            <a:cs typeface="Times New Roman" panose="02020603050405020304" pitchFamily="18" charset="0"/>
          </a:endParaRPr>
        </a:p>
      </dgm:t>
    </dgm:pt>
    <dgm:pt modelId="{D5990FF9-83C2-4D1B-ABD1-6CC05263B795}" type="parTrans" cxnId="{359ABD84-E465-4166-89D0-2EE75FA0493A}">
      <dgm:prSet/>
      <dgm:spPr/>
      <dgm:t>
        <a:bodyPr/>
        <a:lstStyle/>
        <a:p>
          <a:endParaRPr lang="en-US"/>
        </a:p>
      </dgm:t>
    </dgm:pt>
    <dgm:pt modelId="{14E83BA1-FBEC-4EE1-A30C-4F905F53094F}" type="sibTrans" cxnId="{359ABD84-E465-4166-89D0-2EE75FA0493A}">
      <dgm:prSet custT="1"/>
      <dgm:spPr/>
      <dgm:t>
        <a:bodyPr/>
        <a:lstStyle/>
        <a:p>
          <a:endParaRPr lang="en-US" sz="2000">
            <a:solidFill>
              <a:schemeClr val="tx2">
                <a:lumMod val="90000"/>
                <a:lumOff val="10000"/>
              </a:schemeClr>
            </a:solidFill>
            <a:latin typeface="Times New Roman" panose="02020603050405020304" pitchFamily="18" charset="0"/>
            <a:cs typeface="Times New Roman" panose="02020603050405020304" pitchFamily="18" charset="0"/>
          </a:endParaRPr>
        </a:p>
      </dgm:t>
    </dgm:pt>
    <dgm:pt modelId="{73E165DB-415A-4E3E-8DCA-9F84E8B250F2}">
      <dgm:prSet custT="1"/>
      <dgm:spPr/>
      <dgm:t>
        <a:bodyPr/>
        <a:lstStyle/>
        <a:p>
          <a:r>
            <a:rPr lang="en-US" sz="2000" dirty="0">
              <a:latin typeface="Times New Roman" panose="02020603050405020304" pitchFamily="18" charset="0"/>
              <a:cs typeface="Times New Roman" panose="02020603050405020304" pitchFamily="18" charset="0"/>
            </a:rPr>
            <a:t>Preprocessing, Tokenization, NER</a:t>
          </a:r>
        </a:p>
      </dgm:t>
    </dgm:pt>
    <dgm:pt modelId="{81F01519-A956-4AE1-A49E-1E9C5D3AFD14}" type="parTrans" cxnId="{C0FC2BC3-415A-4F77-87EA-4A78C7255EE7}">
      <dgm:prSet/>
      <dgm:spPr/>
      <dgm:t>
        <a:bodyPr/>
        <a:lstStyle/>
        <a:p>
          <a:endParaRPr lang="en-US"/>
        </a:p>
      </dgm:t>
    </dgm:pt>
    <dgm:pt modelId="{58D23D3A-A2A0-459A-A9FB-B1038D3E4F2B}" type="sibTrans" cxnId="{C0FC2BC3-415A-4F77-87EA-4A78C7255EE7}">
      <dgm:prSet custT="1"/>
      <dgm:spPr/>
      <dgm:t>
        <a:bodyPr/>
        <a:lstStyle/>
        <a:p>
          <a:endParaRPr lang="en-US" sz="2000">
            <a:solidFill>
              <a:schemeClr val="tx2">
                <a:lumMod val="90000"/>
                <a:lumOff val="10000"/>
              </a:schemeClr>
            </a:solidFill>
            <a:latin typeface="Times New Roman" panose="02020603050405020304" pitchFamily="18" charset="0"/>
            <a:cs typeface="Times New Roman" panose="02020603050405020304" pitchFamily="18" charset="0"/>
          </a:endParaRPr>
        </a:p>
      </dgm:t>
    </dgm:pt>
    <dgm:pt modelId="{E6F241FE-439C-4501-A9C6-34988224BC7D}">
      <dgm:prSet custT="1"/>
      <dgm:spPr/>
      <dgm:t>
        <a:bodyPr/>
        <a:lstStyle/>
        <a:p>
          <a:r>
            <a:rPr lang="en-US" sz="2000" dirty="0">
              <a:latin typeface="Times New Roman" panose="02020603050405020304" pitchFamily="18" charset="0"/>
              <a:cs typeface="Times New Roman" panose="02020603050405020304" pitchFamily="18" charset="0"/>
            </a:rPr>
            <a:t>Question Generation from the Entities</a:t>
          </a:r>
        </a:p>
      </dgm:t>
    </dgm:pt>
    <dgm:pt modelId="{D715E29E-523B-49D7-ABA2-FF8B673BBBC8}" type="parTrans" cxnId="{49EB1E17-1A72-4D32-B43A-DE09ACFC7190}">
      <dgm:prSet/>
      <dgm:spPr/>
      <dgm:t>
        <a:bodyPr/>
        <a:lstStyle/>
        <a:p>
          <a:endParaRPr lang="en-US"/>
        </a:p>
      </dgm:t>
    </dgm:pt>
    <dgm:pt modelId="{A7080ACD-EA86-421A-BD03-C4D53A014C7E}" type="sibTrans" cxnId="{49EB1E17-1A72-4D32-B43A-DE09ACFC7190}">
      <dgm:prSet custT="1"/>
      <dgm:spPr/>
      <dgm:t>
        <a:bodyPr/>
        <a:lstStyle/>
        <a:p>
          <a:endParaRPr lang="en-US" sz="2000">
            <a:solidFill>
              <a:schemeClr val="tx2">
                <a:lumMod val="90000"/>
                <a:lumOff val="10000"/>
              </a:schemeClr>
            </a:solidFill>
            <a:latin typeface="Times New Roman" panose="02020603050405020304" pitchFamily="18" charset="0"/>
            <a:cs typeface="Times New Roman" panose="02020603050405020304" pitchFamily="18" charset="0"/>
          </a:endParaRPr>
        </a:p>
      </dgm:t>
    </dgm:pt>
    <dgm:pt modelId="{E6172B6E-BA16-4E8F-AFEA-51907C6DBE6A}">
      <dgm:prSet custT="1"/>
      <dgm:spPr/>
      <dgm:t>
        <a:bodyPr/>
        <a:lstStyle/>
        <a:p>
          <a:r>
            <a:rPr lang="en-US" sz="2000" dirty="0">
              <a:latin typeface="Times New Roman" panose="02020603050405020304" pitchFamily="18" charset="0"/>
              <a:cs typeface="Times New Roman" panose="02020603050405020304" pitchFamily="18" charset="0"/>
            </a:rPr>
            <a:t>Question-Answering based on recognized and standardized entities.</a:t>
          </a:r>
        </a:p>
      </dgm:t>
    </dgm:pt>
    <dgm:pt modelId="{E953C30C-B971-4E0A-A323-3D007B93ED6D}" type="parTrans" cxnId="{CF135C33-2217-4763-A863-59A6E9B93C90}">
      <dgm:prSet/>
      <dgm:spPr/>
      <dgm:t>
        <a:bodyPr/>
        <a:lstStyle/>
        <a:p>
          <a:endParaRPr lang="en-US"/>
        </a:p>
      </dgm:t>
    </dgm:pt>
    <dgm:pt modelId="{54B80588-2A67-41C0-86C0-266F4E61B1C6}" type="sibTrans" cxnId="{CF135C33-2217-4763-A863-59A6E9B93C90}">
      <dgm:prSet/>
      <dgm:spPr/>
      <dgm:t>
        <a:bodyPr/>
        <a:lstStyle/>
        <a:p>
          <a:endParaRPr lang="en-US"/>
        </a:p>
      </dgm:t>
    </dgm:pt>
    <dgm:pt modelId="{CD89BBDC-3FE4-407E-A8E8-1B2362949CCB}">
      <dgm:prSet custT="1"/>
      <dgm:spPr/>
      <dgm:t>
        <a:bodyPr/>
        <a:lstStyle/>
        <a:p>
          <a:r>
            <a:rPr lang="en-US" sz="2000" dirty="0">
              <a:latin typeface="Times New Roman" panose="02020603050405020304" pitchFamily="18" charset="0"/>
              <a:cs typeface="Times New Roman" panose="02020603050405020304" pitchFamily="18" charset="0"/>
            </a:rPr>
            <a:t>UMLS Standardization of these entities.</a:t>
          </a:r>
        </a:p>
      </dgm:t>
    </dgm:pt>
    <dgm:pt modelId="{055E8AB3-8DAD-4792-A87D-7B531F02DA12}" type="parTrans" cxnId="{2AFBE4EE-65E4-4791-AB98-53B70CA796BE}">
      <dgm:prSet/>
      <dgm:spPr/>
      <dgm:t>
        <a:bodyPr/>
        <a:lstStyle/>
        <a:p>
          <a:endParaRPr lang="en-IN"/>
        </a:p>
      </dgm:t>
    </dgm:pt>
    <dgm:pt modelId="{EF10C76B-DFD8-4309-AD88-AEB48B2F1C11}" type="sibTrans" cxnId="{2AFBE4EE-65E4-4791-AB98-53B70CA796BE}">
      <dgm:prSet custT="1"/>
      <dgm:spPr/>
      <dgm:t>
        <a:bodyPr/>
        <a:lstStyle/>
        <a:p>
          <a:endParaRPr lang="en-IN" sz="2000">
            <a:latin typeface="Times New Roman" panose="02020603050405020304" pitchFamily="18" charset="0"/>
            <a:cs typeface="Times New Roman" panose="02020603050405020304" pitchFamily="18" charset="0"/>
          </a:endParaRPr>
        </a:p>
      </dgm:t>
    </dgm:pt>
    <dgm:pt modelId="{62D41E4C-CA5B-44DF-BE44-86F9D2093394}" type="pres">
      <dgm:prSet presAssocID="{EC24513F-486E-46F7-89F2-BC17DD8A4BD1}" presName="Name0" presStyleCnt="0">
        <dgm:presLayoutVars>
          <dgm:dir/>
          <dgm:resizeHandles val="exact"/>
        </dgm:presLayoutVars>
      </dgm:prSet>
      <dgm:spPr/>
    </dgm:pt>
    <dgm:pt modelId="{F5E79D22-AC7D-44D5-BA05-B18CE6047F02}" type="pres">
      <dgm:prSet presAssocID="{355C93AF-B861-49E2-B536-608CAAFF1D8C}" presName="node" presStyleLbl="node1" presStyleIdx="0" presStyleCnt="5">
        <dgm:presLayoutVars>
          <dgm:bulletEnabled val="1"/>
        </dgm:presLayoutVars>
      </dgm:prSet>
      <dgm:spPr/>
    </dgm:pt>
    <dgm:pt modelId="{29DBD927-B150-47DF-B844-F90FED80BECE}" type="pres">
      <dgm:prSet presAssocID="{14E83BA1-FBEC-4EE1-A30C-4F905F53094F}" presName="sibTrans" presStyleLbl="sibTrans1D1" presStyleIdx="0" presStyleCnt="4"/>
      <dgm:spPr/>
    </dgm:pt>
    <dgm:pt modelId="{8C8634F3-3A7E-46C3-8B87-75D2C053B7E5}" type="pres">
      <dgm:prSet presAssocID="{14E83BA1-FBEC-4EE1-A30C-4F905F53094F}" presName="connectorText" presStyleLbl="sibTrans1D1" presStyleIdx="0" presStyleCnt="4"/>
      <dgm:spPr/>
    </dgm:pt>
    <dgm:pt modelId="{F80FB3E0-CC97-4A0D-8A34-686CA42FC6B5}" type="pres">
      <dgm:prSet presAssocID="{73E165DB-415A-4E3E-8DCA-9F84E8B250F2}" presName="node" presStyleLbl="node1" presStyleIdx="1" presStyleCnt="5">
        <dgm:presLayoutVars>
          <dgm:bulletEnabled val="1"/>
        </dgm:presLayoutVars>
      </dgm:prSet>
      <dgm:spPr/>
    </dgm:pt>
    <dgm:pt modelId="{0CC6BA9B-07AD-4B22-AB08-1095D892678B}" type="pres">
      <dgm:prSet presAssocID="{58D23D3A-A2A0-459A-A9FB-B1038D3E4F2B}" presName="sibTrans" presStyleLbl="sibTrans1D1" presStyleIdx="1" presStyleCnt="4"/>
      <dgm:spPr/>
    </dgm:pt>
    <dgm:pt modelId="{60979467-728F-457A-B2F0-7B2BE906F6B8}" type="pres">
      <dgm:prSet presAssocID="{58D23D3A-A2A0-459A-A9FB-B1038D3E4F2B}" presName="connectorText" presStyleLbl="sibTrans1D1" presStyleIdx="1" presStyleCnt="4"/>
      <dgm:spPr/>
    </dgm:pt>
    <dgm:pt modelId="{8C9EBA64-8481-40A9-AD5F-322E0EC57511}" type="pres">
      <dgm:prSet presAssocID="{CD89BBDC-3FE4-407E-A8E8-1B2362949CCB}" presName="node" presStyleLbl="node1" presStyleIdx="2" presStyleCnt="5">
        <dgm:presLayoutVars>
          <dgm:bulletEnabled val="1"/>
        </dgm:presLayoutVars>
      </dgm:prSet>
      <dgm:spPr/>
    </dgm:pt>
    <dgm:pt modelId="{2DE0563C-6108-44A3-B6E1-E7EF82817A61}" type="pres">
      <dgm:prSet presAssocID="{EF10C76B-DFD8-4309-AD88-AEB48B2F1C11}" presName="sibTrans" presStyleLbl="sibTrans1D1" presStyleIdx="2" presStyleCnt="4"/>
      <dgm:spPr/>
    </dgm:pt>
    <dgm:pt modelId="{5C9B8454-1844-46BA-AAB0-67A65463D867}" type="pres">
      <dgm:prSet presAssocID="{EF10C76B-DFD8-4309-AD88-AEB48B2F1C11}" presName="connectorText" presStyleLbl="sibTrans1D1" presStyleIdx="2" presStyleCnt="4"/>
      <dgm:spPr/>
    </dgm:pt>
    <dgm:pt modelId="{A96B3E96-CDB0-4D56-BBCF-AA64ACC7A94E}" type="pres">
      <dgm:prSet presAssocID="{E6F241FE-439C-4501-A9C6-34988224BC7D}" presName="node" presStyleLbl="node1" presStyleIdx="3" presStyleCnt="5" custLinFactNeighborX="-5816" custLinFactNeighborY="2794">
        <dgm:presLayoutVars>
          <dgm:bulletEnabled val="1"/>
        </dgm:presLayoutVars>
      </dgm:prSet>
      <dgm:spPr/>
    </dgm:pt>
    <dgm:pt modelId="{02424CB8-F307-4625-BC89-CD2C51E3EF01}" type="pres">
      <dgm:prSet presAssocID="{A7080ACD-EA86-421A-BD03-C4D53A014C7E}" presName="sibTrans" presStyleLbl="sibTrans1D1" presStyleIdx="3" presStyleCnt="4"/>
      <dgm:spPr/>
    </dgm:pt>
    <dgm:pt modelId="{567B2B3D-F5C7-46A7-A77D-04C068159746}" type="pres">
      <dgm:prSet presAssocID="{A7080ACD-EA86-421A-BD03-C4D53A014C7E}" presName="connectorText" presStyleLbl="sibTrans1D1" presStyleIdx="3" presStyleCnt="4"/>
      <dgm:spPr/>
    </dgm:pt>
    <dgm:pt modelId="{43FB3DF4-4155-4ECA-B941-DF2CA565AA54}" type="pres">
      <dgm:prSet presAssocID="{E6172B6E-BA16-4E8F-AFEA-51907C6DBE6A}" presName="node" presStyleLbl="node1" presStyleIdx="4" presStyleCnt="5">
        <dgm:presLayoutVars>
          <dgm:bulletEnabled val="1"/>
        </dgm:presLayoutVars>
      </dgm:prSet>
      <dgm:spPr/>
    </dgm:pt>
  </dgm:ptLst>
  <dgm:cxnLst>
    <dgm:cxn modelId="{5801E301-2B37-4318-AD7D-97674A27B0D0}" type="presOf" srcId="{EF10C76B-DFD8-4309-AD88-AEB48B2F1C11}" destId="{2DE0563C-6108-44A3-B6E1-E7EF82817A61}" srcOrd="0" destOrd="0" presId="urn:microsoft.com/office/officeart/2016/7/layout/RepeatingBendingProcessNew"/>
    <dgm:cxn modelId="{49EB1E17-1A72-4D32-B43A-DE09ACFC7190}" srcId="{EC24513F-486E-46F7-89F2-BC17DD8A4BD1}" destId="{E6F241FE-439C-4501-A9C6-34988224BC7D}" srcOrd="3" destOrd="0" parTransId="{D715E29E-523B-49D7-ABA2-FF8B673BBBC8}" sibTransId="{A7080ACD-EA86-421A-BD03-C4D53A014C7E}"/>
    <dgm:cxn modelId="{E1B4992D-89D2-4EF9-B5B6-1C79E28121C7}" type="presOf" srcId="{E6172B6E-BA16-4E8F-AFEA-51907C6DBE6A}" destId="{43FB3DF4-4155-4ECA-B941-DF2CA565AA54}" srcOrd="0" destOrd="0" presId="urn:microsoft.com/office/officeart/2016/7/layout/RepeatingBendingProcessNew"/>
    <dgm:cxn modelId="{CF135C33-2217-4763-A863-59A6E9B93C90}" srcId="{EC24513F-486E-46F7-89F2-BC17DD8A4BD1}" destId="{E6172B6E-BA16-4E8F-AFEA-51907C6DBE6A}" srcOrd="4" destOrd="0" parTransId="{E953C30C-B971-4E0A-A323-3D007B93ED6D}" sibTransId="{54B80588-2A67-41C0-86C0-266F4E61B1C6}"/>
    <dgm:cxn modelId="{4B1DB14F-3F0D-4399-B175-8E94BB65A5D2}" type="presOf" srcId="{14E83BA1-FBEC-4EE1-A30C-4F905F53094F}" destId="{8C8634F3-3A7E-46C3-8B87-75D2C053B7E5}" srcOrd="1" destOrd="0" presId="urn:microsoft.com/office/officeart/2016/7/layout/RepeatingBendingProcessNew"/>
    <dgm:cxn modelId="{51D67073-FF5F-4F83-B1C3-ADA03B325A06}" type="presOf" srcId="{A7080ACD-EA86-421A-BD03-C4D53A014C7E}" destId="{02424CB8-F307-4625-BC89-CD2C51E3EF01}" srcOrd="0" destOrd="0" presId="urn:microsoft.com/office/officeart/2016/7/layout/RepeatingBendingProcessNew"/>
    <dgm:cxn modelId="{80C98A73-468F-444D-9F7D-AAA21F66BCEC}" type="presOf" srcId="{58D23D3A-A2A0-459A-A9FB-B1038D3E4F2B}" destId="{0CC6BA9B-07AD-4B22-AB08-1095D892678B}" srcOrd="0" destOrd="0" presId="urn:microsoft.com/office/officeart/2016/7/layout/RepeatingBendingProcessNew"/>
    <dgm:cxn modelId="{A050EE7A-E5B7-4556-9216-F295160094EB}" type="presOf" srcId="{355C93AF-B861-49E2-B536-608CAAFF1D8C}" destId="{F5E79D22-AC7D-44D5-BA05-B18CE6047F02}" srcOrd="0" destOrd="0" presId="urn:microsoft.com/office/officeart/2016/7/layout/RepeatingBendingProcessNew"/>
    <dgm:cxn modelId="{44E67C83-1FA1-465A-9BB9-776BFB4779AF}" type="presOf" srcId="{73E165DB-415A-4E3E-8DCA-9F84E8B250F2}" destId="{F80FB3E0-CC97-4A0D-8A34-686CA42FC6B5}" srcOrd="0" destOrd="0" presId="urn:microsoft.com/office/officeart/2016/7/layout/RepeatingBendingProcessNew"/>
    <dgm:cxn modelId="{359ABD84-E465-4166-89D0-2EE75FA0493A}" srcId="{EC24513F-486E-46F7-89F2-BC17DD8A4BD1}" destId="{355C93AF-B861-49E2-B536-608CAAFF1D8C}" srcOrd="0" destOrd="0" parTransId="{D5990FF9-83C2-4D1B-ABD1-6CC05263B795}" sibTransId="{14E83BA1-FBEC-4EE1-A30C-4F905F53094F}"/>
    <dgm:cxn modelId="{4216F99F-F38D-408A-8470-CD1CEFCB88CB}" type="presOf" srcId="{CD89BBDC-3FE4-407E-A8E8-1B2362949CCB}" destId="{8C9EBA64-8481-40A9-AD5F-322E0EC57511}" srcOrd="0" destOrd="0" presId="urn:microsoft.com/office/officeart/2016/7/layout/RepeatingBendingProcessNew"/>
    <dgm:cxn modelId="{7FA302A4-2886-4B8B-B98A-814900EF9EC0}" type="presOf" srcId="{58D23D3A-A2A0-459A-A9FB-B1038D3E4F2B}" destId="{60979467-728F-457A-B2F0-7B2BE906F6B8}" srcOrd="1" destOrd="0" presId="urn:microsoft.com/office/officeart/2016/7/layout/RepeatingBendingProcessNew"/>
    <dgm:cxn modelId="{A4AE0BBB-4A7F-4921-BC1D-29999B4EEC17}" type="presOf" srcId="{E6F241FE-439C-4501-A9C6-34988224BC7D}" destId="{A96B3E96-CDB0-4D56-BBCF-AA64ACC7A94E}" srcOrd="0" destOrd="0" presId="urn:microsoft.com/office/officeart/2016/7/layout/RepeatingBendingProcessNew"/>
    <dgm:cxn modelId="{C0FC2BC3-415A-4F77-87EA-4A78C7255EE7}" srcId="{EC24513F-486E-46F7-89F2-BC17DD8A4BD1}" destId="{73E165DB-415A-4E3E-8DCA-9F84E8B250F2}" srcOrd="1" destOrd="0" parTransId="{81F01519-A956-4AE1-A49E-1E9C5D3AFD14}" sibTransId="{58D23D3A-A2A0-459A-A9FB-B1038D3E4F2B}"/>
    <dgm:cxn modelId="{D98222CD-14D3-4E26-A5D1-518E5EB23221}" type="presOf" srcId="{EC24513F-486E-46F7-89F2-BC17DD8A4BD1}" destId="{62D41E4C-CA5B-44DF-BE44-86F9D2093394}" srcOrd="0" destOrd="0" presId="urn:microsoft.com/office/officeart/2016/7/layout/RepeatingBendingProcessNew"/>
    <dgm:cxn modelId="{614377D6-DB48-4B79-A5CF-0CF51F9B4E87}" type="presOf" srcId="{14E83BA1-FBEC-4EE1-A30C-4F905F53094F}" destId="{29DBD927-B150-47DF-B844-F90FED80BECE}" srcOrd="0" destOrd="0" presId="urn:microsoft.com/office/officeart/2016/7/layout/RepeatingBendingProcessNew"/>
    <dgm:cxn modelId="{ACC81CD7-D243-492D-9C83-6BB497EBF64C}" type="presOf" srcId="{A7080ACD-EA86-421A-BD03-C4D53A014C7E}" destId="{567B2B3D-F5C7-46A7-A77D-04C068159746}" srcOrd="1" destOrd="0" presId="urn:microsoft.com/office/officeart/2016/7/layout/RepeatingBendingProcessNew"/>
    <dgm:cxn modelId="{AD141ADE-F1B2-419A-AB5D-BF83D8C4491B}" type="presOf" srcId="{EF10C76B-DFD8-4309-AD88-AEB48B2F1C11}" destId="{5C9B8454-1844-46BA-AAB0-67A65463D867}" srcOrd="1" destOrd="0" presId="urn:microsoft.com/office/officeart/2016/7/layout/RepeatingBendingProcessNew"/>
    <dgm:cxn modelId="{2AFBE4EE-65E4-4791-AB98-53B70CA796BE}" srcId="{EC24513F-486E-46F7-89F2-BC17DD8A4BD1}" destId="{CD89BBDC-3FE4-407E-A8E8-1B2362949CCB}" srcOrd="2" destOrd="0" parTransId="{055E8AB3-8DAD-4792-A87D-7B531F02DA12}" sibTransId="{EF10C76B-DFD8-4309-AD88-AEB48B2F1C11}"/>
    <dgm:cxn modelId="{9C588DF3-1EC3-4E25-9E84-AEB13F2A0E2D}" type="presParOf" srcId="{62D41E4C-CA5B-44DF-BE44-86F9D2093394}" destId="{F5E79D22-AC7D-44D5-BA05-B18CE6047F02}" srcOrd="0" destOrd="0" presId="urn:microsoft.com/office/officeart/2016/7/layout/RepeatingBendingProcessNew"/>
    <dgm:cxn modelId="{6F2CE3C3-A69C-49D7-AD5B-6EB8F096F6D5}" type="presParOf" srcId="{62D41E4C-CA5B-44DF-BE44-86F9D2093394}" destId="{29DBD927-B150-47DF-B844-F90FED80BECE}" srcOrd="1" destOrd="0" presId="urn:microsoft.com/office/officeart/2016/7/layout/RepeatingBendingProcessNew"/>
    <dgm:cxn modelId="{2BD75317-F5B0-4B39-94E6-7EC90B4360F1}" type="presParOf" srcId="{29DBD927-B150-47DF-B844-F90FED80BECE}" destId="{8C8634F3-3A7E-46C3-8B87-75D2C053B7E5}" srcOrd="0" destOrd="0" presId="urn:microsoft.com/office/officeart/2016/7/layout/RepeatingBendingProcessNew"/>
    <dgm:cxn modelId="{C4170297-1D48-4D67-BA17-3D4044AEDE19}" type="presParOf" srcId="{62D41E4C-CA5B-44DF-BE44-86F9D2093394}" destId="{F80FB3E0-CC97-4A0D-8A34-686CA42FC6B5}" srcOrd="2" destOrd="0" presId="urn:microsoft.com/office/officeart/2016/7/layout/RepeatingBendingProcessNew"/>
    <dgm:cxn modelId="{90077FA6-5F86-4AFF-B515-5958DE15E940}" type="presParOf" srcId="{62D41E4C-CA5B-44DF-BE44-86F9D2093394}" destId="{0CC6BA9B-07AD-4B22-AB08-1095D892678B}" srcOrd="3" destOrd="0" presId="urn:microsoft.com/office/officeart/2016/7/layout/RepeatingBendingProcessNew"/>
    <dgm:cxn modelId="{EF67819A-709C-48EF-8B27-FF12FB32F1A7}" type="presParOf" srcId="{0CC6BA9B-07AD-4B22-AB08-1095D892678B}" destId="{60979467-728F-457A-B2F0-7B2BE906F6B8}" srcOrd="0" destOrd="0" presId="urn:microsoft.com/office/officeart/2016/7/layout/RepeatingBendingProcessNew"/>
    <dgm:cxn modelId="{EA8565D3-91DF-4AD6-8E0D-64B31C4C04D3}" type="presParOf" srcId="{62D41E4C-CA5B-44DF-BE44-86F9D2093394}" destId="{8C9EBA64-8481-40A9-AD5F-322E0EC57511}" srcOrd="4" destOrd="0" presId="urn:microsoft.com/office/officeart/2016/7/layout/RepeatingBendingProcessNew"/>
    <dgm:cxn modelId="{025531BF-AAC2-4CC7-9D08-C013DFCE3884}" type="presParOf" srcId="{62D41E4C-CA5B-44DF-BE44-86F9D2093394}" destId="{2DE0563C-6108-44A3-B6E1-E7EF82817A61}" srcOrd="5" destOrd="0" presId="urn:microsoft.com/office/officeart/2016/7/layout/RepeatingBendingProcessNew"/>
    <dgm:cxn modelId="{85361640-2932-4654-AEB0-E333EDDA3D6A}" type="presParOf" srcId="{2DE0563C-6108-44A3-B6E1-E7EF82817A61}" destId="{5C9B8454-1844-46BA-AAB0-67A65463D867}" srcOrd="0" destOrd="0" presId="urn:microsoft.com/office/officeart/2016/7/layout/RepeatingBendingProcessNew"/>
    <dgm:cxn modelId="{B9188EAB-73D8-45AC-9E29-D8CFDCFEEFDA}" type="presParOf" srcId="{62D41E4C-CA5B-44DF-BE44-86F9D2093394}" destId="{A96B3E96-CDB0-4D56-BBCF-AA64ACC7A94E}" srcOrd="6" destOrd="0" presId="urn:microsoft.com/office/officeart/2016/7/layout/RepeatingBendingProcessNew"/>
    <dgm:cxn modelId="{337A08AD-82D4-45F9-86CC-FCDEB1FEE900}" type="presParOf" srcId="{62D41E4C-CA5B-44DF-BE44-86F9D2093394}" destId="{02424CB8-F307-4625-BC89-CD2C51E3EF01}" srcOrd="7" destOrd="0" presId="urn:microsoft.com/office/officeart/2016/7/layout/RepeatingBendingProcessNew"/>
    <dgm:cxn modelId="{6D34BB73-CEC4-4DA9-9D5B-B4A2E95D188E}" type="presParOf" srcId="{02424CB8-F307-4625-BC89-CD2C51E3EF01}" destId="{567B2B3D-F5C7-46A7-A77D-04C068159746}" srcOrd="0" destOrd="0" presId="urn:microsoft.com/office/officeart/2016/7/layout/RepeatingBendingProcessNew"/>
    <dgm:cxn modelId="{3FBCE8F6-7A39-466F-B5E6-19C83BCB4462}" type="presParOf" srcId="{62D41E4C-CA5B-44DF-BE44-86F9D2093394}" destId="{43FB3DF4-4155-4ECA-B941-DF2CA565AA54}"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5D8A75-0DB0-43A4-94AF-A41354C57517}" type="doc">
      <dgm:prSet loTypeId="urn:microsoft.com/office/officeart/2005/8/layout/hProcess9" loCatId="process" qsTypeId="urn:microsoft.com/office/officeart/2005/8/quickstyle/simple3" qsCatId="simple" csTypeId="urn:microsoft.com/office/officeart/2005/8/colors/colorful2" csCatId="colorful" phldr="1"/>
      <dgm:spPr/>
    </dgm:pt>
    <dgm:pt modelId="{54C9D01E-95DF-4101-B810-5721DE410887}">
      <dgm:prSet phldrT="[Text]" custT="1"/>
      <dgm:spPr/>
      <dgm:t>
        <a:bodyPr anchor="t"/>
        <a:lstStyle/>
        <a:p>
          <a:r>
            <a:rPr lang="en-US" sz="1600" dirty="0">
              <a:latin typeface="Times New Roman" panose="02020603050405020304" pitchFamily="18" charset="0"/>
              <a:cs typeface="Times New Roman" panose="02020603050405020304" pitchFamily="18" charset="0"/>
            </a:rPr>
            <a:t>Objective: Extracted PubMed abstracts containing keywords "social determinants of health" and "liver" from the past 10 years.</a:t>
          </a:r>
          <a:endParaRPr lang="en-IN" sz="1600" dirty="0">
            <a:latin typeface="Times New Roman" panose="02020603050405020304" pitchFamily="18" charset="0"/>
            <a:cs typeface="Times New Roman" panose="02020603050405020304" pitchFamily="18" charset="0"/>
          </a:endParaRPr>
        </a:p>
      </dgm:t>
    </dgm:pt>
    <dgm:pt modelId="{A7D1515E-668B-48F5-9BDE-D8A8BC6336FB}" type="sibTrans" cxnId="{30C244A0-F9FB-44C0-A86B-D990FB928F00}">
      <dgm:prSet/>
      <dgm:spPr/>
      <dgm:t>
        <a:bodyPr/>
        <a:lstStyle/>
        <a:p>
          <a:endParaRPr lang="en-IN"/>
        </a:p>
      </dgm:t>
    </dgm:pt>
    <dgm:pt modelId="{FDFA1A0C-E798-41FA-99C8-BEB646AC95C7}" type="parTrans" cxnId="{30C244A0-F9FB-44C0-A86B-D990FB928F00}">
      <dgm:prSet/>
      <dgm:spPr/>
      <dgm:t>
        <a:bodyPr/>
        <a:lstStyle/>
        <a:p>
          <a:endParaRPr lang="en-IN"/>
        </a:p>
      </dgm:t>
    </dgm:pt>
    <dgm:pt modelId="{ECEEC910-BCCF-40EB-93B7-7AF36BDAB049}">
      <dgm:prSet phldrT="[Text]" custT="1"/>
      <dgm:spPr/>
      <dgm:t>
        <a:bodyPr anchor="t"/>
        <a:lstStyle/>
        <a:p>
          <a:r>
            <a:rPr lang="en-US" sz="1600" dirty="0">
              <a:latin typeface="Times New Roman" panose="02020603050405020304" pitchFamily="18" charset="0"/>
              <a:cs typeface="Times New Roman" panose="02020603050405020304" pitchFamily="18" charset="0"/>
            </a:rPr>
            <a:t>Methodology:</a:t>
          </a:r>
        </a:p>
        <a:p>
          <a:r>
            <a:rPr lang="en-US" sz="1600" dirty="0">
              <a:latin typeface="Times New Roman" panose="02020603050405020304" pitchFamily="18" charset="0"/>
              <a:cs typeface="Times New Roman" panose="02020603050405020304" pitchFamily="18" charset="0"/>
            </a:rPr>
            <a:t>Created an advanced query with filters for publication date range (2014–2024). Utilized PubMed's E-utilities API (</a:t>
          </a:r>
          <a:r>
            <a:rPr lang="en-US" sz="1600" dirty="0" err="1">
              <a:latin typeface="Times New Roman" panose="02020603050405020304" pitchFamily="18" charset="0"/>
              <a:cs typeface="Times New Roman" panose="02020603050405020304" pitchFamily="18" charset="0"/>
            </a:rPr>
            <a:t>esearch</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efetch</a:t>
          </a:r>
          <a:r>
            <a:rPr lang="en-US" sz="1600" dirty="0">
              <a:latin typeface="Times New Roman" panose="02020603050405020304" pitchFamily="18" charset="0"/>
              <a:cs typeface="Times New Roman" panose="02020603050405020304" pitchFamily="18" charset="0"/>
            </a:rPr>
            <a:t>) for efficient data retrieval.</a:t>
          </a:r>
          <a:endParaRPr lang="en-IN" sz="1600" dirty="0">
            <a:latin typeface="Times New Roman" panose="02020603050405020304" pitchFamily="18" charset="0"/>
            <a:cs typeface="Times New Roman" panose="02020603050405020304" pitchFamily="18" charset="0"/>
          </a:endParaRPr>
        </a:p>
      </dgm:t>
    </dgm:pt>
    <dgm:pt modelId="{4851AD9D-5BA5-4149-83B0-09F7AC750E09}" type="sibTrans" cxnId="{C290FFC8-D774-42EB-BC2D-0A45EDF2ABCC}">
      <dgm:prSet/>
      <dgm:spPr/>
      <dgm:t>
        <a:bodyPr/>
        <a:lstStyle/>
        <a:p>
          <a:endParaRPr lang="en-IN"/>
        </a:p>
      </dgm:t>
    </dgm:pt>
    <dgm:pt modelId="{C5E1B9DB-27E6-4A50-8983-1710A8EF077D}" type="parTrans" cxnId="{C290FFC8-D774-42EB-BC2D-0A45EDF2ABCC}">
      <dgm:prSet/>
      <dgm:spPr/>
      <dgm:t>
        <a:bodyPr/>
        <a:lstStyle/>
        <a:p>
          <a:endParaRPr lang="en-IN"/>
        </a:p>
      </dgm:t>
    </dgm:pt>
    <dgm:pt modelId="{EE1F2F8C-336B-4049-9049-C3D05DD35F19}">
      <dgm:prSet phldrT="[Text]" custT="1"/>
      <dgm:spPr/>
      <dgm:t>
        <a:bodyPr anchor="t"/>
        <a:lstStyle/>
        <a:p>
          <a:r>
            <a:rPr lang="en-US" sz="1600" dirty="0">
              <a:latin typeface="Times New Roman" panose="02020603050405020304" pitchFamily="18" charset="0"/>
              <a:cs typeface="Times New Roman" panose="02020603050405020304" pitchFamily="18" charset="0"/>
            </a:rPr>
            <a:t>Steps Performed:</a:t>
          </a:r>
        </a:p>
        <a:p>
          <a:r>
            <a:rPr lang="en-US" sz="1600" dirty="0">
              <a:latin typeface="Times New Roman" panose="02020603050405020304" pitchFamily="18" charset="0"/>
              <a:cs typeface="Times New Roman" panose="02020603050405020304" pitchFamily="18" charset="0"/>
            </a:rPr>
            <a:t>Generated a query URL for </a:t>
          </a:r>
          <a:r>
            <a:rPr lang="en-US" sz="1600" dirty="0" err="1">
              <a:latin typeface="Times New Roman" panose="02020603050405020304" pitchFamily="18" charset="0"/>
              <a:cs typeface="Times New Roman" panose="02020603050405020304" pitchFamily="18" charset="0"/>
            </a:rPr>
            <a:t>esearch</a:t>
          </a:r>
          <a:r>
            <a:rPr lang="en-US" sz="1600" dirty="0">
              <a:latin typeface="Times New Roman" panose="02020603050405020304" pitchFamily="18" charset="0"/>
              <a:cs typeface="Times New Roman" panose="02020603050405020304" pitchFamily="18" charset="0"/>
            </a:rPr>
            <a:t> and obtained the total abstract count. Used </a:t>
          </a:r>
          <a:r>
            <a:rPr lang="en-US" sz="1600" dirty="0" err="1">
              <a:latin typeface="Times New Roman" panose="02020603050405020304" pitchFamily="18" charset="0"/>
              <a:cs typeface="Times New Roman" panose="02020603050405020304" pitchFamily="18" charset="0"/>
            </a:rPr>
            <a:t>efetch</a:t>
          </a:r>
          <a:r>
            <a:rPr lang="en-US" sz="1600" dirty="0">
              <a:latin typeface="Times New Roman" panose="02020603050405020304" pitchFamily="18" charset="0"/>
              <a:cs typeface="Times New Roman" panose="02020603050405020304" pitchFamily="18" charset="0"/>
            </a:rPr>
            <a:t> in iterative loops to fetch abstracts in XML format, ensuring structured data collection. Extracted abstract texts using XML parsing and handled missing or malformed entries. Implemented delays between requests to comply with PubMed's usage policies.</a:t>
          </a:r>
          <a:endParaRPr lang="en-IN" sz="1600" dirty="0">
            <a:latin typeface="Times New Roman" panose="02020603050405020304" pitchFamily="18" charset="0"/>
            <a:cs typeface="Times New Roman" panose="02020603050405020304" pitchFamily="18" charset="0"/>
          </a:endParaRPr>
        </a:p>
      </dgm:t>
    </dgm:pt>
    <dgm:pt modelId="{A736CDCE-3EB6-4F85-95DD-B1BC1421CAF5}" type="sibTrans" cxnId="{DEFA1CA9-DBF9-4CD6-B3DC-228355D377A1}">
      <dgm:prSet/>
      <dgm:spPr/>
      <dgm:t>
        <a:bodyPr/>
        <a:lstStyle/>
        <a:p>
          <a:endParaRPr lang="en-IN"/>
        </a:p>
      </dgm:t>
    </dgm:pt>
    <dgm:pt modelId="{C670BD55-3637-463D-AFDD-B17A6CDEDA80}" type="parTrans" cxnId="{DEFA1CA9-DBF9-4CD6-B3DC-228355D377A1}">
      <dgm:prSet/>
      <dgm:spPr/>
      <dgm:t>
        <a:bodyPr/>
        <a:lstStyle/>
        <a:p>
          <a:endParaRPr lang="en-IN"/>
        </a:p>
      </dgm:t>
    </dgm:pt>
    <dgm:pt modelId="{B75988D3-1B46-43E8-A9FD-9C4B413C9AF8}">
      <dgm:prSet custT="1"/>
      <dgm:spPr/>
      <dgm:t>
        <a:bodyPr anchor="t"/>
        <a:lstStyle/>
        <a:p>
          <a:r>
            <a:rPr lang="en-US" sz="1600" dirty="0">
              <a:latin typeface="Times New Roman" panose="02020603050405020304" pitchFamily="18" charset="0"/>
              <a:cs typeface="Times New Roman" panose="02020603050405020304" pitchFamily="18" charset="0"/>
            </a:rPr>
            <a:t>Tools/Technologies Used: Python libraries: csv, </a:t>
          </a:r>
          <a:r>
            <a:rPr lang="en-US" sz="1600" dirty="0" err="1">
              <a:latin typeface="Times New Roman" panose="02020603050405020304" pitchFamily="18" charset="0"/>
              <a:cs typeface="Times New Roman" panose="02020603050405020304" pitchFamily="18" charset="0"/>
            </a:rPr>
            <a:t>urllib</a:t>
          </a:r>
          <a:r>
            <a:rPr lang="en-US" sz="1600" dirty="0">
              <a:latin typeface="Times New Roman" panose="02020603050405020304" pitchFamily="18" charset="0"/>
              <a:cs typeface="Times New Roman" panose="02020603050405020304" pitchFamily="18" charset="0"/>
            </a:rPr>
            <a:t>, re, </a:t>
          </a:r>
          <a:r>
            <a:rPr lang="en-US" sz="1600" dirty="0" err="1">
              <a:latin typeface="Times New Roman" panose="02020603050405020304" pitchFamily="18" charset="0"/>
              <a:cs typeface="Times New Roman" panose="02020603050405020304" pitchFamily="18" charset="0"/>
            </a:rPr>
            <a:t>xml.etree.ElementTree</a:t>
          </a:r>
          <a:r>
            <a:rPr lang="en-US" sz="1600" dirty="0">
              <a:latin typeface="Times New Roman" panose="02020603050405020304" pitchFamily="18" charset="0"/>
              <a:cs typeface="Times New Roman" panose="02020603050405020304" pitchFamily="18" charset="0"/>
            </a:rPr>
            <a:t>.</a:t>
          </a:r>
        </a:p>
      </dgm:t>
    </dgm:pt>
    <dgm:pt modelId="{0549A0E8-080F-4545-AB54-97B8C74A6EAB}" type="sibTrans" cxnId="{31B9C9A7-FC15-403F-87EB-B48BDCD68EAB}">
      <dgm:prSet/>
      <dgm:spPr/>
      <dgm:t>
        <a:bodyPr/>
        <a:lstStyle/>
        <a:p>
          <a:endParaRPr lang="en-IN"/>
        </a:p>
      </dgm:t>
    </dgm:pt>
    <dgm:pt modelId="{7A03858B-8129-47A7-86BB-798AAA709AE2}" type="parTrans" cxnId="{31B9C9A7-FC15-403F-87EB-B48BDCD68EAB}">
      <dgm:prSet/>
      <dgm:spPr/>
      <dgm:t>
        <a:bodyPr/>
        <a:lstStyle/>
        <a:p>
          <a:endParaRPr lang="en-IN"/>
        </a:p>
      </dgm:t>
    </dgm:pt>
    <dgm:pt modelId="{8C66F997-72D2-471A-9A3E-8BC3DE310975}">
      <dgm:prSet custT="1"/>
      <dgm:spPr/>
      <dgm:t>
        <a:bodyPr anchor="t"/>
        <a:lstStyle/>
        <a:p>
          <a:r>
            <a:rPr lang="en-US" sz="1600" dirty="0">
              <a:latin typeface="Times New Roman" panose="02020603050405020304" pitchFamily="18" charset="0"/>
              <a:cs typeface="Times New Roman" panose="02020603050405020304" pitchFamily="18" charset="0"/>
            </a:rPr>
            <a:t>Output: Successfully downloaded </a:t>
          </a:r>
          <a:r>
            <a:rPr lang="en-US" sz="1600" dirty="0">
              <a:highlight>
                <a:srgbClr val="FFFF00"/>
              </a:highlight>
              <a:latin typeface="Times New Roman" panose="02020603050405020304" pitchFamily="18" charset="0"/>
              <a:cs typeface="Times New Roman" panose="02020603050405020304" pitchFamily="18" charset="0"/>
            </a:rPr>
            <a:t>356</a:t>
          </a:r>
          <a:r>
            <a:rPr lang="en-US" sz="1600" dirty="0">
              <a:latin typeface="Times New Roman" panose="02020603050405020304" pitchFamily="18" charset="0"/>
              <a:cs typeface="Times New Roman" panose="02020603050405020304" pitchFamily="18" charset="0"/>
            </a:rPr>
            <a:t> abstracts. Saved data in CSV format for easy access and further processing.</a:t>
          </a:r>
        </a:p>
      </dgm:t>
    </dgm:pt>
    <dgm:pt modelId="{21A3D210-83C7-4965-9AB6-D68964AE6DEC}" type="sibTrans" cxnId="{141DE147-AF8C-4B90-96C2-F9123B91ACF1}">
      <dgm:prSet/>
      <dgm:spPr/>
      <dgm:t>
        <a:bodyPr/>
        <a:lstStyle/>
        <a:p>
          <a:endParaRPr lang="en-IN"/>
        </a:p>
      </dgm:t>
    </dgm:pt>
    <dgm:pt modelId="{1FB67E04-C572-4BE6-B227-A939A40A583E}" type="parTrans" cxnId="{141DE147-AF8C-4B90-96C2-F9123B91ACF1}">
      <dgm:prSet/>
      <dgm:spPr/>
      <dgm:t>
        <a:bodyPr/>
        <a:lstStyle/>
        <a:p>
          <a:endParaRPr lang="en-IN"/>
        </a:p>
      </dgm:t>
    </dgm:pt>
    <dgm:pt modelId="{B935A4A2-D5AA-4872-B872-31E8C1398609}" type="pres">
      <dgm:prSet presAssocID="{565D8A75-0DB0-43A4-94AF-A41354C57517}" presName="CompostProcess" presStyleCnt="0">
        <dgm:presLayoutVars>
          <dgm:dir/>
          <dgm:resizeHandles val="exact"/>
        </dgm:presLayoutVars>
      </dgm:prSet>
      <dgm:spPr/>
    </dgm:pt>
    <dgm:pt modelId="{E5C7FCE0-E25F-40B3-A75A-793DB430AD12}" type="pres">
      <dgm:prSet presAssocID="{565D8A75-0DB0-43A4-94AF-A41354C57517}" presName="arrow" presStyleLbl="bgShp" presStyleIdx="0" presStyleCnt="1" custScaleX="117647" custLinFactNeighborX="510" custLinFactNeighborY="1321"/>
      <dgm:spPr/>
    </dgm:pt>
    <dgm:pt modelId="{39EB3BE6-4FE5-4E41-B2E1-5BABA9BD01BC}" type="pres">
      <dgm:prSet presAssocID="{565D8A75-0DB0-43A4-94AF-A41354C57517}" presName="linearProcess" presStyleCnt="0"/>
      <dgm:spPr/>
    </dgm:pt>
    <dgm:pt modelId="{E040D2D2-8CF2-400C-9571-2D7590E3BAD2}" type="pres">
      <dgm:prSet presAssocID="{54C9D01E-95DF-4101-B810-5721DE410887}" presName="textNode" presStyleLbl="node1" presStyleIdx="0" presStyleCnt="5" custScaleX="46186" custScaleY="140816" custLinFactNeighborX="69645" custLinFactNeighborY="2587">
        <dgm:presLayoutVars>
          <dgm:bulletEnabled val="1"/>
        </dgm:presLayoutVars>
      </dgm:prSet>
      <dgm:spPr/>
    </dgm:pt>
    <dgm:pt modelId="{7118A816-056B-41DA-8A42-BBE7B6C1B0FF}" type="pres">
      <dgm:prSet presAssocID="{A7D1515E-668B-48F5-9BDE-D8A8BC6336FB}" presName="sibTrans" presStyleCnt="0"/>
      <dgm:spPr/>
    </dgm:pt>
    <dgm:pt modelId="{AD4C6C35-69DA-43E6-A765-0BEDD55A495E}" type="pres">
      <dgm:prSet presAssocID="{ECEEC910-BCCF-40EB-93B7-7AF36BDAB049}" presName="textNode" presStyleLbl="node1" presStyleIdx="1" presStyleCnt="5" custScaleX="44586" custScaleY="168442" custLinFactNeighborX="-10038" custLinFactNeighborY="2587">
        <dgm:presLayoutVars>
          <dgm:bulletEnabled val="1"/>
        </dgm:presLayoutVars>
      </dgm:prSet>
      <dgm:spPr/>
    </dgm:pt>
    <dgm:pt modelId="{836BCDBE-190A-4641-9907-4DB34917FBDE}" type="pres">
      <dgm:prSet presAssocID="{4851AD9D-5BA5-4149-83B0-09F7AC750E09}" presName="sibTrans" presStyleCnt="0"/>
      <dgm:spPr/>
    </dgm:pt>
    <dgm:pt modelId="{78D1E5DA-B4EE-41A9-8387-BDF1F3738AE4}" type="pres">
      <dgm:prSet presAssocID="{EE1F2F8C-336B-4049-9049-C3D05DD35F19}" presName="textNode" presStyleLbl="node1" presStyleIdx="2" presStyleCnt="5" custScaleX="69339" custScaleY="209434" custLinFactNeighborX="-94338" custLinFactNeighborY="2587">
        <dgm:presLayoutVars>
          <dgm:bulletEnabled val="1"/>
        </dgm:presLayoutVars>
      </dgm:prSet>
      <dgm:spPr/>
    </dgm:pt>
    <dgm:pt modelId="{036F294C-199D-459C-8C1A-D57389A4DA3A}" type="pres">
      <dgm:prSet presAssocID="{A736CDCE-3EB6-4F85-95DD-B1BC1421CAF5}" presName="sibTrans" presStyleCnt="0"/>
      <dgm:spPr/>
    </dgm:pt>
    <dgm:pt modelId="{EF6F8E40-9DEC-4D6C-ACD7-90E839956191}" type="pres">
      <dgm:prSet presAssocID="{B75988D3-1B46-43E8-A9FD-9C4B413C9AF8}" presName="textNode" presStyleLbl="node1" presStyleIdx="3" presStyleCnt="5" custScaleX="38191" custScaleY="100631" custLinFactX="21860" custLinFactNeighborX="100000" custLinFactNeighborY="-6644">
        <dgm:presLayoutVars>
          <dgm:bulletEnabled val="1"/>
        </dgm:presLayoutVars>
      </dgm:prSet>
      <dgm:spPr/>
    </dgm:pt>
    <dgm:pt modelId="{45CFBD4A-88AA-42C0-B1B6-56DEF7E16C48}" type="pres">
      <dgm:prSet presAssocID="{0549A0E8-080F-4545-AB54-97B8C74A6EAB}" presName="sibTrans" presStyleCnt="0"/>
      <dgm:spPr/>
    </dgm:pt>
    <dgm:pt modelId="{0825183B-7DE2-48C6-B124-AB77EA09DEDD}" type="pres">
      <dgm:prSet presAssocID="{8C66F997-72D2-471A-9A3E-8BC3DE310975}" presName="textNode" presStyleLbl="node1" presStyleIdx="4" presStyleCnt="5" custScaleX="35797" custScaleY="146448" custLinFactX="-47609" custLinFactNeighborX="-100000" custLinFactNeighborY="307">
        <dgm:presLayoutVars>
          <dgm:bulletEnabled val="1"/>
        </dgm:presLayoutVars>
      </dgm:prSet>
      <dgm:spPr/>
    </dgm:pt>
  </dgm:ptLst>
  <dgm:cxnLst>
    <dgm:cxn modelId="{DECCB80A-E9C9-4A15-B71E-7CF8B64036F1}" type="presOf" srcId="{8C66F997-72D2-471A-9A3E-8BC3DE310975}" destId="{0825183B-7DE2-48C6-B124-AB77EA09DEDD}" srcOrd="0" destOrd="0" presId="urn:microsoft.com/office/officeart/2005/8/layout/hProcess9"/>
    <dgm:cxn modelId="{C331E73B-2190-4B39-8088-4455F2057E51}" type="presOf" srcId="{EE1F2F8C-336B-4049-9049-C3D05DD35F19}" destId="{78D1E5DA-B4EE-41A9-8387-BDF1F3738AE4}" srcOrd="0" destOrd="0" presId="urn:microsoft.com/office/officeart/2005/8/layout/hProcess9"/>
    <dgm:cxn modelId="{2058745C-93CF-4AAD-9712-B64F916E4EC2}" type="presOf" srcId="{ECEEC910-BCCF-40EB-93B7-7AF36BDAB049}" destId="{AD4C6C35-69DA-43E6-A765-0BEDD55A495E}" srcOrd="0" destOrd="0" presId="urn:microsoft.com/office/officeart/2005/8/layout/hProcess9"/>
    <dgm:cxn modelId="{141DE147-AF8C-4B90-96C2-F9123B91ACF1}" srcId="{565D8A75-0DB0-43A4-94AF-A41354C57517}" destId="{8C66F997-72D2-471A-9A3E-8BC3DE310975}" srcOrd="4" destOrd="0" parTransId="{1FB67E04-C572-4BE6-B227-A939A40A583E}" sibTransId="{21A3D210-83C7-4965-9AB6-D68964AE6DEC}"/>
    <dgm:cxn modelId="{EF69108B-9D63-495C-B2F6-20029914CE30}" type="presOf" srcId="{54C9D01E-95DF-4101-B810-5721DE410887}" destId="{E040D2D2-8CF2-400C-9571-2D7590E3BAD2}" srcOrd="0" destOrd="0" presId="urn:microsoft.com/office/officeart/2005/8/layout/hProcess9"/>
    <dgm:cxn modelId="{30C244A0-F9FB-44C0-A86B-D990FB928F00}" srcId="{565D8A75-0DB0-43A4-94AF-A41354C57517}" destId="{54C9D01E-95DF-4101-B810-5721DE410887}" srcOrd="0" destOrd="0" parTransId="{FDFA1A0C-E798-41FA-99C8-BEB646AC95C7}" sibTransId="{A7D1515E-668B-48F5-9BDE-D8A8BC6336FB}"/>
    <dgm:cxn modelId="{FD3DF3A1-77E2-476E-9D1C-C1E2FDB187C5}" type="presOf" srcId="{B75988D3-1B46-43E8-A9FD-9C4B413C9AF8}" destId="{EF6F8E40-9DEC-4D6C-ACD7-90E839956191}" srcOrd="0" destOrd="0" presId="urn:microsoft.com/office/officeart/2005/8/layout/hProcess9"/>
    <dgm:cxn modelId="{558108A5-8EB6-46AA-9BCD-044ECFE41008}" type="presOf" srcId="{565D8A75-0DB0-43A4-94AF-A41354C57517}" destId="{B935A4A2-D5AA-4872-B872-31E8C1398609}" srcOrd="0" destOrd="0" presId="urn:microsoft.com/office/officeart/2005/8/layout/hProcess9"/>
    <dgm:cxn modelId="{31B9C9A7-FC15-403F-87EB-B48BDCD68EAB}" srcId="{565D8A75-0DB0-43A4-94AF-A41354C57517}" destId="{B75988D3-1B46-43E8-A9FD-9C4B413C9AF8}" srcOrd="3" destOrd="0" parTransId="{7A03858B-8129-47A7-86BB-798AAA709AE2}" sibTransId="{0549A0E8-080F-4545-AB54-97B8C74A6EAB}"/>
    <dgm:cxn modelId="{DEFA1CA9-DBF9-4CD6-B3DC-228355D377A1}" srcId="{565D8A75-0DB0-43A4-94AF-A41354C57517}" destId="{EE1F2F8C-336B-4049-9049-C3D05DD35F19}" srcOrd="2" destOrd="0" parTransId="{C670BD55-3637-463D-AFDD-B17A6CDEDA80}" sibTransId="{A736CDCE-3EB6-4F85-95DD-B1BC1421CAF5}"/>
    <dgm:cxn modelId="{C290FFC8-D774-42EB-BC2D-0A45EDF2ABCC}" srcId="{565D8A75-0DB0-43A4-94AF-A41354C57517}" destId="{ECEEC910-BCCF-40EB-93B7-7AF36BDAB049}" srcOrd="1" destOrd="0" parTransId="{C5E1B9DB-27E6-4A50-8983-1710A8EF077D}" sibTransId="{4851AD9D-5BA5-4149-83B0-09F7AC750E09}"/>
    <dgm:cxn modelId="{8F6A2237-4573-4D61-807D-537387C98BA7}" type="presParOf" srcId="{B935A4A2-D5AA-4872-B872-31E8C1398609}" destId="{E5C7FCE0-E25F-40B3-A75A-793DB430AD12}" srcOrd="0" destOrd="0" presId="urn:microsoft.com/office/officeart/2005/8/layout/hProcess9"/>
    <dgm:cxn modelId="{6E568DA6-3D35-43C7-BA1D-1F892ABEBF03}" type="presParOf" srcId="{B935A4A2-D5AA-4872-B872-31E8C1398609}" destId="{39EB3BE6-4FE5-4E41-B2E1-5BABA9BD01BC}" srcOrd="1" destOrd="0" presId="urn:microsoft.com/office/officeart/2005/8/layout/hProcess9"/>
    <dgm:cxn modelId="{64CCD134-3FB7-4129-9CF8-F2CD0C7AE289}" type="presParOf" srcId="{39EB3BE6-4FE5-4E41-B2E1-5BABA9BD01BC}" destId="{E040D2D2-8CF2-400C-9571-2D7590E3BAD2}" srcOrd="0" destOrd="0" presId="urn:microsoft.com/office/officeart/2005/8/layout/hProcess9"/>
    <dgm:cxn modelId="{C63893B5-F766-4504-A927-47928BD03664}" type="presParOf" srcId="{39EB3BE6-4FE5-4E41-B2E1-5BABA9BD01BC}" destId="{7118A816-056B-41DA-8A42-BBE7B6C1B0FF}" srcOrd="1" destOrd="0" presId="urn:microsoft.com/office/officeart/2005/8/layout/hProcess9"/>
    <dgm:cxn modelId="{C90DF62C-0575-466C-B6EF-F258FA319271}" type="presParOf" srcId="{39EB3BE6-4FE5-4E41-B2E1-5BABA9BD01BC}" destId="{AD4C6C35-69DA-43E6-A765-0BEDD55A495E}" srcOrd="2" destOrd="0" presId="urn:microsoft.com/office/officeart/2005/8/layout/hProcess9"/>
    <dgm:cxn modelId="{23A67675-B67F-4A77-9ABC-817BDFD16FFB}" type="presParOf" srcId="{39EB3BE6-4FE5-4E41-B2E1-5BABA9BD01BC}" destId="{836BCDBE-190A-4641-9907-4DB34917FBDE}" srcOrd="3" destOrd="0" presId="urn:microsoft.com/office/officeart/2005/8/layout/hProcess9"/>
    <dgm:cxn modelId="{B35C7A3B-9776-4F79-8893-81EC3EBD149C}" type="presParOf" srcId="{39EB3BE6-4FE5-4E41-B2E1-5BABA9BD01BC}" destId="{78D1E5DA-B4EE-41A9-8387-BDF1F3738AE4}" srcOrd="4" destOrd="0" presId="urn:microsoft.com/office/officeart/2005/8/layout/hProcess9"/>
    <dgm:cxn modelId="{7D6C1B60-2D5D-40E9-B003-6189174DDE4D}" type="presParOf" srcId="{39EB3BE6-4FE5-4E41-B2E1-5BABA9BD01BC}" destId="{036F294C-199D-459C-8C1A-D57389A4DA3A}" srcOrd="5" destOrd="0" presId="urn:microsoft.com/office/officeart/2005/8/layout/hProcess9"/>
    <dgm:cxn modelId="{5FCCD992-4C24-4F2F-B8B6-2FD695FCA125}" type="presParOf" srcId="{39EB3BE6-4FE5-4E41-B2E1-5BABA9BD01BC}" destId="{EF6F8E40-9DEC-4D6C-ACD7-90E839956191}" srcOrd="6" destOrd="0" presId="urn:microsoft.com/office/officeart/2005/8/layout/hProcess9"/>
    <dgm:cxn modelId="{867BF0E3-1D56-4F74-8DB8-1DF838C758BF}" type="presParOf" srcId="{39EB3BE6-4FE5-4E41-B2E1-5BABA9BD01BC}" destId="{45CFBD4A-88AA-42C0-B1B6-56DEF7E16C48}" srcOrd="7" destOrd="0" presId="urn:microsoft.com/office/officeart/2005/8/layout/hProcess9"/>
    <dgm:cxn modelId="{19688C24-9C34-4543-9EC2-A47526BB119C}" type="presParOf" srcId="{39EB3BE6-4FE5-4E41-B2E1-5BABA9BD01BC}" destId="{0825183B-7DE2-48C6-B124-AB77EA09DEDD}"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C77F0D-05E0-4613-B09D-2A279A562349}" type="doc">
      <dgm:prSet loTypeId="urn:microsoft.com/office/officeart/2016/7/layout/RepeatingBendingProcessNew" loCatId="process" qsTypeId="urn:microsoft.com/office/officeart/2005/8/quickstyle/simple3" qsCatId="simple" csTypeId="urn:microsoft.com/office/officeart/2005/8/colors/colorful2" csCatId="colorful" phldr="1"/>
      <dgm:spPr/>
      <dgm:t>
        <a:bodyPr/>
        <a:lstStyle/>
        <a:p>
          <a:endParaRPr lang="en-US"/>
        </a:p>
      </dgm:t>
    </dgm:pt>
    <dgm:pt modelId="{701C889F-D57F-4473-9531-58623B96B69C}">
      <dgm:prSet custT="1"/>
      <dgm:spPr/>
      <dgm:t>
        <a:bodyPr anchor="ctr"/>
        <a:lstStyle/>
        <a:p>
          <a:r>
            <a:rPr lang="en-US" sz="1600" dirty="0">
              <a:latin typeface="Times New Roman" panose="02020603050405020304" pitchFamily="18" charset="0"/>
              <a:cs typeface="Times New Roman" panose="02020603050405020304" pitchFamily="18" charset="0"/>
            </a:rPr>
            <a:t>Objective:  Prepare extracted abstracts for Named Entity Recognition (NER) by cleaning and tokenizing the data.</a:t>
          </a:r>
        </a:p>
      </dgm:t>
    </dgm:pt>
    <dgm:pt modelId="{6C840E72-73B3-4D1B-936B-DEB6A83E10BA}" type="parTrans" cxnId="{7A36CCD9-6B91-4724-8587-2E96CB054294}">
      <dgm:prSet/>
      <dgm:spPr/>
      <dgm:t>
        <a:bodyPr/>
        <a:lstStyle/>
        <a:p>
          <a:endParaRPr lang="en-US"/>
        </a:p>
      </dgm:t>
    </dgm:pt>
    <dgm:pt modelId="{1F2C4FFC-8434-4635-BED8-B2402D4BFB63}" type="sibTrans" cxnId="{7A36CCD9-6B91-4724-8587-2E96CB054294}">
      <dgm:prSet custT="1"/>
      <dgm:spPr/>
      <dgm:t>
        <a:bodyPr anchor="ctr"/>
        <a:lstStyle/>
        <a:p>
          <a:endParaRPr lang="en-US" sz="1600">
            <a:latin typeface="Times New Roman" panose="02020603050405020304" pitchFamily="18" charset="0"/>
            <a:cs typeface="Times New Roman" panose="02020603050405020304" pitchFamily="18" charset="0"/>
          </a:endParaRPr>
        </a:p>
      </dgm:t>
    </dgm:pt>
    <dgm:pt modelId="{C1B37F84-8F12-4CCE-BC28-CCB1FA4FC655}">
      <dgm:prSet custT="1"/>
      <dgm:spPr/>
      <dgm:t>
        <a:bodyPr anchor="ctr"/>
        <a:lstStyle/>
        <a:p>
          <a:r>
            <a:rPr lang="en-US" sz="1600" dirty="0">
              <a:latin typeface="Times New Roman" panose="02020603050405020304" pitchFamily="18" charset="0"/>
              <a:cs typeface="Times New Roman" panose="02020603050405020304" pitchFamily="18" charset="0"/>
            </a:rPr>
            <a:t>Methodology: Step 1: Removed punctuation using regular expressions to standardize text.</a:t>
          </a:r>
        </a:p>
        <a:p>
          <a:r>
            <a:rPr lang="en-US" sz="1600" dirty="0">
              <a:latin typeface="Times New Roman" panose="02020603050405020304" pitchFamily="18" charset="0"/>
              <a:cs typeface="Times New Roman" panose="02020603050405020304" pitchFamily="18" charset="0"/>
            </a:rPr>
            <a:t>Step 2: Eliminated common </a:t>
          </a:r>
          <a:r>
            <a:rPr lang="en-US" sz="1600" dirty="0" err="1">
              <a:latin typeface="Times New Roman" panose="02020603050405020304" pitchFamily="18" charset="0"/>
              <a:cs typeface="Times New Roman" panose="02020603050405020304" pitchFamily="18" charset="0"/>
            </a:rPr>
            <a:t>stopwords</a:t>
          </a:r>
          <a:r>
            <a:rPr lang="en-US" sz="1600" dirty="0">
              <a:latin typeface="Times New Roman" panose="02020603050405020304" pitchFamily="18" charset="0"/>
              <a:cs typeface="Times New Roman" panose="02020603050405020304" pitchFamily="18" charset="0"/>
            </a:rPr>
            <a:t> (e.g., "the," "is") using NLTK to focus on meaningful terms. Step 3: Tokenized the cleaned text using blaze999/Medical-NER </a:t>
          </a:r>
          <a:r>
            <a:rPr lang="en-US" sz="1600" dirty="0" err="1">
              <a:latin typeface="Times New Roman" panose="02020603050405020304" pitchFamily="18" charset="0"/>
              <a:cs typeface="Times New Roman" panose="02020603050405020304" pitchFamily="18" charset="0"/>
            </a:rPr>
            <a:t>AutoTokenizer</a:t>
          </a:r>
          <a:r>
            <a:rPr lang="en-US" sz="1600" dirty="0">
              <a:latin typeface="Times New Roman" panose="02020603050405020304" pitchFamily="18" charset="0"/>
              <a:cs typeface="Times New Roman" panose="02020603050405020304" pitchFamily="18" charset="0"/>
            </a:rPr>
            <a:t> from Hugging Face for medical-specific tokenization. Step 4: Converted tokens back to a readable string format for validation.</a:t>
          </a:r>
        </a:p>
      </dgm:t>
    </dgm:pt>
    <dgm:pt modelId="{67194ECA-449E-4AD0-A238-97BC7B193A8D}" type="parTrans" cxnId="{5723B8D6-D0E3-473A-8A8F-C6B3BFF46281}">
      <dgm:prSet/>
      <dgm:spPr/>
      <dgm:t>
        <a:bodyPr/>
        <a:lstStyle/>
        <a:p>
          <a:endParaRPr lang="en-US"/>
        </a:p>
      </dgm:t>
    </dgm:pt>
    <dgm:pt modelId="{E2CEE0C7-6CB5-46C5-89FB-D39BEBFEECDF}" type="sibTrans" cxnId="{5723B8D6-D0E3-473A-8A8F-C6B3BFF46281}">
      <dgm:prSet custT="1"/>
      <dgm:spPr/>
      <dgm:t>
        <a:bodyPr anchor="ctr"/>
        <a:lstStyle/>
        <a:p>
          <a:endParaRPr lang="en-US" sz="1600">
            <a:latin typeface="Times New Roman" panose="02020603050405020304" pitchFamily="18" charset="0"/>
            <a:cs typeface="Times New Roman" panose="02020603050405020304" pitchFamily="18" charset="0"/>
          </a:endParaRPr>
        </a:p>
      </dgm:t>
    </dgm:pt>
    <dgm:pt modelId="{0336B53C-FD16-47A1-8D73-F47D5D44C9F6}">
      <dgm:prSet custT="1"/>
      <dgm:spPr/>
      <dgm:t>
        <a:bodyPr anchor="ctr"/>
        <a:lstStyle/>
        <a:p>
          <a:r>
            <a:rPr lang="en-US" sz="1600" dirty="0">
              <a:latin typeface="Times New Roman" panose="02020603050405020304" pitchFamily="18" charset="0"/>
              <a:cs typeface="Times New Roman" panose="02020603050405020304" pitchFamily="18" charset="0"/>
            </a:rPr>
            <a:t>Tools/Technologies </a:t>
          </a:r>
          <a:r>
            <a:rPr lang="en-US" sz="1600" dirty="0" err="1">
              <a:latin typeface="Times New Roman" panose="02020603050405020304" pitchFamily="18" charset="0"/>
              <a:cs typeface="Times New Roman" panose="02020603050405020304" pitchFamily="18" charset="0"/>
            </a:rPr>
            <a:t>Used:Python</a:t>
          </a:r>
          <a:r>
            <a:rPr lang="en-US" sz="1600" dirty="0">
              <a:latin typeface="Times New Roman" panose="02020603050405020304" pitchFamily="18" charset="0"/>
              <a:cs typeface="Times New Roman" panose="02020603050405020304" pitchFamily="18" charset="0"/>
            </a:rPr>
            <a:t> libraries: pandas, </a:t>
          </a:r>
          <a:r>
            <a:rPr lang="en-US" sz="1600" dirty="0" err="1">
              <a:latin typeface="Times New Roman" panose="02020603050405020304" pitchFamily="18" charset="0"/>
              <a:cs typeface="Times New Roman" panose="02020603050405020304" pitchFamily="18" charset="0"/>
            </a:rPr>
            <a:t>nltk</a:t>
          </a:r>
          <a:r>
            <a:rPr lang="en-US" sz="1600" dirty="0">
              <a:latin typeface="Times New Roman" panose="02020603050405020304" pitchFamily="18" charset="0"/>
              <a:cs typeface="Times New Roman" panose="02020603050405020304" pitchFamily="18" charset="0"/>
            </a:rPr>
            <a:t>, re.</a:t>
          </a:r>
        </a:p>
        <a:p>
          <a:r>
            <a:rPr lang="en-US" sz="1600" dirty="0">
              <a:latin typeface="Times New Roman" panose="02020603050405020304" pitchFamily="18" charset="0"/>
              <a:cs typeface="Times New Roman" panose="02020603050405020304" pitchFamily="18" charset="0"/>
            </a:rPr>
            <a:t>Transformer Model: blaze999/Medical-NER </a:t>
          </a:r>
          <a:r>
            <a:rPr lang="en-US" sz="1600" dirty="0" err="1">
              <a:latin typeface="Times New Roman" panose="02020603050405020304" pitchFamily="18" charset="0"/>
              <a:cs typeface="Times New Roman" panose="02020603050405020304" pitchFamily="18" charset="0"/>
            </a:rPr>
            <a:t>AutoTokenizer</a:t>
          </a:r>
          <a:r>
            <a:rPr lang="en-US" sz="1600" dirty="0">
              <a:latin typeface="Times New Roman" panose="02020603050405020304" pitchFamily="18" charset="0"/>
              <a:cs typeface="Times New Roman" panose="02020603050405020304" pitchFamily="18" charset="0"/>
            </a:rPr>
            <a:t> from Hugging Face.</a:t>
          </a:r>
        </a:p>
      </dgm:t>
    </dgm:pt>
    <dgm:pt modelId="{5B04E594-64FC-42BB-A8D4-45B7F132C08B}" type="parTrans" cxnId="{A18B8A75-5F83-4E00-BC89-A70A1B6F52D3}">
      <dgm:prSet/>
      <dgm:spPr/>
      <dgm:t>
        <a:bodyPr/>
        <a:lstStyle/>
        <a:p>
          <a:endParaRPr lang="en-US"/>
        </a:p>
      </dgm:t>
    </dgm:pt>
    <dgm:pt modelId="{810E95E1-D320-4BBF-86E9-FDF98E16F75F}" type="sibTrans" cxnId="{A18B8A75-5F83-4E00-BC89-A70A1B6F52D3}">
      <dgm:prSet custT="1"/>
      <dgm:spPr/>
      <dgm:t>
        <a:bodyPr anchor="ctr"/>
        <a:lstStyle/>
        <a:p>
          <a:endParaRPr lang="en-US" sz="1600">
            <a:latin typeface="Times New Roman" panose="02020603050405020304" pitchFamily="18" charset="0"/>
            <a:cs typeface="Times New Roman" panose="02020603050405020304" pitchFamily="18" charset="0"/>
          </a:endParaRPr>
        </a:p>
      </dgm:t>
    </dgm:pt>
    <dgm:pt modelId="{B64D61FE-C275-4DA1-A8F3-21A67F5A46D6}">
      <dgm:prSet custT="1"/>
      <dgm:spPr/>
      <dgm:t>
        <a:bodyPr anchor="ctr"/>
        <a:lstStyle/>
        <a:p>
          <a:r>
            <a:rPr lang="en-US" sz="1600" dirty="0">
              <a:latin typeface="Times New Roman" panose="02020603050405020304" pitchFamily="18" charset="0"/>
              <a:cs typeface="Times New Roman" panose="02020603050405020304" pitchFamily="18" charset="0"/>
            </a:rPr>
            <a:t>Output: Cleaned and tokenized abstracts for structured analysis. Created a new dataset column, </a:t>
          </a:r>
          <a:r>
            <a:rPr lang="en-US" sz="1600" dirty="0" err="1">
              <a:latin typeface="Times New Roman" panose="02020603050405020304" pitchFamily="18" charset="0"/>
              <a:cs typeface="Times New Roman" panose="02020603050405020304" pitchFamily="18" charset="0"/>
            </a:rPr>
            <a:t>tokenized_abstract</a:t>
          </a:r>
          <a:r>
            <a:rPr lang="en-US" sz="1600" dirty="0">
              <a:latin typeface="Times New Roman" panose="02020603050405020304" pitchFamily="18" charset="0"/>
              <a:cs typeface="Times New Roman" panose="02020603050405020304" pitchFamily="18" charset="0"/>
            </a:rPr>
            <a:t>, for easy comparison and downstream tasks.</a:t>
          </a:r>
        </a:p>
      </dgm:t>
    </dgm:pt>
    <dgm:pt modelId="{99B983C7-8185-4AB2-B2F2-B1E48F53D5E3}" type="parTrans" cxnId="{1F017C03-66DD-47FE-8A2A-95C15C8F93DA}">
      <dgm:prSet/>
      <dgm:spPr/>
      <dgm:t>
        <a:bodyPr/>
        <a:lstStyle/>
        <a:p>
          <a:endParaRPr lang="en-IN"/>
        </a:p>
      </dgm:t>
    </dgm:pt>
    <dgm:pt modelId="{2B7529AC-00D8-4E6E-898B-97DF27A5BD57}" type="sibTrans" cxnId="{1F017C03-66DD-47FE-8A2A-95C15C8F93DA}">
      <dgm:prSet/>
      <dgm:spPr/>
      <dgm:t>
        <a:bodyPr/>
        <a:lstStyle/>
        <a:p>
          <a:endParaRPr lang="en-IN"/>
        </a:p>
      </dgm:t>
    </dgm:pt>
    <dgm:pt modelId="{AE926D44-3B04-4AE4-AF6F-F8E53B9A744F}" type="pres">
      <dgm:prSet presAssocID="{14C77F0D-05E0-4613-B09D-2A279A562349}" presName="Name0" presStyleCnt="0">
        <dgm:presLayoutVars>
          <dgm:dir/>
          <dgm:resizeHandles val="exact"/>
        </dgm:presLayoutVars>
      </dgm:prSet>
      <dgm:spPr/>
    </dgm:pt>
    <dgm:pt modelId="{44FD6BBA-89A5-4F80-BE1E-229A4AAB710C}" type="pres">
      <dgm:prSet presAssocID="{701C889F-D57F-4473-9531-58623B96B69C}" presName="node" presStyleLbl="node1" presStyleIdx="0" presStyleCnt="4" custScaleX="200077" custScaleY="164104">
        <dgm:presLayoutVars>
          <dgm:bulletEnabled val="1"/>
        </dgm:presLayoutVars>
      </dgm:prSet>
      <dgm:spPr/>
    </dgm:pt>
    <dgm:pt modelId="{369CDE49-1FF3-480B-A4BE-D7C33C2DD5BF}" type="pres">
      <dgm:prSet presAssocID="{1F2C4FFC-8434-4635-BED8-B2402D4BFB63}" presName="sibTrans" presStyleLbl="sibTrans1D1" presStyleIdx="0" presStyleCnt="3" custSzY="95841" custScaleX="167752"/>
      <dgm:spPr/>
    </dgm:pt>
    <dgm:pt modelId="{E9D681C1-666B-47E2-B903-BF2154166F05}" type="pres">
      <dgm:prSet presAssocID="{1F2C4FFC-8434-4635-BED8-B2402D4BFB63}" presName="connectorText" presStyleLbl="sibTrans1D1" presStyleIdx="0" presStyleCnt="3"/>
      <dgm:spPr/>
    </dgm:pt>
    <dgm:pt modelId="{FA1A4DF0-1CC9-429F-8DA1-E1185FA37D38}" type="pres">
      <dgm:prSet presAssocID="{C1B37F84-8F12-4CCE-BC28-CCB1FA4FC655}" presName="node" presStyleLbl="node1" presStyleIdx="1" presStyleCnt="4" custScaleX="200077" custScaleY="164104">
        <dgm:presLayoutVars>
          <dgm:bulletEnabled val="1"/>
        </dgm:presLayoutVars>
      </dgm:prSet>
      <dgm:spPr/>
    </dgm:pt>
    <dgm:pt modelId="{85049C51-D62F-4E03-933B-7D8280F760F5}" type="pres">
      <dgm:prSet presAssocID="{E2CEE0C7-6CB5-46C5-89FB-D39BEBFEECDF}" presName="sibTrans" presStyleLbl="sibTrans1D1" presStyleIdx="1" presStyleCnt="3" custSzY="686778" custScaleX="2000000"/>
      <dgm:spPr/>
    </dgm:pt>
    <dgm:pt modelId="{7F6F6208-BEB3-4EC4-9CDA-0FB27B241AEC}" type="pres">
      <dgm:prSet presAssocID="{E2CEE0C7-6CB5-46C5-89FB-D39BEBFEECDF}" presName="connectorText" presStyleLbl="sibTrans1D1" presStyleIdx="1" presStyleCnt="3"/>
      <dgm:spPr/>
    </dgm:pt>
    <dgm:pt modelId="{2158FB74-6B33-4E93-8281-24D9C618DF7B}" type="pres">
      <dgm:prSet presAssocID="{0336B53C-FD16-47A1-8D73-F47D5D44C9F6}" presName="node" presStyleLbl="node1" presStyleIdx="2" presStyleCnt="4" custScaleX="200077" custScaleY="164104">
        <dgm:presLayoutVars>
          <dgm:bulletEnabled val="1"/>
        </dgm:presLayoutVars>
      </dgm:prSet>
      <dgm:spPr/>
    </dgm:pt>
    <dgm:pt modelId="{8E666B03-4832-470D-BF6E-EE7751475B95}" type="pres">
      <dgm:prSet presAssocID="{810E95E1-D320-4BBF-86E9-FDF98E16F75F}" presName="sibTrans" presStyleLbl="sibTrans1D1" presStyleIdx="2" presStyleCnt="3" custSzY="95841" custScaleX="167752"/>
      <dgm:spPr/>
    </dgm:pt>
    <dgm:pt modelId="{18B4CB02-2E85-411D-B22B-D5B7588F0300}" type="pres">
      <dgm:prSet presAssocID="{810E95E1-D320-4BBF-86E9-FDF98E16F75F}" presName="connectorText" presStyleLbl="sibTrans1D1" presStyleIdx="2" presStyleCnt="3"/>
      <dgm:spPr/>
    </dgm:pt>
    <dgm:pt modelId="{658CA4A2-54FD-48E7-9D52-49B12073DF0C}" type="pres">
      <dgm:prSet presAssocID="{B64D61FE-C275-4DA1-A8F3-21A67F5A46D6}" presName="node" presStyleLbl="node1" presStyleIdx="3" presStyleCnt="4" custScaleX="200077" custScaleY="164104">
        <dgm:presLayoutVars>
          <dgm:bulletEnabled val="1"/>
        </dgm:presLayoutVars>
      </dgm:prSet>
      <dgm:spPr/>
    </dgm:pt>
  </dgm:ptLst>
  <dgm:cxnLst>
    <dgm:cxn modelId="{1F017C03-66DD-47FE-8A2A-95C15C8F93DA}" srcId="{14C77F0D-05E0-4613-B09D-2A279A562349}" destId="{B64D61FE-C275-4DA1-A8F3-21A67F5A46D6}" srcOrd="3" destOrd="0" parTransId="{99B983C7-8185-4AB2-B2F2-B1E48F53D5E3}" sibTransId="{2B7529AC-00D8-4E6E-898B-97DF27A5BD57}"/>
    <dgm:cxn modelId="{D194A404-275F-49F9-96BE-19FE44287682}" type="presOf" srcId="{810E95E1-D320-4BBF-86E9-FDF98E16F75F}" destId="{8E666B03-4832-470D-BF6E-EE7751475B95}" srcOrd="0" destOrd="0" presId="urn:microsoft.com/office/officeart/2016/7/layout/RepeatingBendingProcessNew"/>
    <dgm:cxn modelId="{0F350711-EB53-40BE-8F25-236CC2557C75}" type="presOf" srcId="{810E95E1-D320-4BBF-86E9-FDF98E16F75F}" destId="{18B4CB02-2E85-411D-B22B-D5B7588F0300}" srcOrd="1" destOrd="0" presId="urn:microsoft.com/office/officeart/2016/7/layout/RepeatingBendingProcessNew"/>
    <dgm:cxn modelId="{2B956316-74BB-436E-9D25-495661FCB192}" type="presOf" srcId="{0336B53C-FD16-47A1-8D73-F47D5D44C9F6}" destId="{2158FB74-6B33-4E93-8281-24D9C618DF7B}" srcOrd="0" destOrd="0" presId="urn:microsoft.com/office/officeart/2016/7/layout/RepeatingBendingProcessNew"/>
    <dgm:cxn modelId="{AE938A28-77D3-4232-B84D-09771FA45FD1}" type="presOf" srcId="{E2CEE0C7-6CB5-46C5-89FB-D39BEBFEECDF}" destId="{7F6F6208-BEB3-4EC4-9CDA-0FB27B241AEC}" srcOrd="1" destOrd="0" presId="urn:microsoft.com/office/officeart/2016/7/layout/RepeatingBendingProcessNew"/>
    <dgm:cxn modelId="{398F0A43-7FA7-4DCA-A038-10EB3ED9B6F9}" type="presOf" srcId="{14C77F0D-05E0-4613-B09D-2A279A562349}" destId="{AE926D44-3B04-4AE4-AF6F-F8E53B9A744F}" srcOrd="0" destOrd="0" presId="urn:microsoft.com/office/officeart/2016/7/layout/RepeatingBendingProcessNew"/>
    <dgm:cxn modelId="{487B7B4C-B016-44C1-B821-C8521D73AEE5}" type="presOf" srcId="{701C889F-D57F-4473-9531-58623B96B69C}" destId="{44FD6BBA-89A5-4F80-BE1E-229A4AAB710C}" srcOrd="0" destOrd="0" presId="urn:microsoft.com/office/officeart/2016/7/layout/RepeatingBendingProcessNew"/>
    <dgm:cxn modelId="{8E2D3A72-38EE-4649-B6FC-D6F042F0B45E}" type="presOf" srcId="{E2CEE0C7-6CB5-46C5-89FB-D39BEBFEECDF}" destId="{85049C51-D62F-4E03-933B-7D8280F760F5}" srcOrd="0" destOrd="0" presId="urn:microsoft.com/office/officeart/2016/7/layout/RepeatingBendingProcessNew"/>
    <dgm:cxn modelId="{A18B8A75-5F83-4E00-BC89-A70A1B6F52D3}" srcId="{14C77F0D-05E0-4613-B09D-2A279A562349}" destId="{0336B53C-FD16-47A1-8D73-F47D5D44C9F6}" srcOrd="2" destOrd="0" parTransId="{5B04E594-64FC-42BB-A8D4-45B7F132C08B}" sibTransId="{810E95E1-D320-4BBF-86E9-FDF98E16F75F}"/>
    <dgm:cxn modelId="{E0A4AB7C-9F54-4778-BF6C-F1039E537240}" type="presOf" srcId="{C1B37F84-8F12-4CCE-BC28-CCB1FA4FC655}" destId="{FA1A4DF0-1CC9-429F-8DA1-E1185FA37D38}" srcOrd="0" destOrd="0" presId="urn:microsoft.com/office/officeart/2016/7/layout/RepeatingBendingProcessNew"/>
    <dgm:cxn modelId="{37997994-A67F-46E4-8629-956F5B275D35}" type="presOf" srcId="{1F2C4FFC-8434-4635-BED8-B2402D4BFB63}" destId="{369CDE49-1FF3-480B-A4BE-D7C33C2DD5BF}" srcOrd="0" destOrd="0" presId="urn:microsoft.com/office/officeart/2016/7/layout/RepeatingBendingProcessNew"/>
    <dgm:cxn modelId="{DD30ABB9-4469-4F97-AF2C-3CAACD136C44}" type="presOf" srcId="{1F2C4FFC-8434-4635-BED8-B2402D4BFB63}" destId="{E9D681C1-666B-47E2-B903-BF2154166F05}" srcOrd="1" destOrd="0" presId="urn:microsoft.com/office/officeart/2016/7/layout/RepeatingBendingProcessNew"/>
    <dgm:cxn modelId="{BC2762D3-AADF-4097-87F9-957D3CA2007F}" type="presOf" srcId="{B64D61FE-C275-4DA1-A8F3-21A67F5A46D6}" destId="{658CA4A2-54FD-48E7-9D52-49B12073DF0C}" srcOrd="0" destOrd="0" presId="urn:microsoft.com/office/officeart/2016/7/layout/RepeatingBendingProcessNew"/>
    <dgm:cxn modelId="{5723B8D6-D0E3-473A-8A8F-C6B3BFF46281}" srcId="{14C77F0D-05E0-4613-B09D-2A279A562349}" destId="{C1B37F84-8F12-4CCE-BC28-CCB1FA4FC655}" srcOrd="1" destOrd="0" parTransId="{67194ECA-449E-4AD0-A238-97BC7B193A8D}" sibTransId="{E2CEE0C7-6CB5-46C5-89FB-D39BEBFEECDF}"/>
    <dgm:cxn modelId="{7A36CCD9-6B91-4724-8587-2E96CB054294}" srcId="{14C77F0D-05E0-4613-B09D-2A279A562349}" destId="{701C889F-D57F-4473-9531-58623B96B69C}" srcOrd="0" destOrd="0" parTransId="{6C840E72-73B3-4D1B-936B-DEB6A83E10BA}" sibTransId="{1F2C4FFC-8434-4635-BED8-B2402D4BFB63}"/>
    <dgm:cxn modelId="{8B6BC96C-4F28-4356-8771-34B83F15978E}" type="presParOf" srcId="{AE926D44-3B04-4AE4-AF6F-F8E53B9A744F}" destId="{44FD6BBA-89A5-4F80-BE1E-229A4AAB710C}" srcOrd="0" destOrd="0" presId="urn:microsoft.com/office/officeart/2016/7/layout/RepeatingBendingProcessNew"/>
    <dgm:cxn modelId="{212AE2C2-986A-4BBF-8772-38597A6AEC8D}" type="presParOf" srcId="{AE926D44-3B04-4AE4-AF6F-F8E53B9A744F}" destId="{369CDE49-1FF3-480B-A4BE-D7C33C2DD5BF}" srcOrd="1" destOrd="0" presId="urn:microsoft.com/office/officeart/2016/7/layout/RepeatingBendingProcessNew"/>
    <dgm:cxn modelId="{C6E8D147-99DF-4053-ACAF-B47BFCF3BC5D}" type="presParOf" srcId="{369CDE49-1FF3-480B-A4BE-D7C33C2DD5BF}" destId="{E9D681C1-666B-47E2-B903-BF2154166F05}" srcOrd="0" destOrd="0" presId="urn:microsoft.com/office/officeart/2016/7/layout/RepeatingBendingProcessNew"/>
    <dgm:cxn modelId="{CA3C8014-131E-42E0-9D01-36C5A43CD3AD}" type="presParOf" srcId="{AE926D44-3B04-4AE4-AF6F-F8E53B9A744F}" destId="{FA1A4DF0-1CC9-429F-8DA1-E1185FA37D38}" srcOrd="2" destOrd="0" presId="urn:microsoft.com/office/officeart/2016/7/layout/RepeatingBendingProcessNew"/>
    <dgm:cxn modelId="{BA4B804F-0F34-4313-8E3D-38BB5B0149C7}" type="presParOf" srcId="{AE926D44-3B04-4AE4-AF6F-F8E53B9A744F}" destId="{85049C51-D62F-4E03-933B-7D8280F760F5}" srcOrd="3" destOrd="0" presId="urn:microsoft.com/office/officeart/2016/7/layout/RepeatingBendingProcessNew"/>
    <dgm:cxn modelId="{B4D0444D-8733-49FE-9E1A-702D63898AC1}" type="presParOf" srcId="{85049C51-D62F-4E03-933B-7D8280F760F5}" destId="{7F6F6208-BEB3-4EC4-9CDA-0FB27B241AEC}" srcOrd="0" destOrd="0" presId="urn:microsoft.com/office/officeart/2016/7/layout/RepeatingBendingProcessNew"/>
    <dgm:cxn modelId="{7F0D911D-A2AF-4921-B6D5-250E50613790}" type="presParOf" srcId="{AE926D44-3B04-4AE4-AF6F-F8E53B9A744F}" destId="{2158FB74-6B33-4E93-8281-24D9C618DF7B}" srcOrd="4" destOrd="0" presId="urn:microsoft.com/office/officeart/2016/7/layout/RepeatingBendingProcessNew"/>
    <dgm:cxn modelId="{8EC4AB06-AFA6-43B5-955D-D716751E6C08}" type="presParOf" srcId="{AE926D44-3B04-4AE4-AF6F-F8E53B9A744F}" destId="{8E666B03-4832-470D-BF6E-EE7751475B95}" srcOrd="5" destOrd="0" presId="urn:microsoft.com/office/officeart/2016/7/layout/RepeatingBendingProcessNew"/>
    <dgm:cxn modelId="{29C2A129-1961-45E9-9E30-2202EF227C56}" type="presParOf" srcId="{8E666B03-4832-470D-BF6E-EE7751475B95}" destId="{18B4CB02-2E85-411D-B22B-D5B7588F0300}" srcOrd="0" destOrd="0" presId="urn:microsoft.com/office/officeart/2016/7/layout/RepeatingBendingProcessNew"/>
    <dgm:cxn modelId="{1C7DFD5B-B26E-420C-82A3-8F848744E98E}" type="presParOf" srcId="{AE926D44-3B04-4AE4-AF6F-F8E53B9A744F}" destId="{658CA4A2-54FD-48E7-9D52-49B12073DF0C}"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9242E6-186E-4232-92A9-D1479D6E92F2}" type="doc">
      <dgm:prSet loTypeId="urn:microsoft.com/office/officeart/2016/7/layout/RepeatingBendingProcessNew" loCatId="process" qsTypeId="urn:microsoft.com/office/officeart/2005/8/quickstyle/simple3" qsCatId="simple" csTypeId="urn:microsoft.com/office/officeart/2005/8/colors/colorful2" csCatId="colorful" phldr="1"/>
      <dgm:spPr/>
      <dgm:t>
        <a:bodyPr/>
        <a:lstStyle/>
        <a:p>
          <a:endParaRPr lang="en-US"/>
        </a:p>
      </dgm:t>
    </dgm:pt>
    <dgm:pt modelId="{D202BCDB-8950-4BF2-81DB-7BF113479D28}">
      <dgm:prSet custT="1"/>
      <dgm:spPr/>
      <dgm:t>
        <a:bodyPr anchor="ctr"/>
        <a:lstStyle/>
        <a:p>
          <a:r>
            <a:rPr lang="en-IN" sz="1800">
              <a:latin typeface="Times New Roman" panose="02020603050405020304" pitchFamily="18" charset="0"/>
              <a:cs typeface="Times New Roman" panose="02020603050405020304" pitchFamily="18" charset="0"/>
            </a:rPr>
            <a:t>Objective: Identify medical entities in abstracts and map them to standardized Unified Medical Language System (UMLS) concepts for consistency and relevance.</a:t>
          </a:r>
          <a:endParaRPr lang="en-US" sz="1800">
            <a:latin typeface="Times New Roman" panose="02020603050405020304" pitchFamily="18" charset="0"/>
            <a:cs typeface="Times New Roman" panose="02020603050405020304" pitchFamily="18" charset="0"/>
          </a:endParaRPr>
        </a:p>
      </dgm:t>
    </dgm:pt>
    <dgm:pt modelId="{CE9023C9-35C5-4C0B-A16A-B6B306A720AD}" type="parTrans" cxnId="{290D4E32-9D09-4D73-AD1D-0753CE612493}">
      <dgm:prSet/>
      <dgm:spPr/>
      <dgm:t>
        <a:bodyPr/>
        <a:lstStyle/>
        <a:p>
          <a:endParaRPr lang="en-US"/>
        </a:p>
      </dgm:t>
    </dgm:pt>
    <dgm:pt modelId="{5269F7D2-C786-4141-B969-C788F1EEB926}" type="sibTrans" cxnId="{290D4E32-9D09-4D73-AD1D-0753CE612493}">
      <dgm:prSet custT="1"/>
      <dgm:spPr/>
      <dgm:t>
        <a:bodyPr anchor="ctr"/>
        <a:lstStyle/>
        <a:p>
          <a:endParaRPr lang="en-US" sz="1800">
            <a:latin typeface="Times New Roman" panose="02020603050405020304" pitchFamily="18" charset="0"/>
            <a:cs typeface="Times New Roman" panose="02020603050405020304" pitchFamily="18" charset="0"/>
          </a:endParaRPr>
        </a:p>
      </dgm:t>
    </dgm:pt>
    <dgm:pt modelId="{5CD41F78-C45A-4B7B-A611-BF6B8A2316A9}">
      <dgm:prSet custT="1"/>
      <dgm:spPr/>
      <dgm:t>
        <a:bodyPr anchor="ctr"/>
        <a:lstStyle/>
        <a:p>
          <a:r>
            <a:rPr lang="en-IN" sz="1800" dirty="0">
              <a:latin typeface="Times New Roman" panose="02020603050405020304" pitchFamily="18" charset="0"/>
              <a:cs typeface="Times New Roman" panose="02020603050405020304" pitchFamily="18" charset="0"/>
            </a:rPr>
            <a:t>Methodology: Utilized the </a:t>
          </a:r>
          <a:r>
            <a:rPr lang="en-IN" sz="1800" dirty="0" err="1">
              <a:latin typeface="Times New Roman" panose="02020603050405020304" pitchFamily="18" charset="0"/>
              <a:cs typeface="Times New Roman" panose="02020603050405020304" pitchFamily="18" charset="0"/>
            </a:rPr>
            <a:t>en_core_sci_scibert</a:t>
          </a:r>
          <a:r>
            <a:rPr lang="en-IN" sz="1800" dirty="0">
              <a:latin typeface="Times New Roman" panose="02020603050405020304" pitchFamily="18" charset="0"/>
              <a:cs typeface="Times New Roman" panose="02020603050405020304" pitchFamily="18" charset="0"/>
            </a:rPr>
            <a:t> NER model from </a:t>
          </a:r>
          <a:r>
            <a:rPr lang="en-IN" sz="1800" dirty="0" err="1">
              <a:latin typeface="Times New Roman" panose="02020603050405020304" pitchFamily="18" charset="0"/>
              <a:cs typeface="Times New Roman" panose="02020603050405020304" pitchFamily="18" charset="0"/>
            </a:rPr>
            <a:t>SciSpacy</a:t>
          </a:r>
          <a:r>
            <a:rPr lang="en-IN" sz="1800" dirty="0">
              <a:latin typeface="Times New Roman" panose="02020603050405020304" pitchFamily="18" charset="0"/>
              <a:cs typeface="Times New Roman" panose="02020603050405020304" pitchFamily="18" charset="0"/>
            </a:rPr>
            <a:t> for domain-specific entity recognition. Integrated UMLS Entity Linking with </a:t>
          </a:r>
          <a:r>
            <a:rPr lang="en-IN" sz="1800" dirty="0" err="1">
              <a:latin typeface="Times New Roman" panose="02020603050405020304" pitchFamily="18" charset="0"/>
              <a:cs typeface="Times New Roman" panose="02020603050405020304" pitchFamily="18" charset="0"/>
            </a:rPr>
            <a:t>SciSpacy's</a:t>
          </a:r>
          <a:r>
            <a:rPr lang="en-IN" sz="1800" dirty="0">
              <a:latin typeface="Times New Roman" panose="02020603050405020304" pitchFamily="18" charset="0"/>
              <a:cs typeface="Times New Roman" panose="02020603050405020304" pitchFamily="18" charset="0"/>
            </a:rPr>
            <a:t> linker to resolve abbreviations and map entities to UMLS concepts. </a:t>
          </a:r>
          <a:endParaRPr lang="en-US" sz="1800" dirty="0">
            <a:latin typeface="Times New Roman" panose="02020603050405020304" pitchFamily="18" charset="0"/>
            <a:cs typeface="Times New Roman" panose="02020603050405020304" pitchFamily="18" charset="0"/>
          </a:endParaRPr>
        </a:p>
      </dgm:t>
    </dgm:pt>
    <dgm:pt modelId="{BF560B37-C191-4BE9-80D7-E0311B3CC0B7}" type="parTrans" cxnId="{3B190BDF-89BF-4E16-89D8-36D541647CB3}">
      <dgm:prSet/>
      <dgm:spPr/>
      <dgm:t>
        <a:bodyPr/>
        <a:lstStyle/>
        <a:p>
          <a:endParaRPr lang="en-US"/>
        </a:p>
      </dgm:t>
    </dgm:pt>
    <dgm:pt modelId="{794A0BDD-DB89-45D7-B5F4-E9581D453E28}" type="sibTrans" cxnId="{3B190BDF-89BF-4E16-89D8-36D541647CB3}">
      <dgm:prSet custT="1"/>
      <dgm:spPr/>
      <dgm:t>
        <a:bodyPr anchor="ctr"/>
        <a:lstStyle/>
        <a:p>
          <a:endParaRPr lang="en-US" sz="1800">
            <a:latin typeface="Times New Roman" panose="02020603050405020304" pitchFamily="18" charset="0"/>
            <a:cs typeface="Times New Roman" panose="02020603050405020304" pitchFamily="18" charset="0"/>
          </a:endParaRPr>
        </a:p>
      </dgm:t>
    </dgm:pt>
    <dgm:pt modelId="{FB4D7075-1FCC-4057-ABF2-5304BD367B4B}">
      <dgm:prSet custT="1"/>
      <dgm:spPr/>
      <dgm:t>
        <a:bodyPr anchor="ctr"/>
        <a:lstStyle/>
        <a:p>
          <a:r>
            <a:rPr lang="en-IN" sz="1800" dirty="0">
              <a:latin typeface="Times New Roman" panose="02020603050405020304" pitchFamily="18" charset="0"/>
              <a:cs typeface="Times New Roman" panose="02020603050405020304" pitchFamily="18" charset="0"/>
            </a:rPr>
            <a:t>Steps Performed:</a:t>
          </a:r>
        </a:p>
        <a:p>
          <a:r>
            <a:rPr lang="en-IN" sz="1800" dirty="0">
              <a:latin typeface="Times New Roman" panose="02020603050405020304" pitchFamily="18" charset="0"/>
              <a:cs typeface="Times New Roman" panose="02020603050405020304" pitchFamily="18" charset="0"/>
            </a:rPr>
            <a:t>Processed tokenized abstracts with the NER model to identify entities.</a:t>
          </a:r>
        </a:p>
        <a:p>
          <a:r>
            <a:rPr lang="en-IN" sz="1800" dirty="0">
              <a:latin typeface="Times New Roman" panose="02020603050405020304" pitchFamily="18" charset="0"/>
              <a:cs typeface="Times New Roman" panose="02020603050405020304" pitchFamily="18" charset="0"/>
            </a:rPr>
            <a:t>Linked recognized entities to UMLS concepts, retrieving detailed</a:t>
          </a:r>
        </a:p>
        <a:p>
          <a:r>
            <a:rPr lang="en-IN" sz="1800" dirty="0">
              <a:latin typeface="Times New Roman" panose="02020603050405020304" pitchFamily="18" charset="0"/>
              <a:cs typeface="Times New Roman" panose="02020603050405020304" pitchFamily="18" charset="0"/>
            </a:rPr>
            <a:t>Flattened extracted entity details into a structured format for analysis. metadata.</a:t>
          </a:r>
          <a:endParaRPr lang="en-US" sz="1800" dirty="0">
            <a:latin typeface="Times New Roman" panose="02020603050405020304" pitchFamily="18" charset="0"/>
            <a:cs typeface="Times New Roman" panose="02020603050405020304" pitchFamily="18" charset="0"/>
          </a:endParaRPr>
        </a:p>
      </dgm:t>
    </dgm:pt>
    <dgm:pt modelId="{41FEEA2F-AF2E-4363-A724-9FF449A093F7}" type="parTrans" cxnId="{3C727C65-CA7F-4DE6-AB93-293240506D50}">
      <dgm:prSet/>
      <dgm:spPr/>
      <dgm:t>
        <a:bodyPr/>
        <a:lstStyle/>
        <a:p>
          <a:endParaRPr lang="en-US"/>
        </a:p>
      </dgm:t>
    </dgm:pt>
    <dgm:pt modelId="{E5372802-F6C1-4223-8B94-B4CCC5132C43}" type="sibTrans" cxnId="{3C727C65-CA7F-4DE6-AB93-293240506D50}">
      <dgm:prSet custT="1"/>
      <dgm:spPr/>
      <dgm:t>
        <a:bodyPr anchor="ctr"/>
        <a:lstStyle/>
        <a:p>
          <a:endParaRPr lang="en-US" sz="1800">
            <a:latin typeface="Times New Roman" panose="02020603050405020304" pitchFamily="18" charset="0"/>
            <a:cs typeface="Times New Roman" panose="02020603050405020304" pitchFamily="18" charset="0"/>
          </a:endParaRPr>
        </a:p>
      </dgm:t>
    </dgm:pt>
    <dgm:pt modelId="{03B0854A-ECC4-4949-8408-A70673C56F22}">
      <dgm:prSet custT="1"/>
      <dgm:spPr/>
      <dgm:t>
        <a:bodyPr anchor="ctr"/>
        <a:lstStyle/>
        <a:p>
          <a:r>
            <a:rPr lang="en-IN" sz="1800" dirty="0">
              <a:latin typeface="Times New Roman" panose="02020603050405020304" pitchFamily="18" charset="0"/>
              <a:cs typeface="Times New Roman" panose="02020603050405020304" pitchFamily="18" charset="0"/>
            </a:rPr>
            <a:t>Tools/Technologies Used:</a:t>
          </a:r>
        </a:p>
        <a:p>
          <a:r>
            <a:rPr lang="en-IN" sz="1800" dirty="0" err="1">
              <a:latin typeface="Times New Roman" panose="02020603050405020304" pitchFamily="18" charset="0"/>
              <a:cs typeface="Times New Roman" panose="02020603050405020304" pitchFamily="18" charset="0"/>
            </a:rPr>
            <a:t>SciSpacy</a:t>
          </a:r>
          <a:r>
            <a:rPr lang="en-IN" sz="1800" dirty="0">
              <a:latin typeface="Times New Roman" panose="02020603050405020304" pitchFamily="18" charset="0"/>
              <a:cs typeface="Times New Roman" panose="02020603050405020304" pitchFamily="18" charset="0"/>
            </a:rPr>
            <a:t> Models: </a:t>
          </a:r>
          <a:r>
            <a:rPr lang="en-IN" sz="1800" dirty="0" err="1">
              <a:latin typeface="Times New Roman" panose="02020603050405020304" pitchFamily="18" charset="0"/>
              <a:cs typeface="Times New Roman" panose="02020603050405020304" pitchFamily="18" charset="0"/>
            </a:rPr>
            <a:t>en_core_sci_scibert</a:t>
          </a:r>
          <a:r>
            <a:rPr lang="en-IN" sz="1800" dirty="0">
              <a:latin typeface="Times New Roman" panose="02020603050405020304" pitchFamily="18" charset="0"/>
              <a:cs typeface="Times New Roman" panose="02020603050405020304" pitchFamily="18" charset="0"/>
            </a:rPr>
            <a:t> for NER.</a:t>
          </a:r>
        </a:p>
        <a:p>
          <a:r>
            <a:rPr lang="en-IN" sz="1800" dirty="0">
              <a:latin typeface="Times New Roman" panose="02020603050405020304" pitchFamily="18" charset="0"/>
              <a:cs typeface="Times New Roman" panose="02020603050405020304" pitchFamily="18" charset="0"/>
            </a:rPr>
            <a:t>Linking Tool: </a:t>
          </a:r>
          <a:r>
            <a:rPr lang="en-IN" sz="1800" dirty="0" err="1">
              <a:latin typeface="Times New Roman" panose="02020603050405020304" pitchFamily="18" charset="0"/>
              <a:cs typeface="Times New Roman" panose="02020603050405020304" pitchFamily="18" charset="0"/>
            </a:rPr>
            <a:t>SciSpacy's</a:t>
          </a:r>
          <a:r>
            <a:rPr lang="en-IN" sz="1800" dirty="0">
              <a:latin typeface="Times New Roman" panose="02020603050405020304" pitchFamily="18" charset="0"/>
              <a:cs typeface="Times New Roman" panose="02020603050405020304" pitchFamily="18" charset="0"/>
            </a:rPr>
            <a:t> UMLS Entity Linker.</a:t>
          </a:r>
        </a:p>
        <a:p>
          <a:r>
            <a:rPr lang="en-IN" sz="1800" dirty="0">
              <a:latin typeface="Times New Roman" panose="02020603050405020304" pitchFamily="18" charset="0"/>
              <a:cs typeface="Times New Roman" panose="02020603050405020304" pitchFamily="18" charset="0"/>
            </a:rPr>
            <a:t>Data Handling: pandas for organizing extracted data.</a:t>
          </a:r>
          <a:endParaRPr lang="en-US" sz="1800" dirty="0">
            <a:latin typeface="Times New Roman" panose="02020603050405020304" pitchFamily="18" charset="0"/>
            <a:cs typeface="Times New Roman" panose="02020603050405020304" pitchFamily="18" charset="0"/>
          </a:endParaRPr>
        </a:p>
      </dgm:t>
    </dgm:pt>
    <dgm:pt modelId="{E9A4D78A-406E-4402-AD16-C22F0959668C}" type="parTrans" cxnId="{D25DDAFB-5A90-4E1D-930E-2D5B4BD97CA7}">
      <dgm:prSet/>
      <dgm:spPr/>
      <dgm:t>
        <a:bodyPr/>
        <a:lstStyle/>
        <a:p>
          <a:endParaRPr lang="en-US"/>
        </a:p>
      </dgm:t>
    </dgm:pt>
    <dgm:pt modelId="{6A0BA8B7-955A-48B9-A547-B4D0E2C20CB6}" type="sibTrans" cxnId="{D25DDAFB-5A90-4E1D-930E-2D5B4BD97CA7}">
      <dgm:prSet custT="1"/>
      <dgm:spPr/>
      <dgm:t>
        <a:bodyPr anchor="ctr"/>
        <a:lstStyle/>
        <a:p>
          <a:endParaRPr lang="en-US" sz="1800">
            <a:latin typeface="Times New Roman" panose="02020603050405020304" pitchFamily="18" charset="0"/>
            <a:cs typeface="Times New Roman" panose="02020603050405020304" pitchFamily="18" charset="0"/>
          </a:endParaRPr>
        </a:p>
      </dgm:t>
    </dgm:pt>
    <dgm:pt modelId="{60650B9E-676E-4A7A-86B8-6FC6F4A5B51B}">
      <dgm:prSet custT="1"/>
      <dgm:spPr/>
      <dgm:t>
        <a:bodyPr anchor="ctr"/>
        <a:lstStyle/>
        <a:p>
          <a:r>
            <a:rPr lang="en-IN" sz="1800" dirty="0">
              <a:latin typeface="Times New Roman" panose="02020603050405020304" pitchFamily="18" charset="0"/>
              <a:cs typeface="Times New Roman" panose="02020603050405020304" pitchFamily="18" charset="0"/>
            </a:rPr>
            <a:t>Output:</a:t>
          </a:r>
        </a:p>
        <a:p>
          <a:r>
            <a:rPr lang="en-IN" sz="1800" dirty="0">
              <a:latin typeface="Times New Roman" panose="02020603050405020304" pitchFamily="18" charset="0"/>
              <a:cs typeface="Times New Roman" panose="02020603050405020304" pitchFamily="18" charset="0"/>
            </a:rPr>
            <a:t>Generated a </a:t>
          </a:r>
          <a:r>
            <a:rPr lang="en-IN" sz="1800" dirty="0" err="1">
              <a:latin typeface="Times New Roman" panose="02020603050405020304" pitchFamily="18" charset="0"/>
              <a:cs typeface="Times New Roman" panose="02020603050405020304" pitchFamily="18" charset="0"/>
            </a:rPr>
            <a:t>DataFrame</a:t>
          </a:r>
          <a:r>
            <a:rPr lang="en-IN" sz="1800" dirty="0">
              <a:latin typeface="Times New Roman" panose="02020603050405020304" pitchFamily="18" charset="0"/>
              <a:cs typeface="Times New Roman" panose="02020603050405020304" pitchFamily="18" charset="0"/>
            </a:rPr>
            <a:t> with standardized UMLS entity details for each abstract.</a:t>
          </a:r>
        </a:p>
        <a:p>
          <a:r>
            <a:rPr lang="en-IN" sz="1800" dirty="0">
              <a:latin typeface="Times New Roman" panose="02020603050405020304" pitchFamily="18" charset="0"/>
              <a:cs typeface="Times New Roman" panose="02020603050405020304" pitchFamily="18" charset="0"/>
            </a:rPr>
            <a:t>Ensured high-quality entity resolution for downstream Question-Answer model training.</a:t>
          </a:r>
          <a:endParaRPr lang="en-US" sz="1800" dirty="0">
            <a:latin typeface="Times New Roman" panose="02020603050405020304" pitchFamily="18" charset="0"/>
            <a:cs typeface="Times New Roman" panose="02020603050405020304" pitchFamily="18" charset="0"/>
          </a:endParaRPr>
        </a:p>
      </dgm:t>
    </dgm:pt>
    <dgm:pt modelId="{1C003DAE-6DD1-4FC5-AD88-505B82AA3D9B}" type="parTrans" cxnId="{E9FDA0BC-8F6F-41E8-B36F-ACC55DDF89E5}">
      <dgm:prSet/>
      <dgm:spPr/>
      <dgm:t>
        <a:bodyPr/>
        <a:lstStyle/>
        <a:p>
          <a:endParaRPr lang="en-US"/>
        </a:p>
      </dgm:t>
    </dgm:pt>
    <dgm:pt modelId="{174908DF-4685-49A2-BF71-08AC60CE3E73}" type="sibTrans" cxnId="{E9FDA0BC-8F6F-41E8-B36F-ACC55DDF89E5}">
      <dgm:prSet/>
      <dgm:spPr/>
      <dgm:t>
        <a:bodyPr/>
        <a:lstStyle/>
        <a:p>
          <a:endParaRPr lang="en-US"/>
        </a:p>
      </dgm:t>
    </dgm:pt>
    <dgm:pt modelId="{25FE472A-356D-4CC4-8916-66AEFDCBC010}">
      <dgm:prSet custT="1"/>
      <dgm:spPr/>
      <dgm:t>
        <a:bodyPr anchor="ctr"/>
        <a:lstStyle/>
        <a:p>
          <a:r>
            <a:rPr lang="en-US" sz="1800">
              <a:latin typeface="Times New Roman" panose="02020603050405020304" pitchFamily="18" charset="0"/>
              <a:cs typeface="Times New Roman" panose="02020603050405020304" pitchFamily="18" charset="0"/>
            </a:rPr>
            <a:t>Extracted and standardized the following UMLS details:</a:t>
          </a:r>
          <a:endParaRPr lang="en-IN" sz="1800" dirty="0">
            <a:latin typeface="Times New Roman" panose="02020603050405020304" pitchFamily="18" charset="0"/>
            <a:cs typeface="Times New Roman" panose="02020603050405020304" pitchFamily="18" charset="0"/>
          </a:endParaRPr>
        </a:p>
      </dgm:t>
    </dgm:pt>
    <dgm:pt modelId="{C7E77AF9-26B5-48D3-9FFA-27E2FA3F38DD}" type="parTrans" cxnId="{0070D4BA-07D7-4BE0-B6F3-F7447D9345FC}">
      <dgm:prSet/>
      <dgm:spPr/>
      <dgm:t>
        <a:bodyPr/>
        <a:lstStyle/>
        <a:p>
          <a:endParaRPr lang="en-IN"/>
        </a:p>
      </dgm:t>
    </dgm:pt>
    <dgm:pt modelId="{2FCD572E-FE26-4C75-A1BB-5F7FA6435A9F}" type="sibTrans" cxnId="{0070D4BA-07D7-4BE0-B6F3-F7447D9345FC}">
      <dgm:prSet custT="1"/>
      <dgm:spPr/>
      <dgm:t>
        <a:bodyPr anchor="ctr"/>
        <a:lstStyle/>
        <a:p>
          <a:endParaRPr lang="en-IN" sz="1800">
            <a:latin typeface="Times New Roman" panose="02020603050405020304" pitchFamily="18" charset="0"/>
            <a:cs typeface="Times New Roman" panose="02020603050405020304" pitchFamily="18" charset="0"/>
          </a:endParaRPr>
        </a:p>
      </dgm:t>
    </dgm:pt>
    <dgm:pt modelId="{A77C6588-49A8-40DE-BF69-90281A64B533}">
      <dgm:prSet custT="1"/>
      <dgm:spPr/>
      <dgm:t>
        <a:bodyPr anchor="ctr"/>
        <a:lstStyle/>
        <a:p>
          <a:r>
            <a:rPr lang="en-IN" sz="1800">
              <a:latin typeface="Times New Roman" panose="02020603050405020304" pitchFamily="18" charset="0"/>
              <a:cs typeface="Times New Roman" panose="02020603050405020304" pitchFamily="18" charset="0"/>
            </a:rPr>
            <a:t>Concept Unique Identifier (CUI)</a:t>
          </a:r>
        </a:p>
      </dgm:t>
    </dgm:pt>
    <dgm:pt modelId="{8BC27A07-4256-4FD9-97D8-C036CD9653CC}" type="parTrans" cxnId="{44862D02-759E-46F2-8819-4C9CFADABC6C}">
      <dgm:prSet/>
      <dgm:spPr/>
      <dgm:t>
        <a:bodyPr/>
        <a:lstStyle/>
        <a:p>
          <a:endParaRPr lang="en-IN"/>
        </a:p>
      </dgm:t>
    </dgm:pt>
    <dgm:pt modelId="{8B19FD92-CC63-4CC7-AE83-0CFDC1D07460}" type="sibTrans" cxnId="{44862D02-759E-46F2-8819-4C9CFADABC6C}">
      <dgm:prSet/>
      <dgm:spPr/>
      <dgm:t>
        <a:bodyPr/>
        <a:lstStyle/>
        <a:p>
          <a:endParaRPr lang="en-IN"/>
        </a:p>
      </dgm:t>
    </dgm:pt>
    <dgm:pt modelId="{6B34306D-AA97-4C46-AA1A-C4B32C789469}">
      <dgm:prSet custT="1"/>
      <dgm:spPr/>
      <dgm:t>
        <a:bodyPr anchor="ctr"/>
        <a:lstStyle/>
        <a:p>
          <a:r>
            <a:rPr lang="en-IN" sz="1800">
              <a:latin typeface="Times New Roman" panose="02020603050405020304" pitchFamily="18" charset="0"/>
              <a:cs typeface="Times New Roman" panose="02020603050405020304" pitchFamily="18" charset="0"/>
            </a:rPr>
            <a:t>Canonical Name</a:t>
          </a:r>
        </a:p>
      </dgm:t>
    </dgm:pt>
    <dgm:pt modelId="{272A90A9-BEB0-4516-A192-1E108898EC84}" type="parTrans" cxnId="{60A5144C-2AAC-42BB-81E2-37604E9A4121}">
      <dgm:prSet/>
      <dgm:spPr/>
      <dgm:t>
        <a:bodyPr/>
        <a:lstStyle/>
        <a:p>
          <a:endParaRPr lang="en-IN"/>
        </a:p>
      </dgm:t>
    </dgm:pt>
    <dgm:pt modelId="{604F21DD-33CC-4181-AB94-0DDD7BC84630}" type="sibTrans" cxnId="{60A5144C-2AAC-42BB-81E2-37604E9A4121}">
      <dgm:prSet/>
      <dgm:spPr/>
      <dgm:t>
        <a:bodyPr/>
        <a:lstStyle/>
        <a:p>
          <a:endParaRPr lang="en-IN"/>
        </a:p>
      </dgm:t>
    </dgm:pt>
    <dgm:pt modelId="{E81E2285-4E90-4DC4-8F8B-625BA3BB80F0}">
      <dgm:prSet custT="1"/>
      <dgm:spPr/>
      <dgm:t>
        <a:bodyPr anchor="ctr"/>
        <a:lstStyle/>
        <a:p>
          <a:r>
            <a:rPr lang="en-IN" sz="1800" dirty="0">
              <a:latin typeface="Times New Roman" panose="02020603050405020304" pitchFamily="18" charset="0"/>
              <a:cs typeface="Times New Roman" panose="02020603050405020304" pitchFamily="18" charset="0"/>
            </a:rPr>
            <a:t>Definition</a:t>
          </a:r>
        </a:p>
      </dgm:t>
    </dgm:pt>
    <dgm:pt modelId="{8EFD3E10-4BA0-42E8-A321-4282DD510E9D}" type="parTrans" cxnId="{A7E90E94-45F9-461D-AE65-CE9C098F1130}">
      <dgm:prSet/>
      <dgm:spPr/>
      <dgm:t>
        <a:bodyPr/>
        <a:lstStyle/>
        <a:p>
          <a:endParaRPr lang="en-IN"/>
        </a:p>
      </dgm:t>
    </dgm:pt>
    <dgm:pt modelId="{8EF5F9A6-7875-4311-ADF4-437062198AAE}" type="sibTrans" cxnId="{A7E90E94-45F9-461D-AE65-CE9C098F1130}">
      <dgm:prSet/>
      <dgm:spPr/>
      <dgm:t>
        <a:bodyPr/>
        <a:lstStyle/>
        <a:p>
          <a:endParaRPr lang="en-IN"/>
        </a:p>
      </dgm:t>
    </dgm:pt>
    <dgm:pt modelId="{72574372-24B0-4F9E-AA76-815D32DC8AF3}">
      <dgm:prSet custT="1"/>
      <dgm:spPr/>
      <dgm:t>
        <a:bodyPr anchor="ctr"/>
        <a:lstStyle/>
        <a:p>
          <a:r>
            <a:rPr lang="en-IN" sz="1800">
              <a:latin typeface="Times New Roman" panose="02020603050405020304" pitchFamily="18" charset="0"/>
              <a:cs typeface="Times New Roman" panose="02020603050405020304" pitchFamily="18" charset="0"/>
            </a:rPr>
            <a:t>Semantic Types (TUIs)</a:t>
          </a:r>
        </a:p>
      </dgm:t>
    </dgm:pt>
    <dgm:pt modelId="{BD6038B0-4EDD-4453-A139-65FB63FB0500}" type="parTrans" cxnId="{576A11F2-6403-4E00-98DB-506936C9F637}">
      <dgm:prSet/>
      <dgm:spPr/>
      <dgm:t>
        <a:bodyPr/>
        <a:lstStyle/>
        <a:p>
          <a:endParaRPr lang="en-IN"/>
        </a:p>
      </dgm:t>
    </dgm:pt>
    <dgm:pt modelId="{61464152-B0A9-4A2B-A907-D8ECB20AA619}" type="sibTrans" cxnId="{576A11F2-6403-4E00-98DB-506936C9F637}">
      <dgm:prSet/>
      <dgm:spPr/>
      <dgm:t>
        <a:bodyPr/>
        <a:lstStyle/>
        <a:p>
          <a:endParaRPr lang="en-IN"/>
        </a:p>
      </dgm:t>
    </dgm:pt>
    <dgm:pt modelId="{540AF9F9-B6FF-45B3-A4F8-EC9316599840}">
      <dgm:prSet custT="1"/>
      <dgm:spPr/>
      <dgm:t>
        <a:bodyPr anchor="ctr"/>
        <a:lstStyle/>
        <a:p>
          <a:r>
            <a:rPr lang="en-US" sz="1800">
              <a:latin typeface="Times New Roman" panose="02020603050405020304" pitchFamily="18" charset="0"/>
              <a:cs typeface="Times New Roman" panose="02020603050405020304" pitchFamily="18" charset="0"/>
            </a:rPr>
            <a:t>Top aliases (up to 5).</a:t>
          </a:r>
          <a:endParaRPr lang="en-IN" sz="1800">
            <a:latin typeface="Times New Roman" panose="02020603050405020304" pitchFamily="18" charset="0"/>
            <a:cs typeface="Times New Roman" panose="02020603050405020304" pitchFamily="18" charset="0"/>
          </a:endParaRPr>
        </a:p>
      </dgm:t>
    </dgm:pt>
    <dgm:pt modelId="{E9AEA043-BBF4-4785-8809-27C0B8CCB553}" type="parTrans" cxnId="{C52E88D2-487E-454E-9818-7AAABC8CE2B5}">
      <dgm:prSet/>
      <dgm:spPr/>
      <dgm:t>
        <a:bodyPr/>
        <a:lstStyle/>
        <a:p>
          <a:endParaRPr lang="en-IN"/>
        </a:p>
      </dgm:t>
    </dgm:pt>
    <dgm:pt modelId="{FAB32D14-629B-464C-BDCD-5E016A75B4DF}" type="sibTrans" cxnId="{C52E88D2-487E-454E-9818-7AAABC8CE2B5}">
      <dgm:prSet/>
      <dgm:spPr/>
      <dgm:t>
        <a:bodyPr/>
        <a:lstStyle/>
        <a:p>
          <a:endParaRPr lang="en-IN"/>
        </a:p>
      </dgm:t>
    </dgm:pt>
    <dgm:pt modelId="{5B4B0BD6-6FF5-407D-B93C-59823C9BE22C}" type="pres">
      <dgm:prSet presAssocID="{549242E6-186E-4232-92A9-D1479D6E92F2}" presName="Name0" presStyleCnt="0">
        <dgm:presLayoutVars>
          <dgm:dir/>
          <dgm:resizeHandles val="exact"/>
        </dgm:presLayoutVars>
      </dgm:prSet>
      <dgm:spPr/>
    </dgm:pt>
    <dgm:pt modelId="{20C6A7F3-A1F9-44AC-99E7-C634D11E7D7E}" type="pres">
      <dgm:prSet presAssocID="{D202BCDB-8950-4BF2-81DB-7BF113479D28}" presName="node" presStyleLbl="node1" presStyleIdx="0" presStyleCnt="6" custScaleX="2000000" custScaleY="2000000">
        <dgm:presLayoutVars>
          <dgm:bulletEnabled val="1"/>
        </dgm:presLayoutVars>
      </dgm:prSet>
      <dgm:spPr/>
    </dgm:pt>
    <dgm:pt modelId="{403020EF-58EF-4406-A332-3D9CE80DFF0A}" type="pres">
      <dgm:prSet presAssocID="{5269F7D2-C786-4141-B969-C788F1EEB926}" presName="sibTrans" presStyleLbl="sibTrans1D1" presStyleIdx="0" presStyleCnt="5" custSzY="91325" custScaleX="116157"/>
      <dgm:spPr/>
    </dgm:pt>
    <dgm:pt modelId="{5CCC19CC-7F6A-47B6-AFF4-7ED19F8C1CE4}" type="pres">
      <dgm:prSet presAssocID="{5269F7D2-C786-4141-B969-C788F1EEB926}" presName="connectorText" presStyleLbl="sibTrans1D1" presStyleIdx="0" presStyleCnt="5"/>
      <dgm:spPr/>
    </dgm:pt>
    <dgm:pt modelId="{303EA41D-44B0-4CDE-A615-3DCA451F3B3C}" type="pres">
      <dgm:prSet presAssocID="{5CD41F78-C45A-4B7B-A611-BF6B8A2316A9}" presName="node" presStyleLbl="node1" presStyleIdx="1" presStyleCnt="6" custScaleX="2000000" custScaleY="2000000">
        <dgm:presLayoutVars>
          <dgm:bulletEnabled val="1"/>
        </dgm:presLayoutVars>
      </dgm:prSet>
      <dgm:spPr/>
    </dgm:pt>
    <dgm:pt modelId="{02978505-2DAA-44C8-9B65-6E80F2AFF736}" type="pres">
      <dgm:prSet presAssocID="{794A0BDD-DB89-45D7-B5F4-E9581D453E28}" presName="sibTrans" presStyleLbl="sibTrans1D1" presStyleIdx="1" presStyleCnt="5" custSzY="91325" custScaleX="116157"/>
      <dgm:spPr/>
    </dgm:pt>
    <dgm:pt modelId="{35BDE8B3-909F-4732-9644-1AE47A69E2C1}" type="pres">
      <dgm:prSet presAssocID="{794A0BDD-DB89-45D7-B5F4-E9581D453E28}" presName="connectorText" presStyleLbl="sibTrans1D1" presStyleIdx="1" presStyleCnt="5"/>
      <dgm:spPr/>
    </dgm:pt>
    <dgm:pt modelId="{E307D0C7-5D61-4F42-8BB5-5E78692D96BB}" type="pres">
      <dgm:prSet presAssocID="{25FE472A-356D-4CC4-8916-66AEFDCBC010}" presName="node" presStyleLbl="node1" presStyleIdx="2" presStyleCnt="6" custScaleX="2000000" custScaleY="2000000">
        <dgm:presLayoutVars>
          <dgm:bulletEnabled val="1"/>
        </dgm:presLayoutVars>
      </dgm:prSet>
      <dgm:spPr/>
    </dgm:pt>
    <dgm:pt modelId="{53CEB48F-3EB8-40A3-A734-377ECD379D73}" type="pres">
      <dgm:prSet presAssocID="{2FCD572E-FE26-4C75-A1BB-5F7FA6435A9F}" presName="sibTrans" presStyleLbl="sibTrans1D1" presStyleIdx="2" presStyleCnt="5"/>
      <dgm:spPr/>
    </dgm:pt>
    <dgm:pt modelId="{30DE24B5-603C-42A4-B457-93955E4D0446}" type="pres">
      <dgm:prSet presAssocID="{2FCD572E-FE26-4C75-A1BB-5F7FA6435A9F}" presName="connectorText" presStyleLbl="sibTrans1D1" presStyleIdx="2" presStyleCnt="5"/>
      <dgm:spPr/>
    </dgm:pt>
    <dgm:pt modelId="{F5CA0A15-A5D9-4FB6-9E04-1E5BF6AD428F}" type="pres">
      <dgm:prSet presAssocID="{FB4D7075-1FCC-4057-ABF2-5304BD367B4B}" presName="node" presStyleLbl="node1" presStyleIdx="3" presStyleCnt="6" custScaleX="2000000" custScaleY="2000000">
        <dgm:presLayoutVars>
          <dgm:bulletEnabled val="1"/>
        </dgm:presLayoutVars>
      </dgm:prSet>
      <dgm:spPr/>
    </dgm:pt>
    <dgm:pt modelId="{A47B46B1-7E6F-4AE1-9361-A7DA4D8074F4}" type="pres">
      <dgm:prSet presAssocID="{E5372802-F6C1-4223-8B94-B4CCC5132C43}" presName="sibTrans" presStyleLbl="sibTrans1D1" presStyleIdx="3" presStyleCnt="5" custSzY="91325" custScaleX="2000000"/>
      <dgm:spPr/>
    </dgm:pt>
    <dgm:pt modelId="{617E5284-29E1-4119-BCB8-A8B1DB933C3A}" type="pres">
      <dgm:prSet presAssocID="{E5372802-F6C1-4223-8B94-B4CCC5132C43}" presName="connectorText" presStyleLbl="sibTrans1D1" presStyleIdx="3" presStyleCnt="5"/>
      <dgm:spPr/>
    </dgm:pt>
    <dgm:pt modelId="{28A56A37-B131-4F3E-BFA1-1B56222F2B31}" type="pres">
      <dgm:prSet presAssocID="{03B0854A-ECC4-4949-8408-A70673C56F22}" presName="node" presStyleLbl="node1" presStyleIdx="4" presStyleCnt="6" custScaleX="2000000" custScaleY="2000000">
        <dgm:presLayoutVars>
          <dgm:bulletEnabled val="1"/>
        </dgm:presLayoutVars>
      </dgm:prSet>
      <dgm:spPr/>
    </dgm:pt>
    <dgm:pt modelId="{84D9DC2D-1B8A-42EA-A015-4550AAAAB2DE}" type="pres">
      <dgm:prSet presAssocID="{6A0BA8B7-955A-48B9-A547-B4D0E2C20CB6}" presName="sibTrans" presStyleLbl="sibTrans1D1" presStyleIdx="4" presStyleCnt="5" custSzY="91325" custScaleX="116157"/>
      <dgm:spPr/>
    </dgm:pt>
    <dgm:pt modelId="{B925C2FB-5E0C-4E0B-85F4-DF5F3A0C93F0}" type="pres">
      <dgm:prSet presAssocID="{6A0BA8B7-955A-48B9-A547-B4D0E2C20CB6}" presName="connectorText" presStyleLbl="sibTrans1D1" presStyleIdx="4" presStyleCnt="5"/>
      <dgm:spPr/>
    </dgm:pt>
    <dgm:pt modelId="{62A01DD4-C6B5-4237-B757-9FEF92CE096B}" type="pres">
      <dgm:prSet presAssocID="{60650B9E-676E-4A7A-86B8-6FC6F4A5B51B}" presName="node" presStyleLbl="node1" presStyleIdx="5" presStyleCnt="6" custScaleX="2000000" custScaleY="2000000">
        <dgm:presLayoutVars>
          <dgm:bulletEnabled val="1"/>
        </dgm:presLayoutVars>
      </dgm:prSet>
      <dgm:spPr/>
    </dgm:pt>
  </dgm:ptLst>
  <dgm:cxnLst>
    <dgm:cxn modelId="{44862D02-759E-46F2-8819-4C9CFADABC6C}" srcId="{25FE472A-356D-4CC4-8916-66AEFDCBC010}" destId="{A77C6588-49A8-40DE-BF69-90281A64B533}" srcOrd="0" destOrd="0" parTransId="{8BC27A07-4256-4FD9-97D8-C036CD9653CC}" sibTransId="{8B19FD92-CC63-4CC7-AE83-0CFDC1D07460}"/>
    <dgm:cxn modelId="{193ACC16-AC6D-4CB9-85F4-F66A68ACD705}" type="presOf" srcId="{2FCD572E-FE26-4C75-A1BB-5F7FA6435A9F}" destId="{53CEB48F-3EB8-40A3-A734-377ECD379D73}" srcOrd="0" destOrd="0" presId="urn:microsoft.com/office/officeart/2016/7/layout/RepeatingBendingProcessNew"/>
    <dgm:cxn modelId="{FFC1DA19-D94F-4226-8D5E-143D7BF5759C}" type="presOf" srcId="{6A0BA8B7-955A-48B9-A547-B4D0E2C20CB6}" destId="{B925C2FB-5E0C-4E0B-85F4-DF5F3A0C93F0}" srcOrd="1" destOrd="0" presId="urn:microsoft.com/office/officeart/2016/7/layout/RepeatingBendingProcessNew"/>
    <dgm:cxn modelId="{22BB9F20-CAB7-4492-91D7-C3CBC0C86DBB}" type="presOf" srcId="{5CD41F78-C45A-4B7B-A611-BF6B8A2316A9}" destId="{303EA41D-44B0-4CDE-A615-3DCA451F3B3C}" srcOrd="0" destOrd="0" presId="urn:microsoft.com/office/officeart/2016/7/layout/RepeatingBendingProcessNew"/>
    <dgm:cxn modelId="{F10B9825-18E6-406F-B2C6-97319ADCE658}" type="presOf" srcId="{FB4D7075-1FCC-4057-ABF2-5304BD367B4B}" destId="{F5CA0A15-A5D9-4FB6-9E04-1E5BF6AD428F}" srcOrd="0" destOrd="0" presId="urn:microsoft.com/office/officeart/2016/7/layout/RepeatingBendingProcessNew"/>
    <dgm:cxn modelId="{ADDF182A-A036-4C31-9C29-C85F7E59E0DD}" type="presOf" srcId="{E5372802-F6C1-4223-8B94-B4CCC5132C43}" destId="{617E5284-29E1-4119-BCB8-A8B1DB933C3A}" srcOrd="1" destOrd="0" presId="urn:microsoft.com/office/officeart/2016/7/layout/RepeatingBendingProcessNew"/>
    <dgm:cxn modelId="{DE4C6330-4B2C-491D-8B88-FD2D1014A7C9}" type="presOf" srcId="{D202BCDB-8950-4BF2-81DB-7BF113479D28}" destId="{20C6A7F3-A1F9-44AC-99E7-C634D11E7D7E}" srcOrd="0" destOrd="0" presId="urn:microsoft.com/office/officeart/2016/7/layout/RepeatingBendingProcessNew"/>
    <dgm:cxn modelId="{290D4E32-9D09-4D73-AD1D-0753CE612493}" srcId="{549242E6-186E-4232-92A9-D1479D6E92F2}" destId="{D202BCDB-8950-4BF2-81DB-7BF113479D28}" srcOrd="0" destOrd="0" parTransId="{CE9023C9-35C5-4C0B-A16A-B6B306A720AD}" sibTransId="{5269F7D2-C786-4141-B969-C788F1EEB926}"/>
    <dgm:cxn modelId="{FD33583A-D370-4993-8E23-53494AE1DD99}" type="presOf" srcId="{03B0854A-ECC4-4949-8408-A70673C56F22}" destId="{28A56A37-B131-4F3E-BFA1-1B56222F2B31}" srcOrd="0" destOrd="0" presId="urn:microsoft.com/office/officeart/2016/7/layout/RepeatingBendingProcessNew"/>
    <dgm:cxn modelId="{3C727C65-CA7F-4DE6-AB93-293240506D50}" srcId="{549242E6-186E-4232-92A9-D1479D6E92F2}" destId="{FB4D7075-1FCC-4057-ABF2-5304BD367B4B}" srcOrd="3" destOrd="0" parTransId="{41FEEA2F-AF2E-4363-A724-9FF449A093F7}" sibTransId="{E5372802-F6C1-4223-8B94-B4CCC5132C43}"/>
    <dgm:cxn modelId="{F98D8F67-78B5-494F-B4E2-F829CBA68F78}" type="presOf" srcId="{25FE472A-356D-4CC4-8916-66AEFDCBC010}" destId="{E307D0C7-5D61-4F42-8BB5-5E78692D96BB}" srcOrd="0" destOrd="0" presId="urn:microsoft.com/office/officeart/2016/7/layout/RepeatingBendingProcessNew"/>
    <dgm:cxn modelId="{60A5144C-2AAC-42BB-81E2-37604E9A4121}" srcId="{25FE472A-356D-4CC4-8916-66AEFDCBC010}" destId="{6B34306D-AA97-4C46-AA1A-C4B32C789469}" srcOrd="1" destOrd="0" parTransId="{272A90A9-BEB0-4516-A192-1E108898EC84}" sibTransId="{604F21DD-33CC-4181-AB94-0DDD7BC84630}"/>
    <dgm:cxn modelId="{D933FA53-6272-4032-9DD7-80400A090F63}" type="presOf" srcId="{A77C6588-49A8-40DE-BF69-90281A64B533}" destId="{E307D0C7-5D61-4F42-8BB5-5E78692D96BB}" srcOrd="0" destOrd="1" presId="urn:microsoft.com/office/officeart/2016/7/layout/RepeatingBendingProcessNew"/>
    <dgm:cxn modelId="{E56A5374-1808-4B18-9100-F8BD5BF4283F}" type="presOf" srcId="{E81E2285-4E90-4DC4-8F8B-625BA3BB80F0}" destId="{E307D0C7-5D61-4F42-8BB5-5E78692D96BB}" srcOrd="0" destOrd="3" presId="urn:microsoft.com/office/officeart/2016/7/layout/RepeatingBendingProcessNew"/>
    <dgm:cxn modelId="{F1525256-B512-437F-BFC2-E45583D76E32}" type="presOf" srcId="{794A0BDD-DB89-45D7-B5F4-E9581D453E28}" destId="{35BDE8B3-909F-4732-9644-1AE47A69E2C1}" srcOrd="1" destOrd="0" presId="urn:microsoft.com/office/officeart/2016/7/layout/RepeatingBendingProcessNew"/>
    <dgm:cxn modelId="{CE1F7376-53BA-4706-B7A6-A1DF3279DE29}" type="presOf" srcId="{5269F7D2-C786-4141-B969-C788F1EEB926}" destId="{5CCC19CC-7F6A-47B6-AFF4-7ED19F8C1CE4}" srcOrd="1" destOrd="0" presId="urn:microsoft.com/office/officeart/2016/7/layout/RepeatingBendingProcessNew"/>
    <dgm:cxn modelId="{5556B57E-6BDB-42FC-A884-C93AE05C0D01}" type="presOf" srcId="{540AF9F9-B6FF-45B3-A4F8-EC9316599840}" destId="{E307D0C7-5D61-4F42-8BB5-5E78692D96BB}" srcOrd="0" destOrd="5" presId="urn:microsoft.com/office/officeart/2016/7/layout/RepeatingBendingProcessNew"/>
    <dgm:cxn modelId="{35C91888-FD9C-43A4-B4BB-823F4851ABC8}" type="presOf" srcId="{60650B9E-676E-4A7A-86B8-6FC6F4A5B51B}" destId="{62A01DD4-C6B5-4237-B757-9FEF92CE096B}" srcOrd="0" destOrd="0" presId="urn:microsoft.com/office/officeart/2016/7/layout/RepeatingBendingProcessNew"/>
    <dgm:cxn modelId="{FBCCBC8B-96C2-4577-83FA-3DAB02AB338C}" type="presOf" srcId="{794A0BDD-DB89-45D7-B5F4-E9581D453E28}" destId="{02978505-2DAA-44C8-9B65-6E80F2AFF736}" srcOrd="0" destOrd="0" presId="urn:microsoft.com/office/officeart/2016/7/layout/RepeatingBendingProcessNew"/>
    <dgm:cxn modelId="{A7E90E94-45F9-461D-AE65-CE9C098F1130}" srcId="{25FE472A-356D-4CC4-8916-66AEFDCBC010}" destId="{E81E2285-4E90-4DC4-8F8B-625BA3BB80F0}" srcOrd="2" destOrd="0" parTransId="{8EFD3E10-4BA0-42E8-A321-4282DD510E9D}" sibTransId="{8EF5F9A6-7875-4311-ADF4-437062198AAE}"/>
    <dgm:cxn modelId="{DF2034AB-D2C8-4273-9657-B960CA9DADF7}" type="presOf" srcId="{2FCD572E-FE26-4C75-A1BB-5F7FA6435A9F}" destId="{30DE24B5-603C-42A4-B457-93955E4D0446}" srcOrd="1" destOrd="0" presId="urn:microsoft.com/office/officeart/2016/7/layout/RepeatingBendingProcessNew"/>
    <dgm:cxn modelId="{FAA64BAC-BD70-4C47-B62B-7FA6BF7C2381}" type="presOf" srcId="{72574372-24B0-4F9E-AA76-815D32DC8AF3}" destId="{E307D0C7-5D61-4F42-8BB5-5E78692D96BB}" srcOrd="0" destOrd="4" presId="urn:microsoft.com/office/officeart/2016/7/layout/RepeatingBendingProcessNew"/>
    <dgm:cxn modelId="{71D149B6-776E-4FEB-BA5A-92262445F874}" type="presOf" srcId="{549242E6-186E-4232-92A9-D1479D6E92F2}" destId="{5B4B0BD6-6FF5-407D-B93C-59823C9BE22C}" srcOrd="0" destOrd="0" presId="urn:microsoft.com/office/officeart/2016/7/layout/RepeatingBendingProcessNew"/>
    <dgm:cxn modelId="{0070D4BA-07D7-4BE0-B6F3-F7447D9345FC}" srcId="{549242E6-186E-4232-92A9-D1479D6E92F2}" destId="{25FE472A-356D-4CC4-8916-66AEFDCBC010}" srcOrd="2" destOrd="0" parTransId="{C7E77AF9-26B5-48D3-9FFA-27E2FA3F38DD}" sibTransId="{2FCD572E-FE26-4C75-A1BB-5F7FA6435A9F}"/>
    <dgm:cxn modelId="{096B1DBC-EEF7-4EE5-8D3D-CB8A0D771C79}" type="presOf" srcId="{5269F7D2-C786-4141-B969-C788F1EEB926}" destId="{403020EF-58EF-4406-A332-3D9CE80DFF0A}" srcOrd="0" destOrd="0" presId="urn:microsoft.com/office/officeart/2016/7/layout/RepeatingBendingProcessNew"/>
    <dgm:cxn modelId="{E9FDA0BC-8F6F-41E8-B36F-ACC55DDF89E5}" srcId="{549242E6-186E-4232-92A9-D1479D6E92F2}" destId="{60650B9E-676E-4A7A-86B8-6FC6F4A5B51B}" srcOrd="5" destOrd="0" parTransId="{1C003DAE-6DD1-4FC5-AD88-505B82AA3D9B}" sibTransId="{174908DF-4685-49A2-BF71-08AC60CE3E73}"/>
    <dgm:cxn modelId="{D70DD6BF-84FA-43C9-A19A-4FC630D8B82A}" type="presOf" srcId="{E5372802-F6C1-4223-8B94-B4CCC5132C43}" destId="{A47B46B1-7E6F-4AE1-9361-A7DA4D8074F4}" srcOrd="0" destOrd="0" presId="urn:microsoft.com/office/officeart/2016/7/layout/RepeatingBendingProcessNew"/>
    <dgm:cxn modelId="{C52E88D2-487E-454E-9818-7AAABC8CE2B5}" srcId="{25FE472A-356D-4CC4-8916-66AEFDCBC010}" destId="{540AF9F9-B6FF-45B3-A4F8-EC9316599840}" srcOrd="4" destOrd="0" parTransId="{E9AEA043-BBF4-4785-8809-27C0B8CCB553}" sibTransId="{FAB32D14-629B-464C-BDCD-5E016A75B4DF}"/>
    <dgm:cxn modelId="{06784FDB-FF63-46B3-9027-D6CA7DF484F7}" type="presOf" srcId="{6B34306D-AA97-4C46-AA1A-C4B32C789469}" destId="{E307D0C7-5D61-4F42-8BB5-5E78692D96BB}" srcOrd="0" destOrd="2" presId="urn:microsoft.com/office/officeart/2016/7/layout/RepeatingBendingProcessNew"/>
    <dgm:cxn modelId="{3B190BDF-89BF-4E16-89D8-36D541647CB3}" srcId="{549242E6-186E-4232-92A9-D1479D6E92F2}" destId="{5CD41F78-C45A-4B7B-A611-BF6B8A2316A9}" srcOrd="1" destOrd="0" parTransId="{BF560B37-C191-4BE9-80D7-E0311B3CC0B7}" sibTransId="{794A0BDD-DB89-45D7-B5F4-E9581D453E28}"/>
    <dgm:cxn modelId="{576A11F2-6403-4E00-98DB-506936C9F637}" srcId="{25FE472A-356D-4CC4-8916-66AEFDCBC010}" destId="{72574372-24B0-4F9E-AA76-815D32DC8AF3}" srcOrd="3" destOrd="0" parTransId="{BD6038B0-4EDD-4453-A139-65FB63FB0500}" sibTransId="{61464152-B0A9-4A2B-A907-D8ECB20AA619}"/>
    <dgm:cxn modelId="{EA95C9F3-560A-43C4-B744-914D998A6CB4}" type="presOf" srcId="{6A0BA8B7-955A-48B9-A547-B4D0E2C20CB6}" destId="{84D9DC2D-1B8A-42EA-A015-4550AAAAB2DE}" srcOrd="0" destOrd="0" presId="urn:microsoft.com/office/officeart/2016/7/layout/RepeatingBendingProcessNew"/>
    <dgm:cxn modelId="{D25DDAFB-5A90-4E1D-930E-2D5B4BD97CA7}" srcId="{549242E6-186E-4232-92A9-D1479D6E92F2}" destId="{03B0854A-ECC4-4949-8408-A70673C56F22}" srcOrd="4" destOrd="0" parTransId="{E9A4D78A-406E-4402-AD16-C22F0959668C}" sibTransId="{6A0BA8B7-955A-48B9-A547-B4D0E2C20CB6}"/>
    <dgm:cxn modelId="{9950C778-5F01-4C7E-8B0D-E801BF6B26E5}" type="presParOf" srcId="{5B4B0BD6-6FF5-407D-B93C-59823C9BE22C}" destId="{20C6A7F3-A1F9-44AC-99E7-C634D11E7D7E}" srcOrd="0" destOrd="0" presId="urn:microsoft.com/office/officeart/2016/7/layout/RepeatingBendingProcessNew"/>
    <dgm:cxn modelId="{9F58857B-3EDD-4C51-963B-917C03E8E27B}" type="presParOf" srcId="{5B4B0BD6-6FF5-407D-B93C-59823C9BE22C}" destId="{403020EF-58EF-4406-A332-3D9CE80DFF0A}" srcOrd="1" destOrd="0" presId="urn:microsoft.com/office/officeart/2016/7/layout/RepeatingBendingProcessNew"/>
    <dgm:cxn modelId="{A8303E88-BAA3-4301-8126-8B2D4CC934A8}" type="presParOf" srcId="{403020EF-58EF-4406-A332-3D9CE80DFF0A}" destId="{5CCC19CC-7F6A-47B6-AFF4-7ED19F8C1CE4}" srcOrd="0" destOrd="0" presId="urn:microsoft.com/office/officeart/2016/7/layout/RepeatingBendingProcessNew"/>
    <dgm:cxn modelId="{985E2D5E-2F75-4395-A4F5-490C4DA2FDB3}" type="presParOf" srcId="{5B4B0BD6-6FF5-407D-B93C-59823C9BE22C}" destId="{303EA41D-44B0-4CDE-A615-3DCA451F3B3C}" srcOrd="2" destOrd="0" presId="urn:microsoft.com/office/officeart/2016/7/layout/RepeatingBendingProcessNew"/>
    <dgm:cxn modelId="{A8DB8837-45A3-425F-A24D-C8AD9EF37097}" type="presParOf" srcId="{5B4B0BD6-6FF5-407D-B93C-59823C9BE22C}" destId="{02978505-2DAA-44C8-9B65-6E80F2AFF736}" srcOrd="3" destOrd="0" presId="urn:microsoft.com/office/officeart/2016/7/layout/RepeatingBendingProcessNew"/>
    <dgm:cxn modelId="{CE15DD99-983B-4704-A94C-F8962D984CB4}" type="presParOf" srcId="{02978505-2DAA-44C8-9B65-6E80F2AFF736}" destId="{35BDE8B3-909F-4732-9644-1AE47A69E2C1}" srcOrd="0" destOrd="0" presId="urn:microsoft.com/office/officeart/2016/7/layout/RepeatingBendingProcessNew"/>
    <dgm:cxn modelId="{A71C8A51-55D4-45CD-9C6A-30661C8CE01C}" type="presParOf" srcId="{5B4B0BD6-6FF5-407D-B93C-59823C9BE22C}" destId="{E307D0C7-5D61-4F42-8BB5-5E78692D96BB}" srcOrd="4" destOrd="0" presId="urn:microsoft.com/office/officeart/2016/7/layout/RepeatingBendingProcessNew"/>
    <dgm:cxn modelId="{BC554DEB-1A0F-45FA-8AB0-D4CEBD35594D}" type="presParOf" srcId="{5B4B0BD6-6FF5-407D-B93C-59823C9BE22C}" destId="{53CEB48F-3EB8-40A3-A734-377ECD379D73}" srcOrd="5" destOrd="0" presId="urn:microsoft.com/office/officeart/2016/7/layout/RepeatingBendingProcessNew"/>
    <dgm:cxn modelId="{1E08FEC1-8B46-48ED-8FE8-61A415772E49}" type="presParOf" srcId="{53CEB48F-3EB8-40A3-A734-377ECD379D73}" destId="{30DE24B5-603C-42A4-B457-93955E4D0446}" srcOrd="0" destOrd="0" presId="urn:microsoft.com/office/officeart/2016/7/layout/RepeatingBendingProcessNew"/>
    <dgm:cxn modelId="{4C3D9236-DAD9-4ADB-947A-FC58A29292E6}" type="presParOf" srcId="{5B4B0BD6-6FF5-407D-B93C-59823C9BE22C}" destId="{F5CA0A15-A5D9-4FB6-9E04-1E5BF6AD428F}" srcOrd="6" destOrd="0" presId="urn:microsoft.com/office/officeart/2016/7/layout/RepeatingBendingProcessNew"/>
    <dgm:cxn modelId="{2240431B-C382-45EF-9535-2B302165FE3D}" type="presParOf" srcId="{5B4B0BD6-6FF5-407D-B93C-59823C9BE22C}" destId="{A47B46B1-7E6F-4AE1-9361-A7DA4D8074F4}" srcOrd="7" destOrd="0" presId="urn:microsoft.com/office/officeart/2016/7/layout/RepeatingBendingProcessNew"/>
    <dgm:cxn modelId="{6264B427-1688-451C-8562-BA366BB3F34E}" type="presParOf" srcId="{A47B46B1-7E6F-4AE1-9361-A7DA4D8074F4}" destId="{617E5284-29E1-4119-BCB8-A8B1DB933C3A}" srcOrd="0" destOrd="0" presId="urn:microsoft.com/office/officeart/2016/7/layout/RepeatingBendingProcessNew"/>
    <dgm:cxn modelId="{35CB0F08-5BC8-492C-8AAA-0323EF08661A}" type="presParOf" srcId="{5B4B0BD6-6FF5-407D-B93C-59823C9BE22C}" destId="{28A56A37-B131-4F3E-BFA1-1B56222F2B31}" srcOrd="8" destOrd="0" presId="urn:microsoft.com/office/officeart/2016/7/layout/RepeatingBendingProcessNew"/>
    <dgm:cxn modelId="{82F4273A-4BEC-4FF3-8037-46BE0EC0A224}" type="presParOf" srcId="{5B4B0BD6-6FF5-407D-B93C-59823C9BE22C}" destId="{84D9DC2D-1B8A-42EA-A015-4550AAAAB2DE}" srcOrd="9" destOrd="0" presId="urn:microsoft.com/office/officeart/2016/7/layout/RepeatingBendingProcessNew"/>
    <dgm:cxn modelId="{74ADC97A-C002-49A3-9B13-BF072A3EB39F}" type="presParOf" srcId="{84D9DC2D-1B8A-42EA-A015-4550AAAAB2DE}" destId="{B925C2FB-5E0C-4E0B-85F4-DF5F3A0C93F0}" srcOrd="0" destOrd="0" presId="urn:microsoft.com/office/officeart/2016/7/layout/RepeatingBendingProcessNew"/>
    <dgm:cxn modelId="{8A67DCB6-57E1-41F8-B534-594A725140F3}" type="presParOf" srcId="{5B4B0BD6-6FF5-407D-B93C-59823C9BE22C}" destId="{62A01DD4-C6B5-4237-B757-9FEF92CE096B}"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D9F4D1-2D79-49EE-9787-F6DF4977E56B}" type="doc">
      <dgm:prSet loTypeId="urn:microsoft.com/office/officeart/2005/8/layout/default" loCatId="list" qsTypeId="urn:microsoft.com/office/officeart/2005/8/quickstyle/simple3" qsCatId="simple" csTypeId="urn:microsoft.com/office/officeart/2005/8/colors/colorful2" csCatId="colorful" phldr="1"/>
      <dgm:spPr/>
      <dgm:t>
        <a:bodyPr/>
        <a:lstStyle/>
        <a:p>
          <a:endParaRPr lang="en-IN"/>
        </a:p>
      </dgm:t>
    </dgm:pt>
    <dgm:pt modelId="{30B50B39-504A-4C79-BD76-C4AA0FAA46D7}">
      <dgm:prSet phldrT="[Text]" custT="1"/>
      <dgm:spPr/>
      <dgm:t>
        <a:bodyPr anchor="ctr"/>
        <a:lstStyle/>
        <a:p>
          <a:r>
            <a:rPr lang="en-US" sz="1600" b="0" dirty="0">
              <a:latin typeface="Times New Roman" panose="02020603050405020304" pitchFamily="18" charset="0"/>
              <a:cs typeface="Times New Roman" panose="02020603050405020304" pitchFamily="18" charset="0"/>
            </a:rPr>
            <a:t>Data Cleaning:</a:t>
          </a:r>
        </a:p>
        <a:p>
          <a:r>
            <a:rPr lang="en-US" sz="1600" b="0" dirty="0">
              <a:latin typeface="Times New Roman" panose="02020603050405020304" pitchFamily="18" charset="0"/>
              <a:cs typeface="Times New Roman" panose="02020603050405020304" pitchFamily="18" charset="0"/>
            </a:rPr>
            <a:t>Converted alias strings to lists and removed invalid or missing definitions.</a:t>
          </a:r>
          <a:endParaRPr lang="en-IN" sz="1600" b="0" dirty="0">
            <a:latin typeface="Times New Roman" panose="02020603050405020304" pitchFamily="18" charset="0"/>
            <a:cs typeface="Times New Roman" panose="02020603050405020304" pitchFamily="18" charset="0"/>
          </a:endParaRPr>
        </a:p>
        <a:p>
          <a:r>
            <a:rPr lang="en-US" sz="1600" b="0" dirty="0">
              <a:latin typeface="Times New Roman" panose="02020603050405020304" pitchFamily="18" charset="0"/>
              <a:cs typeface="Times New Roman" panose="02020603050405020304" pitchFamily="18" charset="0"/>
            </a:rPr>
            <a:t>Ensured uniformity by joining aliases with a semicolon delimiter.</a:t>
          </a:r>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dgm:t>
    </dgm:pt>
    <dgm:pt modelId="{039DE96A-05AD-4965-8574-263C26EADBC1}" type="parTrans" cxnId="{EEB37692-A3FE-4D66-A54C-9AB3F15BFF90}">
      <dgm:prSet/>
      <dgm:spPr/>
      <dgm:t>
        <a:bodyPr/>
        <a:lstStyle/>
        <a:p>
          <a:endParaRPr lang="en-IN"/>
        </a:p>
      </dgm:t>
    </dgm:pt>
    <dgm:pt modelId="{573864DD-5AB1-47CD-A01A-14AED1090AFB}" type="sibTrans" cxnId="{EEB37692-A3FE-4D66-A54C-9AB3F15BFF90}">
      <dgm:prSet/>
      <dgm:spPr/>
      <dgm:t>
        <a:bodyPr/>
        <a:lstStyle/>
        <a:p>
          <a:endParaRPr lang="en-IN"/>
        </a:p>
      </dgm:t>
    </dgm:pt>
    <dgm:pt modelId="{4DA9D980-23BC-41AD-A9C1-FBD723AB77C7}">
      <dgm:prSet phldrT="[Text]" custT="1"/>
      <dgm:spPr/>
      <dgm:t>
        <a:bodyPr anchor="ctr"/>
        <a:lstStyle/>
        <a:p>
          <a:r>
            <a:rPr lang="en-IN" sz="1600" b="0" dirty="0">
              <a:latin typeface="Times New Roman" panose="02020603050405020304" pitchFamily="18" charset="0"/>
              <a:cs typeface="Times New Roman" panose="02020603050405020304" pitchFamily="18" charset="0"/>
            </a:rPr>
            <a:t>Question Generation:</a:t>
          </a:r>
        </a:p>
        <a:p>
          <a:r>
            <a:rPr lang="en-IN" sz="1600" b="0" dirty="0">
              <a:latin typeface="Times New Roman" panose="02020603050405020304" pitchFamily="18" charset="0"/>
              <a:cs typeface="Times New Roman" panose="02020603050405020304" pitchFamily="18" charset="0"/>
            </a:rPr>
            <a:t>What is {entity}?",</a:t>
          </a:r>
        </a:p>
        <a:p>
          <a:r>
            <a:rPr lang="en-IN" sz="1600" b="0" dirty="0">
              <a:latin typeface="Times New Roman" panose="02020603050405020304" pitchFamily="18" charset="0"/>
              <a:cs typeface="Times New Roman" panose="02020603050405020304" pitchFamily="18" charset="0"/>
            </a:rPr>
            <a:t>Explain {entity}.",</a:t>
          </a:r>
        </a:p>
        <a:p>
          <a:r>
            <a:rPr lang="en-IN" sz="1600" b="0" dirty="0">
              <a:latin typeface="Times New Roman" panose="02020603050405020304" pitchFamily="18" charset="0"/>
              <a:cs typeface="Times New Roman" panose="02020603050405020304" pitchFamily="18" charset="0"/>
            </a:rPr>
            <a:t>What does {entity} mean?",</a:t>
          </a:r>
        </a:p>
        <a:p>
          <a:r>
            <a:rPr lang="en-IN" sz="1600" b="0" dirty="0">
              <a:latin typeface="Times New Roman" panose="02020603050405020304" pitchFamily="18" charset="0"/>
              <a:cs typeface="Times New Roman" panose="02020603050405020304" pitchFamily="18" charset="0"/>
            </a:rPr>
            <a:t> Can you explain {entity}?",</a:t>
          </a:r>
        </a:p>
        <a:p>
          <a:r>
            <a:rPr lang="en-US" sz="1600" b="0" dirty="0">
              <a:latin typeface="Times New Roman" panose="02020603050405020304" pitchFamily="18" charset="0"/>
              <a:cs typeface="Times New Roman" panose="02020603050405020304" pitchFamily="18" charset="0"/>
            </a:rPr>
            <a:t>Give a definition for {entity}.",</a:t>
          </a:r>
          <a:endParaRPr lang="en-IN" sz="1600" b="0" dirty="0">
            <a:latin typeface="Times New Roman" panose="02020603050405020304" pitchFamily="18" charset="0"/>
            <a:cs typeface="Times New Roman" panose="02020603050405020304" pitchFamily="18" charset="0"/>
          </a:endParaRPr>
        </a:p>
      </dgm:t>
    </dgm:pt>
    <dgm:pt modelId="{2D41CFA9-CDE8-4FB1-BBBC-583CDCFD2AE0}" type="parTrans" cxnId="{12B94C1B-B51F-4DF6-9014-5446ACA521BA}">
      <dgm:prSet/>
      <dgm:spPr/>
      <dgm:t>
        <a:bodyPr/>
        <a:lstStyle/>
        <a:p>
          <a:endParaRPr lang="en-IN"/>
        </a:p>
      </dgm:t>
    </dgm:pt>
    <dgm:pt modelId="{CC93C028-7CA9-4CA8-8839-05357BCDE119}" type="sibTrans" cxnId="{12B94C1B-B51F-4DF6-9014-5446ACA521BA}">
      <dgm:prSet/>
      <dgm:spPr/>
      <dgm:t>
        <a:bodyPr/>
        <a:lstStyle/>
        <a:p>
          <a:endParaRPr lang="en-IN"/>
        </a:p>
      </dgm:t>
    </dgm:pt>
    <dgm:pt modelId="{3C1A29C3-95DF-4D3E-95FD-BE93DEB961A4}">
      <dgm:prSet phldrT="[Text]" custT="1"/>
      <dgm:spPr/>
      <dgm:t>
        <a:bodyPr anchor="ctr"/>
        <a:lstStyle/>
        <a:p>
          <a:r>
            <a:rPr lang="en-US" sz="1600" b="0" dirty="0">
              <a:latin typeface="Times New Roman" panose="02020603050405020304" pitchFamily="18" charset="0"/>
              <a:cs typeface="Times New Roman" panose="02020603050405020304" pitchFamily="18" charset="0"/>
            </a:rPr>
            <a:t>For Aliases;</a:t>
          </a:r>
        </a:p>
        <a:p>
          <a:r>
            <a:rPr lang="en-IN" sz="1600" b="0" dirty="0">
              <a:latin typeface="Times New Roman" panose="02020603050405020304" pitchFamily="18" charset="0"/>
              <a:cs typeface="Times New Roman" panose="02020603050405020304" pitchFamily="18" charset="0"/>
            </a:rPr>
            <a:t>What is {alias}?",</a:t>
          </a:r>
        </a:p>
        <a:p>
          <a:r>
            <a:rPr lang="en-IN" sz="1600" b="0" dirty="0">
              <a:latin typeface="Times New Roman" panose="02020603050405020304" pitchFamily="18" charset="0"/>
              <a:cs typeface="Times New Roman" panose="02020603050405020304" pitchFamily="18" charset="0"/>
            </a:rPr>
            <a:t>Explain {alias}.",</a:t>
          </a:r>
        </a:p>
        <a:p>
          <a:r>
            <a:rPr lang="en-IN" sz="1600" b="0" dirty="0">
              <a:latin typeface="Times New Roman" panose="02020603050405020304" pitchFamily="18" charset="0"/>
              <a:cs typeface="Times New Roman" panose="02020603050405020304" pitchFamily="18" charset="0"/>
            </a:rPr>
            <a:t>What does {alias} mean?",</a:t>
          </a:r>
        </a:p>
        <a:p>
          <a:r>
            <a:rPr lang="en-IN" sz="1600" b="0" dirty="0">
              <a:latin typeface="Times New Roman" panose="02020603050405020304" pitchFamily="18" charset="0"/>
              <a:cs typeface="Times New Roman" panose="02020603050405020304" pitchFamily="18" charset="0"/>
            </a:rPr>
            <a:t>Can you explain {alias}?",</a:t>
          </a:r>
        </a:p>
        <a:p>
          <a:r>
            <a:rPr lang="en-US" sz="1600" b="0" dirty="0">
              <a:latin typeface="Times New Roman" panose="02020603050405020304" pitchFamily="18" charset="0"/>
              <a:cs typeface="Times New Roman" panose="02020603050405020304" pitchFamily="18" charset="0"/>
            </a:rPr>
            <a:t>Give a definition for {alias}."</a:t>
          </a:r>
          <a:endParaRPr lang="en-IN" sz="1600" b="0" dirty="0">
            <a:latin typeface="Times New Roman" panose="02020603050405020304" pitchFamily="18" charset="0"/>
            <a:cs typeface="Times New Roman" panose="02020603050405020304" pitchFamily="18" charset="0"/>
          </a:endParaRPr>
        </a:p>
      </dgm:t>
    </dgm:pt>
    <dgm:pt modelId="{BC1F6380-5F16-4C09-9711-6E3862775FC3}" type="parTrans" cxnId="{1A6E61F4-B298-435E-8BD4-1E9833887917}">
      <dgm:prSet/>
      <dgm:spPr/>
      <dgm:t>
        <a:bodyPr/>
        <a:lstStyle/>
        <a:p>
          <a:endParaRPr lang="en-IN"/>
        </a:p>
      </dgm:t>
    </dgm:pt>
    <dgm:pt modelId="{B61F2B6B-0DA6-4E28-AF9C-5147BEC74FC7}" type="sibTrans" cxnId="{1A6E61F4-B298-435E-8BD4-1E9833887917}">
      <dgm:prSet/>
      <dgm:spPr/>
      <dgm:t>
        <a:bodyPr/>
        <a:lstStyle/>
        <a:p>
          <a:endParaRPr lang="en-IN"/>
        </a:p>
      </dgm:t>
    </dgm:pt>
    <dgm:pt modelId="{FB1C9DAA-7B20-4FED-8A30-02F2A33B1F70}">
      <dgm:prSet phldrT="[Text]" custT="1"/>
      <dgm:spPr/>
      <dgm:t>
        <a:bodyPr anchor="ctr"/>
        <a:lstStyle/>
        <a:p>
          <a:r>
            <a:rPr lang="en-US" sz="1600" b="0" dirty="0">
              <a:latin typeface="Times New Roman" panose="02020603050405020304" pitchFamily="18" charset="0"/>
              <a:cs typeface="Times New Roman" panose="02020603050405020304" pitchFamily="18" charset="0"/>
            </a:rPr>
            <a:t>Combined questions with corresponding UMLS definitions to form QA pairs.</a:t>
          </a:r>
          <a:endParaRPr lang="en-IN" sz="1600" b="0" dirty="0">
            <a:latin typeface="Times New Roman" panose="02020603050405020304" pitchFamily="18" charset="0"/>
            <a:cs typeface="Times New Roman" panose="02020603050405020304" pitchFamily="18" charset="0"/>
          </a:endParaRPr>
        </a:p>
      </dgm:t>
    </dgm:pt>
    <dgm:pt modelId="{674DD208-65BB-4309-8F6E-84399FCB1CE5}" type="parTrans" cxnId="{06CE44CC-D434-4656-BAB4-B3E9FAA0FBD4}">
      <dgm:prSet/>
      <dgm:spPr/>
      <dgm:t>
        <a:bodyPr/>
        <a:lstStyle/>
        <a:p>
          <a:endParaRPr lang="en-IN"/>
        </a:p>
      </dgm:t>
    </dgm:pt>
    <dgm:pt modelId="{846DFDFD-AC5D-45E7-9EA3-AE891B935FA0}" type="sibTrans" cxnId="{06CE44CC-D434-4656-BAB4-B3E9FAA0FBD4}">
      <dgm:prSet/>
      <dgm:spPr/>
      <dgm:t>
        <a:bodyPr/>
        <a:lstStyle/>
        <a:p>
          <a:endParaRPr lang="en-IN"/>
        </a:p>
      </dgm:t>
    </dgm:pt>
    <dgm:pt modelId="{48F809E0-8039-4BF6-B821-9D9D963675B0}">
      <dgm:prSet phldrT="[Text]" custT="1"/>
      <dgm:spPr/>
      <dgm:t>
        <a:bodyPr anchor="ctr"/>
        <a:lstStyle/>
        <a:p>
          <a:r>
            <a:rPr lang="en-US" sz="1600" b="0" dirty="0">
              <a:latin typeface="Times New Roman" panose="02020603050405020304" pitchFamily="18" charset="0"/>
              <a:cs typeface="Times New Roman" panose="02020603050405020304" pitchFamily="18" charset="0"/>
            </a:rPr>
            <a:t>Generated question-answer pairs in a structured </a:t>
          </a:r>
          <a:r>
            <a:rPr lang="en-US" sz="1600" b="0" dirty="0" err="1">
              <a:latin typeface="Times New Roman" panose="02020603050405020304" pitchFamily="18" charset="0"/>
              <a:cs typeface="Times New Roman" panose="02020603050405020304" pitchFamily="18" charset="0"/>
            </a:rPr>
            <a:t>DataFrame</a:t>
          </a:r>
          <a:r>
            <a:rPr lang="en-US" sz="1600" b="0" dirty="0">
              <a:latin typeface="Times New Roman" panose="02020603050405020304" pitchFamily="18" charset="0"/>
              <a:cs typeface="Times New Roman" panose="02020603050405020304" pitchFamily="18" charset="0"/>
            </a:rPr>
            <a:t>.</a:t>
          </a:r>
          <a:endParaRPr lang="en-IN" sz="1600" b="0" dirty="0">
            <a:latin typeface="Times New Roman" panose="02020603050405020304" pitchFamily="18" charset="0"/>
            <a:cs typeface="Times New Roman" panose="02020603050405020304" pitchFamily="18" charset="0"/>
          </a:endParaRPr>
        </a:p>
      </dgm:t>
    </dgm:pt>
    <dgm:pt modelId="{DE13FD39-7446-4FB7-BCB5-8BBE7A50340C}" type="parTrans" cxnId="{050FCE9C-3123-4153-B807-5356A0462D58}">
      <dgm:prSet/>
      <dgm:spPr/>
      <dgm:t>
        <a:bodyPr/>
        <a:lstStyle/>
        <a:p>
          <a:endParaRPr lang="en-IN"/>
        </a:p>
      </dgm:t>
    </dgm:pt>
    <dgm:pt modelId="{0CB52546-6BCA-4B82-866F-1E50893D38AB}" type="sibTrans" cxnId="{050FCE9C-3123-4153-B807-5356A0462D58}">
      <dgm:prSet/>
      <dgm:spPr/>
      <dgm:t>
        <a:bodyPr/>
        <a:lstStyle/>
        <a:p>
          <a:endParaRPr lang="en-IN"/>
        </a:p>
      </dgm:t>
    </dgm:pt>
    <dgm:pt modelId="{48568D01-0F34-4373-8DD1-62190CA19443}" type="pres">
      <dgm:prSet presAssocID="{6AD9F4D1-2D79-49EE-9787-F6DF4977E56B}" presName="diagram" presStyleCnt="0">
        <dgm:presLayoutVars>
          <dgm:dir/>
          <dgm:resizeHandles val="exact"/>
        </dgm:presLayoutVars>
      </dgm:prSet>
      <dgm:spPr/>
    </dgm:pt>
    <dgm:pt modelId="{362BEC45-E7C0-4DDA-907D-4989FD11C012}" type="pres">
      <dgm:prSet presAssocID="{30B50B39-504A-4C79-BD76-C4AA0FAA46D7}" presName="node" presStyleLbl="node1" presStyleIdx="0" presStyleCnt="5">
        <dgm:presLayoutVars>
          <dgm:bulletEnabled val="1"/>
        </dgm:presLayoutVars>
      </dgm:prSet>
      <dgm:spPr/>
    </dgm:pt>
    <dgm:pt modelId="{75575894-3204-4FF8-8F37-B62BAE479D59}" type="pres">
      <dgm:prSet presAssocID="{573864DD-5AB1-47CD-A01A-14AED1090AFB}" presName="sibTrans" presStyleCnt="0"/>
      <dgm:spPr/>
    </dgm:pt>
    <dgm:pt modelId="{CF075F5C-809A-4B32-94FB-6FA906F59C7D}" type="pres">
      <dgm:prSet presAssocID="{4DA9D980-23BC-41AD-A9C1-FBD723AB77C7}" presName="node" presStyleLbl="node1" presStyleIdx="1" presStyleCnt="5">
        <dgm:presLayoutVars>
          <dgm:bulletEnabled val="1"/>
        </dgm:presLayoutVars>
      </dgm:prSet>
      <dgm:spPr/>
    </dgm:pt>
    <dgm:pt modelId="{590DD8E5-8136-4A85-8160-3F51A523C1AE}" type="pres">
      <dgm:prSet presAssocID="{CC93C028-7CA9-4CA8-8839-05357BCDE119}" presName="sibTrans" presStyleCnt="0"/>
      <dgm:spPr/>
    </dgm:pt>
    <dgm:pt modelId="{47991794-B0CF-4796-8D0A-14FAD01C800F}" type="pres">
      <dgm:prSet presAssocID="{3C1A29C3-95DF-4D3E-95FD-BE93DEB961A4}" presName="node" presStyleLbl="node1" presStyleIdx="2" presStyleCnt="5">
        <dgm:presLayoutVars>
          <dgm:bulletEnabled val="1"/>
        </dgm:presLayoutVars>
      </dgm:prSet>
      <dgm:spPr/>
    </dgm:pt>
    <dgm:pt modelId="{9794B822-5C7F-448B-BD6A-94507430501A}" type="pres">
      <dgm:prSet presAssocID="{B61F2B6B-0DA6-4E28-AF9C-5147BEC74FC7}" presName="sibTrans" presStyleCnt="0"/>
      <dgm:spPr/>
    </dgm:pt>
    <dgm:pt modelId="{5C773789-E116-49FA-9F0A-B0211B1DE47F}" type="pres">
      <dgm:prSet presAssocID="{FB1C9DAA-7B20-4FED-8A30-02F2A33B1F70}" presName="node" presStyleLbl="node1" presStyleIdx="3" presStyleCnt="5">
        <dgm:presLayoutVars>
          <dgm:bulletEnabled val="1"/>
        </dgm:presLayoutVars>
      </dgm:prSet>
      <dgm:spPr/>
    </dgm:pt>
    <dgm:pt modelId="{98B81783-D5E7-4290-AB53-A9CBBCC2987C}" type="pres">
      <dgm:prSet presAssocID="{846DFDFD-AC5D-45E7-9EA3-AE891B935FA0}" presName="sibTrans" presStyleCnt="0"/>
      <dgm:spPr/>
    </dgm:pt>
    <dgm:pt modelId="{78CAC780-BAD8-4EDF-832C-E4995A3F73F0}" type="pres">
      <dgm:prSet presAssocID="{48F809E0-8039-4BF6-B821-9D9D963675B0}" presName="node" presStyleLbl="node1" presStyleIdx="4" presStyleCnt="5">
        <dgm:presLayoutVars>
          <dgm:bulletEnabled val="1"/>
        </dgm:presLayoutVars>
      </dgm:prSet>
      <dgm:spPr/>
    </dgm:pt>
  </dgm:ptLst>
  <dgm:cxnLst>
    <dgm:cxn modelId="{15063A12-A874-457C-A9DB-406E4149E3C7}" type="presOf" srcId="{30B50B39-504A-4C79-BD76-C4AA0FAA46D7}" destId="{362BEC45-E7C0-4DDA-907D-4989FD11C012}" srcOrd="0" destOrd="0" presId="urn:microsoft.com/office/officeart/2005/8/layout/default"/>
    <dgm:cxn modelId="{12B94C1B-B51F-4DF6-9014-5446ACA521BA}" srcId="{6AD9F4D1-2D79-49EE-9787-F6DF4977E56B}" destId="{4DA9D980-23BC-41AD-A9C1-FBD723AB77C7}" srcOrd="1" destOrd="0" parTransId="{2D41CFA9-CDE8-4FB1-BBBC-583CDCFD2AE0}" sibTransId="{CC93C028-7CA9-4CA8-8839-05357BCDE119}"/>
    <dgm:cxn modelId="{E2ACFE38-428B-4642-AD5B-20F2E3EA2CBE}" type="presOf" srcId="{6AD9F4D1-2D79-49EE-9787-F6DF4977E56B}" destId="{48568D01-0F34-4373-8DD1-62190CA19443}" srcOrd="0" destOrd="0" presId="urn:microsoft.com/office/officeart/2005/8/layout/default"/>
    <dgm:cxn modelId="{0C76FE3C-33C0-4C09-8D56-FE5B3B50AF2C}" type="presOf" srcId="{FB1C9DAA-7B20-4FED-8A30-02F2A33B1F70}" destId="{5C773789-E116-49FA-9F0A-B0211B1DE47F}" srcOrd="0" destOrd="0" presId="urn:microsoft.com/office/officeart/2005/8/layout/default"/>
    <dgm:cxn modelId="{EEB37692-A3FE-4D66-A54C-9AB3F15BFF90}" srcId="{6AD9F4D1-2D79-49EE-9787-F6DF4977E56B}" destId="{30B50B39-504A-4C79-BD76-C4AA0FAA46D7}" srcOrd="0" destOrd="0" parTransId="{039DE96A-05AD-4965-8574-263C26EADBC1}" sibTransId="{573864DD-5AB1-47CD-A01A-14AED1090AFB}"/>
    <dgm:cxn modelId="{050FCE9C-3123-4153-B807-5356A0462D58}" srcId="{6AD9F4D1-2D79-49EE-9787-F6DF4977E56B}" destId="{48F809E0-8039-4BF6-B821-9D9D963675B0}" srcOrd="4" destOrd="0" parTransId="{DE13FD39-7446-4FB7-BCB5-8BBE7A50340C}" sibTransId="{0CB52546-6BCA-4B82-866F-1E50893D38AB}"/>
    <dgm:cxn modelId="{7ED60EB9-4E31-49D8-8C71-C3AA3B04C48D}" type="presOf" srcId="{3C1A29C3-95DF-4D3E-95FD-BE93DEB961A4}" destId="{47991794-B0CF-4796-8D0A-14FAD01C800F}" srcOrd="0" destOrd="0" presId="urn:microsoft.com/office/officeart/2005/8/layout/default"/>
    <dgm:cxn modelId="{182E85C4-8943-40AD-9278-FC316E86370F}" type="presOf" srcId="{4DA9D980-23BC-41AD-A9C1-FBD723AB77C7}" destId="{CF075F5C-809A-4B32-94FB-6FA906F59C7D}" srcOrd="0" destOrd="0" presId="urn:microsoft.com/office/officeart/2005/8/layout/default"/>
    <dgm:cxn modelId="{06CE44CC-D434-4656-BAB4-B3E9FAA0FBD4}" srcId="{6AD9F4D1-2D79-49EE-9787-F6DF4977E56B}" destId="{FB1C9DAA-7B20-4FED-8A30-02F2A33B1F70}" srcOrd="3" destOrd="0" parTransId="{674DD208-65BB-4309-8F6E-84399FCB1CE5}" sibTransId="{846DFDFD-AC5D-45E7-9EA3-AE891B935FA0}"/>
    <dgm:cxn modelId="{BC3D01D7-CC07-4A95-82B9-9EBB5D970384}" type="presOf" srcId="{48F809E0-8039-4BF6-B821-9D9D963675B0}" destId="{78CAC780-BAD8-4EDF-832C-E4995A3F73F0}" srcOrd="0" destOrd="0" presId="urn:microsoft.com/office/officeart/2005/8/layout/default"/>
    <dgm:cxn modelId="{1A6E61F4-B298-435E-8BD4-1E9833887917}" srcId="{6AD9F4D1-2D79-49EE-9787-F6DF4977E56B}" destId="{3C1A29C3-95DF-4D3E-95FD-BE93DEB961A4}" srcOrd="2" destOrd="0" parTransId="{BC1F6380-5F16-4C09-9711-6E3862775FC3}" sibTransId="{B61F2B6B-0DA6-4E28-AF9C-5147BEC74FC7}"/>
    <dgm:cxn modelId="{A3F8E2A6-7ED9-4AA6-BDCC-2FEE129DC472}" type="presParOf" srcId="{48568D01-0F34-4373-8DD1-62190CA19443}" destId="{362BEC45-E7C0-4DDA-907D-4989FD11C012}" srcOrd="0" destOrd="0" presId="urn:microsoft.com/office/officeart/2005/8/layout/default"/>
    <dgm:cxn modelId="{C1AE5493-6EFE-4E0E-9020-C9E136DC47C0}" type="presParOf" srcId="{48568D01-0F34-4373-8DD1-62190CA19443}" destId="{75575894-3204-4FF8-8F37-B62BAE479D59}" srcOrd="1" destOrd="0" presId="urn:microsoft.com/office/officeart/2005/8/layout/default"/>
    <dgm:cxn modelId="{D3EFDB53-D9AC-4E94-9D88-8FD9FEC77531}" type="presParOf" srcId="{48568D01-0F34-4373-8DD1-62190CA19443}" destId="{CF075F5C-809A-4B32-94FB-6FA906F59C7D}" srcOrd="2" destOrd="0" presId="urn:microsoft.com/office/officeart/2005/8/layout/default"/>
    <dgm:cxn modelId="{B07880DD-4DF0-42B0-B965-666AA94E2D6B}" type="presParOf" srcId="{48568D01-0F34-4373-8DD1-62190CA19443}" destId="{590DD8E5-8136-4A85-8160-3F51A523C1AE}" srcOrd="3" destOrd="0" presId="urn:microsoft.com/office/officeart/2005/8/layout/default"/>
    <dgm:cxn modelId="{C615D177-2504-418F-BEBA-FA01831699F3}" type="presParOf" srcId="{48568D01-0F34-4373-8DD1-62190CA19443}" destId="{47991794-B0CF-4796-8D0A-14FAD01C800F}" srcOrd="4" destOrd="0" presId="urn:microsoft.com/office/officeart/2005/8/layout/default"/>
    <dgm:cxn modelId="{9C1BA606-24DD-4386-B374-007DDE98A0A8}" type="presParOf" srcId="{48568D01-0F34-4373-8DD1-62190CA19443}" destId="{9794B822-5C7F-448B-BD6A-94507430501A}" srcOrd="5" destOrd="0" presId="urn:microsoft.com/office/officeart/2005/8/layout/default"/>
    <dgm:cxn modelId="{74AC0723-8336-462E-B175-56D4F43F4246}" type="presParOf" srcId="{48568D01-0F34-4373-8DD1-62190CA19443}" destId="{5C773789-E116-49FA-9F0A-B0211B1DE47F}" srcOrd="6" destOrd="0" presId="urn:microsoft.com/office/officeart/2005/8/layout/default"/>
    <dgm:cxn modelId="{05E3AF3A-69D7-4A45-A19D-2C0EE8B6FBF8}" type="presParOf" srcId="{48568D01-0F34-4373-8DD1-62190CA19443}" destId="{98B81783-D5E7-4290-AB53-A9CBBCC2987C}" srcOrd="7" destOrd="0" presId="urn:microsoft.com/office/officeart/2005/8/layout/default"/>
    <dgm:cxn modelId="{3344F377-874F-42FB-99CB-23DE206AE4A8}" type="presParOf" srcId="{48568D01-0F34-4373-8DD1-62190CA19443}" destId="{78CAC780-BAD8-4EDF-832C-E4995A3F73F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E9EA3EF-5053-449F-837C-BA8019BDC4F5}" type="doc">
      <dgm:prSet loTypeId="urn:microsoft.com/office/officeart/2005/8/layout/default" loCatId="list" qsTypeId="urn:microsoft.com/office/officeart/2005/8/quickstyle/simple3" qsCatId="simple" csTypeId="urn:microsoft.com/office/officeart/2005/8/colors/colorful2" csCatId="colorful" phldr="1"/>
      <dgm:spPr/>
      <dgm:t>
        <a:bodyPr/>
        <a:lstStyle/>
        <a:p>
          <a:endParaRPr lang="en-IN"/>
        </a:p>
      </dgm:t>
    </dgm:pt>
    <dgm:pt modelId="{C776A442-85B1-48E4-B012-B5CB675E710D}">
      <dgm:prSet phldrT="[Text]" custT="1"/>
      <dgm:spPr/>
      <dgm:t>
        <a:bodyPr/>
        <a:lstStyle/>
        <a:p>
          <a:r>
            <a:rPr lang="en-US" sz="1800" dirty="0">
              <a:latin typeface="Times New Roman" panose="02020603050405020304" pitchFamily="18" charset="0"/>
              <a:cs typeface="Times New Roman" panose="02020603050405020304" pitchFamily="18" charset="0"/>
            </a:rPr>
            <a:t>Converted the QA dataset into a Hugging Face Dataset format.</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Split the data into training (80%) and testing (20%) subsets using </a:t>
          </a:r>
          <a:r>
            <a:rPr lang="en-US" sz="1800" dirty="0" err="1">
              <a:latin typeface="Times New Roman" panose="02020603050405020304" pitchFamily="18" charset="0"/>
              <a:cs typeface="Times New Roman" panose="02020603050405020304" pitchFamily="18" charset="0"/>
            </a:rPr>
            <a:t>train_test_split</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dgm:t>
    </dgm:pt>
    <dgm:pt modelId="{CA1A0942-124C-46DB-ABE3-F613CEC36BD5}" type="parTrans" cxnId="{623A9520-7CD8-49A7-BBEE-5FB18A9663C5}">
      <dgm:prSet/>
      <dgm:spPr/>
      <dgm:t>
        <a:bodyPr/>
        <a:lstStyle/>
        <a:p>
          <a:endParaRPr lang="en-IN"/>
        </a:p>
      </dgm:t>
    </dgm:pt>
    <dgm:pt modelId="{3A0FF76F-BEE7-49F0-8525-02ABC0DCCF2C}" type="sibTrans" cxnId="{623A9520-7CD8-49A7-BBEE-5FB18A9663C5}">
      <dgm:prSet/>
      <dgm:spPr/>
      <dgm:t>
        <a:bodyPr/>
        <a:lstStyle/>
        <a:p>
          <a:endParaRPr lang="en-IN"/>
        </a:p>
      </dgm:t>
    </dgm:pt>
    <dgm:pt modelId="{A3CC91FA-549D-41A1-B7C1-7E11A656E33A}">
      <dgm:prSet phldrT="[Text]" custT="1"/>
      <dgm:spPr/>
      <dgm:t>
        <a:bodyPr/>
        <a:lstStyle/>
        <a:p>
          <a:r>
            <a:rPr lang="en-US" sz="1800" dirty="0">
              <a:latin typeface="Times New Roman" panose="02020603050405020304" pitchFamily="18" charset="0"/>
              <a:cs typeface="Times New Roman" panose="02020603050405020304" pitchFamily="18" charset="0"/>
            </a:rPr>
            <a:t>Chose T5-small as the pre-trained transformer model for sequence-to-sequence tasks.</a:t>
          </a:r>
          <a:endParaRPr lang="en-IN" sz="1800" dirty="0">
            <a:latin typeface="Times New Roman" panose="02020603050405020304" pitchFamily="18" charset="0"/>
            <a:cs typeface="Times New Roman" panose="02020603050405020304" pitchFamily="18" charset="0"/>
          </a:endParaRPr>
        </a:p>
      </dgm:t>
    </dgm:pt>
    <dgm:pt modelId="{FB3997C4-4097-422C-A6E2-1D964BD7FEE1}" type="parTrans" cxnId="{C9B1725A-E41E-4BD7-A5B0-4F3B0315A47F}">
      <dgm:prSet/>
      <dgm:spPr/>
      <dgm:t>
        <a:bodyPr/>
        <a:lstStyle/>
        <a:p>
          <a:endParaRPr lang="en-IN"/>
        </a:p>
      </dgm:t>
    </dgm:pt>
    <dgm:pt modelId="{C14D3605-E461-4A07-B05C-9841141BF35D}" type="sibTrans" cxnId="{C9B1725A-E41E-4BD7-A5B0-4F3B0315A47F}">
      <dgm:prSet/>
      <dgm:spPr/>
      <dgm:t>
        <a:bodyPr/>
        <a:lstStyle/>
        <a:p>
          <a:endParaRPr lang="en-IN"/>
        </a:p>
      </dgm:t>
    </dgm:pt>
    <dgm:pt modelId="{35709B0B-B145-43BA-A2D0-D7601FDE681E}">
      <dgm:prSet phldrT="[Text]" custT="1"/>
      <dgm:spPr/>
      <dgm:t>
        <a:bodyPr/>
        <a:lstStyle/>
        <a:p>
          <a:pPr algn="l"/>
          <a:r>
            <a:rPr lang="en-US" sz="1800" dirty="0">
              <a:latin typeface="Times New Roman" panose="02020603050405020304" pitchFamily="18" charset="0"/>
              <a:cs typeface="Times New Roman" panose="02020603050405020304" pitchFamily="18" charset="0"/>
            </a:rPr>
            <a:t>Training Process: Fine-tuned the model with Seq2SeqTrainer using key parameters:</a:t>
          </a:r>
          <a:endParaRPr lang="en-IN" sz="1800" dirty="0">
            <a:latin typeface="Times New Roman" panose="02020603050405020304" pitchFamily="18" charset="0"/>
            <a:cs typeface="Times New Roman" panose="02020603050405020304" pitchFamily="18" charset="0"/>
          </a:endParaRPr>
        </a:p>
        <a:p>
          <a:pPr algn="l"/>
          <a:r>
            <a:rPr lang="en-IN" sz="1800" dirty="0">
              <a:latin typeface="Times New Roman" panose="02020603050405020304" pitchFamily="18" charset="0"/>
              <a:cs typeface="Times New Roman" panose="02020603050405020304" pitchFamily="18" charset="0"/>
            </a:rPr>
            <a:t> Learning Rate: 2e-5.</a:t>
          </a:r>
        </a:p>
        <a:p>
          <a:pPr algn="l"/>
          <a:r>
            <a:rPr lang="en-IN" sz="1800" dirty="0">
              <a:latin typeface="Times New Roman" panose="02020603050405020304" pitchFamily="18" charset="0"/>
              <a:cs typeface="Times New Roman" panose="02020603050405020304" pitchFamily="18" charset="0"/>
            </a:rPr>
            <a:t> Batch Size: 4.</a:t>
          </a:r>
        </a:p>
        <a:p>
          <a:pPr algn="l"/>
          <a:r>
            <a:rPr lang="en-IN" sz="1800" dirty="0">
              <a:latin typeface="Times New Roman" panose="02020603050405020304" pitchFamily="18" charset="0"/>
              <a:cs typeface="Times New Roman" panose="02020603050405020304" pitchFamily="18" charset="0"/>
            </a:rPr>
            <a:t> Number of Epochs: 3.</a:t>
          </a:r>
        </a:p>
        <a:p>
          <a:pPr algn="l"/>
          <a:r>
            <a:rPr lang="en-IN" sz="1800" dirty="0">
              <a:latin typeface="Times New Roman" panose="02020603050405020304" pitchFamily="18" charset="0"/>
              <a:cs typeface="Times New Roman" panose="02020603050405020304" pitchFamily="18" charset="0"/>
            </a:rPr>
            <a:t> Evaluation Strategy: Per epoch.</a:t>
          </a:r>
        </a:p>
      </dgm:t>
    </dgm:pt>
    <dgm:pt modelId="{6010DA87-5D88-4365-B316-A1960ED42DDE}" type="parTrans" cxnId="{10DB753A-B712-49A6-9FC9-90FE2B25DE16}">
      <dgm:prSet/>
      <dgm:spPr/>
      <dgm:t>
        <a:bodyPr/>
        <a:lstStyle/>
        <a:p>
          <a:endParaRPr lang="en-IN"/>
        </a:p>
      </dgm:t>
    </dgm:pt>
    <dgm:pt modelId="{037656D3-0473-4098-8141-059968E095E3}" type="sibTrans" cxnId="{10DB753A-B712-49A6-9FC9-90FE2B25DE16}">
      <dgm:prSet/>
      <dgm:spPr/>
      <dgm:t>
        <a:bodyPr/>
        <a:lstStyle/>
        <a:p>
          <a:endParaRPr lang="en-IN"/>
        </a:p>
      </dgm:t>
    </dgm:pt>
    <dgm:pt modelId="{7452B73E-1975-406A-802A-DF9E8EA23C7B}">
      <dgm:prSet phldrT="[Text]" custT="1"/>
      <dgm:spPr/>
      <dgm:t>
        <a:bodyPr/>
        <a:lstStyle/>
        <a:p>
          <a:r>
            <a:rPr lang="en-US" sz="1800" dirty="0">
              <a:latin typeface="Times New Roman" panose="02020603050405020304" pitchFamily="18" charset="0"/>
              <a:cs typeface="Times New Roman" panose="02020603050405020304" pitchFamily="18" charset="0"/>
            </a:rPr>
            <a:t>Predicted answers generated in batches on the test set using the trained model.</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Compared predictions to true answers for performance assessment.</a:t>
          </a:r>
          <a:endParaRPr lang="en-IN" sz="1800" dirty="0">
            <a:latin typeface="Times New Roman" panose="02020603050405020304" pitchFamily="18" charset="0"/>
            <a:cs typeface="Times New Roman" panose="02020603050405020304" pitchFamily="18" charset="0"/>
          </a:endParaRPr>
        </a:p>
      </dgm:t>
    </dgm:pt>
    <dgm:pt modelId="{D69EE843-F2D0-477F-AB42-5DD241118E95}" type="parTrans" cxnId="{BED23C21-7E84-4905-B030-BBA0CED4266F}">
      <dgm:prSet/>
      <dgm:spPr/>
      <dgm:t>
        <a:bodyPr/>
        <a:lstStyle/>
        <a:p>
          <a:endParaRPr lang="en-IN"/>
        </a:p>
      </dgm:t>
    </dgm:pt>
    <dgm:pt modelId="{9DE73A3A-E89D-4145-AE68-17263B0FA5D2}" type="sibTrans" cxnId="{BED23C21-7E84-4905-B030-BBA0CED4266F}">
      <dgm:prSet/>
      <dgm:spPr/>
      <dgm:t>
        <a:bodyPr/>
        <a:lstStyle/>
        <a:p>
          <a:endParaRPr lang="en-IN"/>
        </a:p>
      </dgm:t>
    </dgm:pt>
    <dgm:pt modelId="{A3C063A3-593A-4408-B566-323C595097CD}">
      <dgm:prSet phldrT="[Text]" custT="1"/>
      <dgm:spPr/>
      <dgm:t>
        <a:bodyPr/>
        <a:lstStyle/>
        <a:p>
          <a:r>
            <a:rPr lang="en-US" sz="1800" dirty="0">
              <a:latin typeface="Times New Roman" panose="02020603050405020304" pitchFamily="18" charset="0"/>
              <a:cs typeface="Times New Roman" panose="02020603050405020304" pitchFamily="18" charset="0"/>
            </a:rPr>
            <a:t>Fine-tuned the QA model and tokenizer for domain-specific tasks.</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Saved the model and tokenizer for deployment: ./</a:t>
          </a:r>
          <a:r>
            <a:rPr lang="en-US" sz="1800" dirty="0" err="1">
              <a:latin typeface="Times New Roman" panose="02020603050405020304" pitchFamily="18" charset="0"/>
              <a:cs typeface="Times New Roman" panose="02020603050405020304" pitchFamily="18" charset="0"/>
            </a:rPr>
            <a:t>fine_tuned_model</a:t>
          </a:r>
          <a:endParaRPr lang="en-IN" sz="1800" dirty="0">
            <a:latin typeface="Times New Roman" panose="02020603050405020304" pitchFamily="18" charset="0"/>
            <a:cs typeface="Times New Roman" panose="02020603050405020304" pitchFamily="18" charset="0"/>
          </a:endParaRPr>
        </a:p>
      </dgm:t>
    </dgm:pt>
    <dgm:pt modelId="{FED0C5ED-1F5D-441A-8854-9FC219CAF059}" type="parTrans" cxnId="{D18E1AD6-6B1F-4DF5-A6CB-0BB4611BC7D0}">
      <dgm:prSet/>
      <dgm:spPr/>
      <dgm:t>
        <a:bodyPr/>
        <a:lstStyle/>
        <a:p>
          <a:endParaRPr lang="en-IN"/>
        </a:p>
      </dgm:t>
    </dgm:pt>
    <dgm:pt modelId="{912F3F60-BDCB-4C22-818C-D039D66C4C39}" type="sibTrans" cxnId="{D18E1AD6-6B1F-4DF5-A6CB-0BB4611BC7D0}">
      <dgm:prSet/>
      <dgm:spPr/>
      <dgm:t>
        <a:bodyPr/>
        <a:lstStyle/>
        <a:p>
          <a:endParaRPr lang="en-IN"/>
        </a:p>
      </dgm:t>
    </dgm:pt>
    <dgm:pt modelId="{C95E7F1D-CCC9-4035-A706-BB4419BD5946}" type="pres">
      <dgm:prSet presAssocID="{4E9EA3EF-5053-449F-837C-BA8019BDC4F5}" presName="diagram" presStyleCnt="0">
        <dgm:presLayoutVars>
          <dgm:dir/>
          <dgm:resizeHandles val="exact"/>
        </dgm:presLayoutVars>
      </dgm:prSet>
      <dgm:spPr/>
    </dgm:pt>
    <dgm:pt modelId="{28674861-61FC-43E3-8371-24FE2F2EE0C0}" type="pres">
      <dgm:prSet presAssocID="{C776A442-85B1-48E4-B012-B5CB675E710D}" presName="node" presStyleLbl="node1" presStyleIdx="0" presStyleCnt="5" custScaleX="194872" custScaleY="194872">
        <dgm:presLayoutVars>
          <dgm:bulletEnabled val="1"/>
        </dgm:presLayoutVars>
      </dgm:prSet>
      <dgm:spPr/>
    </dgm:pt>
    <dgm:pt modelId="{1A7E7716-AE1E-455E-9473-7CBF5B16BF47}" type="pres">
      <dgm:prSet presAssocID="{3A0FF76F-BEE7-49F0-8525-02ABC0DCCF2C}" presName="sibTrans" presStyleCnt="0"/>
      <dgm:spPr/>
    </dgm:pt>
    <dgm:pt modelId="{FA8474EB-4010-4F27-BFBF-5A004EF9A160}" type="pres">
      <dgm:prSet presAssocID="{A3CC91FA-549D-41A1-B7C1-7E11A656E33A}" presName="node" presStyleLbl="node1" presStyleIdx="1" presStyleCnt="5" custScaleX="194872" custScaleY="194872">
        <dgm:presLayoutVars>
          <dgm:bulletEnabled val="1"/>
        </dgm:presLayoutVars>
      </dgm:prSet>
      <dgm:spPr/>
    </dgm:pt>
    <dgm:pt modelId="{D91CA036-7F1F-4F75-A4F9-60FF90E5968E}" type="pres">
      <dgm:prSet presAssocID="{C14D3605-E461-4A07-B05C-9841141BF35D}" presName="sibTrans" presStyleCnt="0"/>
      <dgm:spPr/>
    </dgm:pt>
    <dgm:pt modelId="{EA4DF7C7-1339-4F3B-B199-61B16DBE4EBF}" type="pres">
      <dgm:prSet presAssocID="{35709B0B-B145-43BA-A2D0-D7601FDE681E}" presName="node" presStyleLbl="node1" presStyleIdx="2" presStyleCnt="5" custScaleX="194872" custScaleY="194872">
        <dgm:presLayoutVars>
          <dgm:bulletEnabled val="1"/>
        </dgm:presLayoutVars>
      </dgm:prSet>
      <dgm:spPr/>
    </dgm:pt>
    <dgm:pt modelId="{C79076F9-B54E-48A1-AD51-8C1DE152E211}" type="pres">
      <dgm:prSet presAssocID="{037656D3-0473-4098-8141-059968E095E3}" presName="sibTrans" presStyleCnt="0"/>
      <dgm:spPr/>
    </dgm:pt>
    <dgm:pt modelId="{58B22FE3-1288-44EB-97F8-B817B5E57D6D}" type="pres">
      <dgm:prSet presAssocID="{7452B73E-1975-406A-802A-DF9E8EA23C7B}" presName="node" presStyleLbl="node1" presStyleIdx="3" presStyleCnt="5" custScaleX="194872" custScaleY="194872">
        <dgm:presLayoutVars>
          <dgm:bulletEnabled val="1"/>
        </dgm:presLayoutVars>
      </dgm:prSet>
      <dgm:spPr/>
    </dgm:pt>
    <dgm:pt modelId="{BC2467EA-3A37-4B6B-9668-490256799F83}" type="pres">
      <dgm:prSet presAssocID="{9DE73A3A-E89D-4145-AE68-17263B0FA5D2}" presName="sibTrans" presStyleCnt="0"/>
      <dgm:spPr/>
    </dgm:pt>
    <dgm:pt modelId="{14DC437F-AB2D-438D-B1F3-249B1B6F757F}" type="pres">
      <dgm:prSet presAssocID="{A3C063A3-593A-4408-B566-323C595097CD}" presName="node" presStyleLbl="node1" presStyleIdx="4" presStyleCnt="5" custScaleX="194872" custScaleY="194872">
        <dgm:presLayoutVars>
          <dgm:bulletEnabled val="1"/>
        </dgm:presLayoutVars>
      </dgm:prSet>
      <dgm:spPr/>
    </dgm:pt>
  </dgm:ptLst>
  <dgm:cxnLst>
    <dgm:cxn modelId="{623A9520-7CD8-49A7-BBEE-5FB18A9663C5}" srcId="{4E9EA3EF-5053-449F-837C-BA8019BDC4F5}" destId="{C776A442-85B1-48E4-B012-B5CB675E710D}" srcOrd="0" destOrd="0" parTransId="{CA1A0942-124C-46DB-ABE3-F613CEC36BD5}" sibTransId="{3A0FF76F-BEE7-49F0-8525-02ABC0DCCF2C}"/>
    <dgm:cxn modelId="{BED23C21-7E84-4905-B030-BBA0CED4266F}" srcId="{4E9EA3EF-5053-449F-837C-BA8019BDC4F5}" destId="{7452B73E-1975-406A-802A-DF9E8EA23C7B}" srcOrd="3" destOrd="0" parTransId="{D69EE843-F2D0-477F-AB42-5DD241118E95}" sibTransId="{9DE73A3A-E89D-4145-AE68-17263B0FA5D2}"/>
    <dgm:cxn modelId="{10DB753A-B712-49A6-9FC9-90FE2B25DE16}" srcId="{4E9EA3EF-5053-449F-837C-BA8019BDC4F5}" destId="{35709B0B-B145-43BA-A2D0-D7601FDE681E}" srcOrd="2" destOrd="0" parTransId="{6010DA87-5D88-4365-B316-A1960ED42DDE}" sibTransId="{037656D3-0473-4098-8141-059968E095E3}"/>
    <dgm:cxn modelId="{BB304157-FEE8-4137-904B-8B009C21384D}" type="presOf" srcId="{A3C063A3-593A-4408-B566-323C595097CD}" destId="{14DC437F-AB2D-438D-B1F3-249B1B6F757F}" srcOrd="0" destOrd="0" presId="urn:microsoft.com/office/officeart/2005/8/layout/default"/>
    <dgm:cxn modelId="{C9B1725A-E41E-4BD7-A5B0-4F3B0315A47F}" srcId="{4E9EA3EF-5053-449F-837C-BA8019BDC4F5}" destId="{A3CC91FA-549D-41A1-B7C1-7E11A656E33A}" srcOrd="1" destOrd="0" parTransId="{FB3997C4-4097-422C-A6E2-1D964BD7FEE1}" sibTransId="{C14D3605-E461-4A07-B05C-9841141BF35D}"/>
    <dgm:cxn modelId="{6CA6959E-B11A-4416-9B78-DAFF9BB98660}" type="presOf" srcId="{4E9EA3EF-5053-449F-837C-BA8019BDC4F5}" destId="{C95E7F1D-CCC9-4035-A706-BB4419BD5946}" srcOrd="0" destOrd="0" presId="urn:microsoft.com/office/officeart/2005/8/layout/default"/>
    <dgm:cxn modelId="{951937BA-322B-4CA2-A27C-9C490F4F9BFC}" type="presOf" srcId="{C776A442-85B1-48E4-B012-B5CB675E710D}" destId="{28674861-61FC-43E3-8371-24FE2F2EE0C0}" srcOrd="0" destOrd="0" presId="urn:microsoft.com/office/officeart/2005/8/layout/default"/>
    <dgm:cxn modelId="{3EA103D1-F825-48DD-9D9D-267C8397DDCA}" type="presOf" srcId="{7452B73E-1975-406A-802A-DF9E8EA23C7B}" destId="{58B22FE3-1288-44EB-97F8-B817B5E57D6D}" srcOrd="0" destOrd="0" presId="urn:microsoft.com/office/officeart/2005/8/layout/default"/>
    <dgm:cxn modelId="{D18E1AD6-6B1F-4DF5-A6CB-0BB4611BC7D0}" srcId="{4E9EA3EF-5053-449F-837C-BA8019BDC4F5}" destId="{A3C063A3-593A-4408-B566-323C595097CD}" srcOrd="4" destOrd="0" parTransId="{FED0C5ED-1F5D-441A-8854-9FC219CAF059}" sibTransId="{912F3F60-BDCB-4C22-818C-D039D66C4C39}"/>
    <dgm:cxn modelId="{73FACEDF-5AAE-47F2-BD4D-CC84AD6D1F8B}" type="presOf" srcId="{A3CC91FA-549D-41A1-B7C1-7E11A656E33A}" destId="{FA8474EB-4010-4F27-BFBF-5A004EF9A160}" srcOrd="0" destOrd="0" presId="urn:microsoft.com/office/officeart/2005/8/layout/default"/>
    <dgm:cxn modelId="{3E951FF0-438C-4935-984A-06C19FF71E2B}" type="presOf" srcId="{35709B0B-B145-43BA-A2D0-D7601FDE681E}" destId="{EA4DF7C7-1339-4F3B-B199-61B16DBE4EBF}" srcOrd="0" destOrd="0" presId="urn:microsoft.com/office/officeart/2005/8/layout/default"/>
    <dgm:cxn modelId="{E0BF7ADD-038E-4684-BBF9-865D9A098344}" type="presParOf" srcId="{C95E7F1D-CCC9-4035-A706-BB4419BD5946}" destId="{28674861-61FC-43E3-8371-24FE2F2EE0C0}" srcOrd="0" destOrd="0" presId="urn:microsoft.com/office/officeart/2005/8/layout/default"/>
    <dgm:cxn modelId="{191C3B1C-CF87-4750-862D-E6558A72A7CC}" type="presParOf" srcId="{C95E7F1D-CCC9-4035-A706-BB4419BD5946}" destId="{1A7E7716-AE1E-455E-9473-7CBF5B16BF47}" srcOrd="1" destOrd="0" presId="urn:microsoft.com/office/officeart/2005/8/layout/default"/>
    <dgm:cxn modelId="{339275BE-C079-484E-B485-F4EFE0510906}" type="presParOf" srcId="{C95E7F1D-CCC9-4035-A706-BB4419BD5946}" destId="{FA8474EB-4010-4F27-BFBF-5A004EF9A160}" srcOrd="2" destOrd="0" presId="urn:microsoft.com/office/officeart/2005/8/layout/default"/>
    <dgm:cxn modelId="{63BA5880-4C03-451D-BD50-C4CFDB9D9479}" type="presParOf" srcId="{C95E7F1D-CCC9-4035-A706-BB4419BD5946}" destId="{D91CA036-7F1F-4F75-A4F9-60FF90E5968E}" srcOrd="3" destOrd="0" presId="urn:microsoft.com/office/officeart/2005/8/layout/default"/>
    <dgm:cxn modelId="{EC243D5E-BF0C-4647-9CFA-AA723B08DEF9}" type="presParOf" srcId="{C95E7F1D-CCC9-4035-A706-BB4419BD5946}" destId="{EA4DF7C7-1339-4F3B-B199-61B16DBE4EBF}" srcOrd="4" destOrd="0" presId="urn:microsoft.com/office/officeart/2005/8/layout/default"/>
    <dgm:cxn modelId="{926556C0-B987-4C61-95B6-C18FAC9CC67B}" type="presParOf" srcId="{C95E7F1D-CCC9-4035-A706-BB4419BD5946}" destId="{C79076F9-B54E-48A1-AD51-8C1DE152E211}" srcOrd="5" destOrd="0" presId="urn:microsoft.com/office/officeart/2005/8/layout/default"/>
    <dgm:cxn modelId="{A25F0740-B6A1-4D97-AAA6-83A411E078B5}" type="presParOf" srcId="{C95E7F1D-CCC9-4035-A706-BB4419BD5946}" destId="{58B22FE3-1288-44EB-97F8-B817B5E57D6D}" srcOrd="6" destOrd="0" presId="urn:microsoft.com/office/officeart/2005/8/layout/default"/>
    <dgm:cxn modelId="{E715D7BF-3908-4821-9993-085C5B1DFDEE}" type="presParOf" srcId="{C95E7F1D-CCC9-4035-A706-BB4419BD5946}" destId="{BC2467EA-3A37-4B6B-9668-490256799F83}" srcOrd="7" destOrd="0" presId="urn:microsoft.com/office/officeart/2005/8/layout/default"/>
    <dgm:cxn modelId="{A6F5092F-0AF6-4B18-9A3C-59CA6C3BC286}" type="presParOf" srcId="{C95E7F1D-CCC9-4035-A706-BB4419BD5946}" destId="{14DC437F-AB2D-438D-B1F3-249B1B6F757F}"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425154A-D64B-4BDA-95C5-4526968C3861}" type="doc">
      <dgm:prSet loTypeId="urn:microsoft.com/office/officeart/2005/8/layout/default" loCatId="list" qsTypeId="urn:microsoft.com/office/officeart/2005/8/quickstyle/simple3" qsCatId="simple" csTypeId="urn:microsoft.com/office/officeart/2005/8/colors/colorful2" csCatId="colorful" phldr="1"/>
      <dgm:spPr/>
      <dgm:t>
        <a:bodyPr/>
        <a:lstStyle/>
        <a:p>
          <a:endParaRPr lang="en-IN"/>
        </a:p>
      </dgm:t>
    </dgm:pt>
    <dgm:pt modelId="{B431334A-D790-4AD2-8F1B-C90DE44179D5}">
      <dgm:prSet phldrT="[Text]" custT="1"/>
      <dgm:spPr/>
      <dgm:t>
        <a:bodyPr/>
        <a:lstStyle/>
        <a:p>
          <a:r>
            <a:rPr lang="en-US" sz="1800" dirty="0">
              <a:latin typeface="Times New Roman" panose="02020603050405020304" pitchFamily="18" charset="0"/>
              <a:cs typeface="Times New Roman" panose="02020603050405020304" pitchFamily="18" charset="0"/>
            </a:rPr>
            <a:t>Used </a:t>
          </a:r>
          <a:r>
            <a:rPr lang="en-US" sz="1800" dirty="0" err="1">
              <a:latin typeface="Times New Roman" panose="02020603050405020304" pitchFamily="18" charset="0"/>
              <a:cs typeface="Times New Roman" panose="02020603050405020304" pitchFamily="18" charset="0"/>
            </a:rPr>
            <a:t>Streamlit</a:t>
          </a:r>
          <a:r>
            <a:rPr lang="en-US" sz="1800" dirty="0">
              <a:latin typeface="Times New Roman" panose="02020603050405020304" pitchFamily="18" charset="0"/>
              <a:cs typeface="Times New Roman" panose="02020603050405020304" pitchFamily="18" charset="0"/>
            </a:rPr>
            <a:t> to build a user-friendly interface for the QA model.</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Designed the app to accept user-input questions and display model-generated answers.</a:t>
          </a:r>
          <a:endParaRPr lang="en-IN" sz="1800" dirty="0">
            <a:latin typeface="Times New Roman" panose="02020603050405020304" pitchFamily="18" charset="0"/>
            <a:cs typeface="Times New Roman" panose="02020603050405020304" pitchFamily="18" charset="0"/>
          </a:endParaRPr>
        </a:p>
      </dgm:t>
    </dgm:pt>
    <dgm:pt modelId="{58037DEC-E2E3-4EA5-B02C-DDB0D5456108}" type="parTrans" cxnId="{9E23C6F0-2D37-4046-9DB1-1F63D07708BE}">
      <dgm:prSet/>
      <dgm:spPr/>
      <dgm:t>
        <a:bodyPr/>
        <a:lstStyle/>
        <a:p>
          <a:endParaRPr lang="en-IN"/>
        </a:p>
      </dgm:t>
    </dgm:pt>
    <dgm:pt modelId="{9DBC44F2-AD97-4ABA-A4DC-6B9760514B73}" type="sibTrans" cxnId="{9E23C6F0-2D37-4046-9DB1-1F63D07708BE}">
      <dgm:prSet/>
      <dgm:spPr/>
      <dgm:t>
        <a:bodyPr/>
        <a:lstStyle/>
        <a:p>
          <a:endParaRPr lang="en-IN"/>
        </a:p>
      </dgm:t>
    </dgm:pt>
    <dgm:pt modelId="{C048F504-C4D8-4EC8-931A-4A6CF643681B}">
      <dgm:prSet phldrT="[Text]" custT="1"/>
      <dgm:spPr/>
      <dgm:t>
        <a:bodyPr/>
        <a:lstStyle/>
        <a:p>
          <a:r>
            <a:rPr lang="en-US" sz="1800" dirty="0">
              <a:latin typeface="Times New Roman" panose="02020603050405020304" pitchFamily="18" charset="0"/>
              <a:cs typeface="Times New Roman" panose="02020603050405020304" pitchFamily="18" charset="0"/>
            </a:rPr>
            <a:t>Loaded the fine-tuned QA model and tokenizer from the saved directory (./</a:t>
          </a:r>
          <a:r>
            <a:rPr lang="en-US" sz="1800" dirty="0" err="1">
              <a:latin typeface="Times New Roman" panose="02020603050405020304" pitchFamily="18" charset="0"/>
              <a:cs typeface="Times New Roman" panose="02020603050405020304" pitchFamily="18" charset="0"/>
            </a:rPr>
            <a:t>fine_tuned_model</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Utilized Hugging Face's pipeline for seamless text-to-text generation</a:t>
          </a:r>
          <a:endParaRPr lang="en-IN" sz="1800" dirty="0">
            <a:latin typeface="Times New Roman" panose="02020603050405020304" pitchFamily="18" charset="0"/>
            <a:cs typeface="Times New Roman" panose="02020603050405020304" pitchFamily="18" charset="0"/>
          </a:endParaRPr>
        </a:p>
      </dgm:t>
    </dgm:pt>
    <dgm:pt modelId="{92536C31-3008-47E0-AF33-0A88C9EE1F9F}" type="parTrans" cxnId="{93F8D290-6267-4354-BB86-FE7E9B805524}">
      <dgm:prSet/>
      <dgm:spPr/>
      <dgm:t>
        <a:bodyPr/>
        <a:lstStyle/>
        <a:p>
          <a:endParaRPr lang="en-IN"/>
        </a:p>
      </dgm:t>
    </dgm:pt>
    <dgm:pt modelId="{161A571B-362D-468D-B0D3-0F7CC30F1398}" type="sibTrans" cxnId="{93F8D290-6267-4354-BB86-FE7E9B805524}">
      <dgm:prSet/>
      <dgm:spPr/>
      <dgm:t>
        <a:bodyPr/>
        <a:lstStyle/>
        <a:p>
          <a:endParaRPr lang="en-IN"/>
        </a:p>
      </dgm:t>
    </dgm:pt>
    <dgm:pt modelId="{0DBF822C-1FBE-4A9B-A64B-47898E16FD08}">
      <dgm:prSet phldrT="[Text]" custT="1"/>
      <dgm:spPr/>
      <dgm:t>
        <a:bodyPr/>
        <a:lstStyle/>
        <a:p>
          <a:r>
            <a:rPr lang="en-US" sz="1800" dirty="0">
              <a:latin typeface="Times New Roman" panose="02020603050405020304" pitchFamily="18" charset="0"/>
              <a:cs typeface="Times New Roman" panose="02020603050405020304" pitchFamily="18" charset="0"/>
            </a:rPr>
            <a:t>Allowed users to input questions through a text field.</a:t>
          </a:r>
          <a:endParaRPr lang="en-IN" sz="1800" dirty="0">
            <a:latin typeface="Times New Roman" panose="02020603050405020304" pitchFamily="18" charset="0"/>
            <a:cs typeface="Times New Roman" panose="02020603050405020304" pitchFamily="18" charset="0"/>
          </a:endParaRPr>
        </a:p>
      </dgm:t>
    </dgm:pt>
    <dgm:pt modelId="{B020418A-7CD0-4D41-B9FA-4079C2245745}" type="parTrans" cxnId="{DB853ACF-DAA1-4B5F-BA8F-3A74554CE763}">
      <dgm:prSet/>
      <dgm:spPr/>
      <dgm:t>
        <a:bodyPr/>
        <a:lstStyle/>
        <a:p>
          <a:endParaRPr lang="en-IN"/>
        </a:p>
      </dgm:t>
    </dgm:pt>
    <dgm:pt modelId="{1C240613-ADB2-4EF2-9A1B-D54B7E41F2E9}" type="sibTrans" cxnId="{DB853ACF-DAA1-4B5F-BA8F-3A74554CE763}">
      <dgm:prSet/>
      <dgm:spPr/>
      <dgm:t>
        <a:bodyPr/>
        <a:lstStyle/>
        <a:p>
          <a:endParaRPr lang="en-IN"/>
        </a:p>
      </dgm:t>
    </dgm:pt>
    <dgm:pt modelId="{9846D4B6-3BD3-4F69-ACC2-0D0A34157BF9}">
      <dgm:prSet phldrT="[Text]" custT="1"/>
      <dgm:spPr/>
      <dgm:t>
        <a:bodyPr/>
        <a:lstStyle/>
        <a:p>
          <a:r>
            <a:rPr lang="en-US" sz="1800" dirty="0">
              <a:latin typeface="Times New Roman" panose="02020603050405020304" pitchFamily="18" charset="0"/>
              <a:cs typeface="Times New Roman" panose="02020603050405020304" pitchFamily="18" charset="0"/>
            </a:rPr>
            <a:t>Used </a:t>
          </a:r>
          <a:r>
            <a:rPr lang="en-US" sz="1800" dirty="0" err="1">
              <a:latin typeface="Times New Roman" panose="02020603050405020304" pitchFamily="18" charset="0"/>
              <a:cs typeface="Times New Roman" panose="02020603050405020304" pitchFamily="18" charset="0"/>
            </a:rPr>
            <a:t>localtunnel</a:t>
          </a:r>
          <a:r>
            <a:rPr lang="en-US" sz="1800" dirty="0">
              <a:latin typeface="Times New Roman" panose="02020603050405020304" pitchFamily="18" charset="0"/>
              <a:cs typeface="Times New Roman" panose="02020603050405020304" pitchFamily="18" charset="0"/>
            </a:rPr>
            <a:t> to make the app accessible via a public URL for testing.</a:t>
          </a:r>
          <a:endParaRPr lang="en-IN" sz="1800" dirty="0">
            <a:latin typeface="Times New Roman" panose="02020603050405020304" pitchFamily="18" charset="0"/>
            <a:cs typeface="Times New Roman" panose="02020603050405020304" pitchFamily="18" charset="0"/>
          </a:endParaRPr>
        </a:p>
      </dgm:t>
    </dgm:pt>
    <dgm:pt modelId="{DCB5A4B5-C39D-4FBD-9DDD-2D35AC37249F}" type="parTrans" cxnId="{7E09E08A-4C96-49AB-BA7A-D0C2179A8409}">
      <dgm:prSet/>
      <dgm:spPr/>
      <dgm:t>
        <a:bodyPr/>
        <a:lstStyle/>
        <a:p>
          <a:endParaRPr lang="en-IN"/>
        </a:p>
      </dgm:t>
    </dgm:pt>
    <dgm:pt modelId="{D1A83CD0-8BB7-4C4A-8C81-AE03FAFBFF23}" type="sibTrans" cxnId="{7E09E08A-4C96-49AB-BA7A-D0C2179A8409}">
      <dgm:prSet/>
      <dgm:spPr/>
      <dgm:t>
        <a:bodyPr/>
        <a:lstStyle/>
        <a:p>
          <a:endParaRPr lang="en-IN"/>
        </a:p>
      </dgm:t>
    </dgm:pt>
    <dgm:pt modelId="{8347CCE9-6CA0-4F7F-B337-E033C8FD2B99}" type="pres">
      <dgm:prSet presAssocID="{1425154A-D64B-4BDA-95C5-4526968C3861}" presName="diagram" presStyleCnt="0">
        <dgm:presLayoutVars>
          <dgm:dir/>
          <dgm:resizeHandles val="exact"/>
        </dgm:presLayoutVars>
      </dgm:prSet>
      <dgm:spPr/>
    </dgm:pt>
    <dgm:pt modelId="{D9EB9C5C-F8DE-4536-8AFF-2FE2E6C6A081}" type="pres">
      <dgm:prSet presAssocID="{B431334A-D790-4AD2-8F1B-C90DE44179D5}" presName="node" presStyleLbl="node1" presStyleIdx="0" presStyleCnt="4">
        <dgm:presLayoutVars>
          <dgm:bulletEnabled val="1"/>
        </dgm:presLayoutVars>
      </dgm:prSet>
      <dgm:spPr/>
    </dgm:pt>
    <dgm:pt modelId="{D57ACFDA-7E33-42A7-B689-83AF0D9F3398}" type="pres">
      <dgm:prSet presAssocID="{9DBC44F2-AD97-4ABA-A4DC-6B9760514B73}" presName="sibTrans" presStyleCnt="0"/>
      <dgm:spPr/>
    </dgm:pt>
    <dgm:pt modelId="{6A97B4E3-3623-4BA6-8C7C-5DAB1C93CBA9}" type="pres">
      <dgm:prSet presAssocID="{C048F504-C4D8-4EC8-931A-4A6CF643681B}" presName="node" presStyleLbl="node1" presStyleIdx="1" presStyleCnt="4">
        <dgm:presLayoutVars>
          <dgm:bulletEnabled val="1"/>
        </dgm:presLayoutVars>
      </dgm:prSet>
      <dgm:spPr/>
    </dgm:pt>
    <dgm:pt modelId="{B2FC5F7D-B593-4948-8AE2-6040ECE9C3A2}" type="pres">
      <dgm:prSet presAssocID="{161A571B-362D-468D-B0D3-0F7CC30F1398}" presName="sibTrans" presStyleCnt="0"/>
      <dgm:spPr/>
    </dgm:pt>
    <dgm:pt modelId="{BD017AF6-1798-4650-9777-2184D358AC1D}" type="pres">
      <dgm:prSet presAssocID="{0DBF822C-1FBE-4A9B-A64B-47898E16FD08}" presName="node" presStyleLbl="node1" presStyleIdx="2" presStyleCnt="4">
        <dgm:presLayoutVars>
          <dgm:bulletEnabled val="1"/>
        </dgm:presLayoutVars>
      </dgm:prSet>
      <dgm:spPr/>
    </dgm:pt>
    <dgm:pt modelId="{5F41B64E-1890-42F4-8E83-D646CD890D56}" type="pres">
      <dgm:prSet presAssocID="{1C240613-ADB2-4EF2-9A1B-D54B7E41F2E9}" presName="sibTrans" presStyleCnt="0"/>
      <dgm:spPr/>
    </dgm:pt>
    <dgm:pt modelId="{52A43B6E-5F70-4559-89E3-609A4407FB90}" type="pres">
      <dgm:prSet presAssocID="{9846D4B6-3BD3-4F69-ACC2-0D0A34157BF9}" presName="node" presStyleLbl="node1" presStyleIdx="3" presStyleCnt="4">
        <dgm:presLayoutVars>
          <dgm:bulletEnabled val="1"/>
        </dgm:presLayoutVars>
      </dgm:prSet>
      <dgm:spPr/>
    </dgm:pt>
  </dgm:ptLst>
  <dgm:cxnLst>
    <dgm:cxn modelId="{EFA7165F-2192-42E7-95E9-91A5305E0156}" type="presOf" srcId="{0DBF822C-1FBE-4A9B-A64B-47898E16FD08}" destId="{BD017AF6-1798-4650-9777-2184D358AC1D}" srcOrd="0" destOrd="0" presId="urn:microsoft.com/office/officeart/2005/8/layout/default"/>
    <dgm:cxn modelId="{7E09E08A-4C96-49AB-BA7A-D0C2179A8409}" srcId="{1425154A-D64B-4BDA-95C5-4526968C3861}" destId="{9846D4B6-3BD3-4F69-ACC2-0D0A34157BF9}" srcOrd="3" destOrd="0" parTransId="{DCB5A4B5-C39D-4FBD-9DDD-2D35AC37249F}" sibTransId="{D1A83CD0-8BB7-4C4A-8C81-AE03FAFBFF23}"/>
    <dgm:cxn modelId="{93F8D290-6267-4354-BB86-FE7E9B805524}" srcId="{1425154A-D64B-4BDA-95C5-4526968C3861}" destId="{C048F504-C4D8-4EC8-931A-4A6CF643681B}" srcOrd="1" destOrd="0" parTransId="{92536C31-3008-47E0-AF33-0A88C9EE1F9F}" sibTransId="{161A571B-362D-468D-B0D3-0F7CC30F1398}"/>
    <dgm:cxn modelId="{2815BBBC-91DC-4D0F-9A82-DEA660572E5C}" type="presOf" srcId="{B431334A-D790-4AD2-8F1B-C90DE44179D5}" destId="{D9EB9C5C-F8DE-4536-8AFF-2FE2E6C6A081}" srcOrd="0" destOrd="0" presId="urn:microsoft.com/office/officeart/2005/8/layout/default"/>
    <dgm:cxn modelId="{F19F64C6-D13E-48AC-9E20-0885EB110EB2}" type="presOf" srcId="{C048F504-C4D8-4EC8-931A-4A6CF643681B}" destId="{6A97B4E3-3623-4BA6-8C7C-5DAB1C93CBA9}" srcOrd="0" destOrd="0" presId="urn:microsoft.com/office/officeart/2005/8/layout/default"/>
    <dgm:cxn modelId="{DB853ACF-DAA1-4B5F-BA8F-3A74554CE763}" srcId="{1425154A-D64B-4BDA-95C5-4526968C3861}" destId="{0DBF822C-1FBE-4A9B-A64B-47898E16FD08}" srcOrd="2" destOrd="0" parTransId="{B020418A-7CD0-4D41-B9FA-4079C2245745}" sibTransId="{1C240613-ADB2-4EF2-9A1B-D54B7E41F2E9}"/>
    <dgm:cxn modelId="{0FBCE9D0-6E64-4DBA-B7CA-A5097399CF4A}" type="presOf" srcId="{1425154A-D64B-4BDA-95C5-4526968C3861}" destId="{8347CCE9-6CA0-4F7F-B337-E033C8FD2B99}" srcOrd="0" destOrd="0" presId="urn:microsoft.com/office/officeart/2005/8/layout/default"/>
    <dgm:cxn modelId="{1BBD4AEC-22BF-423C-8E54-D4A6248D43F1}" type="presOf" srcId="{9846D4B6-3BD3-4F69-ACC2-0D0A34157BF9}" destId="{52A43B6E-5F70-4559-89E3-609A4407FB90}" srcOrd="0" destOrd="0" presId="urn:microsoft.com/office/officeart/2005/8/layout/default"/>
    <dgm:cxn modelId="{9E23C6F0-2D37-4046-9DB1-1F63D07708BE}" srcId="{1425154A-D64B-4BDA-95C5-4526968C3861}" destId="{B431334A-D790-4AD2-8F1B-C90DE44179D5}" srcOrd="0" destOrd="0" parTransId="{58037DEC-E2E3-4EA5-B02C-DDB0D5456108}" sibTransId="{9DBC44F2-AD97-4ABA-A4DC-6B9760514B73}"/>
    <dgm:cxn modelId="{46E7B444-88F3-4290-864B-3D3A9D19BCE0}" type="presParOf" srcId="{8347CCE9-6CA0-4F7F-B337-E033C8FD2B99}" destId="{D9EB9C5C-F8DE-4536-8AFF-2FE2E6C6A081}" srcOrd="0" destOrd="0" presId="urn:microsoft.com/office/officeart/2005/8/layout/default"/>
    <dgm:cxn modelId="{17143457-3293-467E-B2FF-FDA795033F51}" type="presParOf" srcId="{8347CCE9-6CA0-4F7F-B337-E033C8FD2B99}" destId="{D57ACFDA-7E33-42A7-B689-83AF0D9F3398}" srcOrd="1" destOrd="0" presId="urn:microsoft.com/office/officeart/2005/8/layout/default"/>
    <dgm:cxn modelId="{A4264772-44C1-414B-A0A8-8ACAABF1F9DE}" type="presParOf" srcId="{8347CCE9-6CA0-4F7F-B337-E033C8FD2B99}" destId="{6A97B4E3-3623-4BA6-8C7C-5DAB1C93CBA9}" srcOrd="2" destOrd="0" presId="urn:microsoft.com/office/officeart/2005/8/layout/default"/>
    <dgm:cxn modelId="{3BF64F13-02F7-4F3D-830F-74A3070A5797}" type="presParOf" srcId="{8347CCE9-6CA0-4F7F-B337-E033C8FD2B99}" destId="{B2FC5F7D-B593-4948-8AE2-6040ECE9C3A2}" srcOrd="3" destOrd="0" presId="urn:microsoft.com/office/officeart/2005/8/layout/default"/>
    <dgm:cxn modelId="{DE8C3CA6-69CB-45DB-9E37-4A58CC98F8DB}" type="presParOf" srcId="{8347CCE9-6CA0-4F7F-B337-E033C8FD2B99}" destId="{BD017AF6-1798-4650-9777-2184D358AC1D}" srcOrd="4" destOrd="0" presId="urn:microsoft.com/office/officeart/2005/8/layout/default"/>
    <dgm:cxn modelId="{AA433928-BFDB-4250-9E23-61C9A61D259F}" type="presParOf" srcId="{8347CCE9-6CA0-4F7F-B337-E033C8FD2B99}" destId="{5F41B64E-1890-42F4-8E83-D646CD890D56}" srcOrd="5" destOrd="0" presId="urn:microsoft.com/office/officeart/2005/8/layout/default"/>
    <dgm:cxn modelId="{94BEAA51-8FD7-4182-81E4-390D4A524EBE}" type="presParOf" srcId="{8347CCE9-6CA0-4F7F-B337-E033C8FD2B99}" destId="{52A43B6E-5F70-4559-89E3-609A4407FB90}"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1C904C-86D3-40C8-B0AB-E8C882D2472E}" type="doc">
      <dgm:prSet loTypeId="urn:microsoft.com/office/officeart/2005/8/layout/architecture" loCatId="list" qsTypeId="urn:microsoft.com/office/officeart/2005/8/quickstyle/simple1" qsCatId="simple" csTypeId="urn:microsoft.com/office/officeart/2005/8/colors/accent1_2" csCatId="accent1" phldr="1"/>
      <dgm:spPr/>
      <dgm:t>
        <a:bodyPr/>
        <a:lstStyle/>
        <a:p>
          <a:endParaRPr lang="en-IN"/>
        </a:p>
      </dgm:t>
    </dgm:pt>
    <dgm:pt modelId="{9528EA11-FED6-4D04-81F4-CB4F3DF0E84B}">
      <dgm:prSet phldrT="[Text]" custT="1"/>
      <dgm:spPr/>
      <dgm:t>
        <a:bodyPr/>
        <a:lstStyle/>
        <a:p>
          <a:r>
            <a:rPr lang="en-IN" sz="1600" dirty="0">
              <a:latin typeface="Times New Roman" panose="02020603050405020304" pitchFamily="18" charset="0"/>
              <a:cs typeface="Times New Roman" panose="02020603050405020304" pitchFamily="18" charset="0"/>
            </a:rPr>
            <a:t>Exact Match (EM):</a:t>
          </a:r>
        </a:p>
        <a:p>
          <a:r>
            <a:rPr lang="en-US" sz="1600" dirty="0">
              <a:latin typeface="Times New Roman" panose="02020603050405020304" pitchFamily="18" charset="0"/>
              <a:cs typeface="Times New Roman" panose="02020603050405020304" pitchFamily="18" charset="0"/>
            </a:rPr>
            <a:t> Measures the percentage of predictions that exactly match the true answers.</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Result: 29.61%</a:t>
          </a:r>
        </a:p>
      </dgm:t>
    </dgm:pt>
    <dgm:pt modelId="{07A6A8E5-F919-4400-B94C-09D7ABECE43F}" type="parTrans" cxnId="{CEC39177-9D93-4CBB-92E6-63DE3C26F9DF}">
      <dgm:prSet/>
      <dgm:spPr/>
      <dgm:t>
        <a:bodyPr/>
        <a:lstStyle/>
        <a:p>
          <a:endParaRPr lang="en-IN"/>
        </a:p>
      </dgm:t>
    </dgm:pt>
    <dgm:pt modelId="{6064E4C8-2892-4517-944B-E6413CA4C533}" type="sibTrans" cxnId="{CEC39177-9D93-4CBB-92E6-63DE3C26F9DF}">
      <dgm:prSet/>
      <dgm:spPr/>
      <dgm:t>
        <a:bodyPr/>
        <a:lstStyle/>
        <a:p>
          <a:endParaRPr lang="en-IN"/>
        </a:p>
      </dgm:t>
    </dgm:pt>
    <dgm:pt modelId="{96CCBBD7-D053-4139-983C-F5A7758229E7}">
      <dgm:prSet phldrT="[Text]" custT="1"/>
      <dgm:spPr/>
      <dgm:t>
        <a:bodyPr/>
        <a:lstStyle/>
        <a:p>
          <a:r>
            <a:rPr lang="en-IN" sz="1600" dirty="0">
              <a:latin typeface="Times New Roman" panose="02020603050405020304" pitchFamily="18" charset="0"/>
              <a:cs typeface="Times New Roman" panose="02020603050405020304" pitchFamily="18" charset="0"/>
            </a:rPr>
            <a:t>F1 Score:</a:t>
          </a:r>
        </a:p>
        <a:p>
          <a:r>
            <a:rPr lang="en-US" sz="1600" dirty="0">
              <a:latin typeface="Times New Roman" panose="02020603050405020304" pitchFamily="18" charset="0"/>
              <a:cs typeface="Times New Roman" panose="02020603050405020304" pitchFamily="18" charset="0"/>
            </a:rPr>
            <a:t> Evaluates the harmonic mean of precision and recall for token overlap.</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Result: 52.57%</a:t>
          </a:r>
        </a:p>
      </dgm:t>
    </dgm:pt>
    <dgm:pt modelId="{FE2C1764-D599-47AB-B31D-B27959E92EE7}" type="parTrans" cxnId="{A6C6F380-A9CC-4BA1-A8CA-BAC9546069F1}">
      <dgm:prSet/>
      <dgm:spPr/>
      <dgm:t>
        <a:bodyPr/>
        <a:lstStyle/>
        <a:p>
          <a:endParaRPr lang="en-IN"/>
        </a:p>
      </dgm:t>
    </dgm:pt>
    <dgm:pt modelId="{267C2554-001F-4243-BDCF-D1CF3609087E}" type="sibTrans" cxnId="{A6C6F380-A9CC-4BA1-A8CA-BAC9546069F1}">
      <dgm:prSet/>
      <dgm:spPr/>
      <dgm:t>
        <a:bodyPr/>
        <a:lstStyle/>
        <a:p>
          <a:endParaRPr lang="en-IN"/>
        </a:p>
      </dgm:t>
    </dgm:pt>
    <dgm:pt modelId="{2935D6B8-1745-4EF7-9244-95032DF1DF7B}">
      <dgm:prSet phldrT="[Text]" custT="1"/>
      <dgm:spPr/>
      <dgm:t>
        <a:bodyPr/>
        <a:lstStyle/>
        <a:p>
          <a:r>
            <a:rPr lang="en-IN" sz="1600" dirty="0">
              <a:latin typeface="Times New Roman" panose="02020603050405020304" pitchFamily="18" charset="0"/>
              <a:cs typeface="Times New Roman" panose="02020603050405020304" pitchFamily="18" charset="0"/>
            </a:rPr>
            <a:t>BLEU Score:</a:t>
          </a:r>
        </a:p>
        <a:p>
          <a:r>
            <a:rPr lang="en-US" sz="1600" dirty="0">
              <a:latin typeface="Times New Roman" panose="02020603050405020304" pitchFamily="18" charset="0"/>
              <a:cs typeface="Times New Roman" panose="02020603050405020304" pitchFamily="18" charset="0"/>
            </a:rPr>
            <a:t> Measures the quality of predictions based on n-gram overlap with the true answers.</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Result: 40.70%</a:t>
          </a:r>
        </a:p>
      </dgm:t>
    </dgm:pt>
    <dgm:pt modelId="{0E70E510-0F18-4164-90A0-98EA7D78DD17}" type="parTrans" cxnId="{3304C658-C5DF-4B21-9DAC-3AE57AF0B77F}">
      <dgm:prSet/>
      <dgm:spPr/>
      <dgm:t>
        <a:bodyPr/>
        <a:lstStyle/>
        <a:p>
          <a:endParaRPr lang="en-IN"/>
        </a:p>
      </dgm:t>
    </dgm:pt>
    <dgm:pt modelId="{586F4AB5-3D85-485E-9DAD-30857FF19DC0}" type="sibTrans" cxnId="{3304C658-C5DF-4B21-9DAC-3AE57AF0B77F}">
      <dgm:prSet/>
      <dgm:spPr/>
      <dgm:t>
        <a:bodyPr/>
        <a:lstStyle/>
        <a:p>
          <a:endParaRPr lang="en-IN"/>
        </a:p>
      </dgm:t>
    </dgm:pt>
    <dgm:pt modelId="{372867E0-2109-4787-8377-147204A0FF98}">
      <dgm:prSet phldrT="[Text]" custT="1"/>
      <dgm:spPr/>
      <dgm:t>
        <a:bodyPr/>
        <a:lstStyle/>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ROUGE Scores:</a:t>
          </a:r>
        </a:p>
        <a:p>
          <a:r>
            <a:rPr lang="en-US" sz="1600" dirty="0">
              <a:latin typeface="Times New Roman" panose="02020603050405020304" pitchFamily="18" charset="0"/>
              <a:cs typeface="Times New Roman" panose="02020603050405020304" pitchFamily="18" charset="0"/>
            </a:rPr>
            <a:t> Compares the overlap of sequences between predictions and true answers:</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ROUGE-1 (Unigrams): Precision = 59.91%, Recall = 51.76%, F1 = 54.18%.</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ROUGE-2 (Bigrams): Precision = 49.68%, Recall = 43.48%, F1 = 45.38%.</a:t>
          </a:r>
          <a:endParaRPr lang="en-IN"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ROUGE-L (Longest Common Subsequence): Precision = 59.03%, Recall = 51.09%, F1 = 53.46%.</a:t>
          </a:r>
          <a:endParaRPr lang="en-IN" sz="1600" dirty="0">
            <a:latin typeface="Times New Roman" panose="02020603050405020304" pitchFamily="18" charset="0"/>
            <a:cs typeface="Times New Roman" panose="02020603050405020304" pitchFamily="18" charset="0"/>
          </a:endParaRPr>
        </a:p>
      </dgm:t>
    </dgm:pt>
    <dgm:pt modelId="{7DA3749F-A091-4E66-83C9-0E42FD876FB0}" type="parTrans" cxnId="{F102B3EC-B303-43B6-BFD0-5B220E30B45C}">
      <dgm:prSet/>
      <dgm:spPr/>
      <dgm:t>
        <a:bodyPr/>
        <a:lstStyle/>
        <a:p>
          <a:endParaRPr lang="en-IN"/>
        </a:p>
      </dgm:t>
    </dgm:pt>
    <dgm:pt modelId="{85E7EB5F-F792-4159-A782-987E4D108B47}" type="sibTrans" cxnId="{F102B3EC-B303-43B6-BFD0-5B220E30B45C}">
      <dgm:prSet/>
      <dgm:spPr/>
      <dgm:t>
        <a:bodyPr/>
        <a:lstStyle/>
        <a:p>
          <a:endParaRPr lang="en-IN"/>
        </a:p>
      </dgm:t>
    </dgm:pt>
    <dgm:pt modelId="{DB6D781A-1597-4F59-8A5B-C48BDA0CC25B}" type="pres">
      <dgm:prSet presAssocID="{321C904C-86D3-40C8-B0AB-E8C882D2472E}" presName="Name0" presStyleCnt="0">
        <dgm:presLayoutVars>
          <dgm:chPref val="1"/>
          <dgm:dir/>
          <dgm:animOne val="branch"/>
          <dgm:animLvl val="lvl"/>
          <dgm:resizeHandles/>
        </dgm:presLayoutVars>
      </dgm:prSet>
      <dgm:spPr/>
    </dgm:pt>
    <dgm:pt modelId="{C3CCAF68-9CFB-44BF-8A5E-3DB94FABDD5D}" type="pres">
      <dgm:prSet presAssocID="{9528EA11-FED6-4D04-81F4-CB4F3DF0E84B}" presName="vertOne" presStyleCnt="0"/>
      <dgm:spPr/>
    </dgm:pt>
    <dgm:pt modelId="{0B2302FD-6631-40A1-90B4-BC36A2A58682}" type="pres">
      <dgm:prSet presAssocID="{9528EA11-FED6-4D04-81F4-CB4F3DF0E84B}" presName="txOne" presStyleLbl="node0" presStyleIdx="0" presStyleCnt="4" custScaleX="378191">
        <dgm:presLayoutVars>
          <dgm:chPref val="3"/>
        </dgm:presLayoutVars>
      </dgm:prSet>
      <dgm:spPr/>
    </dgm:pt>
    <dgm:pt modelId="{35DF3E2C-7C6F-424A-AB34-876C7C6E6D1F}" type="pres">
      <dgm:prSet presAssocID="{9528EA11-FED6-4D04-81F4-CB4F3DF0E84B}" presName="horzOne" presStyleCnt="0"/>
      <dgm:spPr/>
    </dgm:pt>
    <dgm:pt modelId="{3B759ED7-0E0F-42A6-84EC-332C03E79CA4}" type="pres">
      <dgm:prSet presAssocID="{6064E4C8-2892-4517-944B-E6413CA4C533}" presName="sibSpaceOne" presStyleCnt="0"/>
      <dgm:spPr/>
    </dgm:pt>
    <dgm:pt modelId="{CC0B2E50-5663-4446-959E-D118E91821BE}" type="pres">
      <dgm:prSet presAssocID="{96CCBBD7-D053-4139-983C-F5A7758229E7}" presName="vertOne" presStyleCnt="0"/>
      <dgm:spPr/>
    </dgm:pt>
    <dgm:pt modelId="{4C299BD1-6B6B-48D5-8D38-BAA36882C57F}" type="pres">
      <dgm:prSet presAssocID="{96CCBBD7-D053-4139-983C-F5A7758229E7}" presName="txOne" presStyleLbl="node0" presStyleIdx="1" presStyleCnt="4" custScaleX="378191">
        <dgm:presLayoutVars>
          <dgm:chPref val="3"/>
        </dgm:presLayoutVars>
      </dgm:prSet>
      <dgm:spPr/>
    </dgm:pt>
    <dgm:pt modelId="{13208DDE-AFA4-46A7-ACC1-47868E63DBE4}" type="pres">
      <dgm:prSet presAssocID="{96CCBBD7-D053-4139-983C-F5A7758229E7}" presName="horzOne" presStyleCnt="0"/>
      <dgm:spPr/>
    </dgm:pt>
    <dgm:pt modelId="{9C2E1A42-9C4D-406B-A498-6438AF8553A1}" type="pres">
      <dgm:prSet presAssocID="{267C2554-001F-4243-BDCF-D1CF3609087E}" presName="sibSpaceOne" presStyleCnt="0"/>
      <dgm:spPr/>
    </dgm:pt>
    <dgm:pt modelId="{9BF94E94-9EE6-4B50-9012-7865590B1D47}" type="pres">
      <dgm:prSet presAssocID="{2935D6B8-1745-4EF7-9244-95032DF1DF7B}" presName="vertOne" presStyleCnt="0"/>
      <dgm:spPr/>
    </dgm:pt>
    <dgm:pt modelId="{DDFB3A65-817D-4E26-B45E-BA7CFCC04A0C}" type="pres">
      <dgm:prSet presAssocID="{2935D6B8-1745-4EF7-9244-95032DF1DF7B}" presName="txOne" presStyleLbl="node0" presStyleIdx="2" presStyleCnt="4" custScaleX="378191">
        <dgm:presLayoutVars>
          <dgm:chPref val="3"/>
        </dgm:presLayoutVars>
      </dgm:prSet>
      <dgm:spPr/>
    </dgm:pt>
    <dgm:pt modelId="{DD02A5EA-2D7E-4012-B8EA-36F14FFA3003}" type="pres">
      <dgm:prSet presAssocID="{2935D6B8-1745-4EF7-9244-95032DF1DF7B}" presName="horzOne" presStyleCnt="0"/>
      <dgm:spPr/>
    </dgm:pt>
    <dgm:pt modelId="{DD011F60-4FFC-45B4-AD0E-2C6C5CF71C25}" type="pres">
      <dgm:prSet presAssocID="{586F4AB5-3D85-485E-9DAD-30857FF19DC0}" presName="sibSpaceOne" presStyleCnt="0"/>
      <dgm:spPr/>
    </dgm:pt>
    <dgm:pt modelId="{88818339-AECB-4164-BB1B-A2A6C78864CD}" type="pres">
      <dgm:prSet presAssocID="{372867E0-2109-4787-8377-147204A0FF98}" presName="vertOne" presStyleCnt="0"/>
      <dgm:spPr/>
    </dgm:pt>
    <dgm:pt modelId="{ABDFA364-DC09-4165-AFEB-1195198590A1}" type="pres">
      <dgm:prSet presAssocID="{372867E0-2109-4787-8377-147204A0FF98}" presName="txOne" presStyleLbl="node0" presStyleIdx="3" presStyleCnt="4" custScaleX="378191">
        <dgm:presLayoutVars>
          <dgm:chPref val="3"/>
        </dgm:presLayoutVars>
      </dgm:prSet>
      <dgm:spPr/>
    </dgm:pt>
    <dgm:pt modelId="{125ADAA7-9F34-4D2A-8EBE-3D6FA9FAE5BC}" type="pres">
      <dgm:prSet presAssocID="{372867E0-2109-4787-8377-147204A0FF98}" presName="horzOne" presStyleCnt="0"/>
      <dgm:spPr/>
    </dgm:pt>
  </dgm:ptLst>
  <dgm:cxnLst>
    <dgm:cxn modelId="{1CAB4301-BCC1-45A9-8FEF-6329702AB1DC}" type="presOf" srcId="{321C904C-86D3-40C8-B0AB-E8C882D2472E}" destId="{DB6D781A-1597-4F59-8A5B-C48BDA0CC25B}" srcOrd="0" destOrd="0" presId="urn:microsoft.com/office/officeart/2005/8/layout/architecture"/>
    <dgm:cxn modelId="{ED09CA44-3E9E-4443-9FEF-BECA3EB07A48}" type="presOf" srcId="{9528EA11-FED6-4D04-81F4-CB4F3DF0E84B}" destId="{0B2302FD-6631-40A1-90B4-BC36A2A58682}" srcOrd="0" destOrd="0" presId="urn:microsoft.com/office/officeart/2005/8/layout/architecture"/>
    <dgm:cxn modelId="{CEC39177-9D93-4CBB-92E6-63DE3C26F9DF}" srcId="{321C904C-86D3-40C8-B0AB-E8C882D2472E}" destId="{9528EA11-FED6-4D04-81F4-CB4F3DF0E84B}" srcOrd="0" destOrd="0" parTransId="{07A6A8E5-F919-4400-B94C-09D7ABECE43F}" sibTransId="{6064E4C8-2892-4517-944B-E6413CA4C533}"/>
    <dgm:cxn modelId="{3304C658-C5DF-4B21-9DAC-3AE57AF0B77F}" srcId="{321C904C-86D3-40C8-B0AB-E8C882D2472E}" destId="{2935D6B8-1745-4EF7-9244-95032DF1DF7B}" srcOrd="2" destOrd="0" parTransId="{0E70E510-0F18-4164-90A0-98EA7D78DD17}" sibTransId="{586F4AB5-3D85-485E-9DAD-30857FF19DC0}"/>
    <dgm:cxn modelId="{A6C6F380-A9CC-4BA1-A8CA-BAC9546069F1}" srcId="{321C904C-86D3-40C8-B0AB-E8C882D2472E}" destId="{96CCBBD7-D053-4139-983C-F5A7758229E7}" srcOrd="1" destOrd="0" parTransId="{FE2C1764-D599-47AB-B31D-B27959E92EE7}" sibTransId="{267C2554-001F-4243-BDCF-D1CF3609087E}"/>
    <dgm:cxn modelId="{0A0D88CC-132C-4B82-BBFB-1E25938475F1}" type="presOf" srcId="{96CCBBD7-D053-4139-983C-F5A7758229E7}" destId="{4C299BD1-6B6B-48D5-8D38-BAA36882C57F}" srcOrd="0" destOrd="0" presId="urn:microsoft.com/office/officeart/2005/8/layout/architecture"/>
    <dgm:cxn modelId="{A47FBEE1-C5D6-4B75-BAE0-B0B74B8017B8}" type="presOf" srcId="{2935D6B8-1745-4EF7-9244-95032DF1DF7B}" destId="{DDFB3A65-817D-4E26-B45E-BA7CFCC04A0C}" srcOrd="0" destOrd="0" presId="urn:microsoft.com/office/officeart/2005/8/layout/architecture"/>
    <dgm:cxn modelId="{F102B3EC-B303-43B6-BFD0-5B220E30B45C}" srcId="{321C904C-86D3-40C8-B0AB-E8C882D2472E}" destId="{372867E0-2109-4787-8377-147204A0FF98}" srcOrd="3" destOrd="0" parTransId="{7DA3749F-A091-4E66-83C9-0E42FD876FB0}" sibTransId="{85E7EB5F-F792-4159-A782-987E4D108B47}"/>
    <dgm:cxn modelId="{6FE6A5F9-0841-42B9-9A94-DF05366D7565}" type="presOf" srcId="{372867E0-2109-4787-8377-147204A0FF98}" destId="{ABDFA364-DC09-4165-AFEB-1195198590A1}" srcOrd="0" destOrd="0" presId="urn:microsoft.com/office/officeart/2005/8/layout/architecture"/>
    <dgm:cxn modelId="{586F2E8D-2462-4485-B7BA-B6C082173D2D}" type="presParOf" srcId="{DB6D781A-1597-4F59-8A5B-C48BDA0CC25B}" destId="{C3CCAF68-9CFB-44BF-8A5E-3DB94FABDD5D}" srcOrd="0" destOrd="0" presId="urn:microsoft.com/office/officeart/2005/8/layout/architecture"/>
    <dgm:cxn modelId="{A1B691A3-6B28-477C-B1A9-D6341952E98C}" type="presParOf" srcId="{C3CCAF68-9CFB-44BF-8A5E-3DB94FABDD5D}" destId="{0B2302FD-6631-40A1-90B4-BC36A2A58682}" srcOrd="0" destOrd="0" presId="urn:microsoft.com/office/officeart/2005/8/layout/architecture"/>
    <dgm:cxn modelId="{B91386B3-6B8A-456A-A1BB-07D69DA51B3C}" type="presParOf" srcId="{C3CCAF68-9CFB-44BF-8A5E-3DB94FABDD5D}" destId="{35DF3E2C-7C6F-424A-AB34-876C7C6E6D1F}" srcOrd="1" destOrd="0" presId="urn:microsoft.com/office/officeart/2005/8/layout/architecture"/>
    <dgm:cxn modelId="{CE9E3221-A3CC-4A85-BDB0-D237F8DEF873}" type="presParOf" srcId="{DB6D781A-1597-4F59-8A5B-C48BDA0CC25B}" destId="{3B759ED7-0E0F-42A6-84EC-332C03E79CA4}" srcOrd="1" destOrd="0" presId="urn:microsoft.com/office/officeart/2005/8/layout/architecture"/>
    <dgm:cxn modelId="{865AD98F-633B-4602-B043-BEC8ACA14DC2}" type="presParOf" srcId="{DB6D781A-1597-4F59-8A5B-C48BDA0CC25B}" destId="{CC0B2E50-5663-4446-959E-D118E91821BE}" srcOrd="2" destOrd="0" presId="urn:microsoft.com/office/officeart/2005/8/layout/architecture"/>
    <dgm:cxn modelId="{460923A9-977A-403C-8186-BF908D023B5E}" type="presParOf" srcId="{CC0B2E50-5663-4446-959E-D118E91821BE}" destId="{4C299BD1-6B6B-48D5-8D38-BAA36882C57F}" srcOrd="0" destOrd="0" presId="urn:microsoft.com/office/officeart/2005/8/layout/architecture"/>
    <dgm:cxn modelId="{97F53B9F-20C7-4CC2-8BD7-63BBD9E6A85B}" type="presParOf" srcId="{CC0B2E50-5663-4446-959E-D118E91821BE}" destId="{13208DDE-AFA4-46A7-ACC1-47868E63DBE4}" srcOrd="1" destOrd="0" presId="urn:microsoft.com/office/officeart/2005/8/layout/architecture"/>
    <dgm:cxn modelId="{F3DDC24B-C6CA-438A-9B1A-C6D1988A341A}" type="presParOf" srcId="{DB6D781A-1597-4F59-8A5B-C48BDA0CC25B}" destId="{9C2E1A42-9C4D-406B-A498-6438AF8553A1}" srcOrd="3" destOrd="0" presId="urn:microsoft.com/office/officeart/2005/8/layout/architecture"/>
    <dgm:cxn modelId="{A5F9A00D-858C-4B0B-878E-5E2CAEADA317}" type="presParOf" srcId="{DB6D781A-1597-4F59-8A5B-C48BDA0CC25B}" destId="{9BF94E94-9EE6-4B50-9012-7865590B1D47}" srcOrd="4" destOrd="0" presId="urn:microsoft.com/office/officeart/2005/8/layout/architecture"/>
    <dgm:cxn modelId="{6098A7D4-C831-4D85-B11C-B8FE51CBEF8B}" type="presParOf" srcId="{9BF94E94-9EE6-4B50-9012-7865590B1D47}" destId="{DDFB3A65-817D-4E26-B45E-BA7CFCC04A0C}" srcOrd="0" destOrd="0" presId="urn:microsoft.com/office/officeart/2005/8/layout/architecture"/>
    <dgm:cxn modelId="{DAEACA61-67AC-4BF7-93AB-2DF7C37D3AF0}" type="presParOf" srcId="{9BF94E94-9EE6-4B50-9012-7865590B1D47}" destId="{DD02A5EA-2D7E-4012-B8EA-36F14FFA3003}" srcOrd="1" destOrd="0" presId="urn:microsoft.com/office/officeart/2005/8/layout/architecture"/>
    <dgm:cxn modelId="{D159528A-AE8A-412A-9F93-CE49C43C2F66}" type="presParOf" srcId="{DB6D781A-1597-4F59-8A5B-C48BDA0CC25B}" destId="{DD011F60-4FFC-45B4-AD0E-2C6C5CF71C25}" srcOrd="5" destOrd="0" presId="urn:microsoft.com/office/officeart/2005/8/layout/architecture"/>
    <dgm:cxn modelId="{D0569AF6-E3D2-4E07-B5F5-77B6D2019E1D}" type="presParOf" srcId="{DB6D781A-1597-4F59-8A5B-C48BDA0CC25B}" destId="{88818339-AECB-4164-BB1B-A2A6C78864CD}" srcOrd="6" destOrd="0" presId="urn:microsoft.com/office/officeart/2005/8/layout/architecture"/>
    <dgm:cxn modelId="{BF340DAC-1467-4825-96FE-E6D331BFF2FD}" type="presParOf" srcId="{88818339-AECB-4164-BB1B-A2A6C78864CD}" destId="{ABDFA364-DC09-4165-AFEB-1195198590A1}" srcOrd="0" destOrd="0" presId="urn:microsoft.com/office/officeart/2005/8/layout/architecture"/>
    <dgm:cxn modelId="{D7A64964-8B60-4AAB-8ADD-D852F456EF24}" type="presParOf" srcId="{88818339-AECB-4164-BB1B-A2A6C78864CD}" destId="{125ADAA7-9F34-4D2A-8EBE-3D6FA9FAE5BC}"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DBD927-B150-47DF-B844-F90FED80BECE}">
      <dsp:nvSpPr>
        <dsp:cNvPr id="0" name=""/>
        <dsp:cNvSpPr/>
      </dsp:nvSpPr>
      <dsp:spPr>
        <a:xfrm>
          <a:off x="3274080" y="768645"/>
          <a:ext cx="592400" cy="91440"/>
        </a:xfrm>
        <a:custGeom>
          <a:avLst/>
          <a:gdLst/>
          <a:ahLst/>
          <a:cxnLst/>
          <a:rect l="0" t="0" r="0" b="0"/>
          <a:pathLst>
            <a:path>
              <a:moveTo>
                <a:pt x="0" y="45720"/>
              </a:moveTo>
              <a:lnTo>
                <a:pt x="592400"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kern="1200">
            <a:solidFill>
              <a:schemeClr val="tx2">
                <a:lumMod val="90000"/>
                <a:lumOff val="10000"/>
              </a:schemeClr>
            </a:solidFill>
            <a:latin typeface="Times New Roman" panose="02020603050405020304" pitchFamily="18" charset="0"/>
            <a:cs typeface="Times New Roman" panose="02020603050405020304" pitchFamily="18" charset="0"/>
          </a:endParaRPr>
        </a:p>
      </dsp:txBody>
      <dsp:txXfrm>
        <a:off x="3554705" y="811250"/>
        <a:ext cx="31150" cy="6230"/>
      </dsp:txXfrm>
    </dsp:sp>
    <dsp:sp modelId="{F5E79D22-AC7D-44D5-BA05-B18CE6047F02}">
      <dsp:nvSpPr>
        <dsp:cNvPr id="0" name=""/>
        <dsp:cNvSpPr/>
      </dsp:nvSpPr>
      <dsp:spPr>
        <a:xfrm>
          <a:off x="567184" y="1756"/>
          <a:ext cx="2708695" cy="1625217"/>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2728" tIns="139322" rIns="132728" bIns="139322" numCol="1" spcCol="1270" anchor="ctr" anchorCtr="0">
          <a:noAutofit/>
        </a:bodyPr>
        <a:lstStyle/>
        <a:p>
          <a:pPr marL="0" lvl="0" indent="0" algn="ctr"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Abstract Extraction from PubMed using relevant keywords.</a:t>
          </a:r>
          <a:endParaRPr lang="en-US" sz="2000" kern="1200" dirty="0">
            <a:latin typeface="Times New Roman" panose="02020603050405020304" pitchFamily="18" charset="0"/>
            <a:cs typeface="Times New Roman" panose="02020603050405020304" pitchFamily="18" charset="0"/>
          </a:endParaRPr>
        </a:p>
      </dsp:txBody>
      <dsp:txXfrm>
        <a:off x="567184" y="1756"/>
        <a:ext cx="2708695" cy="1625217"/>
      </dsp:txXfrm>
    </dsp:sp>
    <dsp:sp modelId="{0CC6BA9B-07AD-4B22-AB08-1095D892678B}">
      <dsp:nvSpPr>
        <dsp:cNvPr id="0" name=""/>
        <dsp:cNvSpPr/>
      </dsp:nvSpPr>
      <dsp:spPr>
        <a:xfrm>
          <a:off x="6605775" y="768645"/>
          <a:ext cx="592400" cy="91440"/>
        </a:xfrm>
        <a:custGeom>
          <a:avLst/>
          <a:gdLst/>
          <a:ahLst/>
          <a:cxnLst/>
          <a:rect l="0" t="0" r="0" b="0"/>
          <a:pathLst>
            <a:path>
              <a:moveTo>
                <a:pt x="0" y="45720"/>
              </a:moveTo>
              <a:lnTo>
                <a:pt x="592400" y="45720"/>
              </a:lnTo>
            </a:path>
          </a:pathLst>
        </a:custGeom>
        <a:noFill/>
        <a:ln w="12700" cap="flat" cmpd="sng" algn="ctr">
          <a:solidFill>
            <a:schemeClr val="accent2">
              <a:hueOff val="2147871"/>
              <a:satOff val="-6164"/>
              <a:lumOff val="-987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kern="1200">
            <a:solidFill>
              <a:schemeClr val="tx2">
                <a:lumMod val="90000"/>
                <a:lumOff val="10000"/>
              </a:schemeClr>
            </a:solidFill>
            <a:latin typeface="Times New Roman" panose="02020603050405020304" pitchFamily="18" charset="0"/>
            <a:cs typeface="Times New Roman" panose="02020603050405020304" pitchFamily="18" charset="0"/>
          </a:endParaRPr>
        </a:p>
      </dsp:txBody>
      <dsp:txXfrm>
        <a:off x="6886400" y="811250"/>
        <a:ext cx="31150" cy="6230"/>
      </dsp:txXfrm>
    </dsp:sp>
    <dsp:sp modelId="{F80FB3E0-CC97-4A0D-8A34-686CA42FC6B5}">
      <dsp:nvSpPr>
        <dsp:cNvPr id="0" name=""/>
        <dsp:cNvSpPr/>
      </dsp:nvSpPr>
      <dsp:spPr>
        <a:xfrm>
          <a:off x="3898880" y="1756"/>
          <a:ext cx="2708695" cy="1625217"/>
        </a:xfrm>
        <a:prstGeom prst="rect">
          <a:avLst/>
        </a:prstGeom>
        <a:gradFill rotWithShape="0">
          <a:gsLst>
            <a:gs pos="0">
              <a:schemeClr val="accent2">
                <a:hueOff val="1610903"/>
                <a:satOff val="-4623"/>
                <a:lumOff val="-7402"/>
                <a:alphaOff val="0"/>
                <a:lumMod val="110000"/>
                <a:satMod val="105000"/>
                <a:tint val="67000"/>
              </a:schemeClr>
            </a:gs>
            <a:gs pos="50000">
              <a:schemeClr val="accent2">
                <a:hueOff val="1610903"/>
                <a:satOff val="-4623"/>
                <a:lumOff val="-7402"/>
                <a:alphaOff val="0"/>
                <a:lumMod val="105000"/>
                <a:satMod val="103000"/>
                <a:tint val="73000"/>
              </a:schemeClr>
            </a:gs>
            <a:gs pos="100000">
              <a:schemeClr val="accent2">
                <a:hueOff val="1610903"/>
                <a:satOff val="-4623"/>
                <a:lumOff val="-740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2728" tIns="139322" rIns="132728" bIns="139322"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Preprocessing, Tokenization, NER</a:t>
          </a:r>
        </a:p>
      </dsp:txBody>
      <dsp:txXfrm>
        <a:off x="3898880" y="1756"/>
        <a:ext cx="2708695" cy="1625217"/>
      </dsp:txXfrm>
    </dsp:sp>
    <dsp:sp modelId="{2DE0563C-6108-44A3-B6E1-E7EF82817A61}">
      <dsp:nvSpPr>
        <dsp:cNvPr id="0" name=""/>
        <dsp:cNvSpPr/>
      </dsp:nvSpPr>
      <dsp:spPr>
        <a:xfrm>
          <a:off x="1763994" y="1625173"/>
          <a:ext cx="6820929" cy="594156"/>
        </a:xfrm>
        <a:custGeom>
          <a:avLst/>
          <a:gdLst/>
          <a:ahLst/>
          <a:cxnLst/>
          <a:rect l="0" t="0" r="0" b="0"/>
          <a:pathLst>
            <a:path>
              <a:moveTo>
                <a:pt x="6820929" y="0"/>
              </a:moveTo>
              <a:lnTo>
                <a:pt x="6820929" y="314178"/>
              </a:lnTo>
              <a:lnTo>
                <a:pt x="0" y="314178"/>
              </a:lnTo>
              <a:lnTo>
                <a:pt x="0" y="594156"/>
              </a:lnTo>
            </a:path>
          </a:pathLst>
        </a:custGeom>
        <a:noFill/>
        <a:ln w="12700" cap="flat" cmpd="sng" algn="ctr">
          <a:solidFill>
            <a:schemeClr val="accent2">
              <a:hueOff val="4295743"/>
              <a:satOff val="-12329"/>
              <a:lumOff val="-1973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Times New Roman" panose="02020603050405020304" pitchFamily="18" charset="0"/>
            <a:cs typeface="Times New Roman" panose="02020603050405020304" pitchFamily="18" charset="0"/>
          </a:endParaRPr>
        </a:p>
      </dsp:txBody>
      <dsp:txXfrm>
        <a:off x="5003222" y="1919137"/>
        <a:ext cx="342474" cy="6230"/>
      </dsp:txXfrm>
    </dsp:sp>
    <dsp:sp modelId="{8C9EBA64-8481-40A9-AD5F-322E0EC57511}">
      <dsp:nvSpPr>
        <dsp:cNvPr id="0" name=""/>
        <dsp:cNvSpPr/>
      </dsp:nvSpPr>
      <dsp:spPr>
        <a:xfrm>
          <a:off x="7230575" y="1756"/>
          <a:ext cx="2708695" cy="1625217"/>
        </a:xfrm>
        <a:prstGeom prst="rect">
          <a:avLst/>
        </a:prstGeom>
        <a:gradFill rotWithShape="0">
          <a:gsLst>
            <a:gs pos="0">
              <a:schemeClr val="accent2">
                <a:hueOff val="3221807"/>
                <a:satOff val="-9246"/>
                <a:lumOff val="-14805"/>
                <a:alphaOff val="0"/>
                <a:lumMod val="110000"/>
                <a:satMod val="105000"/>
                <a:tint val="67000"/>
              </a:schemeClr>
            </a:gs>
            <a:gs pos="50000">
              <a:schemeClr val="accent2">
                <a:hueOff val="3221807"/>
                <a:satOff val="-9246"/>
                <a:lumOff val="-14805"/>
                <a:alphaOff val="0"/>
                <a:lumMod val="105000"/>
                <a:satMod val="103000"/>
                <a:tint val="73000"/>
              </a:schemeClr>
            </a:gs>
            <a:gs pos="100000">
              <a:schemeClr val="accent2">
                <a:hueOff val="3221807"/>
                <a:satOff val="-9246"/>
                <a:lumOff val="-1480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2728" tIns="139322" rIns="132728" bIns="139322"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UMLS Standardization of these entities.</a:t>
          </a:r>
        </a:p>
      </dsp:txBody>
      <dsp:txXfrm>
        <a:off x="7230575" y="1756"/>
        <a:ext cx="2708695" cy="1625217"/>
      </dsp:txXfrm>
    </dsp:sp>
    <dsp:sp modelId="{02424CB8-F307-4625-BC89-CD2C51E3EF01}">
      <dsp:nvSpPr>
        <dsp:cNvPr id="0" name=""/>
        <dsp:cNvSpPr/>
      </dsp:nvSpPr>
      <dsp:spPr>
        <a:xfrm>
          <a:off x="3116542" y="3016862"/>
          <a:ext cx="749937" cy="91440"/>
        </a:xfrm>
        <a:custGeom>
          <a:avLst/>
          <a:gdLst/>
          <a:ahLst/>
          <a:cxnLst/>
          <a:rect l="0" t="0" r="0" b="0"/>
          <a:pathLst>
            <a:path>
              <a:moveTo>
                <a:pt x="0" y="47476"/>
              </a:moveTo>
              <a:lnTo>
                <a:pt x="392068" y="47476"/>
              </a:lnTo>
              <a:lnTo>
                <a:pt x="392068" y="45720"/>
              </a:lnTo>
              <a:lnTo>
                <a:pt x="749937"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US" sz="2000" kern="1200">
            <a:solidFill>
              <a:schemeClr val="tx2">
                <a:lumMod val="90000"/>
                <a:lumOff val="10000"/>
              </a:schemeClr>
            </a:solidFill>
            <a:latin typeface="Times New Roman" panose="02020603050405020304" pitchFamily="18" charset="0"/>
            <a:cs typeface="Times New Roman" panose="02020603050405020304" pitchFamily="18" charset="0"/>
          </a:endParaRPr>
        </a:p>
      </dsp:txBody>
      <dsp:txXfrm>
        <a:off x="3471997" y="3059467"/>
        <a:ext cx="39026" cy="6230"/>
      </dsp:txXfrm>
    </dsp:sp>
    <dsp:sp modelId="{A96B3E96-CDB0-4D56-BBCF-AA64ACC7A94E}">
      <dsp:nvSpPr>
        <dsp:cNvPr id="0" name=""/>
        <dsp:cNvSpPr/>
      </dsp:nvSpPr>
      <dsp:spPr>
        <a:xfrm>
          <a:off x="409646" y="2251730"/>
          <a:ext cx="2708695" cy="1625217"/>
        </a:xfrm>
        <a:prstGeom prst="rect">
          <a:avLst/>
        </a:prstGeom>
        <a:gradFill rotWithShape="0">
          <a:gsLst>
            <a:gs pos="0">
              <a:schemeClr val="accent2">
                <a:hueOff val="4832710"/>
                <a:satOff val="-13870"/>
                <a:lumOff val="-22207"/>
                <a:alphaOff val="0"/>
                <a:lumMod val="110000"/>
                <a:satMod val="105000"/>
                <a:tint val="67000"/>
              </a:schemeClr>
            </a:gs>
            <a:gs pos="50000">
              <a:schemeClr val="accent2">
                <a:hueOff val="4832710"/>
                <a:satOff val="-13870"/>
                <a:lumOff val="-22207"/>
                <a:alphaOff val="0"/>
                <a:lumMod val="105000"/>
                <a:satMod val="103000"/>
                <a:tint val="73000"/>
              </a:schemeClr>
            </a:gs>
            <a:gs pos="100000">
              <a:schemeClr val="accent2">
                <a:hueOff val="4832710"/>
                <a:satOff val="-13870"/>
                <a:lumOff val="-22207"/>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2728" tIns="139322" rIns="132728" bIns="139322"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Question Generation from the Entities</a:t>
          </a:r>
        </a:p>
      </dsp:txBody>
      <dsp:txXfrm>
        <a:off x="409646" y="2251730"/>
        <a:ext cx="2708695" cy="1625217"/>
      </dsp:txXfrm>
    </dsp:sp>
    <dsp:sp modelId="{43FB3DF4-4155-4ECA-B941-DF2CA565AA54}">
      <dsp:nvSpPr>
        <dsp:cNvPr id="0" name=""/>
        <dsp:cNvSpPr/>
      </dsp:nvSpPr>
      <dsp:spPr>
        <a:xfrm>
          <a:off x="3898880" y="2249974"/>
          <a:ext cx="2708695" cy="1625217"/>
        </a:xfrm>
        <a:prstGeom prst="rect">
          <a:avLst/>
        </a:prstGeom>
        <a:gradFill rotWithShape="0">
          <a:gsLst>
            <a:gs pos="0">
              <a:schemeClr val="accent2">
                <a:hueOff val="6443614"/>
                <a:satOff val="-18493"/>
                <a:lumOff val="-29609"/>
                <a:alphaOff val="0"/>
                <a:lumMod val="110000"/>
                <a:satMod val="105000"/>
                <a:tint val="67000"/>
              </a:schemeClr>
            </a:gs>
            <a:gs pos="50000">
              <a:schemeClr val="accent2">
                <a:hueOff val="6443614"/>
                <a:satOff val="-18493"/>
                <a:lumOff val="-29609"/>
                <a:alphaOff val="0"/>
                <a:lumMod val="105000"/>
                <a:satMod val="103000"/>
                <a:tint val="73000"/>
              </a:schemeClr>
            </a:gs>
            <a:gs pos="100000">
              <a:schemeClr val="accent2">
                <a:hueOff val="6443614"/>
                <a:satOff val="-18493"/>
                <a:lumOff val="-29609"/>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2728" tIns="139322" rIns="132728" bIns="139322"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Question-Answering based on recognized and standardized entities.</a:t>
          </a:r>
        </a:p>
      </dsp:txBody>
      <dsp:txXfrm>
        <a:off x="3898880" y="2249974"/>
        <a:ext cx="2708695" cy="16252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7FCE0-E25F-40B3-A75A-793DB430AD12}">
      <dsp:nvSpPr>
        <dsp:cNvPr id="0" name=""/>
        <dsp:cNvSpPr/>
      </dsp:nvSpPr>
      <dsp:spPr>
        <a:xfrm>
          <a:off x="4" y="0"/>
          <a:ext cx="9507888" cy="4351338"/>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E040D2D2-8CF2-400C-9571-2D7590E3BAD2}">
      <dsp:nvSpPr>
        <dsp:cNvPr id="0" name=""/>
        <dsp:cNvSpPr/>
      </dsp:nvSpPr>
      <dsp:spPr>
        <a:xfrm>
          <a:off x="149979" y="995220"/>
          <a:ext cx="1707615" cy="2450952"/>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Objective: Extracted PubMed abstracts containing keywords "social determinants of health" and "liver" from the past 10 years.</a:t>
          </a:r>
          <a:endParaRPr lang="en-IN" sz="1600" kern="1200" dirty="0">
            <a:latin typeface="Times New Roman" panose="02020603050405020304" pitchFamily="18" charset="0"/>
            <a:cs typeface="Times New Roman" panose="02020603050405020304" pitchFamily="18" charset="0"/>
          </a:endParaRPr>
        </a:p>
      </dsp:txBody>
      <dsp:txXfrm>
        <a:off x="233338" y="1078579"/>
        <a:ext cx="1540897" cy="2284234"/>
      </dsp:txXfrm>
    </dsp:sp>
    <dsp:sp modelId="{AD4C6C35-69DA-43E6-A765-0BEDD55A495E}">
      <dsp:nvSpPr>
        <dsp:cNvPr id="0" name=""/>
        <dsp:cNvSpPr/>
      </dsp:nvSpPr>
      <dsp:spPr>
        <a:xfrm>
          <a:off x="1900665" y="754800"/>
          <a:ext cx="1648459" cy="2931792"/>
        </a:xfrm>
        <a:prstGeom prst="roundRect">
          <a:avLst/>
        </a:prstGeom>
        <a:gradFill rotWithShape="0">
          <a:gsLst>
            <a:gs pos="0">
              <a:schemeClr val="accent2">
                <a:hueOff val="1610903"/>
                <a:satOff val="-4623"/>
                <a:lumOff val="-7402"/>
                <a:alphaOff val="0"/>
                <a:lumMod val="110000"/>
                <a:satMod val="105000"/>
                <a:tint val="67000"/>
              </a:schemeClr>
            </a:gs>
            <a:gs pos="50000">
              <a:schemeClr val="accent2">
                <a:hueOff val="1610903"/>
                <a:satOff val="-4623"/>
                <a:lumOff val="-7402"/>
                <a:alphaOff val="0"/>
                <a:lumMod val="105000"/>
                <a:satMod val="103000"/>
                <a:tint val="73000"/>
              </a:schemeClr>
            </a:gs>
            <a:gs pos="100000">
              <a:schemeClr val="accent2">
                <a:hueOff val="1610903"/>
                <a:satOff val="-4623"/>
                <a:lumOff val="-740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Methodology:</a:t>
          </a:r>
        </a:p>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Created an advanced query with filters for publication date range (2014–2024). Utilized PubMed's E-utilities API (</a:t>
          </a:r>
          <a:r>
            <a:rPr lang="en-US" sz="1600" kern="1200" dirty="0" err="1">
              <a:latin typeface="Times New Roman" panose="02020603050405020304" pitchFamily="18" charset="0"/>
              <a:cs typeface="Times New Roman" panose="02020603050405020304" pitchFamily="18" charset="0"/>
            </a:rPr>
            <a:t>esearch</a:t>
          </a:r>
          <a:r>
            <a:rPr lang="en-US" sz="1600" kern="1200" dirty="0">
              <a:latin typeface="Times New Roman" panose="02020603050405020304" pitchFamily="18" charset="0"/>
              <a:cs typeface="Times New Roman" panose="02020603050405020304" pitchFamily="18" charset="0"/>
            </a:rPr>
            <a:t> and </a:t>
          </a:r>
          <a:r>
            <a:rPr lang="en-US" sz="1600" kern="1200" dirty="0" err="1">
              <a:latin typeface="Times New Roman" panose="02020603050405020304" pitchFamily="18" charset="0"/>
              <a:cs typeface="Times New Roman" panose="02020603050405020304" pitchFamily="18" charset="0"/>
            </a:rPr>
            <a:t>efetch</a:t>
          </a:r>
          <a:r>
            <a:rPr lang="en-US" sz="1600" kern="1200" dirty="0">
              <a:latin typeface="Times New Roman" panose="02020603050405020304" pitchFamily="18" charset="0"/>
              <a:cs typeface="Times New Roman" panose="02020603050405020304" pitchFamily="18" charset="0"/>
            </a:rPr>
            <a:t>) for efficient data retrieval.</a:t>
          </a:r>
          <a:endParaRPr lang="en-IN" sz="1600" kern="1200" dirty="0">
            <a:latin typeface="Times New Roman" panose="02020603050405020304" pitchFamily="18" charset="0"/>
            <a:cs typeface="Times New Roman" panose="02020603050405020304" pitchFamily="18" charset="0"/>
          </a:endParaRPr>
        </a:p>
      </dsp:txBody>
      <dsp:txXfrm>
        <a:off x="1981136" y="835271"/>
        <a:ext cx="1487517" cy="2770850"/>
      </dsp:txXfrm>
    </dsp:sp>
    <dsp:sp modelId="{78D1E5DA-B4EE-41A9-8387-BDF1F3738AE4}">
      <dsp:nvSpPr>
        <dsp:cNvPr id="0" name=""/>
        <dsp:cNvSpPr/>
      </dsp:nvSpPr>
      <dsp:spPr>
        <a:xfrm>
          <a:off x="3582408" y="398060"/>
          <a:ext cx="2563641" cy="3645272"/>
        </a:xfrm>
        <a:prstGeom prst="roundRect">
          <a:avLst/>
        </a:prstGeom>
        <a:gradFill rotWithShape="0">
          <a:gsLst>
            <a:gs pos="0">
              <a:schemeClr val="accent2">
                <a:hueOff val="3221807"/>
                <a:satOff val="-9246"/>
                <a:lumOff val="-14805"/>
                <a:alphaOff val="0"/>
                <a:lumMod val="110000"/>
                <a:satMod val="105000"/>
                <a:tint val="67000"/>
              </a:schemeClr>
            </a:gs>
            <a:gs pos="50000">
              <a:schemeClr val="accent2">
                <a:hueOff val="3221807"/>
                <a:satOff val="-9246"/>
                <a:lumOff val="-14805"/>
                <a:alphaOff val="0"/>
                <a:lumMod val="105000"/>
                <a:satMod val="103000"/>
                <a:tint val="73000"/>
              </a:schemeClr>
            </a:gs>
            <a:gs pos="100000">
              <a:schemeClr val="accent2">
                <a:hueOff val="3221807"/>
                <a:satOff val="-9246"/>
                <a:lumOff val="-1480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Steps Performed:</a:t>
          </a:r>
        </a:p>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Generated a query URL for </a:t>
          </a:r>
          <a:r>
            <a:rPr lang="en-US" sz="1600" kern="1200" dirty="0" err="1">
              <a:latin typeface="Times New Roman" panose="02020603050405020304" pitchFamily="18" charset="0"/>
              <a:cs typeface="Times New Roman" panose="02020603050405020304" pitchFamily="18" charset="0"/>
            </a:rPr>
            <a:t>esearch</a:t>
          </a:r>
          <a:r>
            <a:rPr lang="en-US" sz="1600" kern="1200" dirty="0">
              <a:latin typeface="Times New Roman" panose="02020603050405020304" pitchFamily="18" charset="0"/>
              <a:cs typeface="Times New Roman" panose="02020603050405020304" pitchFamily="18" charset="0"/>
            </a:rPr>
            <a:t> and obtained the total abstract count. Used </a:t>
          </a:r>
          <a:r>
            <a:rPr lang="en-US" sz="1600" kern="1200" dirty="0" err="1">
              <a:latin typeface="Times New Roman" panose="02020603050405020304" pitchFamily="18" charset="0"/>
              <a:cs typeface="Times New Roman" panose="02020603050405020304" pitchFamily="18" charset="0"/>
            </a:rPr>
            <a:t>efetch</a:t>
          </a:r>
          <a:r>
            <a:rPr lang="en-US" sz="1600" kern="1200" dirty="0">
              <a:latin typeface="Times New Roman" panose="02020603050405020304" pitchFamily="18" charset="0"/>
              <a:cs typeface="Times New Roman" panose="02020603050405020304" pitchFamily="18" charset="0"/>
            </a:rPr>
            <a:t> in iterative loops to fetch abstracts in XML format, ensuring structured data collection. Extracted abstract texts using XML parsing and handled missing or malformed entries. Implemented delays between requests to comply with PubMed's usage policies.</a:t>
          </a:r>
          <a:endParaRPr lang="en-IN" sz="1600" kern="1200" dirty="0">
            <a:latin typeface="Times New Roman" panose="02020603050405020304" pitchFamily="18" charset="0"/>
            <a:cs typeface="Times New Roman" panose="02020603050405020304" pitchFamily="18" charset="0"/>
          </a:endParaRPr>
        </a:p>
      </dsp:txBody>
      <dsp:txXfrm>
        <a:off x="3707555" y="523207"/>
        <a:ext cx="2313347" cy="3394978"/>
      </dsp:txXfrm>
    </dsp:sp>
    <dsp:sp modelId="{EF6F8E40-9DEC-4D6C-ACD7-90E839956191}">
      <dsp:nvSpPr>
        <dsp:cNvPr id="0" name=""/>
        <dsp:cNvSpPr/>
      </dsp:nvSpPr>
      <dsp:spPr>
        <a:xfrm>
          <a:off x="7578250" y="1184268"/>
          <a:ext cx="1412019" cy="1751517"/>
        </a:xfrm>
        <a:prstGeom prst="roundRect">
          <a:avLst/>
        </a:prstGeom>
        <a:gradFill rotWithShape="0">
          <a:gsLst>
            <a:gs pos="0">
              <a:schemeClr val="accent2">
                <a:hueOff val="4832710"/>
                <a:satOff val="-13870"/>
                <a:lumOff val="-22207"/>
                <a:alphaOff val="0"/>
                <a:lumMod val="110000"/>
                <a:satMod val="105000"/>
                <a:tint val="67000"/>
              </a:schemeClr>
            </a:gs>
            <a:gs pos="50000">
              <a:schemeClr val="accent2">
                <a:hueOff val="4832710"/>
                <a:satOff val="-13870"/>
                <a:lumOff val="-22207"/>
                <a:alphaOff val="0"/>
                <a:lumMod val="105000"/>
                <a:satMod val="103000"/>
                <a:tint val="73000"/>
              </a:schemeClr>
            </a:gs>
            <a:gs pos="100000">
              <a:schemeClr val="accent2">
                <a:hueOff val="4832710"/>
                <a:satOff val="-13870"/>
                <a:lumOff val="-22207"/>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Tools/Technologies Used: Python libraries: csv, </a:t>
          </a:r>
          <a:r>
            <a:rPr lang="en-US" sz="1600" kern="1200" dirty="0" err="1">
              <a:latin typeface="Times New Roman" panose="02020603050405020304" pitchFamily="18" charset="0"/>
              <a:cs typeface="Times New Roman" panose="02020603050405020304" pitchFamily="18" charset="0"/>
            </a:rPr>
            <a:t>urllib</a:t>
          </a:r>
          <a:r>
            <a:rPr lang="en-US" sz="1600" kern="1200" dirty="0">
              <a:latin typeface="Times New Roman" panose="02020603050405020304" pitchFamily="18" charset="0"/>
              <a:cs typeface="Times New Roman" panose="02020603050405020304" pitchFamily="18" charset="0"/>
            </a:rPr>
            <a:t>, re, </a:t>
          </a:r>
          <a:r>
            <a:rPr lang="en-US" sz="1600" kern="1200" dirty="0" err="1">
              <a:latin typeface="Times New Roman" panose="02020603050405020304" pitchFamily="18" charset="0"/>
              <a:cs typeface="Times New Roman" panose="02020603050405020304" pitchFamily="18" charset="0"/>
            </a:rPr>
            <a:t>xml.etree.ElementTree</a:t>
          </a:r>
          <a:r>
            <a:rPr lang="en-US" sz="1600" kern="1200" dirty="0">
              <a:latin typeface="Times New Roman" panose="02020603050405020304" pitchFamily="18" charset="0"/>
              <a:cs typeface="Times New Roman" panose="02020603050405020304" pitchFamily="18" charset="0"/>
            </a:rPr>
            <a:t>.</a:t>
          </a:r>
        </a:p>
      </dsp:txBody>
      <dsp:txXfrm>
        <a:off x="7647179" y="1253197"/>
        <a:ext cx="1274161" cy="1613659"/>
      </dsp:txXfrm>
    </dsp:sp>
    <dsp:sp modelId="{0825183B-7DE2-48C6-B124-AB77EA09DEDD}">
      <dsp:nvSpPr>
        <dsp:cNvPr id="0" name=""/>
        <dsp:cNvSpPr/>
      </dsp:nvSpPr>
      <dsp:spPr>
        <a:xfrm>
          <a:off x="6209828" y="906522"/>
          <a:ext cx="1323507" cy="2548978"/>
        </a:xfrm>
        <a:prstGeom prst="roundRect">
          <a:avLst/>
        </a:prstGeom>
        <a:gradFill rotWithShape="0">
          <a:gsLst>
            <a:gs pos="0">
              <a:schemeClr val="accent2">
                <a:hueOff val="6443614"/>
                <a:satOff val="-18493"/>
                <a:lumOff val="-29609"/>
                <a:alphaOff val="0"/>
                <a:lumMod val="110000"/>
                <a:satMod val="105000"/>
                <a:tint val="67000"/>
              </a:schemeClr>
            </a:gs>
            <a:gs pos="50000">
              <a:schemeClr val="accent2">
                <a:hueOff val="6443614"/>
                <a:satOff val="-18493"/>
                <a:lumOff val="-29609"/>
                <a:alphaOff val="0"/>
                <a:lumMod val="105000"/>
                <a:satMod val="103000"/>
                <a:tint val="73000"/>
              </a:schemeClr>
            </a:gs>
            <a:gs pos="100000">
              <a:schemeClr val="accent2">
                <a:hueOff val="6443614"/>
                <a:satOff val="-18493"/>
                <a:lumOff val="-29609"/>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Output: Successfully downloaded </a:t>
          </a:r>
          <a:r>
            <a:rPr lang="en-US" sz="1600" kern="1200" dirty="0">
              <a:highlight>
                <a:srgbClr val="FFFF00"/>
              </a:highlight>
              <a:latin typeface="Times New Roman" panose="02020603050405020304" pitchFamily="18" charset="0"/>
              <a:cs typeface="Times New Roman" panose="02020603050405020304" pitchFamily="18" charset="0"/>
            </a:rPr>
            <a:t>356</a:t>
          </a:r>
          <a:r>
            <a:rPr lang="en-US" sz="1600" kern="1200" dirty="0">
              <a:latin typeface="Times New Roman" panose="02020603050405020304" pitchFamily="18" charset="0"/>
              <a:cs typeface="Times New Roman" panose="02020603050405020304" pitchFamily="18" charset="0"/>
            </a:rPr>
            <a:t> abstracts. Saved data in CSV format for easy access and further processing.</a:t>
          </a:r>
        </a:p>
      </dsp:txBody>
      <dsp:txXfrm>
        <a:off x="6274436" y="971130"/>
        <a:ext cx="1194291" cy="24197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9CDE49-1FF3-480B-A4BE-D7C33C2DD5BF}">
      <dsp:nvSpPr>
        <dsp:cNvPr id="0" name=""/>
        <dsp:cNvSpPr/>
      </dsp:nvSpPr>
      <dsp:spPr>
        <a:xfrm>
          <a:off x="4881180" y="1002034"/>
          <a:ext cx="457781" cy="91440"/>
        </a:xfrm>
        <a:custGeom>
          <a:avLst/>
          <a:gdLst/>
          <a:ahLst/>
          <a:cxnLst/>
          <a:rect l="0" t="0" r="0" b="0"/>
          <a:pathLst>
            <a:path>
              <a:moveTo>
                <a:pt x="0" y="45720"/>
              </a:moveTo>
              <a:lnTo>
                <a:pt x="457781"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latin typeface="Times New Roman" panose="02020603050405020304" pitchFamily="18" charset="0"/>
            <a:cs typeface="Times New Roman" panose="02020603050405020304" pitchFamily="18" charset="0"/>
          </a:endParaRPr>
        </a:p>
      </dsp:txBody>
      <dsp:txXfrm>
        <a:off x="5089589" y="999833"/>
        <a:ext cx="40963" cy="95840"/>
      </dsp:txXfrm>
    </dsp:sp>
    <dsp:sp modelId="{44FD6BBA-89A5-4F80-BE1E-229A4AAB710C}">
      <dsp:nvSpPr>
        <dsp:cNvPr id="0" name=""/>
        <dsp:cNvSpPr/>
      </dsp:nvSpPr>
      <dsp:spPr>
        <a:xfrm>
          <a:off x="634551" y="2380"/>
          <a:ext cx="4248429" cy="2090747"/>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4048" tIns="109217" rIns="104048" bIns="109217"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Objective:  Prepare extracted abstracts for Named Entity Recognition (NER) by cleaning and tokenizing the data.</a:t>
          </a:r>
        </a:p>
      </dsp:txBody>
      <dsp:txXfrm>
        <a:off x="634551" y="2380"/>
        <a:ext cx="4248429" cy="2090747"/>
      </dsp:txXfrm>
    </dsp:sp>
    <dsp:sp modelId="{85049C51-D62F-4E03-933B-7D8280F760F5}">
      <dsp:nvSpPr>
        <dsp:cNvPr id="0" name=""/>
        <dsp:cNvSpPr/>
      </dsp:nvSpPr>
      <dsp:spPr>
        <a:xfrm>
          <a:off x="2758766" y="2091328"/>
          <a:ext cx="4736810" cy="457781"/>
        </a:xfrm>
        <a:custGeom>
          <a:avLst/>
          <a:gdLst/>
          <a:ahLst/>
          <a:cxnLst/>
          <a:rect l="0" t="0" r="0" b="0"/>
          <a:pathLst>
            <a:path>
              <a:moveTo>
                <a:pt x="4736810" y="0"/>
              </a:moveTo>
              <a:lnTo>
                <a:pt x="4736810" y="245990"/>
              </a:lnTo>
              <a:lnTo>
                <a:pt x="0" y="245990"/>
              </a:lnTo>
              <a:lnTo>
                <a:pt x="0" y="457781"/>
              </a:lnTo>
            </a:path>
          </a:pathLst>
        </a:custGeom>
        <a:noFill/>
        <a:ln w="12700" cap="flat" cmpd="sng" algn="ctr">
          <a:solidFill>
            <a:schemeClr val="accent2">
              <a:hueOff val="3221807"/>
              <a:satOff val="-9246"/>
              <a:lumOff val="-1480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latin typeface="Times New Roman" panose="02020603050405020304" pitchFamily="18" charset="0"/>
            <a:cs typeface="Times New Roman" panose="02020603050405020304" pitchFamily="18" charset="0"/>
          </a:endParaRPr>
        </a:p>
      </dsp:txBody>
      <dsp:txXfrm>
        <a:off x="2746210" y="1976829"/>
        <a:ext cx="4761921" cy="686778"/>
      </dsp:txXfrm>
    </dsp:sp>
    <dsp:sp modelId="{FA1A4DF0-1CC9-429F-8DA1-E1185FA37D38}">
      <dsp:nvSpPr>
        <dsp:cNvPr id="0" name=""/>
        <dsp:cNvSpPr/>
      </dsp:nvSpPr>
      <dsp:spPr>
        <a:xfrm>
          <a:off x="5371362" y="2380"/>
          <a:ext cx="4248429" cy="2090747"/>
        </a:xfrm>
        <a:prstGeom prst="rect">
          <a:avLst/>
        </a:prstGeom>
        <a:gradFill rotWithShape="0">
          <a:gsLst>
            <a:gs pos="0">
              <a:schemeClr val="accent2">
                <a:hueOff val="2147871"/>
                <a:satOff val="-6164"/>
                <a:lumOff val="-9870"/>
                <a:alphaOff val="0"/>
                <a:lumMod val="110000"/>
                <a:satMod val="105000"/>
                <a:tint val="67000"/>
              </a:schemeClr>
            </a:gs>
            <a:gs pos="50000">
              <a:schemeClr val="accent2">
                <a:hueOff val="2147871"/>
                <a:satOff val="-6164"/>
                <a:lumOff val="-9870"/>
                <a:alphaOff val="0"/>
                <a:lumMod val="105000"/>
                <a:satMod val="103000"/>
                <a:tint val="73000"/>
              </a:schemeClr>
            </a:gs>
            <a:gs pos="100000">
              <a:schemeClr val="accent2">
                <a:hueOff val="2147871"/>
                <a:satOff val="-6164"/>
                <a:lumOff val="-987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4048" tIns="109217" rIns="104048" bIns="109217"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Methodology: Step 1: Removed punctuation using regular expressions to standardize text.</a:t>
          </a:r>
        </a:p>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Step 2: Eliminated common </a:t>
          </a:r>
          <a:r>
            <a:rPr lang="en-US" sz="1600" kern="1200" dirty="0" err="1">
              <a:latin typeface="Times New Roman" panose="02020603050405020304" pitchFamily="18" charset="0"/>
              <a:cs typeface="Times New Roman" panose="02020603050405020304" pitchFamily="18" charset="0"/>
            </a:rPr>
            <a:t>stopwords</a:t>
          </a:r>
          <a:r>
            <a:rPr lang="en-US" sz="1600" kern="1200" dirty="0">
              <a:latin typeface="Times New Roman" panose="02020603050405020304" pitchFamily="18" charset="0"/>
              <a:cs typeface="Times New Roman" panose="02020603050405020304" pitchFamily="18" charset="0"/>
            </a:rPr>
            <a:t> (e.g., "the," "is") using NLTK to focus on meaningful terms. Step 3: Tokenized the cleaned text using blaze999/Medical-NER </a:t>
          </a:r>
          <a:r>
            <a:rPr lang="en-US" sz="1600" kern="1200" dirty="0" err="1">
              <a:latin typeface="Times New Roman" panose="02020603050405020304" pitchFamily="18" charset="0"/>
              <a:cs typeface="Times New Roman" panose="02020603050405020304" pitchFamily="18" charset="0"/>
            </a:rPr>
            <a:t>AutoTokenizer</a:t>
          </a:r>
          <a:r>
            <a:rPr lang="en-US" sz="1600" kern="1200" dirty="0">
              <a:latin typeface="Times New Roman" panose="02020603050405020304" pitchFamily="18" charset="0"/>
              <a:cs typeface="Times New Roman" panose="02020603050405020304" pitchFamily="18" charset="0"/>
            </a:rPr>
            <a:t> from Hugging Face for medical-specific tokenization. Step 4: Converted tokens back to a readable string format for validation.</a:t>
          </a:r>
        </a:p>
      </dsp:txBody>
      <dsp:txXfrm>
        <a:off x="5371362" y="2380"/>
        <a:ext cx="4248429" cy="2090747"/>
      </dsp:txXfrm>
    </dsp:sp>
    <dsp:sp modelId="{8E666B03-4832-470D-BF6E-EE7751475B95}">
      <dsp:nvSpPr>
        <dsp:cNvPr id="0" name=""/>
        <dsp:cNvSpPr/>
      </dsp:nvSpPr>
      <dsp:spPr>
        <a:xfrm>
          <a:off x="4881180" y="3581163"/>
          <a:ext cx="457781" cy="91440"/>
        </a:xfrm>
        <a:custGeom>
          <a:avLst/>
          <a:gdLst/>
          <a:ahLst/>
          <a:cxnLst/>
          <a:rect l="0" t="0" r="0" b="0"/>
          <a:pathLst>
            <a:path>
              <a:moveTo>
                <a:pt x="0" y="45720"/>
              </a:moveTo>
              <a:lnTo>
                <a:pt x="457781"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latin typeface="Times New Roman" panose="02020603050405020304" pitchFamily="18" charset="0"/>
            <a:cs typeface="Times New Roman" panose="02020603050405020304" pitchFamily="18" charset="0"/>
          </a:endParaRPr>
        </a:p>
      </dsp:txBody>
      <dsp:txXfrm>
        <a:off x="5089589" y="3578963"/>
        <a:ext cx="40963" cy="95840"/>
      </dsp:txXfrm>
    </dsp:sp>
    <dsp:sp modelId="{2158FB74-6B33-4E93-8281-24D9C618DF7B}">
      <dsp:nvSpPr>
        <dsp:cNvPr id="0" name=""/>
        <dsp:cNvSpPr/>
      </dsp:nvSpPr>
      <dsp:spPr>
        <a:xfrm>
          <a:off x="634551" y="2581509"/>
          <a:ext cx="4248429" cy="2090747"/>
        </a:xfrm>
        <a:prstGeom prst="rect">
          <a:avLst/>
        </a:prstGeom>
        <a:gradFill rotWithShape="0">
          <a:gsLst>
            <a:gs pos="0">
              <a:schemeClr val="accent2">
                <a:hueOff val="4295743"/>
                <a:satOff val="-12329"/>
                <a:lumOff val="-19739"/>
                <a:alphaOff val="0"/>
                <a:lumMod val="110000"/>
                <a:satMod val="105000"/>
                <a:tint val="67000"/>
              </a:schemeClr>
            </a:gs>
            <a:gs pos="50000">
              <a:schemeClr val="accent2">
                <a:hueOff val="4295743"/>
                <a:satOff val="-12329"/>
                <a:lumOff val="-19739"/>
                <a:alphaOff val="0"/>
                <a:lumMod val="105000"/>
                <a:satMod val="103000"/>
                <a:tint val="73000"/>
              </a:schemeClr>
            </a:gs>
            <a:gs pos="100000">
              <a:schemeClr val="accent2">
                <a:hueOff val="4295743"/>
                <a:satOff val="-12329"/>
                <a:lumOff val="-19739"/>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4048" tIns="109217" rIns="104048" bIns="109217"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Tools/Technologies </a:t>
          </a:r>
          <a:r>
            <a:rPr lang="en-US" sz="1600" kern="1200" dirty="0" err="1">
              <a:latin typeface="Times New Roman" panose="02020603050405020304" pitchFamily="18" charset="0"/>
              <a:cs typeface="Times New Roman" panose="02020603050405020304" pitchFamily="18" charset="0"/>
            </a:rPr>
            <a:t>Used:Python</a:t>
          </a:r>
          <a:r>
            <a:rPr lang="en-US" sz="1600" kern="1200" dirty="0">
              <a:latin typeface="Times New Roman" panose="02020603050405020304" pitchFamily="18" charset="0"/>
              <a:cs typeface="Times New Roman" panose="02020603050405020304" pitchFamily="18" charset="0"/>
            </a:rPr>
            <a:t> libraries: pandas, </a:t>
          </a:r>
          <a:r>
            <a:rPr lang="en-US" sz="1600" kern="1200" dirty="0" err="1">
              <a:latin typeface="Times New Roman" panose="02020603050405020304" pitchFamily="18" charset="0"/>
              <a:cs typeface="Times New Roman" panose="02020603050405020304" pitchFamily="18" charset="0"/>
            </a:rPr>
            <a:t>nltk</a:t>
          </a:r>
          <a:r>
            <a:rPr lang="en-US" sz="1600" kern="1200" dirty="0">
              <a:latin typeface="Times New Roman" panose="02020603050405020304" pitchFamily="18" charset="0"/>
              <a:cs typeface="Times New Roman" panose="02020603050405020304" pitchFamily="18" charset="0"/>
            </a:rPr>
            <a:t>, re.</a:t>
          </a:r>
        </a:p>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Transformer Model: blaze999/Medical-NER </a:t>
          </a:r>
          <a:r>
            <a:rPr lang="en-US" sz="1600" kern="1200" dirty="0" err="1">
              <a:latin typeface="Times New Roman" panose="02020603050405020304" pitchFamily="18" charset="0"/>
              <a:cs typeface="Times New Roman" panose="02020603050405020304" pitchFamily="18" charset="0"/>
            </a:rPr>
            <a:t>AutoTokenizer</a:t>
          </a:r>
          <a:r>
            <a:rPr lang="en-US" sz="1600" kern="1200" dirty="0">
              <a:latin typeface="Times New Roman" panose="02020603050405020304" pitchFamily="18" charset="0"/>
              <a:cs typeface="Times New Roman" panose="02020603050405020304" pitchFamily="18" charset="0"/>
            </a:rPr>
            <a:t> from Hugging Face.</a:t>
          </a:r>
        </a:p>
      </dsp:txBody>
      <dsp:txXfrm>
        <a:off x="634551" y="2581509"/>
        <a:ext cx="4248429" cy="2090747"/>
      </dsp:txXfrm>
    </dsp:sp>
    <dsp:sp modelId="{658CA4A2-54FD-48E7-9D52-49B12073DF0C}">
      <dsp:nvSpPr>
        <dsp:cNvPr id="0" name=""/>
        <dsp:cNvSpPr/>
      </dsp:nvSpPr>
      <dsp:spPr>
        <a:xfrm>
          <a:off x="5371362" y="2581509"/>
          <a:ext cx="4248429" cy="2090747"/>
        </a:xfrm>
        <a:prstGeom prst="rect">
          <a:avLst/>
        </a:prstGeom>
        <a:gradFill rotWithShape="0">
          <a:gsLst>
            <a:gs pos="0">
              <a:schemeClr val="accent2">
                <a:hueOff val="6443614"/>
                <a:satOff val="-18493"/>
                <a:lumOff val="-29609"/>
                <a:alphaOff val="0"/>
                <a:lumMod val="110000"/>
                <a:satMod val="105000"/>
                <a:tint val="67000"/>
              </a:schemeClr>
            </a:gs>
            <a:gs pos="50000">
              <a:schemeClr val="accent2">
                <a:hueOff val="6443614"/>
                <a:satOff val="-18493"/>
                <a:lumOff val="-29609"/>
                <a:alphaOff val="0"/>
                <a:lumMod val="105000"/>
                <a:satMod val="103000"/>
                <a:tint val="73000"/>
              </a:schemeClr>
            </a:gs>
            <a:gs pos="100000">
              <a:schemeClr val="accent2">
                <a:hueOff val="6443614"/>
                <a:satOff val="-18493"/>
                <a:lumOff val="-29609"/>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4048" tIns="109217" rIns="104048" bIns="109217"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Output: Cleaned and tokenized abstracts for structured analysis. Created a new dataset column, </a:t>
          </a:r>
          <a:r>
            <a:rPr lang="en-US" sz="1600" kern="1200" dirty="0" err="1">
              <a:latin typeface="Times New Roman" panose="02020603050405020304" pitchFamily="18" charset="0"/>
              <a:cs typeface="Times New Roman" panose="02020603050405020304" pitchFamily="18" charset="0"/>
            </a:rPr>
            <a:t>tokenized_abstract</a:t>
          </a:r>
          <a:r>
            <a:rPr lang="en-US" sz="1600" kern="1200" dirty="0">
              <a:latin typeface="Times New Roman" panose="02020603050405020304" pitchFamily="18" charset="0"/>
              <a:cs typeface="Times New Roman" panose="02020603050405020304" pitchFamily="18" charset="0"/>
            </a:rPr>
            <a:t>, for easy comparison and downstream tasks.</a:t>
          </a:r>
        </a:p>
      </dsp:txBody>
      <dsp:txXfrm>
        <a:off x="5371362" y="2581509"/>
        <a:ext cx="4248429" cy="20907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020EF-58EF-4406-A332-3D9CE80DFF0A}">
      <dsp:nvSpPr>
        <dsp:cNvPr id="0" name=""/>
        <dsp:cNvSpPr/>
      </dsp:nvSpPr>
      <dsp:spPr>
        <a:xfrm>
          <a:off x="3494684" y="1164354"/>
          <a:ext cx="91440" cy="91440"/>
        </a:xfrm>
        <a:custGeom>
          <a:avLst/>
          <a:gdLst/>
          <a:ahLst/>
          <a:cxnLst/>
          <a:rect l="0" t="0" r="0" b="0"/>
          <a:pathLst>
            <a:path>
              <a:moveTo>
                <a:pt x="45720" y="45720"/>
              </a:moveTo>
              <a:lnTo>
                <a:pt x="67802"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latin typeface="Times New Roman" panose="02020603050405020304" pitchFamily="18" charset="0"/>
            <a:cs typeface="Times New Roman" panose="02020603050405020304" pitchFamily="18" charset="0"/>
          </a:endParaRPr>
        </a:p>
      </dsp:txBody>
      <dsp:txXfrm>
        <a:off x="3539226" y="1164412"/>
        <a:ext cx="2355" cy="91325"/>
      </dsp:txXfrm>
    </dsp:sp>
    <dsp:sp modelId="{20C6A7F3-A1F9-44AC-99E7-C634D11E7D7E}">
      <dsp:nvSpPr>
        <dsp:cNvPr id="0" name=""/>
        <dsp:cNvSpPr/>
      </dsp:nvSpPr>
      <dsp:spPr>
        <a:xfrm>
          <a:off x="14861" y="151871"/>
          <a:ext cx="3527343" cy="2116406"/>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42" tIns="9071" rIns="8642" bIns="9071" numCol="1" spcCol="1270" anchor="ctr" anchorCtr="0">
          <a:noAutofit/>
        </a:bodyPr>
        <a:lstStyle/>
        <a:p>
          <a:pPr marL="0" lvl="0" indent="0" algn="ctr" defTabSz="800100">
            <a:lnSpc>
              <a:spcPct val="90000"/>
            </a:lnSpc>
            <a:spcBef>
              <a:spcPct val="0"/>
            </a:spcBef>
            <a:spcAft>
              <a:spcPct val="35000"/>
            </a:spcAft>
            <a:buNone/>
          </a:pPr>
          <a:r>
            <a:rPr lang="en-IN" sz="1800" kern="1200">
              <a:latin typeface="Times New Roman" panose="02020603050405020304" pitchFamily="18" charset="0"/>
              <a:cs typeface="Times New Roman" panose="02020603050405020304" pitchFamily="18" charset="0"/>
            </a:rPr>
            <a:t>Objective: Identify medical entities in abstracts and map them to standardized Unified Medical Language System (UMLS) concepts for consistency and relevance.</a:t>
          </a:r>
          <a:endParaRPr lang="en-US" sz="1800" kern="1200">
            <a:latin typeface="Times New Roman" panose="02020603050405020304" pitchFamily="18" charset="0"/>
            <a:cs typeface="Times New Roman" panose="02020603050405020304" pitchFamily="18" charset="0"/>
          </a:endParaRPr>
        </a:p>
      </dsp:txBody>
      <dsp:txXfrm>
        <a:off x="14861" y="151871"/>
        <a:ext cx="3527343" cy="2116406"/>
      </dsp:txXfrm>
    </dsp:sp>
    <dsp:sp modelId="{02978505-2DAA-44C8-9B65-6E80F2AFF736}">
      <dsp:nvSpPr>
        <dsp:cNvPr id="0" name=""/>
        <dsp:cNvSpPr/>
      </dsp:nvSpPr>
      <dsp:spPr>
        <a:xfrm>
          <a:off x="7062592" y="1164354"/>
          <a:ext cx="91440" cy="91440"/>
        </a:xfrm>
        <a:custGeom>
          <a:avLst/>
          <a:gdLst/>
          <a:ahLst/>
          <a:cxnLst/>
          <a:rect l="0" t="0" r="0" b="0"/>
          <a:pathLst>
            <a:path>
              <a:moveTo>
                <a:pt x="45720" y="45720"/>
              </a:moveTo>
              <a:lnTo>
                <a:pt x="67802" y="45720"/>
              </a:lnTo>
            </a:path>
          </a:pathLst>
        </a:custGeom>
        <a:noFill/>
        <a:ln w="12700" cap="flat" cmpd="sng" algn="ctr">
          <a:solidFill>
            <a:schemeClr val="accent2">
              <a:hueOff val="1610903"/>
              <a:satOff val="-4623"/>
              <a:lumOff val="-740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latin typeface="Times New Roman" panose="02020603050405020304" pitchFamily="18" charset="0"/>
            <a:cs typeface="Times New Roman" panose="02020603050405020304" pitchFamily="18" charset="0"/>
          </a:endParaRPr>
        </a:p>
      </dsp:txBody>
      <dsp:txXfrm>
        <a:off x="7107134" y="1164412"/>
        <a:ext cx="2355" cy="91325"/>
      </dsp:txXfrm>
    </dsp:sp>
    <dsp:sp modelId="{303EA41D-44B0-4CDE-A615-3DCA451F3B3C}">
      <dsp:nvSpPr>
        <dsp:cNvPr id="0" name=""/>
        <dsp:cNvSpPr/>
      </dsp:nvSpPr>
      <dsp:spPr>
        <a:xfrm>
          <a:off x="3582769" y="151871"/>
          <a:ext cx="3527343" cy="2116406"/>
        </a:xfrm>
        <a:prstGeom prst="rect">
          <a:avLst/>
        </a:prstGeom>
        <a:gradFill rotWithShape="0">
          <a:gsLst>
            <a:gs pos="0">
              <a:schemeClr val="accent2">
                <a:hueOff val="1288723"/>
                <a:satOff val="-3699"/>
                <a:lumOff val="-5922"/>
                <a:alphaOff val="0"/>
                <a:lumMod val="110000"/>
                <a:satMod val="105000"/>
                <a:tint val="67000"/>
              </a:schemeClr>
            </a:gs>
            <a:gs pos="50000">
              <a:schemeClr val="accent2">
                <a:hueOff val="1288723"/>
                <a:satOff val="-3699"/>
                <a:lumOff val="-5922"/>
                <a:alphaOff val="0"/>
                <a:lumMod val="105000"/>
                <a:satMod val="103000"/>
                <a:tint val="73000"/>
              </a:schemeClr>
            </a:gs>
            <a:gs pos="100000">
              <a:schemeClr val="accent2">
                <a:hueOff val="1288723"/>
                <a:satOff val="-3699"/>
                <a:lumOff val="-592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42" tIns="9071" rIns="8642" bIns="9071"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Methodology: Utilized the </a:t>
          </a:r>
          <a:r>
            <a:rPr lang="en-IN" sz="1800" kern="1200" dirty="0" err="1">
              <a:latin typeface="Times New Roman" panose="02020603050405020304" pitchFamily="18" charset="0"/>
              <a:cs typeface="Times New Roman" panose="02020603050405020304" pitchFamily="18" charset="0"/>
            </a:rPr>
            <a:t>en_core_sci_scibert</a:t>
          </a:r>
          <a:r>
            <a:rPr lang="en-IN" sz="1800" kern="1200" dirty="0">
              <a:latin typeface="Times New Roman" panose="02020603050405020304" pitchFamily="18" charset="0"/>
              <a:cs typeface="Times New Roman" panose="02020603050405020304" pitchFamily="18" charset="0"/>
            </a:rPr>
            <a:t> NER model from </a:t>
          </a:r>
          <a:r>
            <a:rPr lang="en-IN" sz="1800" kern="1200" dirty="0" err="1">
              <a:latin typeface="Times New Roman" panose="02020603050405020304" pitchFamily="18" charset="0"/>
              <a:cs typeface="Times New Roman" panose="02020603050405020304" pitchFamily="18" charset="0"/>
            </a:rPr>
            <a:t>SciSpacy</a:t>
          </a:r>
          <a:r>
            <a:rPr lang="en-IN" sz="1800" kern="1200" dirty="0">
              <a:latin typeface="Times New Roman" panose="02020603050405020304" pitchFamily="18" charset="0"/>
              <a:cs typeface="Times New Roman" panose="02020603050405020304" pitchFamily="18" charset="0"/>
            </a:rPr>
            <a:t> for domain-specific entity recognition. Integrated UMLS Entity Linking with </a:t>
          </a:r>
          <a:r>
            <a:rPr lang="en-IN" sz="1800" kern="1200" dirty="0" err="1">
              <a:latin typeface="Times New Roman" panose="02020603050405020304" pitchFamily="18" charset="0"/>
              <a:cs typeface="Times New Roman" panose="02020603050405020304" pitchFamily="18" charset="0"/>
            </a:rPr>
            <a:t>SciSpacy's</a:t>
          </a:r>
          <a:r>
            <a:rPr lang="en-IN" sz="1800" kern="1200" dirty="0">
              <a:latin typeface="Times New Roman" panose="02020603050405020304" pitchFamily="18" charset="0"/>
              <a:cs typeface="Times New Roman" panose="02020603050405020304" pitchFamily="18" charset="0"/>
            </a:rPr>
            <a:t> linker to resolve abbreviations and map entities to UMLS concepts. </a:t>
          </a:r>
          <a:endParaRPr lang="en-US" sz="1800" kern="1200" dirty="0">
            <a:latin typeface="Times New Roman" panose="02020603050405020304" pitchFamily="18" charset="0"/>
            <a:cs typeface="Times New Roman" panose="02020603050405020304" pitchFamily="18" charset="0"/>
          </a:endParaRPr>
        </a:p>
      </dsp:txBody>
      <dsp:txXfrm>
        <a:off x="3582769" y="151871"/>
        <a:ext cx="3527343" cy="2116406"/>
      </dsp:txXfrm>
    </dsp:sp>
    <dsp:sp modelId="{53CEB48F-3EB8-40A3-A734-377ECD379D73}">
      <dsp:nvSpPr>
        <dsp:cNvPr id="0" name=""/>
        <dsp:cNvSpPr/>
      </dsp:nvSpPr>
      <dsp:spPr>
        <a:xfrm>
          <a:off x="1778532" y="2220757"/>
          <a:ext cx="7135816" cy="91440"/>
        </a:xfrm>
        <a:custGeom>
          <a:avLst/>
          <a:gdLst/>
          <a:ahLst/>
          <a:cxnLst/>
          <a:rect l="0" t="0" r="0" b="0"/>
          <a:pathLst>
            <a:path>
              <a:moveTo>
                <a:pt x="7135816" y="45720"/>
              </a:moveTo>
              <a:lnTo>
                <a:pt x="7135816" y="67802"/>
              </a:lnTo>
              <a:lnTo>
                <a:pt x="0" y="67802"/>
              </a:lnTo>
            </a:path>
          </a:pathLst>
        </a:custGeom>
        <a:noFill/>
        <a:ln w="12700" cap="flat" cmpd="sng" algn="ctr">
          <a:solidFill>
            <a:schemeClr val="accent2">
              <a:hueOff val="3221807"/>
              <a:satOff val="-9246"/>
              <a:lumOff val="-1480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IN" sz="1800" kern="1200">
            <a:latin typeface="Times New Roman" panose="02020603050405020304" pitchFamily="18" charset="0"/>
            <a:cs typeface="Times New Roman" panose="02020603050405020304" pitchFamily="18" charset="0"/>
          </a:endParaRPr>
        </a:p>
      </dsp:txBody>
      <dsp:txXfrm>
        <a:off x="5168042" y="2266274"/>
        <a:ext cx="356796" cy="406"/>
      </dsp:txXfrm>
    </dsp:sp>
    <dsp:sp modelId="{E307D0C7-5D61-4F42-8BB5-5E78692D96BB}">
      <dsp:nvSpPr>
        <dsp:cNvPr id="0" name=""/>
        <dsp:cNvSpPr/>
      </dsp:nvSpPr>
      <dsp:spPr>
        <a:xfrm>
          <a:off x="7150677" y="151871"/>
          <a:ext cx="3527343" cy="2116406"/>
        </a:xfrm>
        <a:prstGeom prst="rect">
          <a:avLst/>
        </a:prstGeom>
        <a:gradFill rotWithShape="0">
          <a:gsLst>
            <a:gs pos="0">
              <a:schemeClr val="accent2">
                <a:hueOff val="2577445"/>
                <a:satOff val="-7397"/>
                <a:lumOff val="-11844"/>
                <a:alphaOff val="0"/>
                <a:lumMod val="110000"/>
                <a:satMod val="105000"/>
                <a:tint val="67000"/>
              </a:schemeClr>
            </a:gs>
            <a:gs pos="50000">
              <a:schemeClr val="accent2">
                <a:hueOff val="2577445"/>
                <a:satOff val="-7397"/>
                <a:lumOff val="-11844"/>
                <a:alphaOff val="0"/>
                <a:lumMod val="105000"/>
                <a:satMod val="103000"/>
                <a:tint val="73000"/>
              </a:schemeClr>
            </a:gs>
            <a:gs pos="100000">
              <a:schemeClr val="accent2">
                <a:hueOff val="2577445"/>
                <a:satOff val="-7397"/>
                <a:lumOff val="-1184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42" tIns="9071" rIns="8642" bIns="9071" numCol="1" spcCol="1270" anchor="ctr" anchorCtr="0">
          <a:noAutofit/>
        </a:bodyPr>
        <a:lstStyle/>
        <a:p>
          <a:pPr marL="0" lvl="0" indent="0" algn="l"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Extracted and standardized the following UMLS details:</a:t>
          </a:r>
          <a:endParaRPr lang="en-IN"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Concept Unique Identifier (CUI)</a:t>
          </a:r>
        </a:p>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Canonical Name</a:t>
          </a:r>
        </a:p>
        <a:p>
          <a:pPr marL="171450" lvl="1" indent="-171450" algn="l" defTabSz="800100">
            <a:lnSpc>
              <a:spcPct val="90000"/>
            </a:lnSpc>
            <a:spcBef>
              <a:spcPct val="0"/>
            </a:spcBef>
            <a:spcAft>
              <a:spcPct val="15000"/>
            </a:spcAft>
            <a:buChar char="•"/>
          </a:pPr>
          <a:r>
            <a:rPr lang="en-IN" sz="1800" kern="1200" dirty="0">
              <a:latin typeface="Times New Roman" panose="02020603050405020304" pitchFamily="18" charset="0"/>
              <a:cs typeface="Times New Roman" panose="02020603050405020304" pitchFamily="18" charset="0"/>
            </a:rPr>
            <a:t>Definition</a:t>
          </a:r>
        </a:p>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Semantic Types (TUIs)</a:t>
          </a:r>
        </a:p>
        <a:p>
          <a:pPr marL="171450" lvl="1" indent="-171450" algn="l" defTabSz="800100">
            <a:lnSpc>
              <a:spcPct val="90000"/>
            </a:lnSpc>
            <a:spcBef>
              <a:spcPct val="0"/>
            </a:spcBef>
            <a:spcAft>
              <a:spcPct val="15000"/>
            </a:spcAft>
            <a:buChar char="•"/>
          </a:pPr>
          <a:r>
            <a:rPr lang="en-US" sz="1800" kern="1200">
              <a:latin typeface="Times New Roman" panose="02020603050405020304" pitchFamily="18" charset="0"/>
              <a:cs typeface="Times New Roman" panose="02020603050405020304" pitchFamily="18" charset="0"/>
            </a:rPr>
            <a:t>Top aliases (up to 5).</a:t>
          </a:r>
          <a:endParaRPr lang="en-IN" sz="1800" kern="1200">
            <a:latin typeface="Times New Roman" panose="02020603050405020304" pitchFamily="18" charset="0"/>
            <a:cs typeface="Times New Roman" panose="02020603050405020304" pitchFamily="18" charset="0"/>
          </a:endParaRPr>
        </a:p>
      </dsp:txBody>
      <dsp:txXfrm>
        <a:off x="7150677" y="151871"/>
        <a:ext cx="3527343" cy="2116406"/>
      </dsp:txXfrm>
    </dsp:sp>
    <dsp:sp modelId="{A47B46B1-7E6F-4AE1-9361-A7DA4D8074F4}">
      <dsp:nvSpPr>
        <dsp:cNvPr id="0" name=""/>
        <dsp:cNvSpPr/>
      </dsp:nvSpPr>
      <dsp:spPr>
        <a:xfrm>
          <a:off x="3494684" y="3321325"/>
          <a:ext cx="91440" cy="91440"/>
        </a:xfrm>
        <a:custGeom>
          <a:avLst/>
          <a:gdLst/>
          <a:ahLst/>
          <a:cxnLst/>
          <a:rect l="0" t="0" r="0" b="0"/>
          <a:pathLst>
            <a:path>
              <a:moveTo>
                <a:pt x="45720" y="45720"/>
              </a:moveTo>
              <a:lnTo>
                <a:pt x="67802" y="45720"/>
              </a:lnTo>
            </a:path>
          </a:pathLst>
        </a:custGeom>
        <a:noFill/>
        <a:ln w="12700" cap="flat" cmpd="sng" algn="ctr">
          <a:solidFill>
            <a:schemeClr val="accent2">
              <a:hueOff val="4832710"/>
              <a:satOff val="-13870"/>
              <a:lumOff val="-2220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latin typeface="Times New Roman" panose="02020603050405020304" pitchFamily="18" charset="0"/>
            <a:cs typeface="Times New Roman" panose="02020603050405020304" pitchFamily="18" charset="0"/>
          </a:endParaRPr>
        </a:p>
      </dsp:txBody>
      <dsp:txXfrm>
        <a:off x="3520122" y="3321382"/>
        <a:ext cx="40564" cy="91325"/>
      </dsp:txXfrm>
    </dsp:sp>
    <dsp:sp modelId="{F5CA0A15-A5D9-4FB6-9E04-1E5BF6AD428F}">
      <dsp:nvSpPr>
        <dsp:cNvPr id="0" name=""/>
        <dsp:cNvSpPr/>
      </dsp:nvSpPr>
      <dsp:spPr>
        <a:xfrm>
          <a:off x="14861" y="2308842"/>
          <a:ext cx="3527343" cy="2116406"/>
        </a:xfrm>
        <a:prstGeom prst="rect">
          <a:avLst/>
        </a:prstGeom>
        <a:gradFill rotWithShape="0">
          <a:gsLst>
            <a:gs pos="0">
              <a:schemeClr val="accent2">
                <a:hueOff val="3866169"/>
                <a:satOff val="-11096"/>
                <a:lumOff val="-17765"/>
                <a:alphaOff val="0"/>
                <a:lumMod val="110000"/>
                <a:satMod val="105000"/>
                <a:tint val="67000"/>
              </a:schemeClr>
            </a:gs>
            <a:gs pos="50000">
              <a:schemeClr val="accent2">
                <a:hueOff val="3866169"/>
                <a:satOff val="-11096"/>
                <a:lumOff val="-17765"/>
                <a:alphaOff val="0"/>
                <a:lumMod val="105000"/>
                <a:satMod val="103000"/>
                <a:tint val="73000"/>
              </a:schemeClr>
            </a:gs>
            <a:gs pos="100000">
              <a:schemeClr val="accent2">
                <a:hueOff val="3866169"/>
                <a:satOff val="-11096"/>
                <a:lumOff val="-17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42" tIns="9071" rIns="8642" bIns="9071"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Steps Performed:</a:t>
          </a:r>
        </a:p>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Processed tokenized abstracts with the NER model to identify entities.</a:t>
          </a:r>
        </a:p>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Linked recognized entities to UMLS concepts, retrieving detailed</a:t>
          </a:r>
        </a:p>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Flattened extracted entity details into a structured format for analysis. metadata.</a:t>
          </a:r>
          <a:endParaRPr lang="en-US" sz="1800" kern="1200" dirty="0">
            <a:latin typeface="Times New Roman" panose="02020603050405020304" pitchFamily="18" charset="0"/>
            <a:cs typeface="Times New Roman" panose="02020603050405020304" pitchFamily="18" charset="0"/>
          </a:endParaRPr>
        </a:p>
      </dsp:txBody>
      <dsp:txXfrm>
        <a:off x="14861" y="2308842"/>
        <a:ext cx="3527343" cy="2116406"/>
      </dsp:txXfrm>
    </dsp:sp>
    <dsp:sp modelId="{84D9DC2D-1B8A-42EA-A015-4550AAAAB2DE}">
      <dsp:nvSpPr>
        <dsp:cNvPr id="0" name=""/>
        <dsp:cNvSpPr/>
      </dsp:nvSpPr>
      <dsp:spPr>
        <a:xfrm>
          <a:off x="7062592" y="3321325"/>
          <a:ext cx="91440" cy="91440"/>
        </a:xfrm>
        <a:custGeom>
          <a:avLst/>
          <a:gdLst/>
          <a:ahLst/>
          <a:cxnLst/>
          <a:rect l="0" t="0" r="0" b="0"/>
          <a:pathLst>
            <a:path>
              <a:moveTo>
                <a:pt x="45720" y="45720"/>
              </a:moveTo>
              <a:lnTo>
                <a:pt x="67802"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00100">
            <a:lnSpc>
              <a:spcPct val="90000"/>
            </a:lnSpc>
            <a:spcBef>
              <a:spcPct val="0"/>
            </a:spcBef>
            <a:spcAft>
              <a:spcPct val="35000"/>
            </a:spcAft>
            <a:buNone/>
          </a:pPr>
          <a:endParaRPr lang="en-US" sz="1800" kern="1200">
            <a:latin typeface="Times New Roman" panose="02020603050405020304" pitchFamily="18" charset="0"/>
            <a:cs typeface="Times New Roman" panose="02020603050405020304" pitchFamily="18" charset="0"/>
          </a:endParaRPr>
        </a:p>
      </dsp:txBody>
      <dsp:txXfrm>
        <a:off x="7107134" y="3321382"/>
        <a:ext cx="2355" cy="91325"/>
      </dsp:txXfrm>
    </dsp:sp>
    <dsp:sp modelId="{28A56A37-B131-4F3E-BFA1-1B56222F2B31}">
      <dsp:nvSpPr>
        <dsp:cNvPr id="0" name=""/>
        <dsp:cNvSpPr/>
      </dsp:nvSpPr>
      <dsp:spPr>
        <a:xfrm>
          <a:off x="3582769" y="2308842"/>
          <a:ext cx="3527343" cy="2116406"/>
        </a:xfrm>
        <a:prstGeom prst="rect">
          <a:avLst/>
        </a:prstGeom>
        <a:gradFill rotWithShape="0">
          <a:gsLst>
            <a:gs pos="0">
              <a:schemeClr val="accent2">
                <a:hueOff val="5154891"/>
                <a:satOff val="-14794"/>
                <a:lumOff val="-23687"/>
                <a:alphaOff val="0"/>
                <a:lumMod val="110000"/>
                <a:satMod val="105000"/>
                <a:tint val="67000"/>
              </a:schemeClr>
            </a:gs>
            <a:gs pos="50000">
              <a:schemeClr val="accent2">
                <a:hueOff val="5154891"/>
                <a:satOff val="-14794"/>
                <a:lumOff val="-23687"/>
                <a:alphaOff val="0"/>
                <a:lumMod val="105000"/>
                <a:satMod val="103000"/>
                <a:tint val="73000"/>
              </a:schemeClr>
            </a:gs>
            <a:gs pos="100000">
              <a:schemeClr val="accent2">
                <a:hueOff val="5154891"/>
                <a:satOff val="-14794"/>
                <a:lumOff val="-23687"/>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42" tIns="9071" rIns="8642" bIns="9071"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Tools/Technologies Used:</a:t>
          </a:r>
        </a:p>
        <a:p>
          <a:pPr marL="0" lvl="0" indent="0" algn="ctr" defTabSz="800100">
            <a:lnSpc>
              <a:spcPct val="90000"/>
            </a:lnSpc>
            <a:spcBef>
              <a:spcPct val="0"/>
            </a:spcBef>
            <a:spcAft>
              <a:spcPct val="35000"/>
            </a:spcAft>
            <a:buNone/>
          </a:pPr>
          <a:r>
            <a:rPr lang="en-IN" sz="1800" kern="1200" dirty="0" err="1">
              <a:latin typeface="Times New Roman" panose="02020603050405020304" pitchFamily="18" charset="0"/>
              <a:cs typeface="Times New Roman" panose="02020603050405020304" pitchFamily="18" charset="0"/>
            </a:rPr>
            <a:t>SciSpacy</a:t>
          </a:r>
          <a:r>
            <a:rPr lang="en-IN" sz="1800" kern="1200" dirty="0">
              <a:latin typeface="Times New Roman" panose="02020603050405020304" pitchFamily="18" charset="0"/>
              <a:cs typeface="Times New Roman" panose="02020603050405020304" pitchFamily="18" charset="0"/>
            </a:rPr>
            <a:t> Models: </a:t>
          </a:r>
          <a:r>
            <a:rPr lang="en-IN" sz="1800" kern="1200" dirty="0" err="1">
              <a:latin typeface="Times New Roman" panose="02020603050405020304" pitchFamily="18" charset="0"/>
              <a:cs typeface="Times New Roman" panose="02020603050405020304" pitchFamily="18" charset="0"/>
            </a:rPr>
            <a:t>en_core_sci_scibert</a:t>
          </a:r>
          <a:r>
            <a:rPr lang="en-IN" sz="1800" kern="1200" dirty="0">
              <a:latin typeface="Times New Roman" panose="02020603050405020304" pitchFamily="18" charset="0"/>
              <a:cs typeface="Times New Roman" panose="02020603050405020304" pitchFamily="18" charset="0"/>
            </a:rPr>
            <a:t> for NER.</a:t>
          </a:r>
        </a:p>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Linking Tool: </a:t>
          </a:r>
          <a:r>
            <a:rPr lang="en-IN" sz="1800" kern="1200" dirty="0" err="1">
              <a:latin typeface="Times New Roman" panose="02020603050405020304" pitchFamily="18" charset="0"/>
              <a:cs typeface="Times New Roman" panose="02020603050405020304" pitchFamily="18" charset="0"/>
            </a:rPr>
            <a:t>SciSpacy's</a:t>
          </a:r>
          <a:r>
            <a:rPr lang="en-IN" sz="1800" kern="1200" dirty="0">
              <a:latin typeface="Times New Roman" panose="02020603050405020304" pitchFamily="18" charset="0"/>
              <a:cs typeface="Times New Roman" panose="02020603050405020304" pitchFamily="18" charset="0"/>
            </a:rPr>
            <a:t> UMLS Entity Linker.</a:t>
          </a:r>
        </a:p>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Data Handling: pandas for organizing extracted data.</a:t>
          </a:r>
          <a:endParaRPr lang="en-US" sz="1800" kern="1200" dirty="0">
            <a:latin typeface="Times New Roman" panose="02020603050405020304" pitchFamily="18" charset="0"/>
            <a:cs typeface="Times New Roman" panose="02020603050405020304" pitchFamily="18" charset="0"/>
          </a:endParaRPr>
        </a:p>
      </dsp:txBody>
      <dsp:txXfrm>
        <a:off x="3582769" y="2308842"/>
        <a:ext cx="3527343" cy="2116406"/>
      </dsp:txXfrm>
    </dsp:sp>
    <dsp:sp modelId="{62A01DD4-C6B5-4237-B757-9FEF92CE096B}">
      <dsp:nvSpPr>
        <dsp:cNvPr id="0" name=""/>
        <dsp:cNvSpPr/>
      </dsp:nvSpPr>
      <dsp:spPr>
        <a:xfrm>
          <a:off x="7150677" y="2308842"/>
          <a:ext cx="3527343" cy="2116406"/>
        </a:xfrm>
        <a:prstGeom prst="rect">
          <a:avLst/>
        </a:prstGeom>
        <a:gradFill rotWithShape="0">
          <a:gsLst>
            <a:gs pos="0">
              <a:schemeClr val="accent2">
                <a:hueOff val="6443614"/>
                <a:satOff val="-18493"/>
                <a:lumOff val="-29609"/>
                <a:alphaOff val="0"/>
                <a:lumMod val="110000"/>
                <a:satMod val="105000"/>
                <a:tint val="67000"/>
              </a:schemeClr>
            </a:gs>
            <a:gs pos="50000">
              <a:schemeClr val="accent2">
                <a:hueOff val="6443614"/>
                <a:satOff val="-18493"/>
                <a:lumOff val="-29609"/>
                <a:alphaOff val="0"/>
                <a:lumMod val="105000"/>
                <a:satMod val="103000"/>
                <a:tint val="73000"/>
              </a:schemeClr>
            </a:gs>
            <a:gs pos="100000">
              <a:schemeClr val="accent2">
                <a:hueOff val="6443614"/>
                <a:satOff val="-18493"/>
                <a:lumOff val="-29609"/>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642" tIns="9071" rIns="8642" bIns="9071"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Output:</a:t>
          </a:r>
        </a:p>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Generated a </a:t>
          </a:r>
          <a:r>
            <a:rPr lang="en-IN" sz="1800" kern="1200" dirty="0" err="1">
              <a:latin typeface="Times New Roman" panose="02020603050405020304" pitchFamily="18" charset="0"/>
              <a:cs typeface="Times New Roman" panose="02020603050405020304" pitchFamily="18" charset="0"/>
            </a:rPr>
            <a:t>DataFrame</a:t>
          </a:r>
          <a:r>
            <a:rPr lang="en-IN" sz="1800" kern="1200" dirty="0">
              <a:latin typeface="Times New Roman" panose="02020603050405020304" pitchFamily="18" charset="0"/>
              <a:cs typeface="Times New Roman" panose="02020603050405020304" pitchFamily="18" charset="0"/>
            </a:rPr>
            <a:t> with standardized UMLS entity details for each abstract.</a:t>
          </a:r>
        </a:p>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Ensured high-quality entity resolution for downstream Question-Answer model training.</a:t>
          </a:r>
          <a:endParaRPr lang="en-US" sz="1800" kern="1200" dirty="0">
            <a:latin typeface="Times New Roman" panose="02020603050405020304" pitchFamily="18" charset="0"/>
            <a:cs typeface="Times New Roman" panose="02020603050405020304" pitchFamily="18" charset="0"/>
          </a:endParaRPr>
        </a:p>
      </dsp:txBody>
      <dsp:txXfrm>
        <a:off x="7150677" y="2308842"/>
        <a:ext cx="3527343" cy="21164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BEC45-E7C0-4DDA-907D-4989FD11C012}">
      <dsp:nvSpPr>
        <dsp:cNvPr id="0" name=""/>
        <dsp:cNvSpPr/>
      </dsp:nvSpPr>
      <dsp:spPr>
        <a:xfrm>
          <a:off x="0" y="39687"/>
          <a:ext cx="3286125" cy="1971675"/>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a:latin typeface="Times New Roman" panose="02020603050405020304" pitchFamily="18" charset="0"/>
              <a:cs typeface="Times New Roman" panose="02020603050405020304" pitchFamily="18" charset="0"/>
            </a:rPr>
            <a:t>Data Cleaning:</a:t>
          </a:r>
        </a:p>
        <a:p>
          <a:pPr marL="0" lvl="0" indent="0" algn="ctr" defTabSz="711200">
            <a:lnSpc>
              <a:spcPct val="90000"/>
            </a:lnSpc>
            <a:spcBef>
              <a:spcPct val="0"/>
            </a:spcBef>
            <a:spcAft>
              <a:spcPct val="35000"/>
            </a:spcAft>
            <a:buNone/>
          </a:pPr>
          <a:r>
            <a:rPr lang="en-US" sz="1600" b="0" kern="1200" dirty="0">
              <a:latin typeface="Times New Roman" panose="02020603050405020304" pitchFamily="18" charset="0"/>
              <a:cs typeface="Times New Roman" panose="02020603050405020304" pitchFamily="18" charset="0"/>
            </a:rPr>
            <a:t>Converted alias strings to lists and removed invalid or missing definitions.</a:t>
          </a:r>
          <a:endParaRPr lang="en-IN" sz="1600" b="0" kern="1200" dirty="0">
            <a:latin typeface="Times New Roman" panose="02020603050405020304" pitchFamily="18" charset="0"/>
            <a:cs typeface="Times New Roman" panose="02020603050405020304" pitchFamily="18" charset="0"/>
          </a:endParaRPr>
        </a:p>
        <a:p>
          <a:pPr marL="0" lvl="0" indent="0" algn="ctr" defTabSz="711200">
            <a:lnSpc>
              <a:spcPct val="90000"/>
            </a:lnSpc>
            <a:spcBef>
              <a:spcPct val="0"/>
            </a:spcBef>
            <a:spcAft>
              <a:spcPct val="35000"/>
            </a:spcAft>
            <a:buNone/>
          </a:pPr>
          <a:r>
            <a:rPr lang="en-US" sz="1600" b="0" kern="1200" dirty="0">
              <a:latin typeface="Times New Roman" panose="02020603050405020304" pitchFamily="18" charset="0"/>
              <a:cs typeface="Times New Roman" panose="02020603050405020304" pitchFamily="18" charset="0"/>
            </a:rPr>
            <a:t>Ensured uniformity by joining aliases with a semicolon delimiter.</a:t>
          </a:r>
          <a:endParaRPr lang="en-IN" sz="1600" b="0" kern="1200" dirty="0">
            <a:latin typeface="Times New Roman" panose="02020603050405020304" pitchFamily="18" charset="0"/>
            <a:cs typeface="Times New Roman" panose="02020603050405020304" pitchFamily="18" charset="0"/>
          </a:endParaRPr>
        </a:p>
        <a:p>
          <a:pPr marL="0" lvl="0" indent="0" algn="ctr" defTabSz="711200">
            <a:lnSpc>
              <a:spcPct val="90000"/>
            </a:lnSpc>
            <a:spcBef>
              <a:spcPct val="0"/>
            </a:spcBef>
            <a:spcAft>
              <a:spcPct val="35000"/>
            </a:spcAft>
            <a:buNone/>
          </a:pPr>
          <a:endParaRPr lang="en-IN" sz="1600" b="0" kern="1200" dirty="0">
            <a:latin typeface="Times New Roman" panose="02020603050405020304" pitchFamily="18" charset="0"/>
            <a:cs typeface="Times New Roman" panose="02020603050405020304" pitchFamily="18" charset="0"/>
          </a:endParaRPr>
        </a:p>
      </dsp:txBody>
      <dsp:txXfrm>
        <a:off x="0" y="39687"/>
        <a:ext cx="3286125" cy="1971675"/>
      </dsp:txXfrm>
    </dsp:sp>
    <dsp:sp modelId="{CF075F5C-809A-4B32-94FB-6FA906F59C7D}">
      <dsp:nvSpPr>
        <dsp:cNvPr id="0" name=""/>
        <dsp:cNvSpPr/>
      </dsp:nvSpPr>
      <dsp:spPr>
        <a:xfrm>
          <a:off x="3614737" y="39687"/>
          <a:ext cx="3286125" cy="1971675"/>
        </a:xfrm>
        <a:prstGeom prst="rect">
          <a:avLst/>
        </a:prstGeom>
        <a:gradFill rotWithShape="0">
          <a:gsLst>
            <a:gs pos="0">
              <a:schemeClr val="accent2">
                <a:hueOff val="1610903"/>
                <a:satOff val="-4623"/>
                <a:lumOff val="-7402"/>
                <a:alphaOff val="0"/>
                <a:lumMod val="110000"/>
                <a:satMod val="105000"/>
                <a:tint val="67000"/>
              </a:schemeClr>
            </a:gs>
            <a:gs pos="50000">
              <a:schemeClr val="accent2">
                <a:hueOff val="1610903"/>
                <a:satOff val="-4623"/>
                <a:lumOff val="-7402"/>
                <a:alphaOff val="0"/>
                <a:lumMod val="105000"/>
                <a:satMod val="103000"/>
                <a:tint val="73000"/>
              </a:schemeClr>
            </a:gs>
            <a:gs pos="100000">
              <a:schemeClr val="accent2">
                <a:hueOff val="1610903"/>
                <a:satOff val="-4623"/>
                <a:lumOff val="-740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Times New Roman" panose="02020603050405020304" pitchFamily="18" charset="0"/>
              <a:cs typeface="Times New Roman" panose="02020603050405020304" pitchFamily="18" charset="0"/>
            </a:rPr>
            <a:t>Question Generation:</a:t>
          </a:r>
        </a:p>
        <a:p>
          <a:pPr marL="0" lvl="0" indent="0" algn="ctr" defTabSz="711200">
            <a:lnSpc>
              <a:spcPct val="90000"/>
            </a:lnSpc>
            <a:spcBef>
              <a:spcPct val="0"/>
            </a:spcBef>
            <a:spcAft>
              <a:spcPct val="35000"/>
            </a:spcAft>
            <a:buNone/>
          </a:pPr>
          <a:r>
            <a:rPr lang="en-IN" sz="1600" b="0" kern="1200" dirty="0">
              <a:latin typeface="Times New Roman" panose="02020603050405020304" pitchFamily="18" charset="0"/>
              <a:cs typeface="Times New Roman" panose="02020603050405020304" pitchFamily="18" charset="0"/>
            </a:rPr>
            <a:t>What is {entity}?",</a:t>
          </a:r>
        </a:p>
        <a:p>
          <a:pPr marL="0" lvl="0" indent="0" algn="ctr" defTabSz="711200">
            <a:lnSpc>
              <a:spcPct val="90000"/>
            </a:lnSpc>
            <a:spcBef>
              <a:spcPct val="0"/>
            </a:spcBef>
            <a:spcAft>
              <a:spcPct val="35000"/>
            </a:spcAft>
            <a:buNone/>
          </a:pPr>
          <a:r>
            <a:rPr lang="en-IN" sz="1600" b="0" kern="1200" dirty="0">
              <a:latin typeface="Times New Roman" panose="02020603050405020304" pitchFamily="18" charset="0"/>
              <a:cs typeface="Times New Roman" panose="02020603050405020304" pitchFamily="18" charset="0"/>
            </a:rPr>
            <a:t>Explain {entity}.",</a:t>
          </a:r>
        </a:p>
        <a:p>
          <a:pPr marL="0" lvl="0" indent="0" algn="ctr" defTabSz="711200">
            <a:lnSpc>
              <a:spcPct val="90000"/>
            </a:lnSpc>
            <a:spcBef>
              <a:spcPct val="0"/>
            </a:spcBef>
            <a:spcAft>
              <a:spcPct val="35000"/>
            </a:spcAft>
            <a:buNone/>
          </a:pPr>
          <a:r>
            <a:rPr lang="en-IN" sz="1600" b="0" kern="1200" dirty="0">
              <a:latin typeface="Times New Roman" panose="02020603050405020304" pitchFamily="18" charset="0"/>
              <a:cs typeface="Times New Roman" panose="02020603050405020304" pitchFamily="18" charset="0"/>
            </a:rPr>
            <a:t>What does {entity} mean?",</a:t>
          </a:r>
        </a:p>
        <a:p>
          <a:pPr marL="0" lvl="0" indent="0" algn="ctr" defTabSz="711200">
            <a:lnSpc>
              <a:spcPct val="90000"/>
            </a:lnSpc>
            <a:spcBef>
              <a:spcPct val="0"/>
            </a:spcBef>
            <a:spcAft>
              <a:spcPct val="35000"/>
            </a:spcAft>
            <a:buNone/>
          </a:pPr>
          <a:r>
            <a:rPr lang="en-IN" sz="1600" b="0" kern="1200" dirty="0">
              <a:latin typeface="Times New Roman" panose="02020603050405020304" pitchFamily="18" charset="0"/>
              <a:cs typeface="Times New Roman" panose="02020603050405020304" pitchFamily="18" charset="0"/>
            </a:rPr>
            <a:t> Can you explain {entity}?",</a:t>
          </a:r>
        </a:p>
        <a:p>
          <a:pPr marL="0" lvl="0" indent="0" algn="ctr" defTabSz="711200">
            <a:lnSpc>
              <a:spcPct val="90000"/>
            </a:lnSpc>
            <a:spcBef>
              <a:spcPct val="0"/>
            </a:spcBef>
            <a:spcAft>
              <a:spcPct val="35000"/>
            </a:spcAft>
            <a:buNone/>
          </a:pPr>
          <a:r>
            <a:rPr lang="en-US" sz="1600" b="0" kern="1200" dirty="0">
              <a:latin typeface="Times New Roman" panose="02020603050405020304" pitchFamily="18" charset="0"/>
              <a:cs typeface="Times New Roman" panose="02020603050405020304" pitchFamily="18" charset="0"/>
            </a:rPr>
            <a:t>Give a definition for {entity}.",</a:t>
          </a:r>
          <a:endParaRPr lang="en-IN" sz="1600" b="0" kern="1200" dirty="0">
            <a:latin typeface="Times New Roman" panose="02020603050405020304" pitchFamily="18" charset="0"/>
            <a:cs typeface="Times New Roman" panose="02020603050405020304" pitchFamily="18" charset="0"/>
          </a:endParaRPr>
        </a:p>
      </dsp:txBody>
      <dsp:txXfrm>
        <a:off x="3614737" y="39687"/>
        <a:ext cx="3286125" cy="1971675"/>
      </dsp:txXfrm>
    </dsp:sp>
    <dsp:sp modelId="{47991794-B0CF-4796-8D0A-14FAD01C800F}">
      <dsp:nvSpPr>
        <dsp:cNvPr id="0" name=""/>
        <dsp:cNvSpPr/>
      </dsp:nvSpPr>
      <dsp:spPr>
        <a:xfrm>
          <a:off x="7229475" y="39687"/>
          <a:ext cx="3286125" cy="1971675"/>
        </a:xfrm>
        <a:prstGeom prst="rect">
          <a:avLst/>
        </a:prstGeom>
        <a:gradFill rotWithShape="0">
          <a:gsLst>
            <a:gs pos="0">
              <a:schemeClr val="accent2">
                <a:hueOff val="3221807"/>
                <a:satOff val="-9246"/>
                <a:lumOff val="-14805"/>
                <a:alphaOff val="0"/>
                <a:lumMod val="110000"/>
                <a:satMod val="105000"/>
                <a:tint val="67000"/>
              </a:schemeClr>
            </a:gs>
            <a:gs pos="50000">
              <a:schemeClr val="accent2">
                <a:hueOff val="3221807"/>
                <a:satOff val="-9246"/>
                <a:lumOff val="-14805"/>
                <a:alphaOff val="0"/>
                <a:lumMod val="105000"/>
                <a:satMod val="103000"/>
                <a:tint val="73000"/>
              </a:schemeClr>
            </a:gs>
            <a:gs pos="100000">
              <a:schemeClr val="accent2">
                <a:hueOff val="3221807"/>
                <a:satOff val="-9246"/>
                <a:lumOff val="-1480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a:latin typeface="Times New Roman" panose="02020603050405020304" pitchFamily="18" charset="0"/>
              <a:cs typeface="Times New Roman" panose="02020603050405020304" pitchFamily="18" charset="0"/>
            </a:rPr>
            <a:t>For Aliases;</a:t>
          </a:r>
        </a:p>
        <a:p>
          <a:pPr marL="0" lvl="0" indent="0" algn="ctr" defTabSz="711200">
            <a:lnSpc>
              <a:spcPct val="90000"/>
            </a:lnSpc>
            <a:spcBef>
              <a:spcPct val="0"/>
            </a:spcBef>
            <a:spcAft>
              <a:spcPct val="35000"/>
            </a:spcAft>
            <a:buNone/>
          </a:pPr>
          <a:r>
            <a:rPr lang="en-IN" sz="1600" b="0" kern="1200" dirty="0">
              <a:latin typeface="Times New Roman" panose="02020603050405020304" pitchFamily="18" charset="0"/>
              <a:cs typeface="Times New Roman" panose="02020603050405020304" pitchFamily="18" charset="0"/>
            </a:rPr>
            <a:t>What is {alias}?",</a:t>
          </a:r>
        </a:p>
        <a:p>
          <a:pPr marL="0" lvl="0" indent="0" algn="ctr" defTabSz="711200">
            <a:lnSpc>
              <a:spcPct val="90000"/>
            </a:lnSpc>
            <a:spcBef>
              <a:spcPct val="0"/>
            </a:spcBef>
            <a:spcAft>
              <a:spcPct val="35000"/>
            </a:spcAft>
            <a:buNone/>
          </a:pPr>
          <a:r>
            <a:rPr lang="en-IN" sz="1600" b="0" kern="1200" dirty="0">
              <a:latin typeface="Times New Roman" panose="02020603050405020304" pitchFamily="18" charset="0"/>
              <a:cs typeface="Times New Roman" panose="02020603050405020304" pitchFamily="18" charset="0"/>
            </a:rPr>
            <a:t>Explain {alias}.",</a:t>
          </a:r>
        </a:p>
        <a:p>
          <a:pPr marL="0" lvl="0" indent="0" algn="ctr" defTabSz="711200">
            <a:lnSpc>
              <a:spcPct val="90000"/>
            </a:lnSpc>
            <a:spcBef>
              <a:spcPct val="0"/>
            </a:spcBef>
            <a:spcAft>
              <a:spcPct val="35000"/>
            </a:spcAft>
            <a:buNone/>
          </a:pPr>
          <a:r>
            <a:rPr lang="en-IN" sz="1600" b="0" kern="1200" dirty="0">
              <a:latin typeface="Times New Roman" panose="02020603050405020304" pitchFamily="18" charset="0"/>
              <a:cs typeface="Times New Roman" panose="02020603050405020304" pitchFamily="18" charset="0"/>
            </a:rPr>
            <a:t>What does {alias} mean?",</a:t>
          </a:r>
        </a:p>
        <a:p>
          <a:pPr marL="0" lvl="0" indent="0" algn="ctr" defTabSz="711200">
            <a:lnSpc>
              <a:spcPct val="90000"/>
            </a:lnSpc>
            <a:spcBef>
              <a:spcPct val="0"/>
            </a:spcBef>
            <a:spcAft>
              <a:spcPct val="35000"/>
            </a:spcAft>
            <a:buNone/>
          </a:pPr>
          <a:r>
            <a:rPr lang="en-IN" sz="1600" b="0" kern="1200" dirty="0">
              <a:latin typeface="Times New Roman" panose="02020603050405020304" pitchFamily="18" charset="0"/>
              <a:cs typeface="Times New Roman" panose="02020603050405020304" pitchFamily="18" charset="0"/>
            </a:rPr>
            <a:t>Can you explain {alias}?",</a:t>
          </a:r>
        </a:p>
        <a:p>
          <a:pPr marL="0" lvl="0" indent="0" algn="ctr" defTabSz="711200">
            <a:lnSpc>
              <a:spcPct val="90000"/>
            </a:lnSpc>
            <a:spcBef>
              <a:spcPct val="0"/>
            </a:spcBef>
            <a:spcAft>
              <a:spcPct val="35000"/>
            </a:spcAft>
            <a:buNone/>
          </a:pPr>
          <a:r>
            <a:rPr lang="en-US" sz="1600" b="0" kern="1200" dirty="0">
              <a:latin typeface="Times New Roman" panose="02020603050405020304" pitchFamily="18" charset="0"/>
              <a:cs typeface="Times New Roman" panose="02020603050405020304" pitchFamily="18" charset="0"/>
            </a:rPr>
            <a:t>Give a definition for {alias}."</a:t>
          </a:r>
          <a:endParaRPr lang="en-IN" sz="1600" b="0" kern="1200" dirty="0">
            <a:latin typeface="Times New Roman" panose="02020603050405020304" pitchFamily="18" charset="0"/>
            <a:cs typeface="Times New Roman" panose="02020603050405020304" pitchFamily="18" charset="0"/>
          </a:endParaRPr>
        </a:p>
      </dsp:txBody>
      <dsp:txXfrm>
        <a:off x="7229475" y="39687"/>
        <a:ext cx="3286125" cy="1971675"/>
      </dsp:txXfrm>
    </dsp:sp>
    <dsp:sp modelId="{5C773789-E116-49FA-9F0A-B0211B1DE47F}">
      <dsp:nvSpPr>
        <dsp:cNvPr id="0" name=""/>
        <dsp:cNvSpPr/>
      </dsp:nvSpPr>
      <dsp:spPr>
        <a:xfrm>
          <a:off x="1807368" y="2339975"/>
          <a:ext cx="3286125" cy="1971675"/>
        </a:xfrm>
        <a:prstGeom prst="rect">
          <a:avLst/>
        </a:prstGeom>
        <a:gradFill rotWithShape="0">
          <a:gsLst>
            <a:gs pos="0">
              <a:schemeClr val="accent2">
                <a:hueOff val="4832710"/>
                <a:satOff val="-13870"/>
                <a:lumOff val="-22207"/>
                <a:alphaOff val="0"/>
                <a:lumMod val="110000"/>
                <a:satMod val="105000"/>
                <a:tint val="67000"/>
              </a:schemeClr>
            </a:gs>
            <a:gs pos="50000">
              <a:schemeClr val="accent2">
                <a:hueOff val="4832710"/>
                <a:satOff val="-13870"/>
                <a:lumOff val="-22207"/>
                <a:alphaOff val="0"/>
                <a:lumMod val="105000"/>
                <a:satMod val="103000"/>
                <a:tint val="73000"/>
              </a:schemeClr>
            </a:gs>
            <a:gs pos="100000">
              <a:schemeClr val="accent2">
                <a:hueOff val="4832710"/>
                <a:satOff val="-13870"/>
                <a:lumOff val="-22207"/>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a:latin typeface="Times New Roman" panose="02020603050405020304" pitchFamily="18" charset="0"/>
              <a:cs typeface="Times New Roman" panose="02020603050405020304" pitchFamily="18" charset="0"/>
            </a:rPr>
            <a:t>Combined questions with corresponding UMLS definitions to form QA pairs.</a:t>
          </a:r>
          <a:endParaRPr lang="en-IN" sz="1600" b="0" kern="1200" dirty="0">
            <a:latin typeface="Times New Roman" panose="02020603050405020304" pitchFamily="18" charset="0"/>
            <a:cs typeface="Times New Roman" panose="02020603050405020304" pitchFamily="18" charset="0"/>
          </a:endParaRPr>
        </a:p>
      </dsp:txBody>
      <dsp:txXfrm>
        <a:off x="1807368" y="2339975"/>
        <a:ext cx="3286125" cy="1971675"/>
      </dsp:txXfrm>
    </dsp:sp>
    <dsp:sp modelId="{78CAC780-BAD8-4EDF-832C-E4995A3F73F0}">
      <dsp:nvSpPr>
        <dsp:cNvPr id="0" name=""/>
        <dsp:cNvSpPr/>
      </dsp:nvSpPr>
      <dsp:spPr>
        <a:xfrm>
          <a:off x="5422106" y="2339975"/>
          <a:ext cx="3286125" cy="1971675"/>
        </a:xfrm>
        <a:prstGeom prst="rect">
          <a:avLst/>
        </a:prstGeom>
        <a:gradFill rotWithShape="0">
          <a:gsLst>
            <a:gs pos="0">
              <a:schemeClr val="accent2">
                <a:hueOff val="6443614"/>
                <a:satOff val="-18493"/>
                <a:lumOff val="-29609"/>
                <a:alphaOff val="0"/>
                <a:lumMod val="110000"/>
                <a:satMod val="105000"/>
                <a:tint val="67000"/>
              </a:schemeClr>
            </a:gs>
            <a:gs pos="50000">
              <a:schemeClr val="accent2">
                <a:hueOff val="6443614"/>
                <a:satOff val="-18493"/>
                <a:lumOff val="-29609"/>
                <a:alphaOff val="0"/>
                <a:lumMod val="105000"/>
                <a:satMod val="103000"/>
                <a:tint val="73000"/>
              </a:schemeClr>
            </a:gs>
            <a:gs pos="100000">
              <a:schemeClr val="accent2">
                <a:hueOff val="6443614"/>
                <a:satOff val="-18493"/>
                <a:lumOff val="-29609"/>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dirty="0">
              <a:latin typeface="Times New Roman" panose="02020603050405020304" pitchFamily="18" charset="0"/>
              <a:cs typeface="Times New Roman" panose="02020603050405020304" pitchFamily="18" charset="0"/>
            </a:rPr>
            <a:t>Generated question-answer pairs in a structured </a:t>
          </a:r>
          <a:r>
            <a:rPr lang="en-US" sz="1600" b="0" kern="1200" dirty="0" err="1">
              <a:latin typeface="Times New Roman" panose="02020603050405020304" pitchFamily="18" charset="0"/>
              <a:cs typeface="Times New Roman" panose="02020603050405020304" pitchFamily="18" charset="0"/>
            </a:rPr>
            <a:t>DataFrame</a:t>
          </a:r>
          <a:r>
            <a:rPr lang="en-US" sz="1600" b="0" kern="1200" dirty="0">
              <a:latin typeface="Times New Roman" panose="02020603050405020304" pitchFamily="18" charset="0"/>
              <a:cs typeface="Times New Roman" panose="02020603050405020304" pitchFamily="18" charset="0"/>
            </a:rPr>
            <a:t>.</a:t>
          </a:r>
          <a:endParaRPr lang="en-IN" sz="1600" b="0" kern="1200" dirty="0">
            <a:latin typeface="Times New Roman" panose="02020603050405020304" pitchFamily="18" charset="0"/>
            <a:cs typeface="Times New Roman" panose="02020603050405020304" pitchFamily="18" charset="0"/>
          </a:endParaRPr>
        </a:p>
      </dsp:txBody>
      <dsp:txXfrm>
        <a:off x="5422106" y="2339975"/>
        <a:ext cx="3286125" cy="19716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74861-61FC-43E3-8371-24FE2F2EE0C0}">
      <dsp:nvSpPr>
        <dsp:cNvPr id="0" name=""/>
        <dsp:cNvSpPr/>
      </dsp:nvSpPr>
      <dsp:spPr>
        <a:xfrm>
          <a:off x="3529" y="56580"/>
          <a:ext cx="3386976" cy="2032186"/>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Converted the QA dataset into a Hugging Face Dataset format.</a:t>
          </a:r>
          <a:endParaRPr lang="en-IN" sz="1800" kern="1200" dirty="0">
            <a:latin typeface="Times New Roman" panose="02020603050405020304" pitchFamily="18" charset="0"/>
            <a:cs typeface="Times New Roman" panose="02020603050405020304" pitchFamily="18" charset="0"/>
          </a:endParaRPr>
        </a:p>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Split the data into training (80%) and testing (20%) subsets using </a:t>
          </a:r>
          <a:r>
            <a:rPr lang="en-US" sz="1800" kern="1200" dirty="0" err="1">
              <a:latin typeface="Times New Roman" panose="02020603050405020304" pitchFamily="18" charset="0"/>
              <a:cs typeface="Times New Roman" panose="02020603050405020304" pitchFamily="18" charset="0"/>
            </a:rPr>
            <a:t>train_test_split</a:t>
          </a:r>
          <a:r>
            <a:rPr lang="en-US" sz="1800" kern="1200" dirty="0">
              <a:latin typeface="Times New Roman" panose="02020603050405020304" pitchFamily="18" charset="0"/>
              <a:cs typeface="Times New Roman" panose="02020603050405020304" pitchFamily="18" charset="0"/>
            </a:rPr>
            <a:t>.</a:t>
          </a:r>
          <a:endParaRPr lang="en-IN" sz="1800" kern="1200" dirty="0">
            <a:latin typeface="Times New Roman" panose="02020603050405020304" pitchFamily="18" charset="0"/>
            <a:cs typeface="Times New Roman" panose="02020603050405020304" pitchFamily="18" charset="0"/>
          </a:endParaRPr>
        </a:p>
      </dsp:txBody>
      <dsp:txXfrm>
        <a:off x="3529" y="56580"/>
        <a:ext cx="3386976" cy="2032186"/>
      </dsp:txXfrm>
    </dsp:sp>
    <dsp:sp modelId="{FA8474EB-4010-4F27-BFBF-5A004EF9A160}">
      <dsp:nvSpPr>
        <dsp:cNvPr id="0" name=""/>
        <dsp:cNvSpPr/>
      </dsp:nvSpPr>
      <dsp:spPr>
        <a:xfrm>
          <a:off x="3564311" y="56580"/>
          <a:ext cx="3386976" cy="2032186"/>
        </a:xfrm>
        <a:prstGeom prst="rect">
          <a:avLst/>
        </a:prstGeom>
        <a:gradFill rotWithShape="0">
          <a:gsLst>
            <a:gs pos="0">
              <a:schemeClr val="accent2">
                <a:hueOff val="1610903"/>
                <a:satOff val="-4623"/>
                <a:lumOff val="-7402"/>
                <a:alphaOff val="0"/>
                <a:lumMod val="110000"/>
                <a:satMod val="105000"/>
                <a:tint val="67000"/>
              </a:schemeClr>
            </a:gs>
            <a:gs pos="50000">
              <a:schemeClr val="accent2">
                <a:hueOff val="1610903"/>
                <a:satOff val="-4623"/>
                <a:lumOff val="-7402"/>
                <a:alphaOff val="0"/>
                <a:lumMod val="105000"/>
                <a:satMod val="103000"/>
                <a:tint val="73000"/>
              </a:schemeClr>
            </a:gs>
            <a:gs pos="100000">
              <a:schemeClr val="accent2">
                <a:hueOff val="1610903"/>
                <a:satOff val="-4623"/>
                <a:lumOff val="-740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Chose T5-small as the pre-trained transformer model for sequence-to-sequence tasks.</a:t>
          </a:r>
          <a:endParaRPr lang="en-IN" sz="1800" kern="1200" dirty="0">
            <a:latin typeface="Times New Roman" panose="02020603050405020304" pitchFamily="18" charset="0"/>
            <a:cs typeface="Times New Roman" panose="02020603050405020304" pitchFamily="18" charset="0"/>
          </a:endParaRPr>
        </a:p>
      </dsp:txBody>
      <dsp:txXfrm>
        <a:off x="3564311" y="56580"/>
        <a:ext cx="3386976" cy="2032186"/>
      </dsp:txXfrm>
    </dsp:sp>
    <dsp:sp modelId="{EA4DF7C7-1339-4F3B-B199-61B16DBE4EBF}">
      <dsp:nvSpPr>
        <dsp:cNvPr id="0" name=""/>
        <dsp:cNvSpPr/>
      </dsp:nvSpPr>
      <dsp:spPr>
        <a:xfrm>
          <a:off x="7125093" y="56580"/>
          <a:ext cx="3386976" cy="2032186"/>
        </a:xfrm>
        <a:prstGeom prst="rect">
          <a:avLst/>
        </a:prstGeom>
        <a:gradFill rotWithShape="0">
          <a:gsLst>
            <a:gs pos="0">
              <a:schemeClr val="accent2">
                <a:hueOff val="3221807"/>
                <a:satOff val="-9246"/>
                <a:lumOff val="-14805"/>
                <a:alphaOff val="0"/>
                <a:lumMod val="110000"/>
                <a:satMod val="105000"/>
                <a:tint val="67000"/>
              </a:schemeClr>
            </a:gs>
            <a:gs pos="50000">
              <a:schemeClr val="accent2">
                <a:hueOff val="3221807"/>
                <a:satOff val="-9246"/>
                <a:lumOff val="-14805"/>
                <a:alphaOff val="0"/>
                <a:lumMod val="105000"/>
                <a:satMod val="103000"/>
                <a:tint val="73000"/>
              </a:schemeClr>
            </a:gs>
            <a:gs pos="100000">
              <a:schemeClr val="accent2">
                <a:hueOff val="3221807"/>
                <a:satOff val="-9246"/>
                <a:lumOff val="-1480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Training Process: Fine-tuned the model with Seq2SeqTrainer using key parameters:</a:t>
          </a:r>
          <a:endParaRPr lang="en-IN" sz="1800" kern="1200" dirty="0">
            <a:latin typeface="Times New Roman" panose="02020603050405020304" pitchFamily="18" charset="0"/>
            <a:cs typeface="Times New Roman" panose="02020603050405020304" pitchFamily="18" charset="0"/>
          </a:endParaRPr>
        </a:p>
        <a:p>
          <a:pPr marL="0" lvl="0" indent="0" algn="l"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 Learning Rate: 2e-5.</a:t>
          </a:r>
        </a:p>
        <a:p>
          <a:pPr marL="0" lvl="0" indent="0" algn="l"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 Batch Size: 4.</a:t>
          </a:r>
        </a:p>
        <a:p>
          <a:pPr marL="0" lvl="0" indent="0" algn="l"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 Number of Epochs: 3.</a:t>
          </a:r>
        </a:p>
        <a:p>
          <a:pPr marL="0" lvl="0" indent="0" algn="l"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 Evaluation Strategy: Per epoch.</a:t>
          </a:r>
        </a:p>
      </dsp:txBody>
      <dsp:txXfrm>
        <a:off x="7125093" y="56580"/>
        <a:ext cx="3386976" cy="2032186"/>
      </dsp:txXfrm>
    </dsp:sp>
    <dsp:sp modelId="{58B22FE3-1288-44EB-97F8-B817B5E57D6D}">
      <dsp:nvSpPr>
        <dsp:cNvPr id="0" name=""/>
        <dsp:cNvSpPr/>
      </dsp:nvSpPr>
      <dsp:spPr>
        <a:xfrm>
          <a:off x="1783920" y="2262571"/>
          <a:ext cx="3386976" cy="2032186"/>
        </a:xfrm>
        <a:prstGeom prst="rect">
          <a:avLst/>
        </a:prstGeom>
        <a:gradFill rotWithShape="0">
          <a:gsLst>
            <a:gs pos="0">
              <a:schemeClr val="accent2">
                <a:hueOff val="4832710"/>
                <a:satOff val="-13870"/>
                <a:lumOff val="-22207"/>
                <a:alphaOff val="0"/>
                <a:lumMod val="110000"/>
                <a:satMod val="105000"/>
                <a:tint val="67000"/>
              </a:schemeClr>
            </a:gs>
            <a:gs pos="50000">
              <a:schemeClr val="accent2">
                <a:hueOff val="4832710"/>
                <a:satOff val="-13870"/>
                <a:lumOff val="-22207"/>
                <a:alphaOff val="0"/>
                <a:lumMod val="105000"/>
                <a:satMod val="103000"/>
                <a:tint val="73000"/>
              </a:schemeClr>
            </a:gs>
            <a:gs pos="100000">
              <a:schemeClr val="accent2">
                <a:hueOff val="4832710"/>
                <a:satOff val="-13870"/>
                <a:lumOff val="-22207"/>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Predicted answers generated in batches on the test set using the trained model.</a:t>
          </a:r>
          <a:endParaRPr lang="en-IN" sz="1800" kern="1200" dirty="0">
            <a:latin typeface="Times New Roman" panose="02020603050405020304" pitchFamily="18" charset="0"/>
            <a:cs typeface="Times New Roman" panose="02020603050405020304" pitchFamily="18" charset="0"/>
          </a:endParaRPr>
        </a:p>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Compared predictions to true answers for performance assessment.</a:t>
          </a:r>
          <a:endParaRPr lang="en-IN" sz="1800" kern="1200" dirty="0">
            <a:latin typeface="Times New Roman" panose="02020603050405020304" pitchFamily="18" charset="0"/>
            <a:cs typeface="Times New Roman" panose="02020603050405020304" pitchFamily="18" charset="0"/>
          </a:endParaRPr>
        </a:p>
      </dsp:txBody>
      <dsp:txXfrm>
        <a:off x="1783920" y="2262571"/>
        <a:ext cx="3386976" cy="2032186"/>
      </dsp:txXfrm>
    </dsp:sp>
    <dsp:sp modelId="{14DC437F-AB2D-438D-B1F3-249B1B6F757F}">
      <dsp:nvSpPr>
        <dsp:cNvPr id="0" name=""/>
        <dsp:cNvSpPr/>
      </dsp:nvSpPr>
      <dsp:spPr>
        <a:xfrm>
          <a:off x="5344702" y="2262571"/>
          <a:ext cx="3386976" cy="2032186"/>
        </a:xfrm>
        <a:prstGeom prst="rect">
          <a:avLst/>
        </a:prstGeom>
        <a:gradFill rotWithShape="0">
          <a:gsLst>
            <a:gs pos="0">
              <a:schemeClr val="accent2">
                <a:hueOff val="6443614"/>
                <a:satOff val="-18493"/>
                <a:lumOff val="-29609"/>
                <a:alphaOff val="0"/>
                <a:lumMod val="110000"/>
                <a:satMod val="105000"/>
                <a:tint val="67000"/>
              </a:schemeClr>
            </a:gs>
            <a:gs pos="50000">
              <a:schemeClr val="accent2">
                <a:hueOff val="6443614"/>
                <a:satOff val="-18493"/>
                <a:lumOff val="-29609"/>
                <a:alphaOff val="0"/>
                <a:lumMod val="105000"/>
                <a:satMod val="103000"/>
                <a:tint val="73000"/>
              </a:schemeClr>
            </a:gs>
            <a:gs pos="100000">
              <a:schemeClr val="accent2">
                <a:hueOff val="6443614"/>
                <a:satOff val="-18493"/>
                <a:lumOff val="-29609"/>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Fine-tuned the QA model and tokenizer for domain-specific tasks.</a:t>
          </a:r>
          <a:endParaRPr lang="en-IN" sz="1800" kern="1200" dirty="0">
            <a:latin typeface="Times New Roman" panose="02020603050405020304" pitchFamily="18" charset="0"/>
            <a:cs typeface="Times New Roman" panose="02020603050405020304" pitchFamily="18" charset="0"/>
          </a:endParaRPr>
        </a:p>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Saved the model and tokenizer for deployment: ./</a:t>
          </a:r>
          <a:r>
            <a:rPr lang="en-US" sz="1800" kern="1200" dirty="0" err="1">
              <a:latin typeface="Times New Roman" panose="02020603050405020304" pitchFamily="18" charset="0"/>
              <a:cs typeface="Times New Roman" panose="02020603050405020304" pitchFamily="18" charset="0"/>
            </a:rPr>
            <a:t>fine_tuned_model</a:t>
          </a:r>
          <a:endParaRPr lang="en-IN" sz="1800" kern="1200" dirty="0">
            <a:latin typeface="Times New Roman" panose="02020603050405020304" pitchFamily="18" charset="0"/>
            <a:cs typeface="Times New Roman" panose="02020603050405020304" pitchFamily="18" charset="0"/>
          </a:endParaRPr>
        </a:p>
      </dsp:txBody>
      <dsp:txXfrm>
        <a:off x="5344702" y="2262571"/>
        <a:ext cx="3386976" cy="20321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B9C5C-F8DE-4536-8AFF-2FE2E6C6A081}">
      <dsp:nvSpPr>
        <dsp:cNvPr id="0" name=""/>
        <dsp:cNvSpPr/>
      </dsp:nvSpPr>
      <dsp:spPr>
        <a:xfrm>
          <a:off x="1748064" y="2975"/>
          <a:ext cx="3342605" cy="2005563"/>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Used </a:t>
          </a:r>
          <a:r>
            <a:rPr lang="en-US" sz="1800" kern="1200" dirty="0" err="1">
              <a:latin typeface="Times New Roman" panose="02020603050405020304" pitchFamily="18" charset="0"/>
              <a:cs typeface="Times New Roman" panose="02020603050405020304" pitchFamily="18" charset="0"/>
            </a:rPr>
            <a:t>Streamlit</a:t>
          </a:r>
          <a:r>
            <a:rPr lang="en-US" sz="1800" kern="1200" dirty="0">
              <a:latin typeface="Times New Roman" panose="02020603050405020304" pitchFamily="18" charset="0"/>
              <a:cs typeface="Times New Roman" panose="02020603050405020304" pitchFamily="18" charset="0"/>
            </a:rPr>
            <a:t> to build a user-friendly interface for the QA model.</a:t>
          </a:r>
          <a:endParaRPr lang="en-IN" sz="1800" kern="1200" dirty="0">
            <a:latin typeface="Times New Roman" panose="02020603050405020304" pitchFamily="18" charset="0"/>
            <a:cs typeface="Times New Roman" panose="02020603050405020304" pitchFamily="18" charset="0"/>
          </a:endParaRPr>
        </a:p>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Designed the app to accept user-input questions and display model-generated answers.</a:t>
          </a:r>
          <a:endParaRPr lang="en-IN" sz="1800" kern="1200" dirty="0">
            <a:latin typeface="Times New Roman" panose="02020603050405020304" pitchFamily="18" charset="0"/>
            <a:cs typeface="Times New Roman" panose="02020603050405020304" pitchFamily="18" charset="0"/>
          </a:endParaRPr>
        </a:p>
      </dsp:txBody>
      <dsp:txXfrm>
        <a:off x="1748064" y="2975"/>
        <a:ext cx="3342605" cy="2005563"/>
      </dsp:txXfrm>
    </dsp:sp>
    <dsp:sp modelId="{6A97B4E3-3623-4BA6-8C7C-5DAB1C93CBA9}">
      <dsp:nvSpPr>
        <dsp:cNvPr id="0" name=""/>
        <dsp:cNvSpPr/>
      </dsp:nvSpPr>
      <dsp:spPr>
        <a:xfrm>
          <a:off x="5424930" y="2975"/>
          <a:ext cx="3342605" cy="2005563"/>
        </a:xfrm>
        <a:prstGeom prst="rect">
          <a:avLst/>
        </a:prstGeom>
        <a:gradFill rotWithShape="0">
          <a:gsLst>
            <a:gs pos="0">
              <a:schemeClr val="accent2">
                <a:hueOff val="2147871"/>
                <a:satOff val="-6164"/>
                <a:lumOff val="-9870"/>
                <a:alphaOff val="0"/>
                <a:lumMod val="110000"/>
                <a:satMod val="105000"/>
                <a:tint val="67000"/>
              </a:schemeClr>
            </a:gs>
            <a:gs pos="50000">
              <a:schemeClr val="accent2">
                <a:hueOff val="2147871"/>
                <a:satOff val="-6164"/>
                <a:lumOff val="-9870"/>
                <a:alphaOff val="0"/>
                <a:lumMod val="105000"/>
                <a:satMod val="103000"/>
                <a:tint val="73000"/>
              </a:schemeClr>
            </a:gs>
            <a:gs pos="100000">
              <a:schemeClr val="accent2">
                <a:hueOff val="2147871"/>
                <a:satOff val="-6164"/>
                <a:lumOff val="-987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Loaded the fine-tuned QA model and tokenizer from the saved directory (./</a:t>
          </a:r>
          <a:r>
            <a:rPr lang="en-US" sz="1800" kern="1200" dirty="0" err="1">
              <a:latin typeface="Times New Roman" panose="02020603050405020304" pitchFamily="18" charset="0"/>
              <a:cs typeface="Times New Roman" panose="02020603050405020304" pitchFamily="18" charset="0"/>
            </a:rPr>
            <a:t>fine_tuned_model</a:t>
          </a:r>
          <a:r>
            <a:rPr lang="en-US" sz="1800" kern="1200" dirty="0">
              <a:latin typeface="Times New Roman" panose="02020603050405020304" pitchFamily="18" charset="0"/>
              <a:cs typeface="Times New Roman" panose="02020603050405020304" pitchFamily="18" charset="0"/>
            </a:rPr>
            <a:t>).</a:t>
          </a:r>
          <a:endParaRPr lang="en-IN" sz="1800" kern="1200" dirty="0">
            <a:latin typeface="Times New Roman" panose="02020603050405020304" pitchFamily="18" charset="0"/>
            <a:cs typeface="Times New Roman" panose="02020603050405020304" pitchFamily="18" charset="0"/>
          </a:endParaRPr>
        </a:p>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Utilized Hugging Face's pipeline for seamless text-to-text generation</a:t>
          </a:r>
          <a:endParaRPr lang="en-IN" sz="1800" kern="1200" dirty="0">
            <a:latin typeface="Times New Roman" panose="02020603050405020304" pitchFamily="18" charset="0"/>
            <a:cs typeface="Times New Roman" panose="02020603050405020304" pitchFamily="18" charset="0"/>
          </a:endParaRPr>
        </a:p>
      </dsp:txBody>
      <dsp:txXfrm>
        <a:off x="5424930" y="2975"/>
        <a:ext cx="3342605" cy="2005563"/>
      </dsp:txXfrm>
    </dsp:sp>
    <dsp:sp modelId="{BD017AF6-1798-4650-9777-2184D358AC1D}">
      <dsp:nvSpPr>
        <dsp:cNvPr id="0" name=""/>
        <dsp:cNvSpPr/>
      </dsp:nvSpPr>
      <dsp:spPr>
        <a:xfrm>
          <a:off x="1748064" y="2342799"/>
          <a:ext cx="3342605" cy="2005563"/>
        </a:xfrm>
        <a:prstGeom prst="rect">
          <a:avLst/>
        </a:prstGeom>
        <a:gradFill rotWithShape="0">
          <a:gsLst>
            <a:gs pos="0">
              <a:schemeClr val="accent2">
                <a:hueOff val="4295743"/>
                <a:satOff val="-12329"/>
                <a:lumOff val="-19739"/>
                <a:alphaOff val="0"/>
                <a:lumMod val="110000"/>
                <a:satMod val="105000"/>
                <a:tint val="67000"/>
              </a:schemeClr>
            </a:gs>
            <a:gs pos="50000">
              <a:schemeClr val="accent2">
                <a:hueOff val="4295743"/>
                <a:satOff val="-12329"/>
                <a:lumOff val="-19739"/>
                <a:alphaOff val="0"/>
                <a:lumMod val="105000"/>
                <a:satMod val="103000"/>
                <a:tint val="73000"/>
              </a:schemeClr>
            </a:gs>
            <a:gs pos="100000">
              <a:schemeClr val="accent2">
                <a:hueOff val="4295743"/>
                <a:satOff val="-12329"/>
                <a:lumOff val="-19739"/>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Allowed users to input questions through a text field.</a:t>
          </a:r>
          <a:endParaRPr lang="en-IN" sz="1800" kern="1200" dirty="0">
            <a:latin typeface="Times New Roman" panose="02020603050405020304" pitchFamily="18" charset="0"/>
            <a:cs typeface="Times New Roman" panose="02020603050405020304" pitchFamily="18" charset="0"/>
          </a:endParaRPr>
        </a:p>
      </dsp:txBody>
      <dsp:txXfrm>
        <a:off x="1748064" y="2342799"/>
        <a:ext cx="3342605" cy="2005563"/>
      </dsp:txXfrm>
    </dsp:sp>
    <dsp:sp modelId="{52A43B6E-5F70-4559-89E3-609A4407FB90}">
      <dsp:nvSpPr>
        <dsp:cNvPr id="0" name=""/>
        <dsp:cNvSpPr/>
      </dsp:nvSpPr>
      <dsp:spPr>
        <a:xfrm>
          <a:off x="5424930" y="2342799"/>
          <a:ext cx="3342605" cy="2005563"/>
        </a:xfrm>
        <a:prstGeom prst="rect">
          <a:avLst/>
        </a:prstGeom>
        <a:gradFill rotWithShape="0">
          <a:gsLst>
            <a:gs pos="0">
              <a:schemeClr val="accent2">
                <a:hueOff val="6443614"/>
                <a:satOff val="-18493"/>
                <a:lumOff val="-29609"/>
                <a:alphaOff val="0"/>
                <a:lumMod val="110000"/>
                <a:satMod val="105000"/>
                <a:tint val="67000"/>
              </a:schemeClr>
            </a:gs>
            <a:gs pos="50000">
              <a:schemeClr val="accent2">
                <a:hueOff val="6443614"/>
                <a:satOff val="-18493"/>
                <a:lumOff val="-29609"/>
                <a:alphaOff val="0"/>
                <a:lumMod val="105000"/>
                <a:satMod val="103000"/>
                <a:tint val="73000"/>
              </a:schemeClr>
            </a:gs>
            <a:gs pos="100000">
              <a:schemeClr val="accent2">
                <a:hueOff val="6443614"/>
                <a:satOff val="-18493"/>
                <a:lumOff val="-29609"/>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Used </a:t>
          </a:r>
          <a:r>
            <a:rPr lang="en-US" sz="1800" kern="1200" dirty="0" err="1">
              <a:latin typeface="Times New Roman" panose="02020603050405020304" pitchFamily="18" charset="0"/>
              <a:cs typeface="Times New Roman" panose="02020603050405020304" pitchFamily="18" charset="0"/>
            </a:rPr>
            <a:t>localtunnel</a:t>
          </a:r>
          <a:r>
            <a:rPr lang="en-US" sz="1800" kern="1200" dirty="0">
              <a:latin typeface="Times New Roman" panose="02020603050405020304" pitchFamily="18" charset="0"/>
              <a:cs typeface="Times New Roman" panose="02020603050405020304" pitchFamily="18" charset="0"/>
            </a:rPr>
            <a:t> to make the app accessible via a public URL for testing.</a:t>
          </a:r>
          <a:endParaRPr lang="en-IN" sz="1800" kern="1200" dirty="0">
            <a:latin typeface="Times New Roman" panose="02020603050405020304" pitchFamily="18" charset="0"/>
            <a:cs typeface="Times New Roman" panose="02020603050405020304" pitchFamily="18" charset="0"/>
          </a:endParaRPr>
        </a:p>
      </dsp:txBody>
      <dsp:txXfrm>
        <a:off x="5424930" y="2342799"/>
        <a:ext cx="3342605" cy="200556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302FD-6631-40A1-90B4-BC36A2A58682}">
      <dsp:nvSpPr>
        <dsp:cNvPr id="0" name=""/>
        <dsp:cNvSpPr/>
      </dsp:nvSpPr>
      <dsp:spPr>
        <a:xfrm>
          <a:off x="697" y="0"/>
          <a:ext cx="2707089" cy="456276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Exact Match (EM):</a:t>
          </a:r>
        </a:p>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 Measures the percentage of predictions that exactly match the true answers.</a:t>
          </a:r>
          <a:endParaRPr lang="en-IN" sz="1600" kern="1200" dirty="0">
            <a:latin typeface="Times New Roman" panose="02020603050405020304" pitchFamily="18" charset="0"/>
            <a:cs typeface="Times New Roman" panose="02020603050405020304" pitchFamily="18" charset="0"/>
          </a:endParaRPr>
        </a:p>
        <a:p>
          <a:pPr marL="0" lvl="0" indent="0" algn="ctr"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 Result: 29.61%</a:t>
          </a:r>
        </a:p>
      </dsp:txBody>
      <dsp:txXfrm>
        <a:off x="79985" y="79288"/>
        <a:ext cx="2548513" cy="4404191"/>
      </dsp:txXfrm>
    </dsp:sp>
    <dsp:sp modelId="{4C299BD1-6B6B-48D5-8D38-BAA36882C57F}">
      <dsp:nvSpPr>
        <dsp:cNvPr id="0" name=""/>
        <dsp:cNvSpPr/>
      </dsp:nvSpPr>
      <dsp:spPr>
        <a:xfrm>
          <a:off x="2828040" y="0"/>
          <a:ext cx="2707089" cy="456276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F1 Score:</a:t>
          </a:r>
        </a:p>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 Evaluates the harmonic mean of precision and recall for token overlap.</a:t>
          </a:r>
          <a:endParaRPr lang="en-IN" sz="1600" kern="1200" dirty="0">
            <a:latin typeface="Times New Roman" panose="02020603050405020304" pitchFamily="18" charset="0"/>
            <a:cs typeface="Times New Roman" panose="02020603050405020304" pitchFamily="18" charset="0"/>
          </a:endParaRPr>
        </a:p>
        <a:p>
          <a:pPr marL="0" lvl="0" indent="0" algn="ctr"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 Result: 52.57%</a:t>
          </a:r>
        </a:p>
      </dsp:txBody>
      <dsp:txXfrm>
        <a:off x="2907328" y="79288"/>
        <a:ext cx="2548513" cy="4404191"/>
      </dsp:txXfrm>
    </dsp:sp>
    <dsp:sp modelId="{DDFB3A65-817D-4E26-B45E-BA7CFCC04A0C}">
      <dsp:nvSpPr>
        <dsp:cNvPr id="0" name=""/>
        <dsp:cNvSpPr/>
      </dsp:nvSpPr>
      <dsp:spPr>
        <a:xfrm>
          <a:off x="5655384" y="0"/>
          <a:ext cx="2707089" cy="456276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BLEU Score:</a:t>
          </a:r>
        </a:p>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 Measures the quality of predictions based on n-gram overlap with the true answers.</a:t>
          </a:r>
          <a:endParaRPr lang="en-IN" sz="1600" kern="1200" dirty="0">
            <a:latin typeface="Times New Roman" panose="02020603050405020304" pitchFamily="18" charset="0"/>
            <a:cs typeface="Times New Roman" panose="02020603050405020304" pitchFamily="18" charset="0"/>
          </a:endParaRPr>
        </a:p>
        <a:p>
          <a:pPr marL="0" lvl="0" indent="0" algn="ctr"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 Result: 40.70%</a:t>
          </a:r>
        </a:p>
      </dsp:txBody>
      <dsp:txXfrm>
        <a:off x="5734672" y="79288"/>
        <a:ext cx="2548513" cy="4404191"/>
      </dsp:txXfrm>
    </dsp:sp>
    <dsp:sp modelId="{ABDFA364-DC09-4165-AFEB-1195198590A1}">
      <dsp:nvSpPr>
        <dsp:cNvPr id="0" name=""/>
        <dsp:cNvSpPr/>
      </dsp:nvSpPr>
      <dsp:spPr>
        <a:xfrm>
          <a:off x="8482727" y="0"/>
          <a:ext cx="2707089" cy="456276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IN" sz="1600" kern="1200" dirty="0">
            <a:latin typeface="Times New Roman" panose="02020603050405020304" pitchFamily="18" charset="0"/>
            <a:cs typeface="Times New Roman" panose="02020603050405020304" pitchFamily="18" charset="0"/>
          </a:endParaRPr>
        </a:p>
        <a:p>
          <a:pPr marL="0" lvl="0" indent="0" algn="ctr" defTabSz="711200">
            <a:lnSpc>
              <a:spcPct val="90000"/>
            </a:lnSpc>
            <a:spcBef>
              <a:spcPct val="0"/>
            </a:spcBef>
            <a:spcAft>
              <a:spcPct val="35000"/>
            </a:spcAft>
            <a:buNone/>
          </a:pPr>
          <a:endParaRPr lang="en-IN" sz="1600" kern="1200" dirty="0">
            <a:latin typeface="Times New Roman" panose="02020603050405020304" pitchFamily="18" charset="0"/>
            <a:cs typeface="Times New Roman" panose="02020603050405020304" pitchFamily="18" charset="0"/>
          </a:endParaRPr>
        </a:p>
        <a:p>
          <a:pPr marL="0" lvl="0" indent="0" algn="ctr"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ROUGE Scores:</a:t>
          </a:r>
        </a:p>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 Compares the overlap of sequences between predictions and true answers:</a:t>
          </a:r>
          <a:endParaRPr lang="en-IN" sz="1600" kern="1200" dirty="0">
            <a:latin typeface="Times New Roman" panose="02020603050405020304" pitchFamily="18" charset="0"/>
            <a:cs typeface="Times New Roman" panose="02020603050405020304" pitchFamily="18" charset="0"/>
          </a:endParaRPr>
        </a:p>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 ROUGE-1 (Unigrams): Precision = 59.91%, Recall = 51.76%, F1 = 54.18%.</a:t>
          </a:r>
          <a:endParaRPr lang="en-IN" sz="1600" kern="1200" dirty="0">
            <a:latin typeface="Times New Roman" panose="02020603050405020304" pitchFamily="18" charset="0"/>
            <a:cs typeface="Times New Roman" panose="02020603050405020304" pitchFamily="18" charset="0"/>
          </a:endParaRPr>
        </a:p>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 ROUGE-2 (Bigrams): Precision = 49.68%, Recall = 43.48%, F1 = 45.38%.</a:t>
          </a:r>
          <a:endParaRPr lang="en-IN" sz="1600" kern="1200" dirty="0">
            <a:latin typeface="Times New Roman" panose="02020603050405020304" pitchFamily="18" charset="0"/>
            <a:cs typeface="Times New Roman" panose="02020603050405020304" pitchFamily="18" charset="0"/>
          </a:endParaRPr>
        </a:p>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 ROUGE-L (Longest Common Subsequence): Precision = 59.03%, Recall = 51.09%, F1 = 53.46%.</a:t>
          </a:r>
          <a:endParaRPr lang="en-IN" sz="1600" kern="1200" dirty="0">
            <a:latin typeface="Times New Roman" panose="02020603050405020304" pitchFamily="18" charset="0"/>
            <a:cs typeface="Times New Roman" panose="02020603050405020304" pitchFamily="18" charset="0"/>
          </a:endParaRPr>
        </a:p>
      </dsp:txBody>
      <dsp:txXfrm>
        <a:off x="8562015" y="79288"/>
        <a:ext cx="2548513" cy="440419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5D6619-F435-4246-B663-1840E8A97987}" type="datetimeFigureOut">
              <a:rPr lang="en-IN" smtClean="0"/>
              <a:t>11-12-2024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992600-B975-4D65-AC1B-CF20A96B63D6}" type="slidenum">
              <a:rPr lang="en-IN" smtClean="0"/>
              <a:t>‹#›</a:t>
            </a:fld>
            <a:endParaRPr lang="en-IN"/>
          </a:p>
        </p:txBody>
      </p:sp>
    </p:spTree>
    <p:extLst>
      <p:ext uri="{BB962C8B-B14F-4D97-AF65-F5344CB8AC3E}">
        <p14:creationId xmlns:p14="http://schemas.microsoft.com/office/powerpoint/2010/main" val="1744305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992600-B975-4D65-AC1B-CF20A96B63D6}" type="slidenum">
              <a:rPr lang="en-IN" smtClean="0"/>
              <a:t>3</a:t>
            </a:fld>
            <a:endParaRPr lang="en-IN"/>
          </a:p>
        </p:txBody>
      </p:sp>
    </p:spTree>
    <p:extLst>
      <p:ext uri="{BB962C8B-B14F-4D97-AF65-F5344CB8AC3E}">
        <p14:creationId xmlns:p14="http://schemas.microsoft.com/office/powerpoint/2010/main" val="3529284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4D2A3-D4B5-62B6-0DA4-184FBBF9CF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11B0EB-B02E-A9B7-5212-EBCF6E941A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9E0363-F0FD-4D90-D238-3CEB37EF638E}"/>
              </a:ext>
            </a:extLst>
          </p:cNvPr>
          <p:cNvSpPr>
            <a:spLocks noGrp="1"/>
          </p:cNvSpPr>
          <p:nvPr>
            <p:ph type="dt" sz="half" idx="10"/>
          </p:nvPr>
        </p:nvSpPr>
        <p:spPr/>
        <p:txBody>
          <a:bodyPr/>
          <a:lstStyle/>
          <a:p>
            <a:fld id="{AEEDB39C-E719-4007-A9E7-9248201E5093}" type="datetimeFigureOut">
              <a:rPr lang="en-IN" smtClean="0"/>
              <a:t>11-12-2024</a:t>
            </a:fld>
            <a:endParaRPr lang="en-IN"/>
          </a:p>
        </p:txBody>
      </p:sp>
      <p:sp>
        <p:nvSpPr>
          <p:cNvPr id="5" name="Footer Placeholder 4">
            <a:extLst>
              <a:ext uri="{FF2B5EF4-FFF2-40B4-BE49-F238E27FC236}">
                <a16:creationId xmlns:a16="http://schemas.microsoft.com/office/drawing/2014/main" id="{3C9629A1-2443-3FE1-8947-85C7A4B212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57330B-094C-B12F-D757-C185F2606C82}"/>
              </a:ext>
            </a:extLst>
          </p:cNvPr>
          <p:cNvSpPr>
            <a:spLocks noGrp="1"/>
          </p:cNvSpPr>
          <p:nvPr>
            <p:ph type="sldNum" sz="quarter" idx="12"/>
          </p:nvPr>
        </p:nvSpPr>
        <p:spPr/>
        <p:txBody>
          <a:bodyPr/>
          <a:lstStyle/>
          <a:p>
            <a:fld id="{22BCCEE8-1376-4004-9B4E-BFB173C2B251}" type="slidenum">
              <a:rPr lang="en-IN" smtClean="0"/>
              <a:t>‹#›</a:t>
            </a:fld>
            <a:endParaRPr lang="en-IN"/>
          </a:p>
        </p:txBody>
      </p:sp>
    </p:spTree>
    <p:extLst>
      <p:ext uri="{BB962C8B-B14F-4D97-AF65-F5344CB8AC3E}">
        <p14:creationId xmlns:p14="http://schemas.microsoft.com/office/powerpoint/2010/main" val="332717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99B22-D19A-912C-9314-D33A2C05CB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87376E-A2D2-B4A1-4839-0C137EDEE8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92754F-4BB5-E645-4319-C77348FD69D2}"/>
              </a:ext>
            </a:extLst>
          </p:cNvPr>
          <p:cNvSpPr>
            <a:spLocks noGrp="1"/>
          </p:cNvSpPr>
          <p:nvPr>
            <p:ph type="dt" sz="half" idx="10"/>
          </p:nvPr>
        </p:nvSpPr>
        <p:spPr/>
        <p:txBody>
          <a:bodyPr/>
          <a:lstStyle/>
          <a:p>
            <a:fld id="{AEEDB39C-E719-4007-A9E7-9248201E5093}" type="datetimeFigureOut">
              <a:rPr lang="en-IN" smtClean="0"/>
              <a:t>11-12-2024</a:t>
            </a:fld>
            <a:endParaRPr lang="en-IN"/>
          </a:p>
        </p:txBody>
      </p:sp>
      <p:sp>
        <p:nvSpPr>
          <p:cNvPr id="5" name="Footer Placeholder 4">
            <a:extLst>
              <a:ext uri="{FF2B5EF4-FFF2-40B4-BE49-F238E27FC236}">
                <a16:creationId xmlns:a16="http://schemas.microsoft.com/office/drawing/2014/main" id="{D0C78172-F3DD-A4E8-A4D3-B7FD645532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BC0DC3-B84B-A58F-620A-6B9E99978E28}"/>
              </a:ext>
            </a:extLst>
          </p:cNvPr>
          <p:cNvSpPr>
            <a:spLocks noGrp="1"/>
          </p:cNvSpPr>
          <p:nvPr>
            <p:ph type="sldNum" sz="quarter" idx="12"/>
          </p:nvPr>
        </p:nvSpPr>
        <p:spPr/>
        <p:txBody>
          <a:bodyPr/>
          <a:lstStyle/>
          <a:p>
            <a:fld id="{22BCCEE8-1376-4004-9B4E-BFB173C2B251}" type="slidenum">
              <a:rPr lang="en-IN" smtClean="0"/>
              <a:t>‹#›</a:t>
            </a:fld>
            <a:endParaRPr lang="en-IN"/>
          </a:p>
        </p:txBody>
      </p:sp>
    </p:spTree>
    <p:extLst>
      <p:ext uri="{BB962C8B-B14F-4D97-AF65-F5344CB8AC3E}">
        <p14:creationId xmlns:p14="http://schemas.microsoft.com/office/powerpoint/2010/main" val="3625893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D3C91B-E272-2436-BAB8-34D2BB502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FB14D8-B3D5-9EAC-9F26-20160010F8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AB7C73-528F-290B-1A22-9C48C5D7F2CD}"/>
              </a:ext>
            </a:extLst>
          </p:cNvPr>
          <p:cNvSpPr>
            <a:spLocks noGrp="1"/>
          </p:cNvSpPr>
          <p:nvPr>
            <p:ph type="dt" sz="half" idx="10"/>
          </p:nvPr>
        </p:nvSpPr>
        <p:spPr/>
        <p:txBody>
          <a:bodyPr/>
          <a:lstStyle/>
          <a:p>
            <a:fld id="{AEEDB39C-E719-4007-A9E7-9248201E5093}" type="datetimeFigureOut">
              <a:rPr lang="en-IN" smtClean="0"/>
              <a:t>11-12-2024</a:t>
            </a:fld>
            <a:endParaRPr lang="en-IN"/>
          </a:p>
        </p:txBody>
      </p:sp>
      <p:sp>
        <p:nvSpPr>
          <p:cNvPr id="5" name="Footer Placeholder 4">
            <a:extLst>
              <a:ext uri="{FF2B5EF4-FFF2-40B4-BE49-F238E27FC236}">
                <a16:creationId xmlns:a16="http://schemas.microsoft.com/office/drawing/2014/main" id="{B7E33833-57D7-E506-5731-0D3550A945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8259D1-DE4A-A712-13B3-ADAB21D86349}"/>
              </a:ext>
            </a:extLst>
          </p:cNvPr>
          <p:cNvSpPr>
            <a:spLocks noGrp="1"/>
          </p:cNvSpPr>
          <p:nvPr>
            <p:ph type="sldNum" sz="quarter" idx="12"/>
          </p:nvPr>
        </p:nvSpPr>
        <p:spPr/>
        <p:txBody>
          <a:bodyPr/>
          <a:lstStyle/>
          <a:p>
            <a:fld id="{22BCCEE8-1376-4004-9B4E-BFB173C2B251}" type="slidenum">
              <a:rPr lang="en-IN" smtClean="0"/>
              <a:t>‹#›</a:t>
            </a:fld>
            <a:endParaRPr lang="en-IN"/>
          </a:p>
        </p:txBody>
      </p:sp>
    </p:spTree>
    <p:extLst>
      <p:ext uri="{BB962C8B-B14F-4D97-AF65-F5344CB8AC3E}">
        <p14:creationId xmlns:p14="http://schemas.microsoft.com/office/powerpoint/2010/main" val="1046305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72A88-69EB-5592-2B79-21AC7E2F60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A5A497-7CA5-F682-53AB-3718D6F26C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199F7D-9737-5E6C-7057-E3BFBF032B91}"/>
              </a:ext>
            </a:extLst>
          </p:cNvPr>
          <p:cNvSpPr>
            <a:spLocks noGrp="1"/>
          </p:cNvSpPr>
          <p:nvPr>
            <p:ph type="dt" sz="half" idx="10"/>
          </p:nvPr>
        </p:nvSpPr>
        <p:spPr/>
        <p:txBody>
          <a:bodyPr/>
          <a:lstStyle/>
          <a:p>
            <a:fld id="{AEEDB39C-E719-4007-A9E7-9248201E5093}" type="datetimeFigureOut">
              <a:rPr lang="en-IN" smtClean="0"/>
              <a:t>11-12-2024</a:t>
            </a:fld>
            <a:endParaRPr lang="en-IN"/>
          </a:p>
        </p:txBody>
      </p:sp>
      <p:sp>
        <p:nvSpPr>
          <p:cNvPr id="5" name="Footer Placeholder 4">
            <a:extLst>
              <a:ext uri="{FF2B5EF4-FFF2-40B4-BE49-F238E27FC236}">
                <a16:creationId xmlns:a16="http://schemas.microsoft.com/office/drawing/2014/main" id="{2E6BE48A-7C81-B63B-EBF1-5D3D6F07BD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3831E8-12D4-80E4-7813-21CC1426EF80}"/>
              </a:ext>
            </a:extLst>
          </p:cNvPr>
          <p:cNvSpPr>
            <a:spLocks noGrp="1"/>
          </p:cNvSpPr>
          <p:nvPr>
            <p:ph type="sldNum" sz="quarter" idx="12"/>
          </p:nvPr>
        </p:nvSpPr>
        <p:spPr/>
        <p:txBody>
          <a:bodyPr/>
          <a:lstStyle/>
          <a:p>
            <a:fld id="{22BCCEE8-1376-4004-9B4E-BFB173C2B251}" type="slidenum">
              <a:rPr lang="en-IN" smtClean="0"/>
              <a:t>‹#›</a:t>
            </a:fld>
            <a:endParaRPr lang="en-IN"/>
          </a:p>
        </p:txBody>
      </p:sp>
    </p:spTree>
    <p:extLst>
      <p:ext uri="{BB962C8B-B14F-4D97-AF65-F5344CB8AC3E}">
        <p14:creationId xmlns:p14="http://schemas.microsoft.com/office/powerpoint/2010/main" val="2562596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183F1-0F1D-C4C5-9393-467B724870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8B6666-BAED-B477-2629-01CE758CFAE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81AFE4-D9AF-CA7D-249C-92FDB7EF328E}"/>
              </a:ext>
            </a:extLst>
          </p:cNvPr>
          <p:cNvSpPr>
            <a:spLocks noGrp="1"/>
          </p:cNvSpPr>
          <p:nvPr>
            <p:ph type="dt" sz="half" idx="10"/>
          </p:nvPr>
        </p:nvSpPr>
        <p:spPr/>
        <p:txBody>
          <a:bodyPr/>
          <a:lstStyle/>
          <a:p>
            <a:fld id="{AEEDB39C-E719-4007-A9E7-9248201E5093}" type="datetimeFigureOut">
              <a:rPr lang="en-IN" smtClean="0"/>
              <a:t>11-12-2024</a:t>
            </a:fld>
            <a:endParaRPr lang="en-IN"/>
          </a:p>
        </p:txBody>
      </p:sp>
      <p:sp>
        <p:nvSpPr>
          <p:cNvPr id="5" name="Footer Placeholder 4">
            <a:extLst>
              <a:ext uri="{FF2B5EF4-FFF2-40B4-BE49-F238E27FC236}">
                <a16:creationId xmlns:a16="http://schemas.microsoft.com/office/drawing/2014/main" id="{5109AEC2-97BF-77D1-0A0C-1DB361F328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E65CF2-393D-0F21-3144-D6108E140C67}"/>
              </a:ext>
            </a:extLst>
          </p:cNvPr>
          <p:cNvSpPr>
            <a:spLocks noGrp="1"/>
          </p:cNvSpPr>
          <p:nvPr>
            <p:ph type="sldNum" sz="quarter" idx="12"/>
          </p:nvPr>
        </p:nvSpPr>
        <p:spPr/>
        <p:txBody>
          <a:bodyPr/>
          <a:lstStyle/>
          <a:p>
            <a:fld id="{22BCCEE8-1376-4004-9B4E-BFB173C2B251}" type="slidenum">
              <a:rPr lang="en-IN" smtClean="0"/>
              <a:t>‹#›</a:t>
            </a:fld>
            <a:endParaRPr lang="en-IN"/>
          </a:p>
        </p:txBody>
      </p:sp>
    </p:spTree>
    <p:extLst>
      <p:ext uri="{BB962C8B-B14F-4D97-AF65-F5344CB8AC3E}">
        <p14:creationId xmlns:p14="http://schemas.microsoft.com/office/powerpoint/2010/main" val="2215153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0E982-6DBD-E5DD-5A55-591C1B459E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2D2C82-6448-EA76-17FB-21C114C4BB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26AB58-70F6-F45E-012E-A4B55BB5D5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1C2642-50F5-1A3B-0F61-750FB38FB471}"/>
              </a:ext>
            </a:extLst>
          </p:cNvPr>
          <p:cNvSpPr>
            <a:spLocks noGrp="1"/>
          </p:cNvSpPr>
          <p:nvPr>
            <p:ph type="dt" sz="half" idx="10"/>
          </p:nvPr>
        </p:nvSpPr>
        <p:spPr/>
        <p:txBody>
          <a:bodyPr/>
          <a:lstStyle/>
          <a:p>
            <a:fld id="{AEEDB39C-E719-4007-A9E7-9248201E5093}" type="datetimeFigureOut">
              <a:rPr lang="en-IN" smtClean="0"/>
              <a:t>11-12-2024</a:t>
            </a:fld>
            <a:endParaRPr lang="en-IN"/>
          </a:p>
        </p:txBody>
      </p:sp>
      <p:sp>
        <p:nvSpPr>
          <p:cNvPr id="6" name="Footer Placeholder 5">
            <a:extLst>
              <a:ext uri="{FF2B5EF4-FFF2-40B4-BE49-F238E27FC236}">
                <a16:creationId xmlns:a16="http://schemas.microsoft.com/office/drawing/2014/main" id="{63904EB1-12B8-ABC6-8883-B67A66A7D1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910F50-0008-B4D1-D353-D8FFAA134B70}"/>
              </a:ext>
            </a:extLst>
          </p:cNvPr>
          <p:cNvSpPr>
            <a:spLocks noGrp="1"/>
          </p:cNvSpPr>
          <p:nvPr>
            <p:ph type="sldNum" sz="quarter" idx="12"/>
          </p:nvPr>
        </p:nvSpPr>
        <p:spPr/>
        <p:txBody>
          <a:bodyPr/>
          <a:lstStyle/>
          <a:p>
            <a:fld id="{22BCCEE8-1376-4004-9B4E-BFB173C2B251}" type="slidenum">
              <a:rPr lang="en-IN" smtClean="0"/>
              <a:t>‹#›</a:t>
            </a:fld>
            <a:endParaRPr lang="en-IN"/>
          </a:p>
        </p:txBody>
      </p:sp>
    </p:spTree>
    <p:extLst>
      <p:ext uri="{BB962C8B-B14F-4D97-AF65-F5344CB8AC3E}">
        <p14:creationId xmlns:p14="http://schemas.microsoft.com/office/powerpoint/2010/main" val="480208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02415-203B-5ED8-2D6B-AAE3128090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6FE912-9005-49E4-DEEF-175CE9954A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3BA656-57C3-7EEE-A2B1-3D9BF3FEBB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7FE526-ADDD-C191-BE59-27CE8F2DB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AC43E0-B6E3-33A4-032C-C9996A2374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FBBEB4-C4BB-20BE-5377-3175F971B832}"/>
              </a:ext>
            </a:extLst>
          </p:cNvPr>
          <p:cNvSpPr>
            <a:spLocks noGrp="1"/>
          </p:cNvSpPr>
          <p:nvPr>
            <p:ph type="dt" sz="half" idx="10"/>
          </p:nvPr>
        </p:nvSpPr>
        <p:spPr/>
        <p:txBody>
          <a:bodyPr/>
          <a:lstStyle/>
          <a:p>
            <a:fld id="{AEEDB39C-E719-4007-A9E7-9248201E5093}" type="datetimeFigureOut">
              <a:rPr lang="en-IN" smtClean="0"/>
              <a:t>11-12-2024</a:t>
            </a:fld>
            <a:endParaRPr lang="en-IN"/>
          </a:p>
        </p:txBody>
      </p:sp>
      <p:sp>
        <p:nvSpPr>
          <p:cNvPr id="8" name="Footer Placeholder 7">
            <a:extLst>
              <a:ext uri="{FF2B5EF4-FFF2-40B4-BE49-F238E27FC236}">
                <a16:creationId xmlns:a16="http://schemas.microsoft.com/office/drawing/2014/main" id="{F2B18473-4853-B302-4A3A-C7E60BCA2EF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DA79533-84EC-FDF8-7D11-07631695AF19}"/>
              </a:ext>
            </a:extLst>
          </p:cNvPr>
          <p:cNvSpPr>
            <a:spLocks noGrp="1"/>
          </p:cNvSpPr>
          <p:nvPr>
            <p:ph type="sldNum" sz="quarter" idx="12"/>
          </p:nvPr>
        </p:nvSpPr>
        <p:spPr/>
        <p:txBody>
          <a:bodyPr/>
          <a:lstStyle/>
          <a:p>
            <a:fld id="{22BCCEE8-1376-4004-9B4E-BFB173C2B251}" type="slidenum">
              <a:rPr lang="en-IN" smtClean="0"/>
              <a:t>‹#›</a:t>
            </a:fld>
            <a:endParaRPr lang="en-IN"/>
          </a:p>
        </p:txBody>
      </p:sp>
    </p:spTree>
    <p:extLst>
      <p:ext uri="{BB962C8B-B14F-4D97-AF65-F5344CB8AC3E}">
        <p14:creationId xmlns:p14="http://schemas.microsoft.com/office/powerpoint/2010/main" val="396379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99EC7-FCC3-734A-4DAD-87BB4CEC49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116A8F-7EE1-5CB2-7505-D61C5403BA46}"/>
              </a:ext>
            </a:extLst>
          </p:cNvPr>
          <p:cNvSpPr>
            <a:spLocks noGrp="1"/>
          </p:cNvSpPr>
          <p:nvPr>
            <p:ph type="dt" sz="half" idx="10"/>
          </p:nvPr>
        </p:nvSpPr>
        <p:spPr/>
        <p:txBody>
          <a:bodyPr/>
          <a:lstStyle/>
          <a:p>
            <a:fld id="{AEEDB39C-E719-4007-A9E7-9248201E5093}" type="datetimeFigureOut">
              <a:rPr lang="en-IN" smtClean="0"/>
              <a:t>11-12-2024</a:t>
            </a:fld>
            <a:endParaRPr lang="en-IN"/>
          </a:p>
        </p:txBody>
      </p:sp>
      <p:sp>
        <p:nvSpPr>
          <p:cNvPr id="4" name="Footer Placeholder 3">
            <a:extLst>
              <a:ext uri="{FF2B5EF4-FFF2-40B4-BE49-F238E27FC236}">
                <a16:creationId xmlns:a16="http://schemas.microsoft.com/office/drawing/2014/main" id="{9DE9DB0F-216C-3FDA-4BE1-C600EEF395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AF086E-2F79-849C-7897-67EB0CDA7F0E}"/>
              </a:ext>
            </a:extLst>
          </p:cNvPr>
          <p:cNvSpPr>
            <a:spLocks noGrp="1"/>
          </p:cNvSpPr>
          <p:nvPr>
            <p:ph type="sldNum" sz="quarter" idx="12"/>
          </p:nvPr>
        </p:nvSpPr>
        <p:spPr/>
        <p:txBody>
          <a:bodyPr/>
          <a:lstStyle/>
          <a:p>
            <a:fld id="{22BCCEE8-1376-4004-9B4E-BFB173C2B251}" type="slidenum">
              <a:rPr lang="en-IN" smtClean="0"/>
              <a:t>‹#›</a:t>
            </a:fld>
            <a:endParaRPr lang="en-IN"/>
          </a:p>
        </p:txBody>
      </p:sp>
    </p:spTree>
    <p:extLst>
      <p:ext uri="{BB962C8B-B14F-4D97-AF65-F5344CB8AC3E}">
        <p14:creationId xmlns:p14="http://schemas.microsoft.com/office/powerpoint/2010/main" val="813296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3E35EF-A0D5-BBDB-8626-981865EF54E1}"/>
              </a:ext>
            </a:extLst>
          </p:cNvPr>
          <p:cNvSpPr>
            <a:spLocks noGrp="1"/>
          </p:cNvSpPr>
          <p:nvPr>
            <p:ph type="dt" sz="half" idx="10"/>
          </p:nvPr>
        </p:nvSpPr>
        <p:spPr/>
        <p:txBody>
          <a:bodyPr/>
          <a:lstStyle/>
          <a:p>
            <a:fld id="{AEEDB39C-E719-4007-A9E7-9248201E5093}" type="datetimeFigureOut">
              <a:rPr lang="en-IN" smtClean="0"/>
              <a:t>11-12-2024</a:t>
            </a:fld>
            <a:endParaRPr lang="en-IN"/>
          </a:p>
        </p:txBody>
      </p:sp>
      <p:sp>
        <p:nvSpPr>
          <p:cNvPr id="3" name="Footer Placeholder 2">
            <a:extLst>
              <a:ext uri="{FF2B5EF4-FFF2-40B4-BE49-F238E27FC236}">
                <a16:creationId xmlns:a16="http://schemas.microsoft.com/office/drawing/2014/main" id="{D95CD8E8-3D0D-C9F4-2131-D4106AE3FD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713B08-AF65-4089-35A7-C0E7FFB841C6}"/>
              </a:ext>
            </a:extLst>
          </p:cNvPr>
          <p:cNvSpPr>
            <a:spLocks noGrp="1"/>
          </p:cNvSpPr>
          <p:nvPr>
            <p:ph type="sldNum" sz="quarter" idx="12"/>
          </p:nvPr>
        </p:nvSpPr>
        <p:spPr/>
        <p:txBody>
          <a:bodyPr/>
          <a:lstStyle/>
          <a:p>
            <a:fld id="{22BCCEE8-1376-4004-9B4E-BFB173C2B251}" type="slidenum">
              <a:rPr lang="en-IN" smtClean="0"/>
              <a:t>‹#›</a:t>
            </a:fld>
            <a:endParaRPr lang="en-IN"/>
          </a:p>
        </p:txBody>
      </p:sp>
    </p:spTree>
    <p:extLst>
      <p:ext uri="{BB962C8B-B14F-4D97-AF65-F5344CB8AC3E}">
        <p14:creationId xmlns:p14="http://schemas.microsoft.com/office/powerpoint/2010/main" val="2538797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A6E95-5FF9-00B6-E827-FADEACF7F4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139C69-2B22-944C-C6D4-BC6A38D7B7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6FF0C5-65F1-B0A0-BA0E-C92131A1C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5235F1-AEDD-DED9-06EA-4E08EE0D7474}"/>
              </a:ext>
            </a:extLst>
          </p:cNvPr>
          <p:cNvSpPr>
            <a:spLocks noGrp="1"/>
          </p:cNvSpPr>
          <p:nvPr>
            <p:ph type="dt" sz="half" idx="10"/>
          </p:nvPr>
        </p:nvSpPr>
        <p:spPr/>
        <p:txBody>
          <a:bodyPr/>
          <a:lstStyle/>
          <a:p>
            <a:fld id="{AEEDB39C-E719-4007-A9E7-9248201E5093}" type="datetimeFigureOut">
              <a:rPr lang="en-IN" smtClean="0"/>
              <a:t>11-12-2024</a:t>
            </a:fld>
            <a:endParaRPr lang="en-IN"/>
          </a:p>
        </p:txBody>
      </p:sp>
      <p:sp>
        <p:nvSpPr>
          <p:cNvPr id="6" name="Footer Placeholder 5">
            <a:extLst>
              <a:ext uri="{FF2B5EF4-FFF2-40B4-BE49-F238E27FC236}">
                <a16:creationId xmlns:a16="http://schemas.microsoft.com/office/drawing/2014/main" id="{262C18B7-4988-FE2A-CCE2-1D632EFAFE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56E092-91E6-59A8-4492-8FEA4D7C88DB}"/>
              </a:ext>
            </a:extLst>
          </p:cNvPr>
          <p:cNvSpPr>
            <a:spLocks noGrp="1"/>
          </p:cNvSpPr>
          <p:nvPr>
            <p:ph type="sldNum" sz="quarter" idx="12"/>
          </p:nvPr>
        </p:nvSpPr>
        <p:spPr/>
        <p:txBody>
          <a:bodyPr/>
          <a:lstStyle/>
          <a:p>
            <a:fld id="{22BCCEE8-1376-4004-9B4E-BFB173C2B251}" type="slidenum">
              <a:rPr lang="en-IN" smtClean="0"/>
              <a:t>‹#›</a:t>
            </a:fld>
            <a:endParaRPr lang="en-IN"/>
          </a:p>
        </p:txBody>
      </p:sp>
    </p:spTree>
    <p:extLst>
      <p:ext uri="{BB962C8B-B14F-4D97-AF65-F5344CB8AC3E}">
        <p14:creationId xmlns:p14="http://schemas.microsoft.com/office/powerpoint/2010/main" val="2969685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94796-0AD6-9DF2-2BD3-0B8C3CD16B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296BBB-F60D-C916-40D8-2DABD40E48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21D1B73-9700-59E3-584D-B6836F8386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F1F0A4-2182-241B-3A2D-55677C430DBC}"/>
              </a:ext>
            </a:extLst>
          </p:cNvPr>
          <p:cNvSpPr>
            <a:spLocks noGrp="1"/>
          </p:cNvSpPr>
          <p:nvPr>
            <p:ph type="dt" sz="half" idx="10"/>
          </p:nvPr>
        </p:nvSpPr>
        <p:spPr/>
        <p:txBody>
          <a:bodyPr/>
          <a:lstStyle/>
          <a:p>
            <a:fld id="{AEEDB39C-E719-4007-A9E7-9248201E5093}" type="datetimeFigureOut">
              <a:rPr lang="en-IN" smtClean="0"/>
              <a:t>11-12-2024</a:t>
            </a:fld>
            <a:endParaRPr lang="en-IN"/>
          </a:p>
        </p:txBody>
      </p:sp>
      <p:sp>
        <p:nvSpPr>
          <p:cNvPr id="6" name="Footer Placeholder 5">
            <a:extLst>
              <a:ext uri="{FF2B5EF4-FFF2-40B4-BE49-F238E27FC236}">
                <a16:creationId xmlns:a16="http://schemas.microsoft.com/office/drawing/2014/main" id="{3EC0A89E-399D-4B76-44D2-2C6169B197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C41EA4-2305-1731-B8B5-080F75C1E4AA}"/>
              </a:ext>
            </a:extLst>
          </p:cNvPr>
          <p:cNvSpPr>
            <a:spLocks noGrp="1"/>
          </p:cNvSpPr>
          <p:nvPr>
            <p:ph type="sldNum" sz="quarter" idx="12"/>
          </p:nvPr>
        </p:nvSpPr>
        <p:spPr/>
        <p:txBody>
          <a:bodyPr/>
          <a:lstStyle/>
          <a:p>
            <a:fld id="{22BCCEE8-1376-4004-9B4E-BFB173C2B251}" type="slidenum">
              <a:rPr lang="en-IN" smtClean="0"/>
              <a:t>‹#›</a:t>
            </a:fld>
            <a:endParaRPr lang="en-IN"/>
          </a:p>
        </p:txBody>
      </p:sp>
    </p:spTree>
    <p:extLst>
      <p:ext uri="{BB962C8B-B14F-4D97-AF65-F5344CB8AC3E}">
        <p14:creationId xmlns:p14="http://schemas.microsoft.com/office/powerpoint/2010/main" val="729836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73F6CB-D343-DD51-9C0F-F380AFC6C2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8602DA-C63F-0081-698B-D86949505F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AFA794-5593-CE38-1078-10B67CD4B8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EDB39C-E719-4007-A9E7-9248201E5093}" type="datetimeFigureOut">
              <a:rPr lang="en-IN" smtClean="0"/>
              <a:t>11-12-2024</a:t>
            </a:fld>
            <a:endParaRPr lang="en-IN"/>
          </a:p>
        </p:txBody>
      </p:sp>
      <p:sp>
        <p:nvSpPr>
          <p:cNvPr id="5" name="Footer Placeholder 4">
            <a:extLst>
              <a:ext uri="{FF2B5EF4-FFF2-40B4-BE49-F238E27FC236}">
                <a16:creationId xmlns:a16="http://schemas.microsoft.com/office/drawing/2014/main" id="{3CBACDBD-D6C1-79A5-30DB-EEEC0F429A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616EEED-14BE-EE05-B3CD-512EADD8E2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2BCCEE8-1376-4004-9B4E-BFB173C2B251}" type="slidenum">
              <a:rPr lang="en-IN" smtClean="0"/>
              <a:t>‹#›</a:t>
            </a:fld>
            <a:endParaRPr lang="en-IN"/>
          </a:p>
        </p:txBody>
      </p:sp>
    </p:spTree>
    <p:extLst>
      <p:ext uri="{BB962C8B-B14F-4D97-AF65-F5344CB8AC3E}">
        <p14:creationId xmlns:p14="http://schemas.microsoft.com/office/powerpoint/2010/main" val="1755410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diagramLayout" Target="../diagrams/layout5.xml"/><Relationship Id="rId7" Type="http://schemas.openxmlformats.org/officeDocument/2006/relationships/image" Target="../media/image9.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diagramLayout" Target="../diagrams/layout4.xml"/><Relationship Id="rId7" Type="http://schemas.openxmlformats.org/officeDocument/2006/relationships/image" Target="../media/image6.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6314D791-4D8A-4854-B8FC-6959656D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5076E76-3EB3-4269-8135-07CAB20E5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 name="Rectangle 3">
            <a:extLst>
              <a:ext uri="{FF2B5EF4-FFF2-40B4-BE49-F238E27FC236}">
                <a16:creationId xmlns:a16="http://schemas.microsoft.com/office/drawing/2014/main" id="{B62C0059-A331-ACF9-B67B-A8C30C9AD023}"/>
              </a:ext>
            </a:extLst>
          </p:cNvPr>
          <p:cNvSpPr/>
          <p:nvPr/>
        </p:nvSpPr>
        <p:spPr>
          <a:xfrm>
            <a:off x="341644" y="291402"/>
            <a:ext cx="11414927" cy="613987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ctrTitle"/>
          </p:nvPr>
        </p:nvSpPr>
        <p:spPr>
          <a:xfrm>
            <a:off x="1493058" y="2486721"/>
            <a:ext cx="10209125" cy="1276728"/>
          </a:xfrm>
        </p:spPr>
        <p:txBody>
          <a:bodyPr anchor="b">
            <a:normAutofit/>
          </a:bodyPr>
          <a:lstStyle/>
          <a:p>
            <a:r>
              <a:rPr lang="en-US" sz="4000" dirty="0">
                <a:solidFill>
                  <a:schemeClr val="tx2"/>
                </a:solidFill>
                <a:latin typeface="Times New Roman"/>
                <a:ea typeface="+mn-lt"/>
                <a:cs typeface="+mn-lt"/>
              </a:rPr>
              <a:t>Extracting and Processing PubMed Abstracts for</a:t>
            </a:r>
            <a:br>
              <a:rPr lang="en-US" sz="4000" dirty="0">
                <a:solidFill>
                  <a:schemeClr val="tx2"/>
                </a:solidFill>
                <a:latin typeface="Times New Roman"/>
                <a:ea typeface="+mn-lt"/>
                <a:cs typeface="+mn-lt"/>
              </a:rPr>
            </a:br>
            <a:r>
              <a:rPr lang="en-US" sz="4000" dirty="0">
                <a:solidFill>
                  <a:schemeClr val="tx2"/>
                </a:solidFill>
                <a:latin typeface="Times New Roman"/>
                <a:ea typeface="+mn-lt"/>
                <a:cs typeface="+mn-lt"/>
              </a:rPr>
              <a:t>NER and Question-Answering</a:t>
            </a:r>
            <a:endParaRPr lang="en-US" sz="4000" dirty="0">
              <a:solidFill>
                <a:schemeClr val="tx2"/>
              </a:solidFill>
              <a:latin typeface="Times New Roman"/>
              <a:cs typeface="Times New Roman"/>
            </a:endParaRPr>
          </a:p>
        </p:txBody>
      </p:sp>
      <p:sp>
        <p:nvSpPr>
          <p:cNvPr id="3" name="Subtitle 2"/>
          <p:cNvSpPr>
            <a:spLocks noGrp="1"/>
          </p:cNvSpPr>
          <p:nvPr>
            <p:ph type="subTitle" idx="1"/>
          </p:nvPr>
        </p:nvSpPr>
        <p:spPr>
          <a:xfrm>
            <a:off x="3227279" y="1419369"/>
            <a:ext cx="6740685" cy="682079"/>
          </a:xfrm>
        </p:spPr>
        <p:txBody>
          <a:bodyPr vert="horz" lIns="91440" tIns="45720" rIns="91440" bIns="45720" rtlCol="0">
            <a:normAutofit/>
          </a:bodyPr>
          <a:lstStyle/>
          <a:p>
            <a:r>
              <a:rPr lang="en-US" sz="1700" dirty="0">
                <a:solidFill>
                  <a:schemeClr val="tx2"/>
                </a:solidFill>
                <a:latin typeface="Times New Roman"/>
                <a:ea typeface="+mj-lt"/>
                <a:cs typeface="+mj-lt"/>
              </a:rPr>
              <a:t>NFO-B 643 Natural Language Processing and Text Mining for Biomedical</a:t>
            </a:r>
            <a:br>
              <a:rPr lang="en-US" sz="1700" dirty="0">
                <a:solidFill>
                  <a:schemeClr val="tx2"/>
                </a:solidFill>
                <a:latin typeface="Times New Roman"/>
                <a:ea typeface="+mj-lt"/>
                <a:cs typeface="+mj-lt"/>
              </a:rPr>
            </a:br>
            <a:r>
              <a:rPr lang="en-US" sz="1700" dirty="0">
                <a:solidFill>
                  <a:schemeClr val="tx2"/>
                </a:solidFill>
                <a:latin typeface="Times New Roman"/>
                <a:ea typeface="+mj-lt"/>
                <a:cs typeface="+mj-lt"/>
              </a:rPr>
              <a:t>Records and Reports</a:t>
            </a:r>
            <a:endParaRPr lang="en-US" sz="1700" dirty="0">
              <a:solidFill>
                <a:schemeClr val="tx2"/>
              </a:solidFill>
              <a:latin typeface="Times New Roman"/>
              <a:cs typeface="Times New Roman"/>
            </a:endParaRPr>
          </a:p>
        </p:txBody>
      </p:sp>
      <p:grpSp>
        <p:nvGrpSpPr>
          <p:cNvPr id="40" name="Group 39">
            <a:extLst>
              <a:ext uri="{FF2B5EF4-FFF2-40B4-BE49-F238E27FC236}">
                <a16:creationId xmlns:a16="http://schemas.microsoft.com/office/drawing/2014/main" id="{5EB3C7E5-50E1-4F9E-AEA3-A6D2190394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22" name="Freeform: Shape 21">
              <a:extLst>
                <a:ext uri="{FF2B5EF4-FFF2-40B4-BE49-F238E27FC236}">
                  <a16:creationId xmlns:a16="http://schemas.microsoft.com/office/drawing/2014/main" id="{80233B5C-C5A9-48C0-8C07-21E6F6B36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10F3AF96-AAC1-41E3-9F66-0A6277845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DF38A98-557F-4C23-935A-42806B67A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8ACEB13D-EBFC-4288-B604-572C2F779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B988F9A4-0578-4C59-8B4A-346E02CF3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28" name="Freeform: Shape 27">
              <a:extLst>
                <a:ext uri="{FF2B5EF4-FFF2-40B4-BE49-F238E27FC236}">
                  <a16:creationId xmlns:a16="http://schemas.microsoft.com/office/drawing/2014/main" id="{F63F827B-FA00-442A-A09C-806F1FFA3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AC876680-EE75-4791-842F-E23509221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3B9819B2-70D4-4E0A-8D51-6B359B44C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5" name="Freeform: Shape 44">
              <a:extLst>
                <a:ext uri="{FF2B5EF4-FFF2-40B4-BE49-F238E27FC236}">
                  <a16:creationId xmlns:a16="http://schemas.microsoft.com/office/drawing/2014/main" id="{5FA8033D-6A70-4FA5-8F37-7F8C117C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8" name="TextBox 47">
            <a:extLst>
              <a:ext uri="{FF2B5EF4-FFF2-40B4-BE49-F238E27FC236}">
                <a16:creationId xmlns:a16="http://schemas.microsoft.com/office/drawing/2014/main" id="{612C20A3-5A94-CDBE-C216-082DF324741A}"/>
              </a:ext>
            </a:extLst>
          </p:cNvPr>
          <p:cNvSpPr txBox="1"/>
          <p:nvPr/>
        </p:nvSpPr>
        <p:spPr>
          <a:xfrm>
            <a:off x="7245620" y="4772841"/>
            <a:ext cx="445884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u="sng" dirty="0">
                <a:latin typeface="Times New Roman"/>
                <a:cs typeface="Times New Roman"/>
              </a:rPr>
              <a:t>Guided by</a:t>
            </a:r>
            <a:endParaRPr lang="en-US" u="sng" dirty="0"/>
          </a:p>
          <a:p>
            <a:pPr algn="ctr"/>
            <a:r>
              <a:rPr lang="en-US" dirty="0">
                <a:latin typeface="Times New Roman"/>
                <a:cs typeface="Times New Roman"/>
              </a:rPr>
              <a:t>Prof. Saptarshi Purkayastha Ph.D.</a:t>
            </a:r>
          </a:p>
          <a:p>
            <a:pPr algn="ctr"/>
            <a:r>
              <a:rPr lang="en-US" dirty="0">
                <a:latin typeface="Times New Roman"/>
                <a:ea typeface="+mn-lt"/>
                <a:cs typeface="+mn-lt"/>
              </a:rPr>
              <a:t>Director, Health Informatics</a:t>
            </a:r>
            <a:endParaRPr lang="en-US" dirty="0">
              <a:latin typeface="Times New Roman"/>
              <a:cs typeface="Times New Roman"/>
            </a:endParaRPr>
          </a:p>
          <a:p>
            <a:pPr algn="ctr"/>
            <a:r>
              <a:rPr lang="en-US" dirty="0">
                <a:latin typeface="Times New Roman"/>
                <a:ea typeface="+mn-lt"/>
                <a:cs typeface="+mn-lt"/>
              </a:rPr>
              <a:t>Associate Professor, Data Science, Health Informatics</a:t>
            </a:r>
            <a:endParaRPr lang="en-US" dirty="0">
              <a:latin typeface="Times New Roman"/>
              <a:cs typeface="Times New Roman"/>
            </a:endParaRPr>
          </a:p>
        </p:txBody>
      </p:sp>
      <p:sp>
        <p:nvSpPr>
          <p:cNvPr id="49" name="TextBox 48">
            <a:extLst>
              <a:ext uri="{FF2B5EF4-FFF2-40B4-BE49-F238E27FC236}">
                <a16:creationId xmlns:a16="http://schemas.microsoft.com/office/drawing/2014/main" id="{AFCC874E-BB33-CF75-3B35-8307806BA657}"/>
              </a:ext>
            </a:extLst>
          </p:cNvPr>
          <p:cNvSpPr txBox="1"/>
          <p:nvPr/>
        </p:nvSpPr>
        <p:spPr>
          <a:xfrm>
            <a:off x="1493058" y="5126694"/>
            <a:ext cx="2229166" cy="3680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Times New Roman"/>
                <a:cs typeface="Times New Roman"/>
              </a:rPr>
              <a:t>Raajitha Muthyala</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C1B09-070B-5A9B-54E9-C0EF9299DF0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2C1D928-DE76-8130-5317-BB25CA3499A3}"/>
              </a:ext>
            </a:extLst>
          </p:cNvPr>
          <p:cNvSpPr/>
          <p:nvPr/>
        </p:nvSpPr>
        <p:spPr>
          <a:xfrm>
            <a:off x="341644" y="291402"/>
            <a:ext cx="11414927" cy="613987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descr="A group of text boxes&#10;&#10;Description automatically generated">
            <a:extLst>
              <a:ext uri="{FF2B5EF4-FFF2-40B4-BE49-F238E27FC236}">
                <a16:creationId xmlns:a16="http://schemas.microsoft.com/office/drawing/2014/main" id="{CA0869BD-069E-1F08-8B43-A78808FEE1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9" y="409967"/>
            <a:ext cx="6805126" cy="2707332"/>
          </a:xfrm>
          <a:prstGeom prst="rect">
            <a:avLst/>
          </a:prstGeom>
        </p:spPr>
      </p:pic>
      <p:pic>
        <p:nvPicPr>
          <p:cNvPr id="6" name="Content Placeholder 5" descr="A screenshot of a computer&#10;&#10;Description automatically generated">
            <a:extLst>
              <a:ext uri="{FF2B5EF4-FFF2-40B4-BE49-F238E27FC236}">
                <a16:creationId xmlns:a16="http://schemas.microsoft.com/office/drawing/2014/main" id="{B0F6256A-2323-8EC3-C349-F0343414E63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01616" y="3127712"/>
            <a:ext cx="7704926" cy="3217202"/>
          </a:xfrm>
        </p:spPr>
      </p:pic>
    </p:spTree>
    <p:extLst>
      <p:ext uri="{BB962C8B-B14F-4D97-AF65-F5344CB8AC3E}">
        <p14:creationId xmlns:p14="http://schemas.microsoft.com/office/powerpoint/2010/main" val="3875060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06ECF-AA3C-85F2-FA52-AC5468CB512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3DE6574-FF66-3DCE-9C9E-C7B7E6EF3B62}"/>
              </a:ext>
            </a:extLst>
          </p:cNvPr>
          <p:cNvSpPr/>
          <p:nvPr/>
        </p:nvSpPr>
        <p:spPr>
          <a:xfrm>
            <a:off x="341644" y="291402"/>
            <a:ext cx="11414927" cy="613987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1DC03298-7AC2-AC07-FDF7-46EC19536A8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Question generation from Entities</a:t>
            </a:r>
            <a:endParaRPr lang="en-IN"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C246E02E-6F3C-F415-0268-BF2E99521275}"/>
              </a:ext>
            </a:extLst>
          </p:cNvPr>
          <p:cNvGraphicFramePr>
            <a:graphicFrameLocks noGrp="1"/>
          </p:cNvGraphicFramePr>
          <p:nvPr>
            <p:ph idx="1"/>
            <p:extLst>
              <p:ext uri="{D42A27DB-BD31-4B8C-83A1-F6EECF244321}">
                <p14:modId xmlns:p14="http://schemas.microsoft.com/office/powerpoint/2010/main" val="1842890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pslz="http://schemas.microsoft.com/office/powerpoint/2016/slidezoom" Requires="pslz">
          <p:graphicFrame>
            <p:nvGraphicFramePr>
              <p:cNvPr id="6" name="Slide Zoom 5">
                <a:extLst>
                  <a:ext uri="{FF2B5EF4-FFF2-40B4-BE49-F238E27FC236}">
                    <a16:creationId xmlns:a16="http://schemas.microsoft.com/office/drawing/2014/main" id="{20A1BD05-6D32-D329-10D2-5DB1B6C36B1B}"/>
                  </a:ext>
                </a:extLst>
              </p:cNvPr>
              <p:cNvGraphicFramePr>
                <a:graphicFrameLocks noChangeAspect="1"/>
              </p:cNvGraphicFramePr>
              <p:nvPr>
                <p:extLst>
                  <p:ext uri="{D42A27DB-BD31-4B8C-83A1-F6EECF244321}">
                    <p14:modId xmlns:p14="http://schemas.microsoft.com/office/powerpoint/2010/main" val="3929255702"/>
                  </p:ext>
                </p:extLst>
              </p:nvPr>
            </p:nvGraphicFramePr>
            <p:xfrm>
              <a:off x="8922058" y="365125"/>
              <a:ext cx="2541972" cy="1429859"/>
            </p:xfrm>
            <a:graphic>
              <a:graphicData uri="http://schemas.microsoft.com/office/powerpoint/2016/slidezoom">
                <pslz:sldZm>
                  <pslz:sldZmObj sldId="267" cId="2978622142">
                    <pslz:zmPr id="{C1CDF62D-D447-4987-A899-026DF28E9E7D}" returnToParent="0" transitionDur="1000">
                      <p166:blipFill xmlns:p166="http://schemas.microsoft.com/office/powerpoint/2016/6/main">
                        <a:blip r:embed="rId7"/>
                        <a:stretch>
                          <a:fillRect/>
                        </a:stretch>
                      </p166:blipFill>
                      <p166:spPr xmlns:p166="http://schemas.microsoft.com/office/powerpoint/2016/6/main">
                        <a:xfrm>
                          <a:off x="0" y="0"/>
                          <a:ext cx="2541972" cy="1429859"/>
                        </a:xfrm>
                        <a:prstGeom prst="rect">
                          <a:avLst/>
                        </a:prstGeom>
                        <a:ln w="3175">
                          <a:solidFill>
                            <a:prstClr val="ltGray"/>
                          </a:solidFill>
                        </a:ln>
                      </p166:spPr>
                    </pslz:zmPr>
                  </pslz:sldZmObj>
                </pslz:sldZm>
              </a:graphicData>
            </a:graphic>
          </p:graphicFrame>
        </mc:Choice>
        <mc:Fallback>
          <p:pic>
            <p:nvPicPr>
              <p:cNvPr id="6" name="Slide Zoom 5">
                <a:hlinkClick r:id="rId8" action="ppaction://hlinksldjump"/>
                <a:extLst>
                  <a:ext uri="{FF2B5EF4-FFF2-40B4-BE49-F238E27FC236}">
                    <a16:creationId xmlns:a16="http://schemas.microsoft.com/office/drawing/2014/main" id="{20A1BD05-6D32-D329-10D2-5DB1B6C36B1B}"/>
                  </a:ext>
                </a:extLst>
              </p:cNvPr>
              <p:cNvPicPr>
                <a:picLocks noGrp="1" noRot="1" noChangeAspect="1" noMove="1" noResize="1" noEditPoints="1" noAdjustHandles="1" noChangeArrowheads="1" noChangeShapeType="1"/>
              </p:cNvPicPr>
              <p:nvPr/>
            </p:nvPicPr>
            <p:blipFill>
              <a:blip r:embed="rId7"/>
              <a:stretch>
                <a:fillRect/>
              </a:stretch>
            </p:blipFill>
            <p:spPr>
              <a:xfrm>
                <a:off x="8922058" y="365125"/>
                <a:ext cx="2541972" cy="1429859"/>
              </a:xfrm>
              <a:prstGeom prst="rect">
                <a:avLst/>
              </a:prstGeom>
              <a:ln w="3175">
                <a:solidFill>
                  <a:prstClr val="ltGray"/>
                </a:solidFill>
              </a:ln>
            </p:spPr>
          </p:pic>
        </mc:Fallback>
      </mc:AlternateContent>
    </p:spTree>
    <p:extLst>
      <p:ext uri="{BB962C8B-B14F-4D97-AF65-F5344CB8AC3E}">
        <p14:creationId xmlns:p14="http://schemas.microsoft.com/office/powerpoint/2010/main" val="398135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71188-BCD8-8F75-433B-842B17D880C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B9634AC-E69C-71B0-1158-415EB6BBA619}"/>
              </a:ext>
            </a:extLst>
          </p:cNvPr>
          <p:cNvSpPr/>
          <p:nvPr/>
        </p:nvSpPr>
        <p:spPr>
          <a:xfrm>
            <a:off x="341644" y="291402"/>
            <a:ext cx="11414927" cy="613987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screenshot of a computer&#10;&#10;Description automatically generated">
            <a:extLst>
              <a:ext uri="{FF2B5EF4-FFF2-40B4-BE49-F238E27FC236}">
                <a16:creationId xmlns:a16="http://schemas.microsoft.com/office/drawing/2014/main" id="{84C2A497-F524-DF25-CE93-F47EF07E8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9" y="4926563"/>
            <a:ext cx="11207277" cy="1348704"/>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11812CD9-15B9-41F0-BD4B-38358E52490B}"/>
              </a:ext>
            </a:extLst>
          </p:cNvPr>
          <p:cNvPicPr>
            <a:picLocks noChangeAspect="1"/>
          </p:cNvPicPr>
          <p:nvPr/>
        </p:nvPicPr>
        <p:blipFill>
          <a:blip r:embed="rId3">
            <a:extLst>
              <a:ext uri="{28A0092B-C50C-407E-A947-70E740481C1C}">
                <a14:useLocalDpi xmlns:a14="http://schemas.microsoft.com/office/drawing/2010/main" val="0"/>
              </a:ext>
            </a:extLst>
          </a:blip>
          <a:srcRect b="51702"/>
          <a:stretch/>
        </p:blipFill>
        <p:spPr>
          <a:xfrm>
            <a:off x="435428" y="3460432"/>
            <a:ext cx="11207277" cy="1430033"/>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5EE9711F-20C7-BF17-A902-8D14D9859F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8924" y="354396"/>
            <a:ext cx="8509518" cy="3069939"/>
          </a:xfrm>
          <a:prstGeom prst="rect">
            <a:avLst/>
          </a:prstGeom>
        </p:spPr>
      </p:pic>
    </p:spTree>
    <p:extLst>
      <p:ext uri="{BB962C8B-B14F-4D97-AF65-F5344CB8AC3E}">
        <p14:creationId xmlns:p14="http://schemas.microsoft.com/office/powerpoint/2010/main" val="2978622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F758E-D927-3D4A-7ACF-5B298305568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D1B67E7-08CA-BF1E-0905-FFF609B6BD6C}"/>
              </a:ext>
            </a:extLst>
          </p:cNvPr>
          <p:cNvSpPr/>
          <p:nvPr/>
        </p:nvSpPr>
        <p:spPr>
          <a:xfrm>
            <a:off x="341644" y="291402"/>
            <a:ext cx="11414927" cy="613987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AB09290-947C-FEA5-D0A4-B8321BA305AB}"/>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Training QA model-T5 Small</a:t>
            </a:r>
            <a:endParaRPr lang="en-IN"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EDA9EF5A-D6E5-3688-ABCD-0D1F9B8D54E9}"/>
              </a:ext>
            </a:extLst>
          </p:cNvPr>
          <p:cNvGraphicFramePr>
            <a:graphicFrameLocks noGrp="1"/>
          </p:cNvGraphicFramePr>
          <p:nvPr>
            <p:ph idx="1"/>
            <p:extLst>
              <p:ext uri="{D42A27DB-BD31-4B8C-83A1-F6EECF244321}">
                <p14:modId xmlns:p14="http://schemas.microsoft.com/office/powerpoint/2010/main" val="335795595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1619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AD11F4-5866-5460-240F-62205C9CC8D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197AFCD-2EEB-BE5A-B571-EDD2B829AE86}"/>
              </a:ext>
            </a:extLst>
          </p:cNvPr>
          <p:cNvSpPr/>
          <p:nvPr/>
        </p:nvSpPr>
        <p:spPr>
          <a:xfrm>
            <a:off x="341644" y="291402"/>
            <a:ext cx="11414927" cy="613987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CF964CE4-F66B-44D5-D180-9FE75E7874AF}"/>
              </a:ext>
            </a:extLst>
          </p:cNvPr>
          <p:cNvSpPr>
            <a:spLocks noGrp="1"/>
          </p:cNvSpPr>
          <p:nvPr>
            <p:ph type="title"/>
          </p:nvPr>
        </p:nvSpPr>
        <p:spPr/>
        <p:txBody>
          <a:bodyPr/>
          <a:lstStyle/>
          <a:p>
            <a:pPr algn="ct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Deployment</a:t>
            </a:r>
            <a:endParaRPr lang="en-IN"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605D4EFD-1A9E-0E1F-5470-6881EE0A4838}"/>
              </a:ext>
            </a:extLst>
          </p:cNvPr>
          <p:cNvGraphicFramePr>
            <a:graphicFrameLocks noGrp="1"/>
          </p:cNvGraphicFramePr>
          <p:nvPr>
            <p:ph idx="1"/>
            <p:extLst>
              <p:ext uri="{D42A27DB-BD31-4B8C-83A1-F6EECF244321}">
                <p14:modId xmlns:p14="http://schemas.microsoft.com/office/powerpoint/2010/main" val="287172047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8787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EC553B-B01A-77E8-5C6B-1071EF3FB1E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2E10A94-E2D2-94C6-2F69-DA92DD568925}"/>
              </a:ext>
            </a:extLst>
          </p:cNvPr>
          <p:cNvSpPr/>
          <p:nvPr/>
        </p:nvSpPr>
        <p:spPr>
          <a:xfrm>
            <a:off x="341644" y="291402"/>
            <a:ext cx="11414927" cy="613987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screenshot of a computer&#10;&#10;Description automatically generated">
            <a:extLst>
              <a:ext uri="{FF2B5EF4-FFF2-40B4-BE49-F238E27FC236}">
                <a16:creationId xmlns:a16="http://schemas.microsoft.com/office/drawing/2014/main" id="{5AE80B23-CC83-B41D-38E7-6E46FFD286ED}"/>
              </a:ext>
            </a:extLst>
          </p:cNvPr>
          <p:cNvPicPr>
            <a:picLocks noChangeAspect="1"/>
          </p:cNvPicPr>
          <p:nvPr/>
        </p:nvPicPr>
        <p:blipFill>
          <a:blip r:embed="rId2">
            <a:extLst>
              <a:ext uri="{28A0092B-C50C-407E-A947-70E740481C1C}">
                <a14:useLocalDpi xmlns:a14="http://schemas.microsoft.com/office/drawing/2010/main" val="0"/>
              </a:ext>
            </a:extLst>
          </a:blip>
          <a:srcRect l="312" r="1" b="6223"/>
          <a:stretch/>
        </p:blipFill>
        <p:spPr>
          <a:xfrm>
            <a:off x="979714" y="560799"/>
            <a:ext cx="9526555" cy="5601083"/>
          </a:xfrm>
          <a:prstGeom prst="rect">
            <a:avLst/>
          </a:prstGeom>
        </p:spPr>
      </p:pic>
    </p:spTree>
    <p:extLst>
      <p:ext uri="{BB962C8B-B14F-4D97-AF65-F5344CB8AC3E}">
        <p14:creationId xmlns:p14="http://schemas.microsoft.com/office/powerpoint/2010/main" val="2077472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BBC4D-F16C-C9CD-6DAD-9F3F033C04E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553CD43-1D35-B56A-EA50-945C70B6F8A7}"/>
              </a:ext>
            </a:extLst>
          </p:cNvPr>
          <p:cNvSpPr/>
          <p:nvPr/>
        </p:nvSpPr>
        <p:spPr>
          <a:xfrm>
            <a:off x="341644" y="291402"/>
            <a:ext cx="11414927" cy="613987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AC8AAC56-39D7-835B-CFCE-E1BF1E83902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Evaluation</a:t>
            </a:r>
            <a:endParaRPr lang="en-IN"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6818E130-F8AD-241C-8A0A-B1AE54A8E955}"/>
              </a:ext>
            </a:extLst>
          </p:cNvPr>
          <p:cNvGraphicFramePr>
            <a:graphicFrameLocks noGrp="1"/>
          </p:cNvGraphicFramePr>
          <p:nvPr>
            <p:ph idx="1"/>
            <p:extLst>
              <p:ext uri="{D42A27DB-BD31-4B8C-83A1-F6EECF244321}">
                <p14:modId xmlns:p14="http://schemas.microsoft.com/office/powerpoint/2010/main" val="2996001033"/>
              </p:ext>
            </p:extLst>
          </p:nvPr>
        </p:nvGraphicFramePr>
        <p:xfrm>
          <a:off x="435429" y="1614195"/>
          <a:ext cx="11190514" cy="4562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2779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FBD06-31EB-315D-1470-49EFA4E881F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9C14B84-8175-E407-793A-F5A676E5C323}"/>
              </a:ext>
            </a:extLst>
          </p:cNvPr>
          <p:cNvSpPr/>
          <p:nvPr/>
        </p:nvSpPr>
        <p:spPr>
          <a:xfrm>
            <a:off x="341644" y="291402"/>
            <a:ext cx="11414927" cy="613987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Content Placeholder 2">
            <a:extLst>
              <a:ext uri="{FF2B5EF4-FFF2-40B4-BE49-F238E27FC236}">
                <a16:creationId xmlns:a16="http://schemas.microsoft.com/office/drawing/2014/main" id="{0264F342-8285-B497-6CC8-3129CC1018E1}"/>
              </a:ext>
            </a:extLst>
          </p:cNvPr>
          <p:cNvSpPr>
            <a:spLocks noGrp="1"/>
          </p:cNvSpPr>
          <p:nvPr>
            <p:ph idx="1"/>
          </p:nvPr>
        </p:nvSpPr>
        <p:spPr>
          <a:xfrm>
            <a:off x="838200" y="1825625"/>
            <a:ext cx="10515600" cy="2177208"/>
          </a:xfrm>
        </p:spPr>
        <p:txBody>
          <a:bodyPr>
            <a:normAutofit fontScale="92500"/>
          </a:bodyPr>
          <a:lstStyle/>
          <a:p>
            <a:pPr marL="0" indent="0" algn="just">
              <a:buNone/>
            </a:pPr>
            <a:r>
              <a:rPr lang="en-US" dirty="0">
                <a:solidFill>
                  <a:schemeClr val="tx2">
                    <a:lumMod val="90000"/>
                    <a:lumOff val="10000"/>
                  </a:schemeClr>
                </a:solidFill>
                <a:latin typeface="Times New Roman" panose="02020603050405020304" pitchFamily="18" charset="0"/>
                <a:cs typeface="Times New Roman" panose="02020603050405020304" pitchFamily="18" charset="0"/>
              </a:rPr>
              <a:t>While the Exact Match score indicates room for improvement in precision, the F1 and ROUGE scores highlight the model's ability to capture relevant information effectively. </a:t>
            </a:r>
          </a:p>
          <a:p>
            <a:pPr marL="0" indent="0" algn="just">
              <a:buNone/>
            </a:pPr>
            <a:r>
              <a:rPr lang="en-US" dirty="0">
                <a:solidFill>
                  <a:schemeClr val="tx2">
                    <a:lumMod val="90000"/>
                    <a:lumOff val="10000"/>
                  </a:schemeClr>
                </a:solidFill>
                <a:latin typeface="Times New Roman" panose="02020603050405020304" pitchFamily="18" charset="0"/>
                <a:cs typeface="Times New Roman" panose="02020603050405020304" pitchFamily="18" charset="0"/>
              </a:rPr>
              <a:t>This project establishes a solid foundation for developing robust QA systems tailored to biomedical domains, paving the way for future enhancements </a:t>
            </a:r>
            <a:endParaRPr lang="en-IN" dirty="0">
              <a:solidFill>
                <a:schemeClr val="tx2">
                  <a:lumMod val="90000"/>
                  <a:lumOff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454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9A8B0-E271-E908-3DC3-13606A5F3A6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0F28939-FA2A-B581-B7F5-5BC404FFB2B9}"/>
              </a:ext>
            </a:extLst>
          </p:cNvPr>
          <p:cNvSpPr/>
          <p:nvPr/>
        </p:nvSpPr>
        <p:spPr>
          <a:xfrm>
            <a:off x="341644" y="291402"/>
            <a:ext cx="11414927" cy="613987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Thank You Teodor the Cat">
            <a:extLst>
              <a:ext uri="{FF2B5EF4-FFF2-40B4-BE49-F238E27FC236}">
                <a16:creationId xmlns:a16="http://schemas.microsoft.com/office/drawing/2014/main" id="{409CFE49-2699-CEF5-E899-686CED04D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956" y="1827246"/>
            <a:ext cx="2438400" cy="2438400"/>
          </a:xfrm>
          <a:prstGeom prst="rect">
            <a:avLst/>
          </a:prstGeom>
        </p:spPr>
      </p:pic>
    </p:spTree>
    <p:extLst>
      <p:ext uri="{BB962C8B-B14F-4D97-AF65-F5344CB8AC3E}">
        <p14:creationId xmlns:p14="http://schemas.microsoft.com/office/powerpoint/2010/main" val="2964788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3973FF7-E896-675F-4002-EC871DC165DA}"/>
              </a:ext>
            </a:extLst>
          </p:cNvPr>
          <p:cNvSpPr/>
          <p:nvPr/>
        </p:nvSpPr>
        <p:spPr>
          <a:xfrm>
            <a:off x="341644" y="291402"/>
            <a:ext cx="11414927" cy="613987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7A54A1CE-174A-2351-F843-F67EFF7065AB}"/>
              </a:ext>
            </a:extLst>
          </p:cNvPr>
          <p:cNvSpPr>
            <a:spLocks noGrp="1"/>
          </p:cNvSpPr>
          <p:nvPr>
            <p:ph type="title"/>
          </p:nvPr>
        </p:nvSpPr>
        <p:spPr>
          <a:xfrm>
            <a:off x="841248" y="1440846"/>
            <a:ext cx="10506456" cy="905015"/>
          </a:xfrm>
        </p:spPr>
        <p:txBody>
          <a:bodyPr anchor="b">
            <a:normAutofit fontScale="90000"/>
          </a:bodyPr>
          <a:lstStyle/>
          <a:p>
            <a:r>
              <a:rPr lang="en-US" sz="6000" dirty="0">
                <a:latin typeface="Times New Roman" panose="02020603050405020304" pitchFamily="18" charset="0"/>
                <a:cs typeface="Times New Roman" panose="02020603050405020304" pitchFamily="18" charset="0"/>
              </a:rPr>
              <a:t>Introduction</a:t>
            </a:r>
            <a:endParaRPr lang="en-IN" sz="60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51660F8-BA51-AEDD-D396-EF1651558740}"/>
              </a:ext>
            </a:extLst>
          </p:cNvPr>
          <p:cNvSpPr>
            <a:spLocks noGrp="1"/>
          </p:cNvSpPr>
          <p:nvPr>
            <p:ph idx="1"/>
          </p:nvPr>
        </p:nvSpPr>
        <p:spPr>
          <a:xfrm>
            <a:off x="841248" y="3337269"/>
            <a:ext cx="10509504" cy="2905686"/>
          </a:xfrm>
        </p:spPr>
        <p:txBody>
          <a:bodyPr>
            <a:normAutofit/>
          </a:bodyPr>
          <a:lstStyle/>
          <a:p>
            <a:pPr marL="0" indent="0" algn="just">
              <a:buNone/>
            </a:pPr>
            <a:r>
              <a:rPr lang="en-US" sz="2400" dirty="0">
                <a:solidFill>
                  <a:schemeClr val="tx2">
                    <a:lumMod val="90000"/>
                    <a:lumOff val="10000"/>
                  </a:schemeClr>
                </a:solidFill>
                <a:latin typeface="Times New Roman" panose="02020603050405020304" pitchFamily="18" charset="0"/>
                <a:cs typeface="Times New Roman" panose="02020603050405020304" pitchFamily="18" charset="0"/>
              </a:rPr>
              <a:t>This project aims to build an NLP pipeline that extracts abstracts from PubMed based on the keywords “social determinants of health” and “liver”. The extracted abstracts will be pre-processed, tokenized, and used to train a model to generate questions. After Named Entity Recognition (NER) will be applied to extract entities, which will then be standardized using UMLS (Unified Medical Language System). The questions are generated using entities. Finally, a QA system will be built which responds to user queries based on the learned entities.</a:t>
            </a:r>
          </a:p>
        </p:txBody>
      </p:sp>
    </p:spTree>
    <p:extLst>
      <p:ext uri="{BB962C8B-B14F-4D97-AF65-F5344CB8AC3E}">
        <p14:creationId xmlns:p14="http://schemas.microsoft.com/office/powerpoint/2010/main" val="647823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840D08A-BB15-A703-E66C-647A82FAFB7A}"/>
              </a:ext>
            </a:extLst>
          </p:cNvPr>
          <p:cNvSpPr/>
          <p:nvPr/>
        </p:nvSpPr>
        <p:spPr>
          <a:xfrm>
            <a:off x="341644" y="291402"/>
            <a:ext cx="11414927" cy="613987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4A332297-7278-1266-4834-3C2AD0F4D855}"/>
              </a:ext>
            </a:extLst>
          </p:cNvPr>
          <p:cNvSpPr>
            <a:spLocks noGrp="1"/>
          </p:cNvSpPr>
          <p:nvPr>
            <p:ph type="title"/>
          </p:nvPr>
        </p:nvSpPr>
        <p:spPr>
          <a:xfrm>
            <a:off x="841248" y="685800"/>
            <a:ext cx="10506456" cy="1157005"/>
          </a:xfrm>
        </p:spPr>
        <p:txBody>
          <a:bodyPr anchor="b">
            <a:normAutofit/>
          </a:bodyPr>
          <a:lstStyle/>
          <a:p>
            <a:r>
              <a:rPr lang="en-US" sz="5400" dirty="0">
                <a:latin typeface="Times New Roman" panose="02020603050405020304" pitchFamily="18" charset="0"/>
                <a:cs typeface="Times New Roman" panose="02020603050405020304" pitchFamily="18" charset="0"/>
              </a:rPr>
              <a:t>Tasks</a:t>
            </a:r>
            <a:endParaRPr lang="en-IN" sz="54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7" name="Content Placeholder 2">
            <a:extLst>
              <a:ext uri="{FF2B5EF4-FFF2-40B4-BE49-F238E27FC236}">
                <a16:creationId xmlns:a16="http://schemas.microsoft.com/office/drawing/2014/main" id="{5AD8B105-B985-9012-21F6-0E7335976702}"/>
              </a:ext>
            </a:extLst>
          </p:cNvPr>
          <p:cNvGraphicFramePr>
            <a:graphicFrameLocks/>
          </p:cNvGraphicFramePr>
          <p:nvPr>
            <p:extLst>
              <p:ext uri="{D42A27DB-BD31-4B8C-83A1-F6EECF244321}">
                <p14:modId xmlns:p14="http://schemas.microsoft.com/office/powerpoint/2010/main" val="2738638425"/>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3925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711B97-AE77-7673-9644-C4FC3CB67A2D}"/>
              </a:ext>
            </a:extLst>
          </p:cNvPr>
          <p:cNvSpPr/>
          <p:nvPr/>
        </p:nvSpPr>
        <p:spPr>
          <a:xfrm>
            <a:off x="341644" y="291402"/>
            <a:ext cx="11414927" cy="613987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itle 4">
            <a:extLst>
              <a:ext uri="{FF2B5EF4-FFF2-40B4-BE49-F238E27FC236}">
                <a16:creationId xmlns:a16="http://schemas.microsoft.com/office/drawing/2014/main" id="{6A8F8514-F956-41CE-473E-99E3E39D6BCA}"/>
              </a:ext>
            </a:extLst>
          </p:cNvPr>
          <p:cNvSpPr>
            <a:spLocks noGrp="1"/>
          </p:cNvSpPr>
          <p:nvPr>
            <p:ph type="title"/>
          </p:nvPr>
        </p:nvSpPr>
        <p:spPr>
          <a:xfrm>
            <a:off x="435429" y="524924"/>
            <a:ext cx="10515600" cy="1325563"/>
          </a:xfrm>
        </p:spPr>
        <p:txBody>
          <a:bodyPr>
            <a:normAutofit/>
          </a:bodyPr>
          <a:lstStyle/>
          <a:p>
            <a:pPr algn="ctr"/>
            <a:r>
              <a:rPr lang="en-US" sz="4400" dirty="0">
                <a:latin typeface="Times New Roman" panose="02020603050405020304" pitchFamily="18" charset="0"/>
                <a:cs typeface="Times New Roman" panose="02020603050405020304" pitchFamily="18" charset="0"/>
              </a:rPr>
              <a:t>Abstract Extraction from PubMed using relevant keywords.</a:t>
            </a:r>
            <a:endParaRPr lang="en-IN" dirty="0"/>
          </a:p>
        </p:txBody>
      </p:sp>
      <p:sp>
        <p:nvSpPr>
          <p:cNvPr id="8" name="Rectangle 2">
            <a:extLst>
              <a:ext uri="{FF2B5EF4-FFF2-40B4-BE49-F238E27FC236}">
                <a16:creationId xmlns:a16="http://schemas.microsoft.com/office/drawing/2014/main" id="{49AA75AB-6D98-54B9-9A69-9298027F2EA6}"/>
              </a:ext>
            </a:extLst>
          </p:cNvPr>
          <p:cNvSpPr>
            <a:spLocks noChangeArrowheads="1"/>
          </p:cNvSpPr>
          <p:nvPr/>
        </p:nvSpPr>
        <p:spPr bwMode="auto">
          <a:xfrm>
            <a:off x="2612572" y="2539872"/>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4" name="Diagram 13">
            <a:extLst>
              <a:ext uri="{FF2B5EF4-FFF2-40B4-BE49-F238E27FC236}">
                <a16:creationId xmlns:a16="http://schemas.microsoft.com/office/drawing/2014/main" id="{4C42B077-AE3F-D035-AE9A-C64B43E5C1E5}"/>
              </a:ext>
            </a:extLst>
          </p:cNvPr>
          <p:cNvGraphicFramePr/>
          <p:nvPr>
            <p:extLst>
              <p:ext uri="{D42A27DB-BD31-4B8C-83A1-F6EECF244321}">
                <p14:modId xmlns:p14="http://schemas.microsoft.com/office/powerpoint/2010/main" val="4145530661"/>
              </p:ext>
            </p:extLst>
          </p:nvPr>
        </p:nvGraphicFramePr>
        <p:xfrm>
          <a:off x="1173862" y="1760311"/>
          <a:ext cx="9507893"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pslz="http://schemas.microsoft.com/office/powerpoint/2016/slidezoom" Requires="pslz">
          <p:graphicFrame>
            <p:nvGraphicFramePr>
              <p:cNvPr id="3" name="Slide Zoom 2">
                <a:extLst>
                  <a:ext uri="{FF2B5EF4-FFF2-40B4-BE49-F238E27FC236}">
                    <a16:creationId xmlns:a16="http://schemas.microsoft.com/office/drawing/2014/main" id="{B467510C-55F6-9FBD-A088-8FF5C67AEE46}"/>
                  </a:ext>
                </a:extLst>
              </p:cNvPr>
              <p:cNvGraphicFramePr>
                <a:graphicFrameLocks noChangeAspect="1"/>
              </p:cNvGraphicFramePr>
              <p:nvPr>
                <p:extLst>
                  <p:ext uri="{D42A27DB-BD31-4B8C-83A1-F6EECF244321}">
                    <p14:modId xmlns:p14="http://schemas.microsoft.com/office/powerpoint/2010/main" val="3702939884"/>
                  </p:ext>
                </p:extLst>
              </p:nvPr>
            </p:nvGraphicFramePr>
            <p:xfrm>
              <a:off x="9377682" y="1187705"/>
              <a:ext cx="2311780" cy="1300376"/>
            </p:xfrm>
            <a:graphic>
              <a:graphicData uri="http://schemas.microsoft.com/office/powerpoint/2016/slidezoom">
                <pslz:sldZm>
                  <pslz:sldZmObj sldId="261" cId="1922087334">
                    <pslz:zmPr id="{122C8FE4-BBFC-4A26-9221-721B165E51B7}" returnToParent="0" transitionDur="1000">
                      <p166:blipFill xmlns:p166="http://schemas.microsoft.com/office/powerpoint/2016/6/main">
                        <a:blip r:embed="rId7"/>
                        <a:stretch>
                          <a:fillRect/>
                        </a:stretch>
                      </p166:blipFill>
                      <p166:spPr xmlns:p166="http://schemas.microsoft.com/office/powerpoint/2016/6/main">
                        <a:xfrm>
                          <a:off x="0" y="0"/>
                          <a:ext cx="2311780" cy="1300376"/>
                        </a:xfrm>
                        <a:prstGeom prst="rect">
                          <a:avLst/>
                        </a:prstGeom>
                        <a:ln w="3175">
                          <a:solidFill>
                            <a:prstClr val="ltGray"/>
                          </a:solidFill>
                        </a:ln>
                      </p166:spPr>
                    </pslz:zmPr>
                  </pslz:sldZmObj>
                </pslz:sldZm>
              </a:graphicData>
            </a:graphic>
          </p:graphicFrame>
        </mc:Choice>
        <mc:Fallback>
          <p:pic>
            <p:nvPicPr>
              <p:cNvPr id="3" name="Slide Zoom 2">
                <a:hlinkClick r:id="rId8" action="ppaction://hlinksldjump"/>
                <a:extLst>
                  <a:ext uri="{FF2B5EF4-FFF2-40B4-BE49-F238E27FC236}">
                    <a16:creationId xmlns:a16="http://schemas.microsoft.com/office/drawing/2014/main" id="{B467510C-55F6-9FBD-A088-8FF5C67AEE46}"/>
                  </a:ext>
                </a:extLst>
              </p:cNvPr>
              <p:cNvPicPr>
                <a:picLocks noGrp="1" noRot="1" noChangeAspect="1" noMove="1" noResize="1" noEditPoints="1" noAdjustHandles="1" noChangeArrowheads="1" noChangeShapeType="1"/>
              </p:cNvPicPr>
              <p:nvPr/>
            </p:nvPicPr>
            <p:blipFill>
              <a:blip r:embed="rId7"/>
              <a:stretch>
                <a:fillRect/>
              </a:stretch>
            </p:blipFill>
            <p:spPr>
              <a:xfrm>
                <a:off x="9377682" y="1187705"/>
                <a:ext cx="2311780" cy="1300376"/>
              </a:xfrm>
              <a:prstGeom prst="rect">
                <a:avLst/>
              </a:prstGeom>
              <a:ln w="3175">
                <a:solidFill>
                  <a:prstClr val="ltGray"/>
                </a:solidFill>
              </a:ln>
            </p:spPr>
          </p:pic>
        </mc:Fallback>
      </mc:AlternateContent>
    </p:spTree>
    <p:extLst>
      <p:ext uri="{BB962C8B-B14F-4D97-AF65-F5344CB8AC3E}">
        <p14:creationId xmlns:p14="http://schemas.microsoft.com/office/powerpoint/2010/main" val="1946759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3ED003-9739-854C-9D28-CA3067DEB57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B1A8DD8-2985-1620-76E7-567C6E660188}"/>
              </a:ext>
            </a:extLst>
          </p:cNvPr>
          <p:cNvSpPr/>
          <p:nvPr/>
        </p:nvSpPr>
        <p:spPr>
          <a:xfrm>
            <a:off x="341644" y="291402"/>
            <a:ext cx="11414927" cy="613987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descr="A white background with text&#10;&#10;Description automatically generated">
            <a:extLst>
              <a:ext uri="{FF2B5EF4-FFF2-40B4-BE49-F238E27FC236}">
                <a16:creationId xmlns:a16="http://schemas.microsoft.com/office/drawing/2014/main" id="{D7C0BC25-E49D-66F1-CC93-DB7A1B96F6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429" y="426719"/>
            <a:ext cx="7119468" cy="3914461"/>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0CF0BD28-BAED-4F27-3A1C-4B35D3AD16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6500" y="2015920"/>
            <a:ext cx="6158861" cy="4287051"/>
          </a:xfrm>
          <a:prstGeom prst="rect">
            <a:avLst/>
          </a:prstGeom>
        </p:spPr>
      </p:pic>
    </p:spTree>
    <p:extLst>
      <p:ext uri="{BB962C8B-B14F-4D97-AF65-F5344CB8AC3E}">
        <p14:creationId xmlns:p14="http://schemas.microsoft.com/office/powerpoint/2010/main" val="1922087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EC10C-F28B-844D-C980-CF20D1D809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5BEBF8-59E2-209F-5B0F-CF96AECC423F}"/>
              </a:ext>
            </a:extLst>
          </p:cNvPr>
          <p:cNvSpPr>
            <a:spLocks noGrp="1"/>
          </p:cNvSpPr>
          <p:nvPr>
            <p:ph type="title"/>
          </p:nvPr>
        </p:nvSpPr>
        <p:spPr/>
        <p:txBody>
          <a:bodyPr/>
          <a:lstStyle/>
          <a:p>
            <a:endParaRPr lang="en-IN"/>
          </a:p>
        </p:txBody>
      </p:sp>
      <p:sp>
        <p:nvSpPr>
          <p:cNvPr id="4" name="Rectangle 3">
            <a:extLst>
              <a:ext uri="{FF2B5EF4-FFF2-40B4-BE49-F238E27FC236}">
                <a16:creationId xmlns:a16="http://schemas.microsoft.com/office/drawing/2014/main" id="{D1DCE2B3-DDBD-B3A2-CBC2-C7D1F389B121}"/>
              </a:ext>
            </a:extLst>
          </p:cNvPr>
          <p:cNvSpPr/>
          <p:nvPr/>
        </p:nvSpPr>
        <p:spPr>
          <a:xfrm>
            <a:off x="341644" y="291402"/>
            <a:ext cx="11414927" cy="613987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Content Placeholder 5" descr="A screenshot of a computer&#10;&#10;Description automatically generated">
            <a:extLst>
              <a:ext uri="{FF2B5EF4-FFF2-40B4-BE49-F238E27FC236}">
                <a16:creationId xmlns:a16="http://schemas.microsoft.com/office/drawing/2014/main" id="{4406B4C6-151E-7E01-7D9E-E52E730CDA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7765" y="640636"/>
            <a:ext cx="10228970" cy="5088360"/>
          </a:xfrm>
        </p:spPr>
      </p:pic>
    </p:spTree>
    <p:extLst>
      <p:ext uri="{BB962C8B-B14F-4D97-AF65-F5344CB8AC3E}">
        <p14:creationId xmlns:p14="http://schemas.microsoft.com/office/powerpoint/2010/main" val="142501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4417E-1950-8199-CF41-A4B85536379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43DFFCD-5E64-07DE-B9E9-8833D31BB11F}"/>
              </a:ext>
            </a:extLst>
          </p:cNvPr>
          <p:cNvSpPr/>
          <p:nvPr/>
        </p:nvSpPr>
        <p:spPr>
          <a:xfrm>
            <a:off x="341644" y="291402"/>
            <a:ext cx="11414927" cy="613987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itle 4">
            <a:extLst>
              <a:ext uri="{FF2B5EF4-FFF2-40B4-BE49-F238E27FC236}">
                <a16:creationId xmlns:a16="http://schemas.microsoft.com/office/drawing/2014/main" id="{02297E3D-5014-5167-6F20-A4625D634B42}"/>
              </a:ext>
            </a:extLst>
          </p:cNvPr>
          <p:cNvSpPr>
            <a:spLocks noGrp="1"/>
          </p:cNvSpPr>
          <p:nvPr>
            <p:ph type="title"/>
          </p:nvPr>
        </p:nvSpPr>
        <p:spPr>
          <a:xfrm>
            <a:off x="838200" y="365126"/>
            <a:ext cx="10515600" cy="1053128"/>
          </a:xfrm>
        </p:spPr>
        <p:txBody>
          <a:bodyPr>
            <a:normAutofit/>
          </a:bodyPr>
          <a:lstStyle/>
          <a:p>
            <a:pPr algn="ctr"/>
            <a:r>
              <a:rPr lang="en-US" dirty="0">
                <a:latin typeface="Times New Roman" panose="02020603050405020304" pitchFamily="18" charset="0"/>
                <a:cs typeface="Times New Roman" panose="02020603050405020304" pitchFamily="18" charset="0"/>
              </a:rPr>
              <a:t>Data</a:t>
            </a:r>
            <a:r>
              <a:rPr lang="en-US" sz="5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Preprocessing</a:t>
            </a:r>
            <a:endParaRPr lang="en-IN" dirty="0">
              <a:latin typeface="Times New Roman" panose="02020603050405020304" pitchFamily="18" charset="0"/>
              <a:cs typeface="Times New Roman" panose="02020603050405020304" pitchFamily="18" charset="0"/>
            </a:endParaRPr>
          </a:p>
        </p:txBody>
      </p:sp>
      <p:graphicFrame>
        <p:nvGraphicFramePr>
          <p:cNvPr id="13" name="TextBox 6">
            <a:extLst>
              <a:ext uri="{FF2B5EF4-FFF2-40B4-BE49-F238E27FC236}">
                <a16:creationId xmlns:a16="http://schemas.microsoft.com/office/drawing/2014/main" id="{E2CACED2-3510-6B60-4808-AE75BE2FC1BD}"/>
              </a:ext>
            </a:extLst>
          </p:cNvPr>
          <p:cNvGraphicFramePr/>
          <p:nvPr>
            <p:extLst>
              <p:ext uri="{D42A27DB-BD31-4B8C-83A1-F6EECF244321}">
                <p14:modId xmlns:p14="http://schemas.microsoft.com/office/powerpoint/2010/main" val="4230211190"/>
              </p:ext>
            </p:extLst>
          </p:nvPr>
        </p:nvGraphicFramePr>
        <p:xfrm>
          <a:off x="1166327" y="1604865"/>
          <a:ext cx="10254343" cy="4674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1412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AE42A-2E8E-AD4D-9ED7-CE8A3352D8E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0D5C395-6FEC-CA2F-1D9F-35FB42571A31}"/>
              </a:ext>
            </a:extLst>
          </p:cNvPr>
          <p:cNvSpPr/>
          <p:nvPr/>
        </p:nvSpPr>
        <p:spPr>
          <a:xfrm>
            <a:off x="341644" y="291402"/>
            <a:ext cx="11414927" cy="613987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Content Placeholder 5" descr="A screenshot of a computer screen&#10;&#10;Description automatically generated">
            <a:extLst>
              <a:ext uri="{FF2B5EF4-FFF2-40B4-BE49-F238E27FC236}">
                <a16:creationId xmlns:a16="http://schemas.microsoft.com/office/drawing/2014/main" id="{8686F694-2257-9F42-1C88-FBFD38802C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1551" y="650653"/>
            <a:ext cx="10368898" cy="5404913"/>
          </a:xfrm>
        </p:spPr>
      </p:pic>
    </p:spTree>
    <p:extLst>
      <p:ext uri="{BB962C8B-B14F-4D97-AF65-F5344CB8AC3E}">
        <p14:creationId xmlns:p14="http://schemas.microsoft.com/office/powerpoint/2010/main" val="694822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75571-2FEF-F2D4-99B1-4C3DCA86BBB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303352E-70B2-9EE1-BDC4-3FB8B3EF2CA7}"/>
              </a:ext>
            </a:extLst>
          </p:cNvPr>
          <p:cNvSpPr/>
          <p:nvPr/>
        </p:nvSpPr>
        <p:spPr>
          <a:xfrm>
            <a:off x="388536" y="263411"/>
            <a:ext cx="11414927" cy="613987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IN" dirty="0">
              <a:solidFill>
                <a:schemeClr val="tx2">
                  <a:lumMod val="90000"/>
                  <a:lumOff val="10000"/>
                </a:schemeClr>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90DB0973-3018-4363-1DD2-D225C4BBD4D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NER &amp; UMLS Standardization</a:t>
            </a:r>
            <a:endParaRPr lang="en-IN" dirty="0">
              <a:latin typeface="Times New Roman" panose="02020603050405020304" pitchFamily="18" charset="0"/>
              <a:cs typeface="Times New Roman" panose="02020603050405020304" pitchFamily="18" charset="0"/>
            </a:endParaRPr>
          </a:p>
        </p:txBody>
      </p:sp>
      <p:graphicFrame>
        <p:nvGraphicFramePr>
          <p:cNvPr id="6" name="TextBox 4">
            <a:extLst>
              <a:ext uri="{FF2B5EF4-FFF2-40B4-BE49-F238E27FC236}">
                <a16:creationId xmlns:a16="http://schemas.microsoft.com/office/drawing/2014/main" id="{C905FDB1-5E0F-5B83-D27D-04201B79A4D2}"/>
              </a:ext>
            </a:extLst>
          </p:cNvPr>
          <p:cNvGraphicFramePr/>
          <p:nvPr>
            <p:extLst>
              <p:ext uri="{D42A27DB-BD31-4B8C-83A1-F6EECF244321}">
                <p14:modId xmlns:p14="http://schemas.microsoft.com/office/powerpoint/2010/main" val="1871611679"/>
              </p:ext>
            </p:extLst>
          </p:nvPr>
        </p:nvGraphicFramePr>
        <p:xfrm>
          <a:off x="569167" y="1464906"/>
          <a:ext cx="10692882" cy="4577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pslz="http://schemas.microsoft.com/office/powerpoint/2016/slidezoom" Requires="pslz">
          <p:graphicFrame>
            <p:nvGraphicFramePr>
              <p:cNvPr id="5" name="Slide Zoom 4">
                <a:extLst>
                  <a:ext uri="{FF2B5EF4-FFF2-40B4-BE49-F238E27FC236}">
                    <a16:creationId xmlns:a16="http://schemas.microsoft.com/office/drawing/2014/main" id="{B4D13A8C-6C12-7794-8EDF-61F6763E4D5C}"/>
                  </a:ext>
                </a:extLst>
              </p:cNvPr>
              <p:cNvGraphicFramePr>
                <a:graphicFrameLocks noChangeAspect="1"/>
              </p:cNvGraphicFramePr>
              <p:nvPr>
                <p:extLst>
                  <p:ext uri="{D42A27DB-BD31-4B8C-83A1-F6EECF244321}">
                    <p14:modId xmlns:p14="http://schemas.microsoft.com/office/powerpoint/2010/main" val="4291883765"/>
                  </p:ext>
                </p:extLst>
              </p:nvPr>
            </p:nvGraphicFramePr>
            <p:xfrm>
              <a:off x="9675524" y="365125"/>
              <a:ext cx="2057269" cy="1157214"/>
            </p:xfrm>
            <a:graphic>
              <a:graphicData uri="http://schemas.microsoft.com/office/powerpoint/2016/slidezoom">
                <pslz:sldZm>
                  <pslz:sldZmObj sldId="265" cId="3875060895">
                    <pslz:zmPr id="{38107E0F-C33F-44B1-8AB2-2F520751D976}" returnToParent="0" transitionDur="1000">
                      <p166:blipFill xmlns:p166="http://schemas.microsoft.com/office/powerpoint/2016/6/main">
                        <a:blip r:embed="rId7"/>
                        <a:stretch>
                          <a:fillRect/>
                        </a:stretch>
                      </p166:blipFill>
                      <p166:spPr xmlns:p166="http://schemas.microsoft.com/office/powerpoint/2016/6/main">
                        <a:xfrm>
                          <a:off x="0" y="0"/>
                          <a:ext cx="2057269" cy="1157214"/>
                        </a:xfrm>
                        <a:prstGeom prst="rect">
                          <a:avLst/>
                        </a:prstGeom>
                        <a:ln w="3175">
                          <a:solidFill>
                            <a:prstClr val="ltGray"/>
                          </a:solidFill>
                        </a:ln>
                      </p166:spPr>
                    </pslz:zmPr>
                  </pslz:sldZmObj>
                </pslz:sldZm>
              </a:graphicData>
            </a:graphic>
          </p:graphicFrame>
        </mc:Choice>
        <mc:Fallback>
          <p:pic>
            <p:nvPicPr>
              <p:cNvPr id="5" name="Slide Zoom 4">
                <a:hlinkClick r:id="rId8" action="ppaction://hlinksldjump"/>
                <a:extLst>
                  <a:ext uri="{FF2B5EF4-FFF2-40B4-BE49-F238E27FC236}">
                    <a16:creationId xmlns:a16="http://schemas.microsoft.com/office/drawing/2014/main" id="{B4D13A8C-6C12-7794-8EDF-61F6763E4D5C}"/>
                  </a:ext>
                </a:extLst>
              </p:cNvPr>
              <p:cNvPicPr>
                <a:picLocks noGrp="1" noRot="1" noChangeAspect="1" noMove="1" noResize="1" noEditPoints="1" noAdjustHandles="1" noChangeArrowheads="1" noChangeShapeType="1"/>
              </p:cNvPicPr>
              <p:nvPr/>
            </p:nvPicPr>
            <p:blipFill>
              <a:blip r:embed="rId7"/>
              <a:stretch>
                <a:fillRect/>
              </a:stretch>
            </p:blipFill>
            <p:spPr>
              <a:xfrm>
                <a:off x="9675524" y="365125"/>
                <a:ext cx="2057269" cy="1157214"/>
              </a:xfrm>
              <a:prstGeom prst="rect">
                <a:avLst/>
              </a:prstGeom>
              <a:ln w="3175">
                <a:solidFill>
                  <a:prstClr val="ltGray"/>
                </a:solidFill>
              </a:ln>
            </p:spPr>
          </p:pic>
        </mc:Fallback>
      </mc:AlternateContent>
    </p:spTree>
    <p:extLst>
      <p:ext uri="{BB962C8B-B14F-4D97-AF65-F5344CB8AC3E}">
        <p14:creationId xmlns:p14="http://schemas.microsoft.com/office/powerpoint/2010/main" val="1275493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224</TotalTime>
  <Words>1179</Words>
  <Application>Microsoft Office PowerPoint</Application>
  <PresentationFormat>Widescreen</PresentationFormat>
  <Paragraphs>108</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Aptos Display</vt:lpstr>
      <vt:lpstr>Arial</vt:lpstr>
      <vt:lpstr>Calibri</vt:lpstr>
      <vt:lpstr>Times New Roman</vt:lpstr>
      <vt:lpstr>Office Theme</vt:lpstr>
      <vt:lpstr>Extracting and Processing PubMed Abstracts for NER and Question-Answering</vt:lpstr>
      <vt:lpstr>Introduction</vt:lpstr>
      <vt:lpstr>Tasks</vt:lpstr>
      <vt:lpstr>Abstract Extraction from PubMed using relevant keywords.</vt:lpstr>
      <vt:lpstr>PowerPoint Presentation</vt:lpstr>
      <vt:lpstr>PowerPoint Presentation</vt:lpstr>
      <vt:lpstr>Data Preprocessing</vt:lpstr>
      <vt:lpstr>PowerPoint Presentation</vt:lpstr>
      <vt:lpstr>NER &amp; UMLS Standardization</vt:lpstr>
      <vt:lpstr>PowerPoint Presentation</vt:lpstr>
      <vt:lpstr>Question generation from Entities</vt:lpstr>
      <vt:lpstr>PowerPoint Presentation</vt:lpstr>
      <vt:lpstr>Training QA model-T5 Small</vt:lpstr>
      <vt:lpstr>Streamlit Deployment</vt:lpstr>
      <vt:lpstr>PowerPoint Presentation</vt:lpstr>
      <vt:lpstr>Evaluation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Raajitha Rao</dc:creator>
  <cp:lastModifiedBy>Raajitha Rao</cp:lastModifiedBy>
  <cp:revision>2</cp:revision>
  <dcterms:created xsi:type="dcterms:W3CDTF">2024-12-10T16:43:49Z</dcterms:created>
  <dcterms:modified xsi:type="dcterms:W3CDTF">2024-12-11T15:07:39Z</dcterms:modified>
</cp:coreProperties>
</file>