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6"/>
    </p:embeddedFont>
    <p:embeddedFont>
      <p:font typeface="Berlin Sans FB Demi" panose="020E0802020502020306" pitchFamily="34" charset="0"/>
      <p:bold r:id="rId27"/>
    </p:embeddedFont>
    <p:embeddedFont>
      <p:font typeface="Comfortaa" panose="020B0604020202020204" charset="0"/>
      <p:regular r:id="rId28"/>
      <p:bold r:id="rId29"/>
    </p:embeddedFont>
    <p:embeddedFont>
      <p:font typeface="Freestyle Script" panose="030804020302050B0404" pitchFamily="66" charset="0"/>
      <p:regular r:id="rId30"/>
    </p:embeddedFont>
    <p:embeddedFont>
      <p:font typeface="Gill Sans Ultra Bold" panose="020B0A02020104020203" pitchFamily="34" charset="0"/>
      <p:regular r:id="rId31"/>
    </p:embeddedFont>
    <p:embeddedFont>
      <p:font typeface="Lato Black" panose="020F0502020204030203" pitchFamily="34" charset="0"/>
      <p:bold r:id="rId32"/>
      <p:boldItalic r:id="rId33"/>
    </p:embeddedFont>
    <p:embeddedFont>
      <p:font typeface="Poor Richard" panose="02080502050505020702" pitchFamily="18" charset="0"/>
      <p:regular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Black" panose="02000000000000000000" pitchFamily="2" charset="0"/>
      <p:bold r:id="rId39"/>
      <p:boldItalic r:id="rId40"/>
    </p:embeddedFont>
    <p:embeddedFont>
      <p:font typeface="Roboto Light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2" autoAdjust="0"/>
    <p:restoredTop sz="94061" autoAdjust="0"/>
  </p:normalViewPr>
  <p:slideViewPr>
    <p:cSldViewPr snapToGrid="0">
      <p:cViewPr varScale="1">
        <p:scale>
          <a:sx n="92" d="100"/>
          <a:sy n="92" d="100"/>
        </p:scale>
        <p:origin x="111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ajokiaa Ritu" userId="f74311fc61c8a6e8" providerId="LiveId" clId="{69E363F2-6D97-4AEB-871F-94C6F1484F57}"/>
    <pc:docChg chg="undo custSel addSld delSld modSld">
      <pc:chgData name="Raajokiaa Ritu" userId="f74311fc61c8a6e8" providerId="LiveId" clId="{69E363F2-6D97-4AEB-871F-94C6F1484F57}" dt="2025-02-05T08:02:11.158" v="467" actId="1076"/>
      <pc:docMkLst>
        <pc:docMk/>
      </pc:docMkLst>
      <pc:sldChg chg="addSp delSp modSp mod">
        <pc:chgData name="Raajokiaa Ritu" userId="f74311fc61c8a6e8" providerId="LiveId" clId="{69E363F2-6D97-4AEB-871F-94C6F1484F57}" dt="2025-02-05T04:30:33.832" v="45" actId="688"/>
        <pc:sldMkLst>
          <pc:docMk/>
          <pc:sldMk cId="0" sldId="256"/>
        </pc:sldMkLst>
        <pc:spChg chg="add del mod">
          <ac:chgData name="Raajokiaa Ritu" userId="f74311fc61c8a6e8" providerId="LiveId" clId="{69E363F2-6D97-4AEB-871F-94C6F1484F57}" dt="2025-02-05T04:30:00.620" v="33" actId="478"/>
          <ac:spMkLst>
            <pc:docMk/>
            <pc:sldMk cId="0" sldId="256"/>
            <ac:spMk id="3" creationId="{533BF0CE-2E47-BEE4-A72B-105186D3F49D}"/>
          </ac:spMkLst>
        </pc:spChg>
        <pc:spChg chg="add del mod">
          <ac:chgData name="Raajokiaa Ritu" userId="f74311fc61c8a6e8" providerId="LiveId" clId="{69E363F2-6D97-4AEB-871F-94C6F1484F57}" dt="2025-02-05T04:30:00.620" v="33" actId="478"/>
          <ac:spMkLst>
            <pc:docMk/>
            <pc:sldMk cId="0" sldId="256"/>
            <ac:spMk id="5" creationId="{3A6D8DE8-4434-3BB9-155D-BA507488837E}"/>
          </ac:spMkLst>
        </pc:spChg>
        <pc:spChg chg="add del mod">
          <ac:chgData name="Raajokiaa Ritu" userId="f74311fc61c8a6e8" providerId="LiveId" clId="{69E363F2-6D97-4AEB-871F-94C6F1484F57}" dt="2025-02-05T04:30:00.620" v="33" actId="478"/>
          <ac:spMkLst>
            <pc:docMk/>
            <pc:sldMk cId="0" sldId="256"/>
            <ac:spMk id="7" creationId="{2F849E61-85E9-CFE6-6665-C5C5E9D272EC}"/>
          </ac:spMkLst>
        </pc:spChg>
        <pc:spChg chg="add del mod">
          <ac:chgData name="Raajokiaa Ritu" userId="f74311fc61c8a6e8" providerId="LiveId" clId="{69E363F2-6D97-4AEB-871F-94C6F1484F57}" dt="2025-02-05T04:30:00.620" v="33" actId="478"/>
          <ac:spMkLst>
            <pc:docMk/>
            <pc:sldMk cId="0" sldId="256"/>
            <ac:spMk id="9" creationId="{2F40D10F-CA09-3F1C-7A90-0BE08F41CC72}"/>
          </ac:spMkLst>
        </pc:spChg>
        <pc:spChg chg="mod">
          <ac:chgData name="Raajokiaa Ritu" userId="f74311fc61c8a6e8" providerId="LiveId" clId="{69E363F2-6D97-4AEB-871F-94C6F1484F57}" dt="2025-02-05T04:29:54.749" v="32"/>
          <ac:spMkLst>
            <pc:docMk/>
            <pc:sldMk cId="0" sldId="256"/>
            <ac:spMk id="11" creationId="{FB35E841-5BF6-DB91-BF16-8C60726BD2D9}"/>
          </ac:spMkLst>
        </pc:spChg>
        <pc:spChg chg="del mod">
          <ac:chgData name="Raajokiaa Ritu" userId="f74311fc61c8a6e8" providerId="LiveId" clId="{69E363F2-6D97-4AEB-871F-94C6F1484F57}" dt="2025-02-05T04:30:00.620" v="33" actId="478"/>
          <ac:spMkLst>
            <pc:docMk/>
            <pc:sldMk cId="0" sldId="256"/>
            <ac:spMk id="13" creationId="{4C395E60-77D1-1483-434D-A83643586D4F}"/>
          </ac:spMkLst>
        </pc:spChg>
        <pc:spChg chg="add del mod">
          <ac:chgData name="Raajokiaa Ritu" userId="f74311fc61c8a6e8" providerId="LiveId" clId="{69E363F2-6D97-4AEB-871F-94C6F1484F57}" dt="2025-02-05T04:30:00.620" v="33" actId="478"/>
          <ac:spMkLst>
            <pc:docMk/>
            <pc:sldMk cId="0" sldId="256"/>
            <ac:spMk id="15" creationId="{8E459571-43B0-CCBB-FE3A-FE1BC5ED5A36}"/>
          </ac:spMkLst>
        </pc:spChg>
        <pc:spChg chg="add del mod">
          <ac:chgData name="Raajokiaa Ritu" userId="f74311fc61c8a6e8" providerId="LiveId" clId="{69E363F2-6D97-4AEB-871F-94C6F1484F57}" dt="2025-02-05T04:29:41.168" v="26" actId="478"/>
          <ac:spMkLst>
            <pc:docMk/>
            <pc:sldMk cId="0" sldId="256"/>
            <ac:spMk id="17" creationId="{76BF998D-321F-4E12-217A-E4719D7B6E83}"/>
          </ac:spMkLst>
        </pc:spChg>
        <pc:spChg chg="del">
          <ac:chgData name="Raajokiaa Ritu" userId="f74311fc61c8a6e8" providerId="LiveId" clId="{69E363F2-6D97-4AEB-871F-94C6F1484F57}" dt="2025-02-05T04:29:41.168" v="26" actId="478"/>
          <ac:spMkLst>
            <pc:docMk/>
            <pc:sldMk cId="0" sldId="256"/>
            <ac:spMk id="19" creationId="{FC96E072-A919-2273-2560-C0C8F5343F4A}"/>
          </ac:spMkLst>
        </pc:spChg>
        <pc:spChg chg="del">
          <ac:chgData name="Raajokiaa Ritu" userId="f74311fc61c8a6e8" providerId="LiveId" clId="{69E363F2-6D97-4AEB-871F-94C6F1484F57}" dt="2025-02-05T04:29:41.168" v="26" actId="478"/>
          <ac:spMkLst>
            <pc:docMk/>
            <pc:sldMk cId="0" sldId="256"/>
            <ac:spMk id="21" creationId="{D0D94306-246D-9D1E-4AFB-3B6593EA1E2A}"/>
          </ac:spMkLst>
        </pc:spChg>
        <pc:spChg chg="add del mod">
          <ac:chgData name="Raajokiaa Ritu" userId="f74311fc61c8a6e8" providerId="LiveId" clId="{69E363F2-6D97-4AEB-871F-94C6F1484F57}" dt="2025-02-05T04:29:41.168" v="26" actId="478"/>
          <ac:spMkLst>
            <pc:docMk/>
            <pc:sldMk cId="0" sldId="256"/>
            <ac:spMk id="23" creationId="{AA375046-9097-E618-C49D-9FFDAFCBC260}"/>
          </ac:spMkLst>
        </pc:spChg>
        <pc:spChg chg="add del mod">
          <ac:chgData name="Raajokiaa Ritu" userId="f74311fc61c8a6e8" providerId="LiveId" clId="{69E363F2-6D97-4AEB-871F-94C6F1484F57}" dt="2025-02-05T04:29:41.168" v="26" actId="478"/>
          <ac:spMkLst>
            <pc:docMk/>
            <pc:sldMk cId="0" sldId="256"/>
            <ac:spMk id="25" creationId="{A2D9C785-9598-4FB6-E257-618877EE3900}"/>
          </ac:spMkLst>
        </pc:spChg>
        <pc:spChg chg="del">
          <ac:chgData name="Raajokiaa Ritu" userId="f74311fc61c8a6e8" providerId="LiveId" clId="{69E363F2-6D97-4AEB-871F-94C6F1484F57}" dt="2025-02-05T04:29:41.168" v="26" actId="478"/>
          <ac:spMkLst>
            <pc:docMk/>
            <pc:sldMk cId="0" sldId="256"/>
            <ac:spMk id="27" creationId="{FB85BEE7-0A56-7D48-7CD4-93106402BFE4}"/>
          </ac:spMkLst>
        </pc:spChg>
        <pc:spChg chg="add del mod">
          <ac:chgData name="Raajokiaa Ritu" userId="f74311fc61c8a6e8" providerId="LiveId" clId="{69E363F2-6D97-4AEB-871F-94C6F1484F57}" dt="2025-02-05T04:29:41.168" v="26" actId="478"/>
          <ac:spMkLst>
            <pc:docMk/>
            <pc:sldMk cId="0" sldId="256"/>
            <ac:spMk id="29" creationId="{22C8C881-FE1C-9F9B-6294-5802FA2BA69E}"/>
          </ac:spMkLst>
        </pc:spChg>
        <pc:spChg chg="add del mod">
          <ac:chgData name="Raajokiaa Ritu" userId="f74311fc61c8a6e8" providerId="LiveId" clId="{69E363F2-6D97-4AEB-871F-94C6F1484F57}" dt="2025-02-05T04:30:03.510" v="34" actId="478"/>
          <ac:spMkLst>
            <pc:docMk/>
            <pc:sldMk cId="0" sldId="256"/>
            <ac:spMk id="31" creationId="{50703E54-5A70-0F09-D3CE-30480B3E2D20}"/>
          </ac:spMkLst>
        </pc:spChg>
        <pc:spChg chg="del">
          <ac:chgData name="Raajokiaa Ritu" userId="f74311fc61c8a6e8" providerId="LiveId" clId="{69E363F2-6D97-4AEB-871F-94C6F1484F57}" dt="2025-02-05T04:30:03.510" v="34" actId="478"/>
          <ac:spMkLst>
            <pc:docMk/>
            <pc:sldMk cId="0" sldId="256"/>
            <ac:spMk id="353" creationId="{0A12DEA1-281D-A192-5D0F-9C292E3D4C16}"/>
          </ac:spMkLst>
        </pc:spChg>
        <pc:spChg chg="del">
          <ac:chgData name="Raajokiaa Ritu" userId="f74311fc61c8a6e8" providerId="LiveId" clId="{69E363F2-6D97-4AEB-871F-94C6F1484F57}" dt="2025-02-05T04:30:03.510" v="34" actId="478"/>
          <ac:spMkLst>
            <pc:docMk/>
            <pc:sldMk cId="0" sldId="256"/>
            <ac:spMk id="355" creationId="{FE6E3E9B-D29D-449B-1B0D-87C36B23B15C}"/>
          </ac:spMkLst>
        </pc:spChg>
        <pc:spChg chg="add del mod">
          <ac:chgData name="Raajokiaa Ritu" userId="f74311fc61c8a6e8" providerId="LiveId" clId="{69E363F2-6D97-4AEB-871F-94C6F1484F57}" dt="2025-02-05T04:30:03.510" v="34" actId="478"/>
          <ac:spMkLst>
            <pc:docMk/>
            <pc:sldMk cId="0" sldId="256"/>
            <ac:spMk id="357" creationId="{05935DC9-466A-31F2-C44C-F005CCCB5FD1}"/>
          </ac:spMkLst>
        </pc:spChg>
        <pc:spChg chg="add del mod">
          <ac:chgData name="Raajokiaa Ritu" userId="f74311fc61c8a6e8" providerId="LiveId" clId="{69E363F2-6D97-4AEB-871F-94C6F1484F57}" dt="2025-02-05T04:30:03.510" v="34" actId="478"/>
          <ac:spMkLst>
            <pc:docMk/>
            <pc:sldMk cId="0" sldId="256"/>
            <ac:spMk id="359" creationId="{C96733CC-23BC-9DA8-1692-0B666AEE5117}"/>
          </ac:spMkLst>
        </pc:spChg>
        <pc:spChg chg="mod">
          <ac:chgData name="Raajokiaa Ritu" userId="f74311fc61c8a6e8" providerId="LiveId" clId="{69E363F2-6D97-4AEB-871F-94C6F1484F57}" dt="2025-02-05T04:30:33.832" v="45" actId="688"/>
          <ac:spMkLst>
            <pc:docMk/>
            <pc:sldMk cId="0" sldId="256"/>
            <ac:spMk id="37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0:10.928" v="35" actId="478"/>
          <ac:spMkLst>
            <pc:docMk/>
            <pc:sldMk cId="0" sldId="256"/>
            <ac:spMk id="37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29:07.864" v="0" actId="478"/>
          <ac:spMkLst>
            <pc:docMk/>
            <pc:sldMk cId="0" sldId="256"/>
            <ac:spMk id="37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29:37.546" v="25" actId="478"/>
          <ac:spMkLst>
            <pc:docMk/>
            <pc:sldMk cId="0" sldId="256"/>
            <ac:spMk id="37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29:07.864" v="0" actId="478"/>
          <ac:spMkLst>
            <pc:docMk/>
            <pc:sldMk cId="0" sldId="256"/>
            <ac:spMk id="37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29:37.546" v="25" actId="478"/>
          <ac:spMkLst>
            <pc:docMk/>
            <pc:sldMk cId="0" sldId="256"/>
            <ac:spMk id="38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29:07.864" v="0" actId="478"/>
          <ac:spMkLst>
            <pc:docMk/>
            <pc:sldMk cId="0" sldId="256"/>
            <ac:spMk id="38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29:37.546" v="25" actId="478"/>
          <ac:spMkLst>
            <pc:docMk/>
            <pc:sldMk cId="0" sldId="256"/>
            <ac:spMk id="38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29:37.546" v="25" actId="478"/>
          <ac:spMkLst>
            <pc:docMk/>
            <pc:sldMk cId="0" sldId="256"/>
            <ac:spMk id="38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29:07.864" v="0" actId="478"/>
          <ac:spMkLst>
            <pc:docMk/>
            <pc:sldMk cId="0" sldId="256"/>
            <ac:spMk id="38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29:37.546" v="25" actId="478"/>
          <ac:spMkLst>
            <pc:docMk/>
            <pc:sldMk cId="0" sldId="256"/>
            <ac:spMk id="38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29:37.546" v="25" actId="478"/>
          <ac:spMkLst>
            <pc:docMk/>
            <pc:sldMk cId="0" sldId="256"/>
            <ac:spMk id="39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29:07.864" v="0" actId="478"/>
          <ac:spMkLst>
            <pc:docMk/>
            <pc:sldMk cId="0" sldId="256"/>
            <ac:spMk id="393" creationId="{00000000-0000-0000-0000-000000000000}"/>
          </ac:spMkLst>
        </pc:spChg>
        <pc:spChg chg="add del mod">
          <ac:chgData name="Raajokiaa Ritu" userId="f74311fc61c8a6e8" providerId="LiveId" clId="{69E363F2-6D97-4AEB-871F-94C6F1484F57}" dt="2025-02-05T04:30:03.510" v="34" actId="478"/>
          <ac:spMkLst>
            <pc:docMk/>
            <pc:sldMk cId="0" sldId="256"/>
            <ac:spMk id="395" creationId="{F39FE3D0-010F-0FAD-D964-58ECFC83F729}"/>
          </ac:spMkLst>
        </pc:spChg>
        <pc:spChg chg="del">
          <ac:chgData name="Raajokiaa Ritu" userId="f74311fc61c8a6e8" providerId="LiveId" clId="{69E363F2-6D97-4AEB-871F-94C6F1484F57}" dt="2025-02-05T04:30:03.510" v="34" actId="478"/>
          <ac:spMkLst>
            <pc:docMk/>
            <pc:sldMk cId="0" sldId="256"/>
            <ac:spMk id="397" creationId="{6EC51150-F0E4-9E73-D6FA-69985D95B792}"/>
          </ac:spMkLst>
        </pc:spChg>
        <pc:spChg chg="add del mod">
          <ac:chgData name="Raajokiaa Ritu" userId="f74311fc61c8a6e8" providerId="LiveId" clId="{69E363F2-6D97-4AEB-871F-94C6F1484F57}" dt="2025-02-05T04:30:14.344" v="36" actId="478"/>
          <ac:spMkLst>
            <pc:docMk/>
            <pc:sldMk cId="0" sldId="256"/>
            <ac:spMk id="399" creationId="{EB8B8F5B-CF79-7B67-B419-ECAD4AB20032}"/>
          </ac:spMkLst>
        </pc:spChg>
      </pc:sldChg>
      <pc:sldChg chg="addSp delSp modSp mod">
        <pc:chgData name="Raajokiaa Ritu" userId="f74311fc61c8a6e8" providerId="LiveId" clId="{69E363F2-6D97-4AEB-871F-94C6F1484F57}" dt="2025-02-05T04:41:34.885" v="201" actId="1076"/>
        <pc:sldMkLst>
          <pc:docMk/>
          <pc:sldMk cId="0" sldId="257"/>
        </pc:sldMkLst>
        <pc:spChg chg="add del mod">
          <ac:chgData name="Raajokiaa Ritu" userId="f74311fc61c8a6e8" providerId="LiveId" clId="{69E363F2-6D97-4AEB-871F-94C6F1484F57}" dt="2025-02-05T04:30:41.534" v="47" actId="478"/>
          <ac:spMkLst>
            <pc:docMk/>
            <pc:sldMk cId="0" sldId="257"/>
            <ac:spMk id="3" creationId="{E98F00A0-DBF0-B429-3859-B88973D64585}"/>
          </ac:spMkLst>
        </pc:spChg>
        <pc:spChg chg="add del mod">
          <ac:chgData name="Raajokiaa Ritu" userId="f74311fc61c8a6e8" providerId="LiveId" clId="{69E363F2-6D97-4AEB-871F-94C6F1484F57}" dt="2025-02-05T04:30:41.534" v="47" actId="478"/>
          <ac:spMkLst>
            <pc:docMk/>
            <pc:sldMk cId="0" sldId="257"/>
            <ac:spMk id="5" creationId="{B03AA33F-3AFC-0F0A-7830-BB80C54176EB}"/>
          </ac:spMkLst>
        </pc:spChg>
        <pc:spChg chg="add del mod">
          <ac:chgData name="Raajokiaa Ritu" userId="f74311fc61c8a6e8" providerId="LiveId" clId="{69E363F2-6D97-4AEB-871F-94C6F1484F57}" dt="2025-02-05T04:30:41.534" v="47" actId="478"/>
          <ac:spMkLst>
            <pc:docMk/>
            <pc:sldMk cId="0" sldId="257"/>
            <ac:spMk id="7" creationId="{60105F47-2617-FF19-BD4C-BA48C19A2B93}"/>
          </ac:spMkLst>
        </pc:spChg>
        <pc:spChg chg="add del mod">
          <ac:chgData name="Raajokiaa Ritu" userId="f74311fc61c8a6e8" providerId="LiveId" clId="{69E363F2-6D97-4AEB-871F-94C6F1484F57}" dt="2025-02-05T04:30:41.534" v="47" actId="478"/>
          <ac:spMkLst>
            <pc:docMk/>
            <pc:sldMk cId="0" sldId="257"/>
            <ac:spMk id="9" creationId="{3285465E-3B84-C926-8735-4EAF4B8DB36A}"/>
          </ac:spMkLst>
        </pc:spChg>
        <pc:spChg chg="add del mod">
          <ac:chgData name="Raajokiaa Ritu" userId="f74311fc61c8a6e8" providerId="LiveId" clId="{69E363F2-6D97-4AEB-871F-94C6F1484F57}" dt="2025-02-05T04:30:41.534" v="47" actId="478"/>
          <ac:spMkLst>
            <pc:docMk/>
            <pc:sldMk cId="0" sldId="257"/>
            <ac:spMk id="11" creationId="{C48C80E6-4947-335B-0AFC-A9F3F9FC86F5}"/>
          </ac:spMkLst>
        </pc:spChg>
        <pc:spChg chg="add del mod">
          <ac:chgData name="Raajokiaa Ritu" userId="f74311fc61c8a6e8" providerId="LiveId" clId="{69E363F2-6D97-4AEB-871F-94C6F1484F57}" dt="2025-02-05T04:30:52.182" v="49" actId="478"/>
          <ac:spMkLst>
            <pc:docMk/>
            <pc:sldMk cId="0" sldId="257"/>
            <ac:spMk id="13" creationId="{C4F4CB20-72A9-FB5F-176E-DFA25AE253BF}"/>
          </ac:spMkLst>
        </pc:spChg>
        <pc:spChg chg="add del mod">
          <ac:chgData name="Raajokiaa Ritu" userId="f74311fc61c8a6e8" providerId="LiveId" clId="{69E363F2-6D97-4AEB-871F-94C6F1484F57}" dt="2025-02-05T04:30:52.182" v="49" actId="478"/>
          <ac:spMkLst>
            <pc:docMk/>
            <pc:sldMk cId="0" sldId="257"/>
            <ac:spMk id="15" creationId="{8CAA9836-7527-BD63-BB6F-E187A4DE3F07}"/>
          </ac:spMkLst>
        </pc:spChg>
        <pc:spChg chg="add del mod">
          <ac:chgData name="Raajokiaa Ritu" userId="f74311fc61c8a6e8" providerId="LiveId" clId="{69E363F2-6D97-4AEB-871F-94C6F1484F57}" dt="2025-02-05T04:30:52.182" v="49" actId="478"/>
          <ac:spMkLst>
            <pc:docMk/>
            <pc:sldMk cId="0" sldId="257"/>
            <ac:spMk id="17" creationId="{4B85E12F-20D1-0FED-09A3-6AA7E7D25F6B}"/>
          </ac:spMkLst>
        </pc:spChg>
        <pc:spChg chg="add del mod">
          <ac:chgData name="Raajokiaa Ritu" userId="f74311fc61c8a6e8" providerId="LiveId" clId="{69E363F2-6D97-4AEB-871F-94C6F1484F57}" dt="2025-02-05T04:30:52.182" v="49" actId="478"/>
          <ac:spMkLst>
            <pc:docMk/>
            <pc:sldMk cId="0" sldId="257"/>
            <ac:spMk id="19" creationId="{A7090773-EFD6-473F-8DA2-245CE355FCE2}"/>
          </ac:spMkLst>
        </pc:spChg>
        <pc:spChg chg="add del mod">
          <ac:chgData name="Raajokiaa Ritu" userId="f74311fc61c8a6e8" providerId="LiveId" clId="{69E363F2-6D97-4AEB-871F-94C6F1484F57}" dt="2025-02-05T04:31:07.217" v="69" actId="478"/>
          <ac:spMkLst>
            <pc:docMk/>
            <pc:sldMk cId="0" sldId="257"/>
            <ac:spMk id="21" creationId="{1A33994F-C4E5-C66C-2BE4-11D2498544AF}"/>
          </ac:spMkLst>
        </pc:spChg>
        <pc:spChg chg="add del mod">
          <ac:chgData name="Raajokiaa Ritu" userId="f74311fc61c8a6e8" providerId="LiveId" clId="{69E363F2-6D97-4AEB-871F-94C6F1484F57}" dt="2025-02-05T04:31:07.217" v="69" actId="478"/>
          <ac:spMkLst>
            <pc:docMk/>
            <pc:sldMk cId="0" sldId="257"/>
            <ac:spMk id="23" creationId="{FF2BEFEE-C970-1BDB-D388-824E1BB41574}"/>
          </ac:spMkLst>
        </pc:spChg>
        <pc:spChg chg="add del mod">
          <ac:chgData name="Raajokiaa Ritu" userId="f74311fc61c8a6e8" providerId="LiveId" clId="{69E363F2-6D97-4AEB-871F-94C6F1484F57}" dt="2025-02-05T04:31:07.217" v="69" actId="478"/>
          <ac:spMkLst>
            <pc:docMk/>
            <pc:sldMk cId="0" sldId="257"/>
            <ac:spMk id="25" creationId="{C72AF8E8-52C5-E7B8-3041-86FA7620AC60}"/>
          </ac:spMkLst>
        </pc:spChg>
        <pc:spChg chg="add del mod">
          <ac:chgData name="Raajokiaa Ritu" userId="f74311fc61c8a6e8" providerId="LiveId" clId="{69E363F2-6D97-4AEB-871F-94C6F1484F57}" dt="2025-02-05T04:31:09.536" v="71" actId="478"/>
          <ac:spMkLst>
            <pc:docMk/>
            <pc:sldMk cId="0" sldId="257"/>
            <ac:spMk id="27" creationId="{D01DB3E0-0933-742E-8163-FE258E025097}"/>
          </ac:spMkLst>
        </pc:spChg>
        <pc:spChg chg="add del mod">
          <ac:chgData name="Raajokiaa Ritu" userId="f74311fc61c8a6e8" providerId="LiveId" clId="{69E363F2-6D97-4AEB-871F-94C6F1484F57}" dt="2025-02-05T04:31:09.536" v="71" actId="478"/>
          <ac:spMkLst>
            <pc:docMk/>
            <pc:sldMk cId="0" sldId="257"/>
            <ac:spMk id="29" creationId="{3485608F-78D4-E52A-B75E-4C7E95B5E6E1}"/>
          </ac:spMkLst>
        </pc:spChg>
        <pc:spChg chg="add del mod">
          <ac:chgData name="Raajokiaa Ritu" userId="f74311fc61c8a6e8" providerId="LiveId" clId="{69E363F2-6D97-4AEB-871F-94C6F1484F57}" dt="2025-02-05T04:31:09.536" v="71" actId="478"/>
          <ac:spMkLst>
            <pc:docMk/>
            <pc:sldMk cId="0" sldId="257"/>
            <ac:spMk id="31" creationId="{39C681E5-6924-6593-3911-A0931B010C92}"/>
          </ac:spMkLst>
        </pc:spChg>
        <pc:spChg chg="mod">
          <ac:chgData name="Raajokiaa Ritu" userId="f74311fc61c8a6e8" providerId="LiveId" clId="{69E363F2-6D97-4AEB-871F-94C6F1484F57}" dt="2025-02-05T04:41:19.057" v="199" actId="207"/>
          <ac:spMkLst>
            <pc:docMk/>
            <pc:sldMk cId="0" sldId="257"/>
            <ac:spMk id="39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08.181" v="70" actId="478"/>
          <ac:spMkLst>
            <pc:docMk/>
            <pc:sldMk cId="0" sldId="257"/>
            <ac:spMk id="40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04.768" v="68" actId="478"/>
          <ac:spMkLst>
            <pc:docMk/>
            <pc:sldMk cId="0" sldId="257"/>
            <ac:spMk id="40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08.181" v="70" actId="478"/>
          <ac:spMkLst>
            <pc:docMk/>
            <pc:sldMk cId="0" sldId="257"/>
            <ac:spMk id="40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04.768" v="68" actId="478"/>
          <ac:spMkLst>
            <pc:docMk/>
            <pc:sldMk cId="0" sldId="257"/>
            <ac:spMk id="41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0:39.466" v="46" actId="478"/>
          <ac:spMkLst>
            <pc:docMk/>
            <pc:sldMk cId="0" sldId="257"/>
            <ac:spMk id="413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31:00.194" v="67" actId="20577"/>
          <ac:spMkLst>
            <pc:docMk/>
            <pc:sldMk cId="0" sldId="257"/>
            <ac:spMk id="41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0:39.466" v="46" actId="478"/>
          <ac:spMkLst>
            <pc:docMk/>
            <pc:sldMk cId="0" sldId="257"/>
            <ac:spMk id="41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0:49.529" v="48" actId="478"/>
          <ac:spMkLst>
            <pc:docMk/>
            <pc:sldMk cId="0" sldId="257"/>
            <ac:spMk id="41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0:39.466" v="46" actId="478"/>
          <ac:spMkLst>
            <pc:docMk/>
            <pc:sldMk cId="0" sldId="257"/>
            <ac:spMk id="41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0:49.529" v="48" actId="478"/>
          <ac:spMkLst>
            <pc:docMk/>
            <pc:sldMk cId="0" sldId="257"/>
            <ac:spMk id="42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0:39.466" v="46" actId="478"/>
          <ac:spMkLst>
            <pc:docMk/>
            <pc:sldMk cId="0" sldId="257"/>
            <ac:spMk id="42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0:49.529" v="48" actId="478"/>
          <ac:spMkLst>
            <pc:docMk/>
            <pc:sldMk cId="0" sldId="257"/>
            <ac:spMk id="42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0:39.466" v="46" actId="478"/>
          <ac:spMkLst>
            <pc:docMk/>
            <pc:sldMk cId="0" sldId="257"/>
            <ac:spMk id="42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0:49.529" v="48" actId="478"/>
          <ac:spMkLst>
            <pc:docMk/>
            <pc:sldMk cId="0" sldId="257"/>
            <ac:spMk id="426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41:31.976" v="200" actId="207"/>
          <ac:spMkLst>
            <pc:docMk/>
            <pc:sldMk cId="0" sldId="257"/>
            <ac:spMk id="428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41:34.885" v="201" actId="1076"/>
          <ac:spMkLst>
            <pc:docMk/>
            <pc:sldMk cId="0" sldId="257"/>
            <ac:spMk id="42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08.181" v="70" actId="478"/>
          <ac:spMkLst>
            <pc:docMk/>
            <pc:sldMk cId="0" sldId="257"/>
            <ac:spMk id="43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04.768" v="68" actId="478"/>
          <ac:spMkLst>
            <pc:docMk/>
            <pc:sldMk cId="0" sldId="257"/>
            <ac:spMk id="431" creationId="{00000000-0000-0000-0000-000000000000}"/>
          </ac:spMkLst>
        </pc:spChg>
      </pc:sldChg>
      <pc:sldChg chg="addSp delSp modSp mod">
        <pc:chgData name="Raajokiaa Ritu" userId="f74311fc61c8a6e8" providerId="LiveId" clId="{69E363F2-6D97-4AEB-871F-94C6F1484F57}" dt="2025-02-05T04:42:48.710" v="207" actId="207"/>
        <pc:sldMkLst>
          <pc:docMk/>
          <pc:sldMk cId="0" sldId="258"/>
        </pc:sldMkLst>
        <pc:spChg chg="add del mod">
          <ac:chgData name="Raajokiaa Ritu" userId="f74311fc61c8a6e8" providerId="LiveId" clId="{69E363F2-6D97-4AEB-871F-94C6F1484F57}" dt="2025-02-05T04:31:51.957" v="79" actId="478"/>
          <ac:spMkLst>
            <pc:docMk/>
            <pc:sldMk cId="0" sldId="258"/>
            <ac:spMk id="3" creationId="{722A9407-3999-3416-7A0A-BD3666492F8B}"/>
          </ac:spMkLst>
        </pc:spChg>
        <pc:spChg chg="add del mod">
          <ac:chgData name="Raajokiaa Ritu" userId="f74311fc61c8a6e8" providerId="LiveId" clId="{69E363F2-6D97-4AEB-871F-94C6F1484F57}" dt="2025-02-05T04:31:51.957" v="79" actId="478"/>
          <ac:spMkLst>
            <pc:docMk/>
            <pc:sldMk cId="0" sldId="258"/>
            <ac:spMk id="5" creationId="{0362346B-CEFB-D327-9B4C-AF5712E05E8D}"/>
          </ac:spMkLst>
        </pc:spChg>
        <pc:spChg chg="add del mod">
          <ac:chgData name="Raajokiaa Ritu" userId="f74311fc61c8a6e8" providerId="LiveId" clId="{69E363F2-6D97-4AEB-871F-94C6F1484F57}" dt="2025-02-05T04:31:56.693" v="81" actId="478"/>
          <ac:spMkLst>
            <pc:docMk/>
            <pc:sldMk cId="0" sldId="258"/>
            <ac:spMk id="7" creationId="{AD66304B-32D1-E86A-4DE5-D1E2A2CC576A}"/>
          </ac:spMkLst>
        </pc:spChg>
        <pc:spChg chg="add del mod">
          <ac:chgData name="Raajokiaa Ritu" userId="f74311fc61c8a6e8" providerId="LiveId" clId="{69E363F2-6D97-4AEB-871F-94C6F1484F57}" dt="2025-02-05T04:31:56.693" v="81" actId="478"/>
          <ac:spMkLst>
            <pc:docMk/>
            <pc:sldMk cId="0" sldId="258"/>
            <ac:spMk id="9" creationId="{606BC4C2-5FEA-63C6-F623-A1BAC8064A30}"/>
          </ac:spMkLst>
        </pc:spChg>
        <pc:spChg chg="add mod">
          <ac:chgData name="Raajokiaa Ritu" userId="f74311fc61c8a6e8" providerId="LiveId" clId="{69E363F2-6D97-4AEB-871F-94C6F1484F57}" dt="2025-02-05T04:31:58.731" v="82" actId="478"/>
          <ac:spMkLst>
            <pc:docMk/>
            <pc:sldMk cId="0" sldId="258"/>
            <ac:spMk id="13" creationId="{82FEBFA4-C347-36A1-1A82-7873365A4235}"/>
          </ac:spMkLst>
        </pc:spChg>
        <pc:spChg chg="add mod">
          <ac:chgData name="Raajokiaa Ritu" userId="f74311fc61c8a6e8" providerId="LiveId" clId="{69E363F2-6D97-4AEB-871F-94C6F1484F57}" dt="2025-02-05T04:31:58.731" v="82" actId="478"/>
          <ac:spMkLst>
            <pc:docMk/>
            <pc:sldMk cId="0" sldId="258"/>
            <ac:spMk id="15" creationId="{3094DA7E-CF3B-9902-E368-975ECD23899D}"/>
          </ac:spMkLst>
        </pc:spChg>
        <pc:spChg chg="add mod">
          <ac:chgData name="Raajokiaa Ritu" userId="f74311fc61c8a6e8" providerId="LiveId" clId="{69E363F2-6D97-4AEB-871F-94C6F1484F57}" dt="2025-02-05T04:31:58.731" v="82" actId="478"/>
          <ac:spMkLst>
            <pc:docMk/>
            <pc:sldMk cId="0" sldId="258"/>
            <ac:spMk id="17" creationId="{B086AE08-14CE-7832-A33E-FFC4E4A6E161}"/>
          </ac:spMkLst>
        </pc:spChg>
        <pc:spChg chg="add mod">
          <ac:chgData name="Raajokiaa Ritu" userId="f74311fc61c8a6e8" providerId="LiveId" clId="{69E363F2-6D97-4AEB-871F-94C6F1484F57}" dt="2025-02-05T04:31:58.731" v="82" actId="478"/>
          <ac:spMkLst>
            <pc:docMk/>
            <pc:sldMk cId="0" sldId="258"/>
            <ac:spMk id="19" creationId="{C350EFDA-91F0-F07B-34CF-97C2DC7F20A4}"/>
          </ac:spMkLst>
        </pc:spChg>
        <pc:spChg chg="add mod">
          <ac:chgData name="Raajokiaa Ritu" userId="f74311fc61c8a6e8" providerId="LiveId" clId="{69E363F2-6D97-4AEB-871F-94C6F1484F57}" dt="2025-02-05T04:31:58.731" v="82" actId="478"/>
          <ac:spMkLst>
            <pc:docMk/>
            <pc:sldMk cId="0" sldId="258"/>
            <ac:spMk id="21" creationId="{07AEF644-CAB8-8C2A-4C65-65626F44138C}"/>
          </ac:spMkLst>
        </pc:spChg>
        <pc:spChg chg="add mod">
          <ac:chgData name="Raajokiaa Ritu" userId="f74311fc61c8a6e8" providerId="LiveId" clId="{69E363F2-6D97-4AEB-871F-94C6F1484F57}" dt="2025-02-05T04:32:02.212" v="83" actId="478"/>
          <ac:spMkLst>
            <pc:docMk/>
            <pc:sldMk cId="0" sldId="258"/>
            <ac:spMk id="25" creationId="{57863936-A660-7BB9-21CA-1E0B1F3E97A4}"/>
          </ac:spMkLst>
        </pc:spChg>
        <pc:spChg chg="add mod">
          <ac:chgData name="Raajokiaa Ritu" userId="f74311fc61c8a6e8" providerId="LiveId" clId="{69E363F2-6D97-4AEB-871F-94C6F1484F57}" dt="2025-02-05T04:32:02.212" v="83" actId="478"/>
          <ac:spMkLst>
            <pc:docMk/>
            <pc:sldMk cId="0" sldId="258"/>
            <ac:spMk id="27" creationId="{6E5A38D8-1EB6-9D03-B9D0-B753646D4819}"/>
          </ac:spMkLst>
        </pc:spChg>
        <pc:spChg chg="add mod">
          <ac:chgData name="Raajokiaa Ritu" userId="f74311fc61c8a6e8" providerId="LiveId" clId="{69E363F2-6D97-4AEB-871F-94C6F1484F57}" dt="2025-02-05T04:32:02.212" v="83" actId="478"/>
          <ac:spMkLst>
            <pc:docMk/>
            <pc:sldMk cId="0" sldId="258"/>
            <ac:spMk id="29" creationId="{F0ED6985-2ED9-8DE4-7E77-645956912C43}"/>
          </ac:spMkLst>
        </pc:spChg>
        <pc:spChg chg="add mod">
          <ac:chgData name="Raajokiaa Ritu" userId="f74311fc61c8a6e8" providerId="LiveId" clId="{69E363F2-6D97-4AEB-871F-94C6F1484F57}" dt="2025-02-05T04:32:02.212" v="83" actId="478"/>
          <ac:spMkLst>
            <pc:docMk/>
            <pc:sldMk cId="0" sldId="258"/>
            <ac:spMk id="31" creationId="{1C52418C-D4A2-02A7-37BA-4676C0859637}"/>
          </ac:spMkLst>
        </pc:spChg>
        <pc:spChg chg="mod">
          <ac:chgData name="Raajokiaa Ritu" userId="f74311fc61c8a6e8" providerId="LiveId" clId="{69E363F2-6D97-4AEB-871F-94C6F1484F57}" dt="2025-02-05T04:42:48.710" v="207" actId="207"/>
          <ac:spMkLst>
            <pc:docMk/>
            <pc:sldMk cId="0" sldId="258"/>
            <ac:spMk id="436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31:39.710" v="76" actId="207"/>
          <ac:spMkLst>
            <pc:docMk/>
            <pc:sldMk cId="0" sldId="258"/>
            <ac:spMk id="437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31:42.601" v="77" actId="207"/>
          <ac:spMkLst>
            <pc:docMk/>
            <pc:sldMk cId="0" sldId="258"/>
            <ac:spMk id="44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55.052" v="80" actId="478"/>
          <ac:spMkLst>
            <pc:docMk/>
            <pc:sldMk cId="0" sldId="258"/>
            <ac:spMk id="44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50.520" v="78" actId="478"/>
          <ac:spMkLst>
            <pc:docMk/>
            <pc:sldMk cId="0" sldId="258"/>
            <ac:spMk id="44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55.052" v="80" actId="478"/>
          <ac:spMkLst>
            <pc:docMk/>
            <pc:sldMk cId="0" sldId="258"/>
            <ac:spMk id="44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50.520" v="78" actId="478"/>
          <ac:spMkLst>
            <pc:docMk/>
            <pc:sldMk cId="0" sldId="258"/>
            <ac:spMk id="45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58.731" v="82" actId="478"/>
          <ac:spMkLst>
            <pc:docMk/>
            <pc:sldMk cId="0" sldId="258"/>
            <ac:spMk id="45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2.212" v="83" actId="478"/>
          <ac:spMkLst>
            <pc:docMk/>
            <pc:sldMk cId="0" sldId="258"/>
            <ac:spMk id="45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58.731" v="82" actId="478"/>
          <ac:spMkLst>
            <pc:docMk/>
            <pc:sldMk cId="0" sldId="258"/>
            <ac:spMk id="45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2.212" v="83" actId="478"/>
          <ac:spMkLst>
            <pc:docMk/>
            <pc:sldMk cId="0" sldId="258"/>
            <ac:spMk id="45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58.731" v="82" actId="478"/>
          <ac:spMkLst>
            <pc:docMk/>
            <pc:sldMk cId="0" sldId="258"/>
            <ac:spMk id="45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2.212" v="83" actId="478"/>
          <ac:spMkLst>
            <pc:docMk/>
            <pc:sldMk cId="0" sldId="258"/>
            <ac:spMk id="45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58.731" v="82" actId="478"/>
          <ac:spMkLst>
            <pc:docMk/>
            <pc:sldMk cId="0" sldId="258"/>
            <ac:spMk id="46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2.212" v="83" actId="478"/>
          <ac:spMkLst>
            <pc:docMk/>
            <pc:sldMk cId="0" sldId="258"/>
            <ac:spMk id="46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1:58.731" v="82" actId="478"/>
          <ac:spMkLst>
            <pc:docMk/>
            <pc:sldMk cId="0" sldId="258"/>
            <ac:spMk id="46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2.212" v="83" actId="478"/>
          <ac:spMkLst>
            <pc:docMk/>
            <pc:sldMk cId="0" sldId="258"/>
            <ac:spMk id="468" creationId="{00000000-0000-0000-0000-000000000000}"/>
          </ac:spMkLst>
        </pc:spChg>
        <pc:spChg chg="add mod">
          <ac:chgData name="Raajokiaa Ritu" userId="f74311fc61c8a6e8" providerId="LiveId" clId="{69E363F2-6D97-4AEB-871F-94C6F1484F57}" dt="2025-02-05T04:32:02.212" v="83" actId="478"/>
          <ac:spMkLst>
            <pc:docMk/>
            <pc:sldMk cId="0" sldId="258"/>
            <ac:spMk id="471" creationId="{ECF9E129-E38B-E25F-B272-B68E9484C5CD}"/>
          </ac:spMkLst>
        </pc:spChg>
      </pc:sldChg>
      <pc:sldChg chg="addSp delSp modSp mod">
        <pc:chgData name="Raajokiaa Ritu" userId="f74311fc61c8a6e8" providerId="LiveId" clId="{69E363F2-6D97-4AEB-871F-94C6F1484F57}" dt="2025-02-05T04:46:14.605" v="227" actId="1076"/>
        <pc:sldMkLst>
          <pc:docMk/>
          <pc:sldMk cId="0" sldId="259"/>
        </pc:sldMkLst>
        <pc:spChg chg="add mod">
          <ac:chgData name="Raajokiaa Ritu" userId="f74311fc61c8a6e8" providerId="LiveId" clId="{69E363F2-6D97-4AEB-871F-94C6F1484F57}" dt="2025-02-05T04:32:05.293" v="84" actId="478"/>
          <ac:spMkLst>
            <pc:docMk/>
            <pc:sldMk cId="0" sldId="259"/>
            <ac:spMk id="3" creationId="{57DD6C54-0441-63CD-4306-4A7D3210602E}"/>
          </ac:spMkLst>
        </pc:spChg>
        <pc:spChg chg="add mod">
          <ac:chgData name="Raajokiaa Ritu" userId="f74311fc61c8a6e8" providerId="LiveId" clId="{69E363F2-6D97-4AEB-871F-94C6F1484F57}" dt="2025-02-05T04:32:05.293" v="84" actId="478"/>
          <ac:spMkLst>
            <pc:docMk/>
            <pc:sldMk cId="0" sldId="259"/>
            <ac:spMk id="5" creationId="{08C02ECE-BFFF-1AA1-0A04-15D37842DFF9}"/>
          </ac:spMkLst>
        </pc:spChg>
        <pc:spChg chg="add mod">
          <ac:chgData name="Raajokiaa Ritu" userId="f74311fc61c8a6e8" providerId="LiveId" clId="{69E363F2-6D97-4AEB-871F-94C6F1484F57}" dt="2025-02-05T04:32:05.293" v="84" actId="478"/>
          <ac:spMkLst>
            <pc:docMk/>
            <pc:sldMk cId="0" sldId="259"/>
            <ac:spMk id="7" creationId="{BCA87068-E69F-0BEB-7F16-95F93E01B76B}"/>
          </ac:spMkLst>
        </pc:spChg>
        <pc:spChg chg="add mod">
          <ac:chgData name="Raajokiaa Ritu" userId="f74311fc61c8a6e8" providerId="LiveId" clId="{69E363F2-6D97-4AEB-871F-94C6F1484F57}" dt="2025-02-05T04:32:05.293" v="84" actId="478"/>
          <ac:spMkLst>
            <pc:docMk/>
            <pc:sldMk cId="0" sldId="259"/>
            <ac:spMk id="9" creationId="{3B98F50E-627E-01A7-25E2-3DF8BDDD1394}"/>
          </ac:spMkLst>
        </pc:spChg>
        <pc:spChg chg="add mod">
          <ac:chgData name="Raajokiaa Ritu" userId="f74311fc61c8a6e8" providerId="LiveId" clId="{69E363F2-6D97-4AEB-871F-94C6F1484F57}" dt="2025-02-05T04:32:05.293" v="84" actId="478"/>
          <ac:spMkLst>
            <pc:docMk/>
            <pc:sldMk cId="0" sldId="259"/>
            <ac:spMk id="11" creationId="{2B696155-ACE0-037D-E6B7-FDDA750F0AF7}"/>
          </ac:spMkLst>
        </pc:spChg>
        <pc:spChg chg="add mod">
          <ac:chgData name="Raajokiaa Ritu" userId="f74311fc61c8a6e8" providerId="LiveId" clId="{69E363F2-6D97-4AEB-871F-94C6F1484F57}" dt="2025-02-05T04:32:07.870" v="85" actId="478"/>
          <ac:spMkLst>
            <pc:docMk/>
            <pc:sldMk cId="0" sldId="259"/>
            <ac:spMk id="15" creationId="{4C5FD0AA-951C-CAA3-4B81-2D9A3330D1B0}"/>
          </ac:spMkLst>
        </pc:spChg>
        <pc:spChg chg="add mod">
          <ac:chgData name="Raajokiaa Ritu" userId="f74311fc61c8a6e8" providerId="LiveId" clId="{69E363F2-6D97-4AEB-871F-94C6F1484F57}" dt="2025-02-05T04:32:07.870" v="85" actId="478"/>
          <ac:spMkLst>
            <pc:docMk/>
            <pc:sldMk cId="0" sldId="259"/>
            <ac:spMk id="17" creationId="{FD8138D6-A341-364F-5AE7-7E2323AFEA48}"/>
          </ac:spMkLst>
        </pc:spChg>
        <pc:spChg chg="add mod">
          <ac:chgData name="Raajokiaa Ritu" userId="f74311fc61c8a6e8" providerId="LiveId" clId="{69E363F2-6D97-4AEB-871F-94C6F1484F57}" dt="2025-02-05T04:32:07.870" v="85" actId="478"/>
          <ac:spMkLst>
            <pc:docMk/>
            <pc:sldMk cId="0" sldId="259"/>
            <ac:spMk id="19" creationId="{D0C03639-EDEC-79B5-FA73-A5406DF55551}"/>
          </ac:spMkLst>
        </pc:spChg>
        <pc:spChg chg="add mod">
          <ac:chgData name="Raajokiaa Ritu" userId="f74311fc61c8a6e8" providerId="LiveId" clId="{69E363F2-6D97-4AEB-871F-94C6F1484F57}" dt="2025-02-05T04:32:07.870" v="85" actId="478"/>
          <ac:spMkLst>
            <pc:docMk/>
            <pc:sldMk cId="0" sldId="259"/>
            <ac:spMk id="21" creationId="{5892A2D4-493C-4F03-3EDC-966B935F5A5E}"/>
          </ac:spMkLst>
        </pc:spChg>
        <pc:spChg chg="add mod">
          <ac:chgData name="Raajokiaa Ritu" userId="f74311fc61c8a6e8" providerId="LiveId" clId="{69E363F2-6D97-4AEB-871F-94C6F1484F57}" dt="2025-02-05T04:32:07.870" v="85" actId="478"/>
          <ac:spMkLst>
            <pc:docMk/>
            <pc:sldMk cId="0" sldId="259"/>
            <ac:spMk id="23" creationId="{C104ECD5-98A5-B55A-594C-908AE76EAB08}"/>
          </ac:spMkLst>
        </pc:spChg>
        <pc:spChg chg="add mod">
          <ac:chgData name="Raajokiaa Ritu" userId="f74311fc61c8a6e8" providerId="LiveId" clId="{69E363F2-6D97-4AEB-871F-94C6F1484F57}" dt="2025-02-05T04:32:07.870" v="85" actId="478"/>
          <ac:spMkLst>
            <pc:docMk/>
            <pc:sldMk cId="0" sldId="259"/>
            <ac:spMk id="25" creationId="{0EDAF75D-C8AC-AC8A-0A24-97E2925CB3AB}"/>
          </ac:spMkLst>
        </pc:spChg>
        <pc:spChg chg="add mod">
          <ac:chgData name="Raajokiaa Ritu" userId="f74311fc61c8a6e8" providerId="LiveId" clId="{69E363F2-6D97-4AEB-871F-94C6F1484F57}" dt="2025-02-05T04:32:09.222" v="86" actId="478"/>
          <ac:spMkLst>
            <pc:docMk/>
            <pc:sldMk cId="0" sldId="259"/>
            <ac:spMk id="27" creationId="{3C370558-E17E-D701-7490-866385E380EE}"/>
          </ac:spMkLst>
        </pc:spChg>
        <pc:spChg chg="add mod">
          <ac:chgData name="Raajokiaa Ritu" userId="f74311fc61c8a6e8" providerId="LiveId" clId="{69E363F2-6D97-4AEB-871F-94C6F1484F57}" dt="2025-02-05T04:32:09.222" v="86" actId="478"/>
          <ac:spMkLst>
            <pc:docMk/>
            <pc:sldMk cId="0" sldId="259"/>
            <ac:spMk id="29" creationId="{AA454F50-01DA-E34F-4DE6-E2410EE887D7}"/>
          </ac:spMkLst>
        </pc:spChg>
        <pc:spChg chg="add mod">
          <ac:chgData name="Raajokiaa Ritu" userId="f74311fc61c8a6e8" providerId="LiveId" clId="{69E363F2-6D97-4AEB-871F-94C6F1484F57}" dt="2025-02-05T04:32:10.597" v="87" actId="478"/>
          <ac:spMkLst>
            <pc:docMk/>
            <pc:sldMk cId="0" sldId="259"/>
            <ac:spMk id="31" creationId="{273E53FB-6449-DAAD-0D69-42598F727909}"/>
          </ac:spMkLst>
        </pc:spChg>
        <pc:spChg chg="add mod">
          <ac:chgData name="Raajokiaa Ritu" userId="f74311fc61c8a6e8" providerId="LiveId" clId="{69E363F2-6D97-4AEB-871F-94C6F1484F57}" dt="2025-02-05T04:32:10.597" v="87" actId="478"/>
          <ac:spMkLst>
            <pc:docMk/>
            <pc:sldMk cId="0" sldId="259"/>
            <ac:spMk id="449" creationId="{2B7F847F-2E7C-C144-48D8-782AA1308905}"/>
          </ac:spMkLst>
        </pc:spChg>
        <pc:spChg chg="mod">
          <ac:chgData name="Raajokiaa Ritu" userId="f74311fc61c8a6e8" providerId="LiveId" clId="{69E363F2-6D97-4AEB-871F-94C6F1484F57}" dt="2025-02-05T04:42:44.851" v="206" actId="207"/>
          <ac:spMkLst>
            <pc:docMk/>
            <pc:sldMk cId="0" sldId="259"/>
            <ac:spMk id="47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9.222" v="86" actId="478"/>
          <ac:spMkLst>
            <pc:docMk/>
            <pc:sldMk cId="0" sldId="259"/>
            <ac:spMk id="48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10.597" v="87" actId="478"/>
          <ac:spMkLst>
            <pc:docMk/>
            <pc:sldMk cId="0" sldId="259"/>
            <ac:spMk id="48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9.222" v="86" actId="478"/>
          <ac:spMkLst>
            <pc:docMk/>
            <pc:sldMk cId="0" sldId="259"/>
            <ac:spMk id="48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10.597" v="87" actId="478"/>
          <ac:spMkLst>
            <pc:docMk/>
            <pc:sldMk cId="0" sldId="259"/>
            <ac:spMk id="48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7.870" v="85" actId="478"/>
          <ac:spMkLst>
            <pc:docMk/>
            <pc:sldMk cId="0" sldId="259"/>
            <ac:spMk id="49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5.293" v="84" actId="478"/>
          <ac:spMkLst>
            <pc:docMk/>
            <pc:sldMk cId="0" sldId="259"/>
            <ac:spMk id="49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7.870" v="85" actId="478"/>
          <ac:spMkLst>
            <pc:docMk/>
            <pc:sldMk cId="0" sldId="259"/>
            <ac:spMk id="49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5.293" v="84" actId="478"/>
          <ac:spMkLst>
            <pc:docMk/>
            <pc:sldMk cId="0" sldId="259"/>
            <ac:spMk id="49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5.293" v="84" actId="478"/>
          <ac:spMkLst>
            <pc:docMk/>
            <pc:sldMk cId="0" sldId="259"/>
            <ac:spMk id="49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7.870" v="85" actId="478"/>
          <ac:spMkLst>
            <pc:docMk/>
            <pc:sldMk cId="0" sldId="259"/>
            <ac:spMk id="49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5.293" v="84" actId="478"/>
          <ac:spMkLst>
            <pc:docMk/>
            <pc:sldMk cId="0" sldId="259"/>
            <ac:spMk id="50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7.870" v="85" actId="478"/>
          <ac:spMkLst>
            <pc:docMk/>
            <pc:sldMk cId="0" sldId="259"/>
            <ac:spMk id="50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05.293" v="84" actId="478"/>
          <ac:spMkLst>
            <pc:docMk/>
            <pc:sldMk cId="0" sldId="259"/>
            <ac:spMk id="506" creationId="{00000000-0000-0000-0000-000000000000}"/>
          </ac:spMkLst>
        </pc:spChg>
        <pc:picChg chg="add mod">
          <ac:chgData name="Raajokiaa Ritu" userId="f74311fc61c8a6e8" providerId="LiveId" clId="{69E363F2-6D97-4AEB-871F-94C6F1484F57}" dt="2025-02-05T04:46:14.605" v="227" actId="1076"/>
          <ac:picMkLst>
            <pc:docMk/>
            <pc:sldMk cId="0" sldId="259"/>
            <ac:picMk id="2050" creationId="{C4D14BB9-8380-3134-5F2B-49E726217F40}"/>
          </ac:picMkLst>
        </pc:picChg>
      </pc:sldChg>
      <pc:sldChg chg="addSp delSp modSp add del mod">
        <pc:chgData name="Raajokiaa Ritu" userId="f74311fc61c8a6e8" providerId="LiveId" clId="{69E363F2-6D97-4AEB-871F-94C6F1484F57}" dt="2025-02-05T04:42:09.830" v="204" actId="2696"/>
        <pc:sldMkLst>
          <pc:docMk/>
          <pc:sldMk cId="0" sldId="260"/>
        </pc:sldMkLst>
        <pc:spChg chg="add mod">
          <ac:chgData name="Raajokiaa Ritu" userId="f74311fc61c8a6e8" providerId="LiveId" clId="{69E363F2-6D97-4AEB-871F-94C6F1484F57}" dt="2025-02-05T04:32:21.440" v="88" actId="478"/>
          <ac:spMkLst>
            <pc:docMk/>
            <pc:sldMk cId="0" sldId="260"/>
            <ac:spMk id="5" creationId="{F8143C0B-EDCF-FFAB-8AC3-7C33702EC091}"/>
          </ac:spMkLst>
        </pc:spChg>
        <pc:spChg chg="add mod">
          <ac:chgData name="Raajokiaa Ritu" userId="f74311fc61c8a6e8" providerId="LiveId" clId="{69E363F2-6D97-4AEB-871F-94C6F1484F57}" dt="2025-02-05T04:32:21.440" v="88" actId="478"/>
          <ac:spMkLst>
            <pc:docMk/>
            <pc:sldMk cId="0" sldId="260"/>
            <ac:spMk id="7" creationId="{A3984465-6302-2BB0-20F7-75C49A3B5E76}"/>
          </ac:spMkLst>
        </pc:spChg>
        <pc:spChg chg="add mod">
          <ac:chgData name="Raajokiaa Ritu" userId="f74311fc61c8a6e8" providerId="LiveId" clId="{69E363F2-6D97-4AEB-871F-94C6F1484F57}" dt="2025-02-05T04:32:21.440" v="88" actId="478"/>
          <ac:spMkLst>
            <pc:docMk/>
            <pc:sldMk cId="0" sldId="260"/>
            <ac:spMk id="13" creationId="{73404081-405C-A6B6-51C0-F07A847B034D}"/>
          </ac:spMkLst>
        </pc:spChg>
        <pc:spChg chg="add mod">
          <ac:chgData name="Raajokiaa Ritu" userId="f74311fc61c8a6e8" providerId="LiveId" clId="{69E363F2-6D97-4AEB-871F-94C6F1484F57}" dt="2025-02-05T04:32:21.440" v="88" actId="478"/>
          <ac:spMkLst>
            <pc:docMk/>
            <pc:sldMk cId="0" sldId="260"/>
            <ac:spMk id="15" creationId="{0ADA1D5A-BE7E-7D53-51B2-AD4DF93108C8}"/>
          </ac:spMkLst>
        </pc:spChg>
        <pc:spChg chg="add mod">
          <ac:chgData name="Raajokiaa Ritu" userId="f74311fc61c8a6e8" providerId="LiveId" clId="{69E363F2-6D97-4AEB-871F-94C6F1484F57}" dt="2025-02-05T04:32:21.440" v="88" actId="478"/>
          <ac:spMkLst>
            <pc:docMk/>
            <pc:sldMk cId="0" sldId="260"/>
            <ac:spMk id="21" creationId="{C8484A2A-02B5-B005-2964-48ED064146CF}"/>
          </ac:spMkLst>
        </pc:spChg>
        <pc:spChg chg="add mod">
          <ac:chgData name="Raajokiaa Ritu" userId="f74311fc61c8a6e8" providerId="LiveId" clId="{69E363F2-6D97-4AEB-871F-94C6F1484F57}" dt="2025-02-05T04:32:23.582" v="89" actId="478"/>
          <ac:spMkLst>
            <pc:docMk/>
            <pc:sldMk cId="0" sldId="260"/>
            <ac:spMk id="25" creationId="{8601C9BA-A546-46A5-5DE7-20E8D5BD3256}"/>
          </ac:spMkLst>
        </pc:spChg>
        <pc:spChg chg="add mod">
          <ac:chgData name="Raajokiaa Ritu" userId="f74311fc61c8a6e8" providerId="LiveId" clId="{69E363F2-6D97-4AEB-871F-94C6F1484F57}" dt="2025-02-05T04:32:23.582" v="89" actId="478"/>
          <ac:spMkLst>
            <pc:docMk/>
            <pc:sldMk cId="0" sldId="260"/>
            <ac:spMk id="27" creationId="{989709D6-4DFE-8E01-B480-C1813CED4FF2}"/>
          </ac:spMkLst>
        </pc:spChg>
        <pc:spChg chg="add mod">
          <ac:chgData name="Raajokiaa Ritu" userId="f74311fc61c8a6e8" providerId="LiveId" clId="{69E363F2-6D97-4AEB-871F-94C6F1484F57}" dt="2025-02-05T04:32:23.582" v="89" actId="478"/>
          <ac:spMkLst>
            <pc:docMk/>
            <pc:sldMk cId="0" sldId="260"/>
            <ac:spMk id="29" creationId="{0BF537E8-4353-29B0-3BF3-DDE030E11D64}"/>
          </ac:spMkLst>
        </pc:spChg>
        <pc:spChg chg="add mod">
          <ac:chgData name="Raajokiaa Ritu" userId="f74311fc61c8a6e8" providerId="LiveId" clId="{69E363F2-6D97-4AEB-871F-94C6F1484F57}" dt="2025-02-05T04:32:23.582" v="89" actId="478"/>
          <ac:spMkLst>
            <pc:docMk/>
            <pc:sldMk cId="0" sldId="260"/>
            <ac:spMk id="31" creationId="{94BBBD8A-9086-2FEA-7370-C65BB4F1DC2C}"/>
          </ac:spMkLst>
        </pc:spChg>
        <pc:spChg chg="mod">
          <ac:chgData name="Raajokiaa Ritu" userId="f74311fc61c8a6e8" providerId="LiveId" clId="{69E363F2-6D97-4AEB-871F-94C6F1484F57}" dt="2025-02-05T04:40:54.889" v="195" actId="207"/>
          <ac:spMkLst>
            <pc:docMk/>
            <pc:sldMk cId="0" sldId="260"/>
            <ac:spMk id="51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1.440" v="88" actId="478"/>
          <ac:spMkLst>
            <pc:docMk/>
            <pc:sldMk cId="0" sldId="260"/>
            <ac:spMk id="52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1.440" v="88" actId="478"/>
          <ac:spMkLst>
            <pc:docMk/>
            <pc:sldMk cId="0" sldId="260"/>
            <ac:spMk id="52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1.440" v="88" actId="478"/>
          <ac:spMkLst>
            <pc:docMk/>
            <pc:sldMk cId="0" sldId="260"/>
            <ac:spMk id="52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1.440" v="88" actId="478"/>
          <ac:spMkLst>
            <pc:docMk/>
            <pc:sldMk cId="0" sldId="260"/>
            <ac:spMk id="52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3.582" v="89" actId="478"/>
          <ac:spMkLst>
            <pc:docMk/>
            <pc:sldMk cId="0" sldId="260"/>
            <ac:spMk id="53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3.582" v="89" actId="478"/>
          <ac:spMkLst>
            <pc:docMk/>
            <pc:sldMk cId="0" sldId="260"/>
            <ac:spMk id="53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3.582" v="89" actId="478"/>
          <ac:spMkLst>
            <pc:docMk/>
            <pc:sldMk cId="0" sldId="260"/>
            <ac:spMk id="53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3.582" v="89" actId="478"/>
          <ac:spMkLst>
            <pc:docMk/>
            <pc:sldMk cId="0" sldId="260"/>
            <ac:spMk id="53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3.582" v="89" actId="478"/>
          <ac:spMkLst>
            <pc:docMk/>
            <pc:sldMk cId="0" sldId="260"/>
            <ac:spMk id="53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1.440" v="88" actId="478"/>
          <ac:spMkLst>
            <pc:docMk/>
            <pc:sldMk cId="0" sldId="260"/>
            <ac:spMk id="540" creationId="{00000000-0000-0000-0000-000000000000}"/>
          </ac:spMkLst>
        </pc:spChg>
        <pc:spChg chg="add mod">
          <ac:chgData name="Raajokiaa Ritu" userId="f74311fc61c8a6e8" providerId="LiveId" clId="{69E363F2-6D97-4AEB-871F-94C6F1484F57}" dt="2025-02-05T04:32:23.582" v="89" actId="478"/>
          <ac:spMkLst>
            <pc:docMk/>
            <pc:sldMk cId="0" sldId="260"/>
            <ac:spMk id="545" creationId="{D17E3545-4CD7-9BDD-5B51-F2896712AA65}"/>
          </ac:spMkLst>
        </pc:spChg>
      </pc:sldChg>
      <pc:sldChg chg="add">
        <pc:chgData name="Raajokiaa Ritu" userId="f74311fc61c8a6e8" providerId="LiveId" clId="{69E363F2-6D97-4AEB-871F-94C6F1484F57}" dt="2025-02-05T04:42:14.452" v="205"/>
        <pc:sldMkLst>
          <pc:docMk/>
          <pc:sldMk cId="3434313429" sldId="260"/>
        </pc:sldMkLst>
      </pc:sldChg>
      <pc:sldChg chg="addSp delSp modSp add del mod">
        <pc:chgData name="Raajokiaa Ritu" userId="f74311fc61c8a6e8" providerId="LiveId" clId="{69E363F2-6D97-4AEB-871F-94C6F1484F57}" dt="2025-02-05T04:42:09.830" v="204" actId="2696"/>
        <pc:sldMkLst>
          <pc:docMk/>
          <pc:sldMk cId="0" sldId="261"/>
        </pc:sldMkLst>
        <pc:spChg chg="add mod">
          <ac:chgData name="Raajokiaa Ritu" userId="f74311fc61c8a6e8" providerId="LiveId" clId="{69E363F2-6D97-4AEB-871F-94C6F1484F57}" dt="2025-02-05T04:32:26.929" v="90" actId="478"/>
          <ac:spMkLst>
            <pc:docMk/>
            <pc:sldMk cId="0" sldId="261"/>
            <ac:spMk id="3" creationId="{CA095685-91F6-21DF-7C6B-66CC62FBB999}"/>
          </ac:spMkLst>
        </pc:spChg>
        <pc:spChg chg="add mod">
          <ac:chgData name="Raajokiaa Ritu" userId="f74311fc61c8a6e8" providerId="LiveId" clId="{69E363F2-6D97-4AEB-871F-94C6F1484F57}" dt="2025-02-05T04:32:26.929" v="90" actId="478"/>
          <ac:spMkLst>
            <pc:docMk/>
            <pc:sldMk cId="0" sldId="261"/>
            <ac:spMk id="5" creationId="{400B61C3-9349-9C8A-906C-56834A9B5F2C}"/>
          </ac:spMkLst>
        </pc:spChg>
        <pc:spChg chg="add mod">
          <ac:chgData name="Raajokiaa Ritu" userId="f74311fc61c8a6e8" providerId="LiveId" clId="{69E363F2-6D97-4AEB-871F-94C6F1484F57}" dt="2025-02-05T04:32:26.929" v="90" actId="478"/>
          <ac:spMkLst>
            <pc:docMk/>
            <pc:sldMk cId="0" sldId="261"/>
            <ac:spMk id="7" creationId="{23780C85-F874-BD3C-9A2E-BE0C9C44BC80}"/>
          </ac:spMkLst>
        </pc:spChg>
        <pc:spChg chg="add mod">
          <ac:chgData name="Raajokiaa Ritu" userId="f74311fc61c8a6e8" providerId="LiveId" clId="{69E363F2-6D97-4AEB-871F-94C6F1484F57}" dt="2025-02-05T04:32:26.929" v="90" actId="478"/>
          <ac:spMkLst>
            <pc:docMk/>
            <pc:sldMk cId="0" sldId="261"/>
            <ac:spMk id="9" creationId="{F685F453-CB86-6BB8-980E-DD133D527331}"/>
          </ac:spMkLst>
        </pc:spChg>
        <pc:spChg chg="add mod">
          <ac:chgData name="Raajokiaa Ritu" userId="f74311fc61c8a6e8" providerId="LiveId" clId="{69E363F2-6D97-4AEB-871F-94C6F1484F57}" dt="2025-02-05T04:32:29.068" v="91" actId="478"/>
          <ac:spMkLst>
            <pc:docMk/>
            <pc:sldMk cId="0" sldId="261"/>
            <ac:spMk id="15" creationId="{2669C1C5-AED2-002D-2409-0774F6C2E0CC}"/>
          </ac:spMkLst>
        </pc:spChg>
        <pc:spChg chg="add mod">
          <ac:chgData name="Raajokiaa Ritu" userId="f74311fc61c8a6e8" providerId="LiveId" clId="{69E363F2-6D97-4AEB-871F-94C6F1484F57}" dt="2025-02-05T04:32:29.068" v="91" actId="478"/>
          <ac:spMkLst>
            <pc:docMk/>
            <pc:sldMk cId="0" sldId="261"/>
            <ac:spMk id="17" creationId="{AE67714F-8DE4-AD53-C5A8-51C3F57DA38B}"/>
          </ac:spMkLst>
        </pc:spChg>
        <pc:spChg chg="add mod">
          <ac:chgData name="Raajokiaa Ritu" userId="f74311fc61c8a6e8" providerId="LiveId" clId="{69E363F2-6D97-4AEB-871F-94C6F1484F57}" dt="2025-02-05T04:32:29.068" v="91" actId="478"/>
          <ac:spMkLst>
            <pc:docMk/>
            <pc:sldMk cId="0" sldId="261"/>
            <ac:spMk id="23" creationId="{696E970B-89CE-8663-A4E3-D030277CC7BC}"/>
          </ac:spMkLst>
        </pc:spChg>
        <pc:spChg chg="add mod">
          <ac:chgData name="Raajokiaa Ritu" userId="f74311fc61c8a6e8" providerId="LiveId" clId="{69E363F2-6D97-4AEB-871F-94C6F1484F57}" dt="2025-02-05T04:32:29.068" v="91" actId="478"/>
          <ac:spMkLst>
            <pc:docMk/>
            <pc:sldMk cId="0" sldId="261"/>
            <ac:spMk id="27" creationId="{A167D774-074C-2405-A5DA-6DD2D2F4B592}"/>
          </ac:spMkLst>
        </pc:spChg>
        <pc:spChg chg="add mod">
          <ac:chgData name="Raajokiaa Ritu" userId="f74311fc61c8a6e8" providerId="LiveId" clId="{69E363F2-6D97-4AEB-871F-94C6F1484F57}" dt="2025-02-05T04:32:29.068" v="91" actId="478"/>
          <ac:spMkLst>
            <pc:docMk/>
            <pc:sldMk cId="0" sldId="261"/>
            <ac:spMk id="31" creationId="{37162C2B-4104-20C5-51F1-67EE39B9CEF7}"/>
          </ac:spMkLst>
        </pc:spChg>
        <pc:spChg chg="add mod">
          <ac:chgData name="Raajokiaa Ritu" userId="f74311fc61c8a6e8" providerId="LiveId" clId="{69E363F2-6D97-4AEB-871F-94C6F1484F57}" dt="2025-02-05T04:32:29.068" v="91" actId="478"/>
          <ac:spMkLst>
            <pc:docMk/>
            <pc:sldMk cId="0" sldId="261"/>
            <ac:spMk id="545" creationId="{2CFC9620-1A3A-EE67-F0A2-B1C1972ED4A8}"/>
          </ac:spMkLst>
        </pc:spChg>
        <pc:spChg chg="mod">
          <ac:chgData name="Raajokiaa Ritu" userId="f74311fc61c8a6e8" providerId="LiveId" clId="{69E363F2-6D97-4AEB-871F-94C6F1484F57}" dt="2025-02-05T04:40:51.203" v="194" actId="207"/>
          <ac:spMkLst>
            <pc:docMk/>
            <pc:sldMk cId="0" sldId="261"/>
            <ac:spMk id="55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9.068" v="91" actId="478"/>
          <ac:spMkLst>
            <pc:docMk/>
            <pc:sldMk cId="0" sldId="261"/>
            <ac:spMk id="55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9.068" v="91" actId="478"/>
          <ac:spMkLst>
            <pc:docMk/>
            <pc:sldMk cId="0" sldId="261"/>
            <ac:spMk id="56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6.929" v="90" actId="478"/>
          <ac:spMkLst>
            <pc:docMk/>
            <pc:sldMk cId="0" sldId="261"/>
            <ac:spMk id="56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6.929" v="90" actId="478"/>
          <ac:spMkLst>
            <pc:docMk/>
            <pc:sldMk cId="0" sldId="261"/>
            <ac:spMk id="56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6.929" v="90" actId="478"/>
          <ac:spMkLst>
            <pc:docMk/>
            <pc:sldMk cId="0" sldId="261"/>
            <ac:spMk id="56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6.929" v="90" actId="478"/>
          <ac:spMkLst>
            <pc:docMk/>
            <pc:sldMk cId="0" sldId="261"/>
            <ac:spMk id="57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6.929" v="90" actId="478"/>
          <ac:spMkLst>
            <pc:docMk/>
            <pc:sldMk cId="0" sldId="261"/>
            <ac:spMk id="57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6.929" v="90" actId="478"/>
          <ac:spMkLst>
            <pc:docMk/>
            <pc:sldMk cId="0" sldId="261"/>
            <ac:spMk id="57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9.068" v="91" actId="478"/>
          <ac:spMkLst>
            <pc:docMk/>
            <pc:sldMk cId="0" sldId="261"/>
            <ac:spMk id="57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29.068" v="91" actId="478"/>
          <ac:spMkLst>
            <pc:docMk/>
            <pc:sldMk cId="0" sldId="261"/>
            <ac:spMk id="577" creationId="{00000000-0000-0000-0000-000000000000}"/>
          </ac:spMkLst>
        </pc:spChg>
      </pc:sldChg>
      <pc:sldChg chg="addSp modSp add mod">
        <pc:chgData name="Raajokiaa Ritu" userId="f74311fc61c8a6e8" providerId="LiveId" clId="{69E363F2-6D97-4AEB-871F-94C6F1484F57}" dt="2025-02-05T04:48:23.477" v="242" actId="1076"/>
        <pc:sldMkLst>
          <pc:docMk/>
          <pc:sldMk cId="1347490285" sldId="261"/>
        </pc:sldMkLst>
        <pc:spChg chg="mod">
          <ac:chgData name="Raajokiaa Ritu" userId="f74311fc61c8a6e8" providerId="LiveId" clId="{69E363F2-6D97-4AEB-871F-94C6F1484F57}" dt="2025-02-05T04:48:04.047" v="237" actId="14100"/>
          <ac:spMkLst>
            <pc:docMk/>
            <pc:sldMk cId="1347490285" sldId="261"/>
            <ac:spMk id="548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47:59.724" v="234" actId="1076"/>
          <ac:spMkLst>
            <pc:docMk/>
            <pc:sldMk cId="1347490285" sldId="261"/>
            <ac:spMk id="555" creationId="{00000000-0000-0000-0000-000000000000}"/>
          </ac:spMkLst>
        </pc:spChg>
        <pc:picChg chg="add mod">
          <ac:chgData name="Raajokiaa Ritu" userId="f74311fc61c8a6e8" providerId="LiveId" clId="{69E363F2-6D97-4AEB-871F-94C6F1484F57}" dt="2025-02-05T04:48:04.047" v="237" actId="14100"/>
          <ac:picMkLst>
            <pc:docMk/>
            <pc:sldMk cId="1347490285" sldId="261"/>
            <ac:picMk id="4098" creationId="{ED16F967-F91E-2C4B-BC0D-B8456CAB92C8}"/>
          </ac:picMkLst>
        </pc:picChg>
        <pc:picChg chg="add mod">
          <ac:chgData name="Raajokiaa Ritu" userId="f74311fc61c8a6e8" providerId="LiveId" clId="{69E363F2-6D97-4AEB-871F-94C6F1484F57}" dt="2025-02-05T04:48:23.477" v="242" actId="1076"/>
          <ac:picMkLst>
            <pc:docMk/>
            <pc:sldMk cId="1347490285" sldId="261"/>
            <ac:picMk id="4100" creationId="{2D58EC0D-04F3-D6E8-AA94-A580FF7EC586}"/>
          </ac:picMkLst>
        </pc:picChg>
      </pc:sldChg>
      <pc:sldChg chg="addSp delSp modSp mod">
        <pc:chgData name="Raajokiaa Ritu" userId="f74311fc61c8a6e8" providerId="LiveId" clId="{69E363F2-6D97-4AEB-871F-94C6F1484F57}" dt="2025-02-05T04:47:19.461" v="233" actId="1076"/>
        <pc:sldMkLst>
          <pc:docMk/>
          <pc:sldMk cId="0" sldId="262"/>
        </pc:sldMkLst>
        <pc:spChg chg="add mod">
          <ac:chgData name="Raajokiaa Ritu" userId="f74311fc61c8a6e8" providerId="LiveId" clId="{69E363F2-6D97-4AEB-871F-94C6F1484F57}" dt="2025-02-05T04:32:31.966" v="92" actId="478"/>
          <ac:spMkLst>
            <pc:docMk/>
            <pc:sldMk cId="0" sldId="262"/>
            <ac:spMk id="7" creationId="{97201473-CE53-B875-AD97-3011B4F6A629}"/>
          </ac:spMkLst>
        </pc:spChg>
        <pc:spChg chg="add mod">
          <ac:chgData name="Raajokiaa Ritu" userId="f74311fc61c8a6e8" providerId="LiveId" clId="{69E363F2-6D97-4AEB-871F-94C6F1484F57}" dt="2025-02-05T04:32:31.966" v="92" actId="478"/>
          <ac:spMkLst>
            <pc:docMk/>
            <pc:sldMk cId="0" sldId="262"/>
            <ac:spMk id="17" creationId="{9444E34F-A240-1208-4D1C-68580E57402A}"/>
          </ac:spMkLst>
        </pc:spChg>
        <pc:spChg chg="add mod">
          <ac:chgData name="Raajokiaa Ritu" userId="f74311fc61c8a6e8" providerId="LiveId" clId="{69E363F2-6D97-4AEB-871F-94C6F1484F57}" dt="2025-02-05T04:32:31.966" v="92" actId="478"/>
          <ac:spMkLst>
            <pc:docMk/>
            <pc:sldMk cId="0" sldId="262"/>
            <ac:spMk id="19" creationId="{0624CB7A-D7C6-13C8-516D-94D4232429DE}"/>
          </ac:spMkLst>
        </pc:spChg>
        <pc:spChg chg="add mod">
          <ac:chgData name="Raajokiaa Ritu" userId="f74311fc61c8a6e8" providerId="LiveId" clId="{69E363F2-6D97-4AEB-871F-94C6F1484F57}" dt="2025-02-05T04:32:31.966" v="92" actId="478"/>
          <ac:spMkLst>
            <pc:docMk/>
            <pc:sldMk cId="0" sldId="262"/>
            <ac:spMk id="21" creationId="{6DD731A4-1A72-43C5-8278-27FE72033108}"/>
          </ac:spMkLst>
        </pc:spChg>
        <pc:spChg chg="add mod">
          <ac:chgData name="Raajokiaa Ritu" userId="f74311fc61c8a6e8" providerId="LiveId" clId="{69E363F2-6D97-4AEB-871F-94C6F1484F57}" dt="2025-02-05T04:32:31.966" v="92" actId="478"/>
          <ac:spMkLst>
            <pc:docMk/>
            <pc:sldMk cId="0" sldId="262"/>
            <ac:spMk id="25" creationId="{4F6CFCAD-E3C2-E7C3-195F-8E409E718571}"/>
          </ac:spMkLst>
        </pc:spChg>
        <pc:spChg chg="add mod">
          <ac:chgData name="Raajokiaa Ritu" userId="f74311fc61c8a6e8" providerId="LiveId" clId="{69E363F2-6D97-4AEB-871F-94C6F1484F57}" dt="2025-02-05T04:32:33.796" v="93" actId="478"/>
          <ac:spMkLst>
            <pc:docMk/>
            <pc:sldMk cId="0" sldId="262"/>
            <ac:spMk id="27" creationId="{6AF7E7B3-5FB4-1EC6-0D13-B48A3F413006}"/>
          </ac:spMkLst>
        </pc:spChg>
        <pc:spChg chg="add mod">
          <ac:chgData name="Raajokiaa Ritu" userId="f74311fc61c8a6e8" providerId="LiveId" clId="{69E363F2-6D97-4AEB-871F-94C6F1484F57}" dt="2025-02-05T04:32:33.796" v="93" actId="478"/>
          <ac:spMkLst>
            <pc:docMk/>
            <pc:sldMk cId="0" sldId="262"/>
            <ac:spMk id="29" creationId="{A8D00645-9009-8920-B481-5D2E84D1FC1C}"/>
          </ac:spMkLst>
        </pc:spChg>
        <pc:spChg chg="add mod">
          <ac:chgData name="Raajokiaa Ritu" userId="f74311fc61c8a6e8" providerId="LiveId" clId="{69E363F2-6D97-4AEB-871F-94C6F1484F57}" dt="2025-02-05T04:32:33.796" v="93" actId="478"/>
          <ac:spMkLst>
            <pc:docMk/>
            <pc:sldMk cId="0" sldId="262"/>
            <ac:spMk id="31" creationId="{C8AA12E5-5724-331B-BCC6-B570C38A65D5}"/>
          </ac:spMkLst>
        </pc:spChg>
        <pc:spChg chg="add mod">
          <ac:chgData name="Raajokiaa Ritu" userId="f74311fc61c8a6e8" providerId="LiveId" clId="{69E363F2-6D97-4AEB-871F-94C6F1484F57}" dt="2025-02-05T04:32:33.796" v="93" actId="478"/>
          <ac:spMkLst>
            <pc:docMk/>
            <pc:sldMk cId="0" sldId="262"/>
            <ac:spMk id="577" creationId="{8297D3EB-8092-4AB4-1393-EE345F3B2973}"/>
          </ac:spMkLst>
        </pc:spChg>
        <pc:spChg chg="del">
          <ac:chgData name="Raajokiaa Ritu" userId="f74311fc61c8a6e8" providerId="LiveId" clId="{69E363F2-6D97-4AEB-871F-94C6F1484F57}" dt="2025-02-05T04:32:31.966" v="92" actId="478"/>
          <ac:spMkLst>
            <pc:docMk/>
            <pc:sldMk cId="0" sldId="262"/>
            <ac:spMk id="59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1.966" v="92" actId="478"/>
          <ac:spMkLst>
            <pc:docMk/>
            <pc:sldMk cId="0" sldId="262"/>
            <ac:spMk id="59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1.966" v="92" actId="478"/>
          <ac:spMkLst>
            <pc:docMk/>
            <pc:sldMk cId="0" sldId="262"/>
            <ac:spMk id="59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1.966" v="92" actId="478"/>
          <ac:spMkLst>
            <pc:docMk/>
            <pc:sldMk cId="0" sldId="262"/>
            <ac:spMk id="59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3.796" v="93" actId="478"/>
          <ac:spMkLst>
            <pc:docMk/>
            <pc:sldMk cId="0" sldId="262"/>
            <ac:spMk id="60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3.796" v="93" actId="478"/>
          <ac:spMkLst>
            <pc:docMk/>
            <pc:sldMk cId="0" sldId="262"/>
            <ac:spMk id="60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3.796" v="93" actId="478"/>
          <ac:spMkLst>
            <pc:docMk/>
            <pc:sldMk cId="0" sldId="262"/>
            <ac:spMk id="60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3.796" v="93" actId="478"/>
          <ac:spMkLst>
            <pc:docMk/>
            <pc:sldMk cId="0" sldId="262"/>
            <ac:spMk id="60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1.966" v="92" actId="478"/>
          <ac:spMkLst>
            <pc:docMk/>
            <pc:sldMk cId="0" sldId="262"/>
            <ac:spMk id="608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47:19.461" v="233" actId="1076"/>
          <ac:spMkLst>
            <pc:docMk/>
            <pc:sldMk cId="0" sldId="262"/>
            <ac:spMk id="610" creationId="{00000000-0000-0000-0000-000000000000}"/>
          </ac:spMkLst>
        </pc:spChg>
        <pc:picChg chg="add mod">
          <ac:chgData name="Raajokiaa Ritu" userId="f74311fc61c8a6e8" providerId="LiveId" clId="{69E363F2-6D97-4AEB-871F-94C6F1484F57}" dt="2025-02-05T04:47:14.189" v="232" actId="1076"/>
          <ac:picMkLst>
            <pc:docMk/>
            <pc:sldMk cId="0" sldId="262"/>
            <ac:picMk id="3074" creationId="{C6A2F163-7F0E-4FA7-44AF-87C5EC83C61C}"/>
          </ac:picMkLst>
        </pc:picChg>
      </pc:sldChg>
      <pc:sldChg chg="addSp delSp modSp add del mod">
        <pc:chgData name="Raajokiaa Ritu" userId="f74311fc61c8a6e8" providerId="LiveId" clId="{69E363F2-6D97-4AEB-871F-94C6F1484F57}" dt="2025-02-05T04:42:06.070" v="203" actId="2696"/>
        <pc:sldMkLst>
          <pc:docMk/>
          <pc:sldMk cId="0" sldId="263"/>
        </pc:sldMkLst>
        <pc:spChg chg="add mod">
          <ac:chgData name="Raajokiaa Ritu" userId="f74311fc61c8a6e8" providerId="LiveId" clId="{69E363F2-6D97-4AEB-871F-94C6F1484F57}" dt="2025-02-05T04:32:36.547" v="94" actId="478"/>
          <ac:spMkLst>
            <pc:docMk/>
            <pc:sldMk cId="0" sldId="263"/>
            <ac:spMk id="3" creationId="{C1192A2E-99AB-7B47-48E1-153DEEA46363}"/>
          </ac:spMkLst>
        </pc:spChg>
        <pc:spChg chg="add mod">
          <ac:chgData name="Raajokiaa Ritu" userId="f74311fc61c8a6e8" providerId="LiveId" clId="{69E363F2-6D97-4AEB-871F-94C6F1484F57}" dt="2025-02-05T04:32:36.547" v="94" actId="478"/>
          <ac:spMkLst>
            <pc:docMk/>
            <pc:sldMk cId="0" sldId="263"/>
            <ac:spMk id="5" creationId="{E9068B3E-8C7E-4FE5-53FE-392B4BE1BA97}"/>
          </ac:spMkLst>
        </pc:spChg>
        <pc:spChg chg="add mod">
          <ac:chgData name="Raajokiaa Ritu" userId="f74311fc61c8a6e8" providerId="LiveId" clId="{69E363F2-6D97-4AEB-871F-94C6F1484F57}" dt="2025-02-05T04:32:36.547" v="94" actId="478"/>
          <ac:spMkLst>
            <pc:docMk/>
            <pc:sldMk cId="0" sldId="263"/>
            <ac:spMk id="9" creationId="{551286B9-A2E9-299B-CB02-E3C1A3199830}"/>
          </ac:spMkLst>
        </pc:spChg>
        <pc:spChg chg="add mod">
          <ac:chgData name="Raajokiaa Ritu" userId="f74311fc61c8a6e8" providerId="LiveId" clId="{69E363F2-6D97-4AEB-871F-94C6F1484F57}" dt="2025-02-05T04:32:36.547" v="94" actId="478"/>
          <ac:spMkLst>
            <pc:docMk/>
            <pc:sldMk cId="0" sldId="263"/>
            <ac:spMk id="17" creationId="{91DDC845-ADD6-6C5C-8327-3A5CA35C5558}"/>
          </ac:spMkLst>
        </pc:spChg>
        <pc:spChg chg="add mod">
          <ac:chgData name="Raajokiaa Ritu" userId="f74311fc61c8a6e8" providerId="LiveId" clId="{69E363F2-6D97-4AEB-871F-94C6F1484F57}" dt="2025-02-05T04:32:36.547" v="94" actId="478"/>
          <ac:spMkLst>
            <pc:docMk/>
            <pc:sldMk cId="0" sldId="263"/>
            <ac:spMk id="25" creationId="{F4479D18-F5B1-35A6-081A-400868435936}"/>
          </ac:spMkLst>
        </pc:spChg>
        <pc:spChg chg="add mod">
          <ac:chgData name="Raajokiaa Ritu" userId="f74311fc61c8a6e8" providerId="LiveId" clId="{69E363F2-6D97-4AEB-871F-94C6F1484F57}" dt="2025-02-05T04:32:37.994" v="95" actId="478"/>
          <ac:spMkLst>
            <pc:docMk/>
            <pc:sldMk cId="0" sldId="263"/>
            <ac:spMk id="27" creationId="{2D6FCBC2-EAC6-33D1-696A-24D16F93BA68}"/>
          </ac:spMkLst>
        </pc:spChg>
        <pc:spChg chg="add mod">
          <ac:chgData name="Raajokiaa Ritu" userId="f74311fc61c8a6e8" providerId="LiveId" clId="{69E363F2-6D97-4AEB-871F-94C6F1484F57}" dt="2025-02-05T04:32:37.994" v="95" actId="478"/>
          <ac:spMkLst>
            <pc:docMk/>
            <pc:sldMk cId="0" sldId="263"/>
            <ac:spMk id="29" creationId="{5F7AE6CA-AE35-662A-7136-ED844B6A4438}"/>
          </ac:spMkLst>
        </pc:spChg>
        <pc:spChg chg="add mod">
          <ac:chgData name="Raajokiaa Ritu" userId="f74311fc61c8a6e8" providerId="LiveId" clId="{69E363F2-6D97-4AEB-871F-94C6F1484F57}" dt="2025-02-05T04:32:37.994" v="95" actId="478"/>
          <ac:spMkLst>
            <pc:docMk/>
            <pc:sldMk cId="0" sldId="263"/>
            <ac:spMk id="31" creationId="{BB0477EA-835D-1BFC-88E5-A0E3CBDF18A2}"/>
          </ac:spMkLst>
        </pc:spChg>
        <pc:spChg chg="add mod">
          <ac:chgData name="Raajokiaa Ritu" userId="f74311fc61c8a6e8" providerId="LiveId" clId="{69E363F2-6D97-4AEB-871F-94C6F1484F57}" dt="2025-02-05T04:32:37.994" v="95" actId="478"/>
          <ac:spMkLst>
            <pc:docMk/>
            <pc:sldMk cId="0" sldId="263"/>
            <ac:spMk id="609" creationId="{37746BB9-3FBF-BD22-33A8-0D97F038A8EB}"/>
          </ac:spMkLst>
        </pc:spChg>
        <pc:spChg chg="del">
          <ac:chgData name="Raajokiaa Ritu" userId="f74311fc61c8a6e8" providerId="LiveId" clId="{69E363F2-6D97-4AEB-871F-94C6F1484F57}" dt="2025-02-05T04:32:36.547" v="94" actId="478"/>
          <ac:spMkLst>
            <pc:docMk/>
            <pc:sldMk cId="0" sldId="263"/>
            <ac:spMk id="63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6.547" v="94" actId="478"/>
          <ac:spMkLst>
            <pc:docMk/>
            <pc:sldMk cId="0" sldId="263"/>
            <ac:spMk id="63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6.547" v="94" actId="478"/>
          <ac:spMkLst>
            <pc:docMk/>
            <pc:sldMk cId="0" sldId="263"/>
            <ac:spMk id="63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7.994" v="95" actId="478"/>
          <ac:spMkLst>
            <pc:docMk/>
            <pc:sldMk cId="0" sldId="263"/>
            <ac:spMk id="63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7.994" v="95" actId="478"/>
          <ac:spMkLst>
            <pc:docMk/>
            <pc:sldMk cId="0" sldId="263"/>
            <ac:spMk id="63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7.994" v="95" actId="478"/>
          <ac:spMkLst>
            <pc:docMk/>
            <pc:sldMk cId="0" sldId="263"/>
            <ac:spMk id="64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7.994" v="95" actId="478"/>
          <ac:spMkLst>
            <pc:docMk/>
            <pc:sldMk cId="0" sldId="263"/>
            <ac:spMk id="641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40:24.167" v="185" actId="20577"/>
          <ac:spMkLst>
            <pc:docMk/>
            <pc:sldMk cId="0" sldId="263"/>
            <ac:spMk id="647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40:26.839" v="187" actId="6549"/>
          <ac:spMkLst>
            <pc:docMk/>
            <pc:sldMk cId="0" sldId="263"/>
            <ac:spMk id="64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6.547" v="94" actId="478"/>
          <ac:spMkLst>
            <pc:docMk/>
            <pc:sldMk cId="0" sldId="263"/>
            <ac:spMk id="65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36.547" v="94" actId="478"/>
          <ac:spMkLst>
            <pc:docMk/>
            <pc:sldMk cId="0" sldId="263"/>
            <ac:spMk id="654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40:28.796" v="188" actId="20577"/>
          <ac:spMkLst>
            <pc:docMk/>
            <pc:sldMk cId="0" sldId="263"/>
            <ac:spMk id="656" creationId="{00000000-0000-0000-0000-000000000000}"/>
          </ac:spMkLst>
        </pc:spChg>
      </pc:sldChg>
      <pc:sldChg chg="addSp delSp modSp mod">
        <pc:chgData name="Raajokiaa Ritu" userId="f74311fc61c8a6e8" providerId="LiveId" clId="{69E363F2-6D97-4AEB-871F-94C6F1484F57}" dt="2025-02-05T04:40:03.043" v="182" actId="207"/>
        <pc:sldMkLst>
          <pc:docMk/>
          <pc:sldMk cId="0" sldId="264"/>
        </pc:sldMkLst>
        <pc:spChg chg="add mod">
          <ac:chgData name="Raajokiaa Ritu" userId="f74311fc61c8a6e8" providerId="LiveId" clId="{69E363F2-6D97-4AEB-871F-94C6F1484F57}" dt="2025-02-05T04:32:40.017" v="96" actId="478"/>
          <ac:spMkLst>
            <pc:docMk/>
            <pc:sldMk cId="0" sldId="264"/>
            <ac:spMk id="5" creationId="{33F99CE5-9A1A-E062-A9EB-C2EF2C0D43F0}"/>
          </ac:spMkLst>
        </pc:spChg>
        <pc:spChg chg="add mod">
          <ac:chgData name="Raajokiaa Ritu" userId="f74311fc61c8a6e8" providerId="LiveId" clId="{69E363F2-6D97-4AEB-871F-94C6F1484F57}" dt="2025-02-05T04:32:40.017" v="96" actId="478"/>
          <ac:spMkLst>
            <pc:docMk/>
            <pc:sldMk cId="0" sldId="264"/>
            <ac:spMk id="7" creationId="{ECA91A26-D9A5-8276-943A-5B56E982B39D}"/>
          </ac:spMkLst>
        </pc:spChg>
        <pc:spChg chg="add mod">
          <ac:chgData name="Raajokiaa Ritu" userId="f74311fc61c8a6e8" providerId="LiveId" clId="{69E363F2-6D97-4AEB-871F-94C6F1484F57}" dt="2025-02-05T04:32:40.017" v="96" actId="478"/>
          <ac:spMkLst>
            <pc:docMk/>
            <pc:sldMk cId="0" sldId="264"/>
            <ac:spMk id="13" creationId="{B8F68F45-6D1B-3094-3B27-608FAE591ACF}"/>
          </ac:spMkLst>
        </pc:spChg>
        <pc:spChg chg="add mod">
          <ac:chgData name="Raajokiaa Ritu" userId="f74311fc61c8a6e8" providerId="LiveId" clId="{69E363F2-6D97-4AEB-871F-94C6F1484F57}" dt="2025-02-05T04:32:40.017" v="96" actId="478"/>
          <ac:spMkLst>
            <pc:docMk/>
            <pc:sldMk cId="0" sldId="264"/>
            <ac:spMk id="15" creationId="{FC050D26-0F9C-A94F-A08F-CD7F07B42DB6}"/>
          </ac:spMkLst>
        </pc:spChg>
        <pc:spChg chg="add mod">
          <ac:chgData name="Raajokiaa Ritu" userId="f74311fc61c8a6e8" providerId="LiveId" clId="{69E363F2-6D97-4AEB-871F-94C6F1484F57}" dt="2025-02-05T04:32:40.017" v="96" actId="478"/>
          <ac:spMkLst>
            <pc:docMk/>
            <pc:sldMk cId="0" sldId="264"/>
            <ac:spMk id="17" creationId="{FAC298A7-C1AB-B91F-5DEB-A533FA392727}"/>
          </ac:spMkLst>
        </pc:spChg>
        <pc:spChg chg="add mod">
          <ac:chgData name="Raajokiaa Ritu" userId="f74311fc61c8a6e8" providerId="LiveId" clId="{69E363F2-6D97-4AEB-871F-94C6F1484F57}" dt="2025-02-05T04:32:41.662" v="97" actId="478"/>
          <ac:spMkLst>
            <pc:docMk/>
            <pc:sldMk cId="0" sldId="264"/>
            <ac:spMk id="19" creationId="{2F834121-E40D-A737-0190-CCCDA5450B01}"/>
          </ac:spMkLst>
        </pc:spChg>
        <pc:spChg chg="add mod">
          <ac:chgData name="Raajokiaa Ritu" userId="f74311fc61c8a6e8" providerId="LiveId" clId="{69E363F2-6D97-4AEB-871F-94C6F1484F57}" dt="2025-02-05T04:32:41.662" v="97" actId="478"/>
          <ac:spMkLst>
            <pc:docMk/>
            <pc:sldMk cId="0" sldId="264"/>
            <ac:spMk id="21" creationId="{5DDB9BA6-9508-0FA4-F0A1-276DC5935AAB}"/>
          </ac:spMkLst>
        </pc:spChg>
        <pc:spChg chg="add mod">
          <ac:chgData name="Raajokiaa Ritu" userId="f74311fc61c8a6e8" providerId="LiveId" clId="{69E363F2-6D97-4AEB-871F-94C6F1484F57}" dt="2025-02-05T04:32:41.662" v="97" actId="478"/>
          <ac:spMkLst>
            <pc:docMk/>
            <pc:sldMk cId="0" sldId="264"/>
            <ac:spMk id="23" creationId="{9829C892-FBED-7CBF-1F10-4711FC43A812}"/>
          </ac:spMkLst>
        </pc:spChg>
        <pc:spChg chg="add mod">
          <ac:chgData name="Raajokiaa Ritu" userId="f74311fc61c8a6e8" providerId="LiveId" clId="{69E363F2-6D97-4AEB-871F-94C6F1484F57}" dt="2025-02-05T04:32:41.662" v="97" actId="478"/>
          <ac:spMkLst>
            <pc:docMk/>
            <pc:sldMk cId="0" sldId="264"/>
            <ac:spMk id="25" creationId="{6983B86E-4A9A-D637-E494-94D086C4EDA4}"/>
          </ac:spMkLst>
        </pc:spChg>
        <pc:spChg chg="add mod">
          <ac:chgData name="Raajokiaa Ritu" userId="f74311fc61c8a6e8" providerId="LiveId" clId="{69E363F2-6D97-4AEB-871F-94C6F1484F57}" dt="2025-02-05T04:32:41.662" v="97" actId="478"/>
          <ac:spMkLst>
            <pc:docMk/>
            <pc:sldMk cId="0" sldId="264"/>
            <ac:spMk id="31" creationId="{208C545A-F61D-9E0C-F7C8-8148DA620A24}"/>
          </ac:spMkLst>
        </pc:spChg>
        <pc:spChg chg="del">
          <ac:chgData name="Raajokiaa Ritu" userId="f74311fc61c8a6e8" providerId="LiveId" clId="{69E363F2-6D97-4AEB-871F-94C6F1484F57}" dt="2025-02-05T04:32:40.017" v="96" actId="478"/>
          <ac:spMkLst>
            <pc:docMk/>
            <pc:sldMk cId="0" sldId="264"/>
            <ac:spMk id="66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0.017" v="96" actId="478"/>
          <ac:spMkLst>
            <pc:docMk/>
            <pc:sldMk cId="0" sldId="264"/>
            <ac:spMk id="67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0.017" v="96" actId="478"/>
          <ac:spMkLst>
            <pc:docMk/>
            <pc:sldMk cId="0" sldId="264"/>
            <ac:spMk id="67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1.662" v="97" actId="478"/>
          <ac:spMkLst>
            <pc:docMk/>
            <pc:sldMk cId="0" sldId="264"/>
            <ac:spMk id="67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1.662" v="97" actId="478"/>
          <ac:spMkLst>
            <pc:docMk/>
            <pc:sldMk cId="0" sldId="264"/>
            <ac:spMk id="68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1.662" v="97" actId="478"/>
          <ac:spMkLst>
            <pc:docMk/>
            <pc:sldMk cId="0" sldId="264"/>
            <ac:spMk id="68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1.662" v="97" actId="478"/>
          <ac:spMkLst>
            <pc:docMk/>
            <pc:sldMk cId="0" sldId="264"/>
            <ac:spMk id="68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1.662" v="97" actId="478"/>
          <ac:spMkLst>
            <pc:docMk/>
            <pc:sldMk cId="0" sldId="264"/>
            <ac:spMk id="68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0.017" v="96" actId="478"/>
          <ac:spMkLst>
            <pc:docMk/>
            <pc:sldMk cId="0" sldId="264"/>
            <ac:spMk id="69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0.017" v="96" actId="478"/>
          <ac:spMkLst>
            <pc:docMk/>
            <pc:sldMk cId="0" sldId="264"/>
            <ac:spMk id="691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40:03.043" v="182" actId="207"/>
          <ac:spMkLst>
            <pc:docMk/>
            <pc:sldMk cId="0" sldId="264"/>
            <ac:spMk id="692" creationId="{00000000-0000-0000-0000-000000000000}"/>
          </ac:spMkLst>
        </pc:spChg>
      </pc:sldChg>
      <pc:sldChg chg="addSp delSp modSp mod">
        <pc:chgData name="Raajokiaa Ritu" userId="f74311fc61c8a6e8" providerId="LiveId" clId="{69E363F2-6D97-4AEB-871F-94C6F1484F57}" dt="2025-02-05T04:49:56.885" v="253" actId="1076"/>
        <pc:sldMkLst>
          <pc:docMk/>
          <pc:sldMk cId="0" sldId="265"/>
        </pc:sldMkLst>
        <pc:spChg chg="add mod">
          <ac:chgData name="Raajokiaa Ritu" userId="f74311fc61c8a6e8" providerId="LiveId" clId="{69E363F2-6D97-4AEB-871F-94C6F1484F57}" dt="2025-02-05T04:32:43.935" v="98" actId="478"/>
          <ac:spMkLst>
            <pc:docMk/>
            <pc:sldMk cId="0" sldId="265"/>
            <ac:spMk id="5" creationId="{5356B2BD-AFEB-861C-6787-1D5F90E68C2C}"/>
          </ac:spMkLst>
        </pc:spChg>
        <pc:spChg chg="add mod">
          <ac:chgData name="Raajokiaa Ritu" userId="f74311fc61c8a6e8" providerId="LiveId" clId="{69E363F2-6D97-4AEB-871F-94C6F1484F57}" dt="2025-02-05T04:32:43.935" v="98" actId="478"/>
          <ac:spMkLst>
            <pc:docMk/>
            <pc:sldMk cId="0" sldId="265"/>
            <ac:spMk id="9" creationId="{BE812527-33A9-E47B-DCCC-CEA6C1444E12}"/>
          </ac:spMkLst>
        </pc:spChg>
        <pc:spChg chg="add mod">
          <ac:chgData name="Raajokiaa Ritu" userId="f74311fc61c8a6e8" providerId="LiveId" clId="{69E363F2-6D97-4AEB-871F-94C6F1484F57}" dt="2025-02-05T04:32:43.935" v="98" actId="478"/>
          <ac:spMkLst>
            <pc:docMk/>
            <pc:sldMk cId="0" sldId="265"/>
            <ac:spMk id="11" creationId="{172FB855-1E1C-0237-F0CD-E792084ACDF1}"/>
          </ac:spMkLst>
        </pc:spChg>
        <pc:spChg chg="add mod">
          <ac:chgData name="Raajokiaa Ritu" userId="f74311fc61c8a6e8" providerId="LiveId" clId="{69E363F2-6D97-4AEB-871F-94C6F1484F57}" dt="2025-02-05T04:32:43.935" v="98" actId="478"/>
          <ac:spMkLst>
            <pc:docMk/>
            <pc:sldMk cId="0" sldId="265"/>
            <ac:spMk id="15" creationId="{94B3B5CE-30FA-5831-59C6-501A39CA3703}"/>
          </ac:spMkLst>
        </pc:spChg>
        <pc:spChg chg="add mod">
          <ac:chgData name="Raajokiaa Ritu" userId="f74311fc61c8a6e8" providerId="LiveId" clId="{69E363F2-6D97-4AEB-871F-94C6F1484F57}" dt="2025-02-05T04:32:45.857" v="99" actId="478"/>
          <ac:spMkLst>
            <pc:docMk/>
            <pc:sldMk cId="0" sldId="265"/>
            <ac:spMk id="19" creationId="{91EED08A-4FED-57B3-EF4F-49AFA7B68634}"/>
          </ac:spMkLst>
        </pc:spChg>
        <pc:spChg chg="add mod">
          <ac:chgData name="Raajokiaa Ritu" userId="f74311fc61c8a6e8" providerId="LiveId" clId="{69E363F2-6D97-4AEB-871F-94C6F1484F57}" dt="2025-02-05T04:32:45.857" v="99" actId="478"/>
          <ac:spMkLst>
            <pc:docMk/>
            <pc:sldMk cId="0" sldId="265"/>
            <ac:spMk id="21" creationId="{778E38FD-A8F6-6350-5564-3BD1DF9557DF}"/>
          </ac:spMkLst>
        </pc:spChg>
        <pc:spChg chg="add mod">
          <ac:chgData name="Raajokiaa Ritu" userId="f74311fc61c8a6e8" providerId="LiveId" clId="{69E363F2-6D97-4AEB-871F-94C6F1484F57}" dt="2025-02-05T04:32:45.857" v="99" actId="478"/>
          <ac:spMkLst>
            <pc:docMk/>
            <pc:sldMk cId="0" sldId="265"/>
            <ac:spMk id="27" creationId="{11017859-35E1-536C-1CE8-2243AC107A3A}"/>
          </ac:spMkLst>
        </pc:spChg>
        <pc:spChg chg="add mod">
          <ac:chgData name="Raajokiaa Ritu" userId="f74311fc61c8a6e8" providerId="LiveId" clId="{69E363F2-6D97-4AEB-871F-94C6F1484F57}" dt="2025-02-05T04:32:45.857" v="99" actId="478"/>
          <ac:spMkLst>
            <pc:docMk/>
            <pc:sldMk cId="0" sldId="265"/>
            <ac:spMk id="29" creationId="{93462519-61DF-1D9E-6A43-1A9FF50B0233}"/>
          </ac:spMkLst>
        </pc:spChg>
        <pc:spChg chg="add mod">
          <ac:chgData name="Raajokiaa Ritu" userId="f74311fc61c8a6e8" providerId="LiveId" clId="{69E363F2-6D97-4AEB-871F-94C6F1484F57}" dt="2025-02-05T04:32:45.857" v="99" actId="478"/>
          <ac:spMkLst>
            <pc:docMk/>
            <pc:sldMk cId="0" sldId="265"/>
            <ac:spMk id="31" creationId="{0C33A6C2-615A-2E13-FFA3-2FA016D63CE4}"/>
          </ac:spMkLst>
        </pc:spChg>
        <pc:spChg chg="add mod">
          <ac:chgData name="Raajokiaa Ritu" userId="f74311fc61c8a6e8" providerId="LiveId" clId="{69E363F2-6D97-4AEB-871F-94C6F1484F57}" dt="2025-02-05T04:32:45.857" v="99" actId="478"/>
          <ac:spMkLst>
            <pc:docMk/>
            <pc:sldMk cId="0" sldId="265"/>
            <ac:spMk id="673" creationId="{9ED37ED0-5EC7-A44A-DFEB-CDDBBB05D42D}"/>
          </ac:spMkLst>
        </pc:spChg>
        <pc:spChg chg="add del mod">
          <ac:chgData name="Raajokiaa Ritu" userId="f74311fc61c8a6e8" providerId="LiveId" clId="{69E363F2-6D97-4AEB-871F-94C6F1484F57}" dt="2025-02-05T04:49:28.896" v="247" actId="478"/>
          <ac:spMkLst>
            <pc:docMk/>
            <pc:sldMk cId="0" sldId="265"/>
            <ac:spMk id="675" creationId="{610EE11C-6FBA-0079-7222-C42C0B21E1B0}"/>
          </ac:spMkLst>
        </pc:spChg>
        <pc:spChg chg="add mod">
          <ac:chgData name="Raajokiaa Ritu" userId="f74311fc61c8a6e8" providerId="LiveId" clId="{69E363F2-6D97-4AEB-871F-94C6F1484F57}" dt="2025-02-05T04:49:56.885" v="253" actId="1076"/>
          <ac:spMkLst>
            <pc:docMk/>
            <pc:sldMk cId="0" sldId="265"/>
            <ac:spMk id="67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5.857" v="99" actId="478"/>
          <ac:spMkLst>
            <pc:docMk/>
            <pc:sldMk cId="0" sldId="265"/>
            <ac:spMk id="70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5.857" v="99" actId="478"/>
          <ac:spMkLst>
            <pc:docMk/>
            <pc:sldMk cId="0" sldId="265"/>
            <ac:spMk id="70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5.857" v="99" actId="478"/>
          <ac:spMkLst>
            <pc:docMk/>
            <pc:sldMk cId="0" sldId="265"/>
            <ac:spMk id="70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3.935" v="98" actId="478"/>
          <ac:spMkLst>
            <pc:docMk/>
            <pc:sldMk cId="0" sldId="265"/>
            <ac:spMk id="71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3.935" v="98" actId="478"/>
          <ac:spMkLst>
            <pc:docMk/>
            <pc:sldMk cId="0" sldId="265"/>
            <ac:spMk id="71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3.935" v="98" actId="478"/>
          <ac:spMkLst>
            <pc:docMk/>
            <pc:sldMk cId="0" sldId="265"/>
            <ac:spMk id="71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3.935" v="98" actId="478"/>
          <ac:spMkLst>
            <pc:docMk/>
            <pc:sldMk cId="0" sldId="265"/>
            <ac:spMk id="71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3.935" v="98" actId="478"/>
          <ac:spMkLst>
            <pc:docMk/>
            <pc:sldMk cId="0" sldId="265"/>
            <ac:spMk id="72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3.935" v="98" actId="478"/>
          <ac:spMkLst>
            <pc:docMk/>
            <pc:sldMk cId="0" sldId="265"/>
            <ac:spMk id="72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45.857" v="99" actId="478"/>
          <ac:spMkLst>
            <pc:docMk/>
            <pc:sldMk cId="0" sldId="265"/>
            <ac:spMk id="727" creationId="{00000000-0000-0000-0000-000000000000}"/>
          </ac:spMkLst>
        </pc:spChg>
        <pc:spChg chg="del mod">
          <ac:chgData name="Raajokiaa Ritu" userId="f74311fc61c8a6e8" providerId="LiveId" clId="{69E363F2-6D97-4AEB-871F-94C6F1484F57}" dt="2025-02-05T04:49:25.816" v="246" actId="21"/>
          <ac:spMkLst>
            <pc:docMk/>
            <pc:sldMk cId="0" sldId="265"/>
            <ac:spMk id="728" creationId="{00000000-0000-0000-0000-000000000000}"/>
          </ac:spMkLst>
        </pc:spChg>
        <pc:picChg chg="add mod">
          <ac:chgData name="Raajokiaa Ritu" userId="f74311fc61c8a6e8" providerId="LiveId" clId="{69E363F2-6D97-4AEB-871F-94C6F1484F57}" dt="2025-02-05T04:49:52.469" v="252" actId="1076"/>
          <ac:picMkLst>
            <pc:docMk/>
            <pc:sldMk cId="0" sldId="265"/>
            <ac:picMk id="5122" creationId="{0A970D0D-6C5D-C7F9-BF53-ED745D880029}"/>
          </ac:picMkLst>
        </pc:picChg>
      </pc:sldChg>
      <pc:sldChg chg="addSp delSp modSp mod">
        <pc:chgData name="Raajokiaa Ritu" userId="f74311fc61c8a6e8" providerId="LiveId" clId="{69E363F2-6D97-4AEB-871F-94C6F1484F57}" dt="2025-02-05T04:39:38.026" v="178" actId="207"/>
        <pc:sldMkLst>
          <pc:docMk/>
          <pc:sldMk cId="0" sldId="266"/>
        </pc:sldMkLst>
        <pc:spChg chg="add mod">
          <ac:chgData name="Raajokiaa Ritu" userId="f74311fc61c8a6e8" providerId="LiveId" clId="{69E363F2-6D97-4AEB-871F-94C6F1484F57}" dt="2025-02-05T04:32:50.162" v="100" actId="478"/>
          <ac:spMkLst>
            <pc:docMk/>
            <pc:sldMk cId="0" sldId="266"/>
            <ac:spMk id="9" creationId="{87879ECA-C8EA-95BE-D869-5B2742AD4ADF}"/>
          </ac:spMkLst>
        </pc:spChg>
        <pc:spChg chg="add mod">
          <ac:chgData name="Raajokiaa Ritu" userId="f74311fc61c8a6e8" providerId="LiveId" clId="{69E363F2-6D97-4AEB-871F-94C6F1484F57}" dt="2025-02-05T04:32:50.162" v="100" actId="478"/>
          <ac:spMkLst>
            <pc:docMk/>
            <pc:sldMk cId="0" sldId="266"/>
            <ac:spMk id="11" creationId="{281ED82A-E3F1-336D-0CC8-5646C69F1C69}"/>
          </ac:spMkLst>
        </pc:spChg>
        <pc:spChg chg="add mod">
          <ac:chgData name="Raajokiaa Ritu" userId="f74311fc61c8a6e8" providerId="LiveId" clId="{69E363F2-6D97-4AEB-871F-94C6F1484F57}" dt="2025-02-05T04:32:50.162" v="100" actId="478"/>
          <ac:spMkLst>
            <pc:docMk/>
            <pc:sldMk cId="0" sldId="266"/>
            <ac:spMk id="13" creationId="{64DF1B38-DF49-1A49-E8D0-A6A0C5BA7B5C}"/>
          </ac:spMkLst>
        </pc:spChg>
        <pc:spChg chg="add mod">
          <ac:chgData name="Raajokiaa Ritu" userId="f74311fc61c8a6e8" providerId="LiveId" clId="{69E363F2-6D97-4AEB-871F-94C6F1484F57}" dt="2025-02-05T04:32:50.162" v="100" actId="478"/>
          <ac:spMkLst>
            <pc:docMk/>
            <pc:sldMk cId="0" sldId="266"/>
            <ac:spMk id="15" creationId="{73239C32-EDD2-25C0-F34C-F578CFDE6B45}"/>
          </ac:spMkLst>
        </pc:spChg>
        <pc:spChg chg="add mod">
          <ac:chgData name="Raajokiaa Ritu" userId="f74311fc61c8a6e8" providerId="LiveId" clId="{69E363F2-6D97-4AEB-871F-94C6F1484F57}" dt="2025-02-05T04:32:50.162" v="100" actId="478"/>
          <ac:spMkLst>
            <pc:docMk/>
            <pc:sldMk cId="0" sldId="266"/>
            <ac:spMk id="19" creationId="{3A7F286D-C26C-80F1-ED4C-CFC6877B981A}"/>
          </ac:spMkLst>
        </pc:spChg>
        <pc:spChg chg="add mod">
          <ac:chgData name="Raajokiaa Ritu" userId="f74311fc61c8a6e8" providerId="LiveId" clId="{69E363F2-6D97-4AEB-871F-94C6F1484F57}" dt="2025-02-05T04:32:51.545" v="101" actId="478"/>
          <ac:spMkLst>
            <pc:docMk/>
            <pc:sldMk cId="0" sldId="266"/>
            <ac:spMk id="23" creationId="{730656BF-FA39-FB7E-5BE2-D1CBC3A84445}"/>
          </ac:spMkLst>
        </pc:spChg>
        <pc:spChg chg="add mod">
          <ac:chgData name="Raajokiaa Ritu" userId="f74311fc61c8a6e8" providerId="LiveId" clId="{69E363F2-6D97-4AEB-871F-94C6F1484F57}" dt="2025-02-05T04:32:51.545" v="101" actId="478"/>
          <ac:spMkLst>
            <pc:docMk/>
            <pc:sldMk cId="0" sldId="266"/>
            <ac:spMk id="29" creationId="{52B0E086-8CAF-4853-B549-E588ADEB9352}"/>
          </ac:spMkLst>
        </pc:spChg>
        <pc:spChg chg="add mod">
          <ac:chgData name="Raajokiaa Ritu" userId="f74311fc61c8a6e8" providerId="LiveId" clId="{69E363F2-6D97-4AEB-871F-94C6F1484F57}" dt="2025-02-05T04:32:51.545" v="101" actId="478"/>
          <ac:spMkLst>
            <pc:docMk/>
            <pc:sldMk cId="0" sldId="266"/>
            <ac:spMk id="31" creationId="{F0EC84C5-0FB4-CCAA-F46D-6909E57AAEBF}"/>
          </ac:spMkLst>
        </pc:spChg>
        <pc:spChg chg="add mod">
          <ac:chgData name="Raajokiaa Ritu" userId="f74311fc61c8a6e8" providerId="LiveId" clId="{69E363F2-6D97-4AEB-871F-94C6F1484F57}" dt="2025-02-05T04:32:51.545" v="101" actId="478"/>
          <ac:spMkLst>
            <pc:docMk/>
            <pc:sldMk cId="0" sldId="266"/>
            <ac:spMk id="705" creationId="{3D130AD0-780F-8729-EDF4-D4D16E6B4508}"/>
          </ac:spMkLst>
        </pc:spChg>
        <pc:spChg chg="mod">
          <ac:chgData name="Raajokiaa Ritu" userId="f74311fc61c8a6e8" providerId="LiveId" clId="{69E363F2-6D97-4AEB-871F-94C6F1484F57}" dt="2025-02-05T04:39:38.026" v="178" actId="207"/>
          <ac:spMkLst>
            <pc:docMk/>
            <pc:sldMk cId="0" sldId="266"/>
            <ac:spMk id="73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0.162" v="100" actId="478"/>
          <ac:spMkLst>
            <pc:docMk/>
            <pc:sldMk cId="0" sldId="266"/>
            <ac:spMk id="74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0.162" v="100" actId="478"/>
          <ac:spMkLst>
            <pc:docMk/>
            <pc:sldMk cId="0" sldId="266"/>
            <ac:spMk id="74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0.162" v="100" actId="478"/>
          <ac:spMkLst>
            <pc:docMk/>
            <pc:sldMk cId="0" sldId="266"/>
            <ac:spMk id="74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1.545" v="101" actId="478"/>
          <ac:spMkLst>
            <pc:docMk/>
            <pc:sldMk cId="0" sldId="266"/>
            <ac:spMk id="75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1.545" v="101" actId="478"/>
          <ac:spMkLst>
            <pc:docMk/>
            <pc:sldMk cId="0" sldId="266"/>
            <ac:spMk id="75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1.545" v="101" actId="478"/>
          <ac:spMkLst>
            <pc:docMk/>
            <pc:sldMk cId="0" sldId="266"/>
            <ac:spMk id="75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1.545" v="101" actId="478"/>
          <ac:spMkLst>
            <pc:docMk/>
            <pc:sldMk cId="0" sldId="266"/>
            <ac:spMk id="75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1.545" v="101" actId="478"/>
          <ac:spMkLst>
            <pc:docMk/>
            <pc:sldMk cId="0" sldId="266"/>
            <ac:spMk id="75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1.545" v="101" actId="478"/>
          <ac:spMkLst>
            <pc:docMk/>
            <pc:sldMk cId="0" sldId="266"/>
            <ac:spMk id="75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0.162" v="100" actId="478"/>
          <ac:spMkLst>
            <pc:docMk/>
            <pc:sldMk cId="0" sldId="266"/>
            <ac:spMk id="76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0.162" v="100" actId="478"/>
          <ac:spMkLst>
            <pc:docMk/>
            <pc:sldMk cId="0" sldId="266"/>
            <ac:spMk id="764" creationId="{00000000-0000-0000-0000-000000000000}"/>
          </ac:spMkLst>
        </pc:spChg>
      </pc:sldChg>
      <pc:sldChg chg="addSp delSp modSp mod">
        <pc:chgData name="Raajokiaa Ritu" userId="f74311fc61c8a6e8" providerId="LiveId" clId="{69E363F2-6D97-4AEB-871F-94C6F1484F57}" dt="2025-02-05T04:52:03.669" v="267" actId="1076"/>
        <pc:sldMkLst>
          <pc:docMk/>
          <pc:sldMk cId="0" sldId="267"/>
        </pc:sldMkLst>
        <pc:spChg chg="add mod">
          <ac:chgData name="Raajokiaa Ritu" userId="f74311fc61c8a6e8" providerId="LiveId" clId="{69E363F2-6D97-4AEB-871F-94C6F1484F57}" dt="2025-02-05T04:32:55.040" v="102" actId="478"/>
          <ac:spMkLst>
            <pc:docMk/>
            <pc:sldMk cId="0" sldId="267"/>
            <ac:spMk id="3" creationId="{43C7B83B-1078-FFF1-3E4E-80637BBE71E2}"/>
          </ac:spMkLst>
        </pc:spChg>
        <pc:spChg chg="add mod">
          <ac:chgData name="Raajokiaa Ritu" userId="f74311fc61c8a6e8" providerId="LiveId" clId="{69E363F2-6D97-4AEB-871F-94C6F1484F57}" dt="2025-02-05T04:32:55.040" v="102" actId="478"/>
          <ac:spMkLst>
            <pc:docMk/>
            <pc:sldMk cId="0" sldId="267"/>
            <ac:spMk id="5" creationId="{C502C1BB-EEC8-8E62-C344-09B1B71254B3}"/>
          </ac:spMkLst>
        </pc:spChg>
        <pc:spChg chg="add mod">
          <ac:chgData name="Raajokiaa Ritu" userId="f74311fc61c8a6e8" providerId="LiveId" clId="{69E363F2-6D97-4AEB-871F-94C6F1484F57}" dt="2025-02-05T04:32:55.040" v="102" actId="478"/>
          <ac:spMkLst>
            <pc:docMk/>
            <pc:sldMk cId="0" sldId="267"/>
            <ac:spMk id="7" creationId="{D534B79E-B11B-2C1D-7974-E7329128D2D7}"/>
          </ac:spMkLst>
        </pc:spChg>
        <pc:spChg chg="add mod">
          <ac:chgData name="Raajokiaa Ritu" userId="f74311fc61c8a6e8" providerId="LiveId" clId="{69E363F2-6D97-4AEB-871F-94C6F1484F57}" dt="2025-02-05T04:32:55.040" v="102" actId="478"/>
          <ac:spMkLst>
            <pc:docMk/>
            <pc:sldMk cId="0" sldId="267"/>
            <ac:spMk id="9" creationId="{E08177B3-0426-6873-CF47-73B18205A54A}"/>
          </ac:spMkLst>
        </pc:spChg>
        <pc:spChg chg="add mod">
          <ac:chgData name="Raajokiaa Ritu" userId="f74311fc61c8a6e8" providerId="LiveId" clId="{69E363F2-6D97-4AEB-871F-94C6F1484F57}" dt="2025-02-05T04:32:55.040" v="102" actId="478"/>
          <ac:spMkLst>
            <pc:docMk/>
            <pc:sldMk cId="0" sldId="267"/>
            <ac:spMk id="15" creationId="{301D8A76-5395-55EE-82EC-E71BFC2DA1ED}"/>
          </ac:spMkLst>
        </pc:spChg>
        <pc:spChg chg="add mod">
          <ac:chgData name="Raajokiaa Ritu" userId="f74311fc61c8a6e8" providerId="LiveId" clId="{69E363F2-6D97-4AEB-871F-94C6F1484F57}" dt="2025-02-05T04:32:55.040" v="102" actId="478"/>
          <ac:spMkLst>
            <pc:docMk/>
            <pc:sldMk cId="0" sldId="267"/>
            <ac:spMk id="21" creationId="{1C8B0BFB-E0E6-C7D6-85CB-C9016E10310B}"/>
          </ac:spMkLst>
        </pc:spChg>
        <pc:spChg chg="add mod">
          <ac:chgData name="Raajokiaa Ritu" userId="f74311fc61c8a6e8" providerId="LiveId" clId="{69E363F2-6D97-4AEB-871F-94C6F1484F57}" dt="2025-02-05T04:32:56.770" v="103" actId="478"/>
          <ac:spMkLst>
            <pc:docMk/>
            <pc:sldMk cId="0" sldId="267"/>
            <ac:spMk id="23" creationId="{A051EFAD-227B-A13E-34B5-8CF440CF2D10}"/>
          </ac:spMkLst>
        </pc:spChg>
        <pc:spChg chg="add mod">
          <ac:chgData name="Raajokiaa Ritu" userId="f74311fc61c8a6e8" providerId="LiveId" clId="{69E363F2-6D97-4AEB-871F-94C6F1484F57}" dt="2025-02-05T04:32:56.770" v="103" actId="478"/>
          <ac:spMkLst>
            <pc:docMk/>
            <pc:sldMk cId="0" sldId="267"/>
            <ac:spMk id="25" creationId="{0C8432C0-CA79-14F5-9182-C3119DB38C84}"/>
          </ac:spMkLst>
        </pc:spChg>
        <pc:spChg chg="add mod">
          <ac:chgData name="Raajokiaa Ritu" userId="f74311fc61c8a6e8" providerId="LiveId" clId="{69E363F2-6D97-4AEB-871F-94C6F1484F57}" dt="2025-02-05T04:32:56.770" v="103" actId="478"/>
          <ac:spMkLst>
            <pc:docMk/>
            <pc:sldMk cId="0" sldId="267"/>
            <ac:spMk id="27" creationId="{246BE06E-B3C0-FC96-BD8E-CB866B18D048}"/>
          </ac:spMkLst>
        </pc:spChg>
        <pc:spChg chg="add mod">
          <ac:chgData name="Raajokiaa Ritu" userId="f74311fc61c8a6e8" providerId="LiveId" clId="{69E363F2-6D97-4AEB-871F-94C6F1484F57}" dt="2025-02-05T04:32:56.770" v="103" actId="478"/>
          <ac:spMkLst>
            <pc:docMk/>
            <pc:sldMk cId="0" sldId="267"/>
            <ac:spMk id="29" creationId="{9DFDFAD5-0210-7A70-31EA-88A14F37507B}"/>
          </ac:spMkLst>
        </pc:spChg>
        <pc:spChg chg="add mod">
          <ac:chgData name="Raajokiaa Ritu" userId="f74311fc61c8a6e8" providerId="LiveId" clId="{69E363F2-6D97-4AEB-871F-94C6F1484F57}" dt="2025-02-05T04:32:56.770" v="103" actId="478"/>
          <ac:spMkLst>
            <pc:docMk/>
            <pc:sldMk cId="0" sldId="267"/>
            <ac:spMk id="31" creationId="{5F829908-EAFB-3367-54C2-58D7CF85823D}"/>
          </ac:spMkLst>
        </pc:spChg>
        <pc:spChg chg="mod">
          <ac:chgData name="Raajokiaa Ritu" userId="f74311fc61c8a6e8" providerId="LiveId" clId="{69E363F2-6D97-4AEB-871F-94C6F1484F57}" dt="2025-02-05T04:39:08.410" v="174" actId="207"/>
          <ac:spMkLst>
            <pc:docMk/>
            <pc:sldMk cId="0" sldId="267"/>
            <ac:spMk id="76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5.040" v="102" actId="478"/>
          <ac:spMkLst>
            <pc:docMk/>
            <pc:sldMk cId="0" sldId="267"/>
            <ac:spMk id="77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6.770" v="103" actId="478"/>
          <ac:spMkLst>
            <pc:docMk/>
            <pc:sldMk cId="0" sldId="267"/>
            <ac:spMk id="78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6.770" v="103" actId="478"/>
          <ac:spMkLst>
            <pc:docMk/>
            <pc:sldMk cId="0" sldId="267"/>
            <ac:spMk id="78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6.770" v="103" actId="478"/>
          <ac:spMkLst>
            <pc:docMk/>
            <pc:sldMk cId="0" sldId="267"/>
            <ac:spMk id="78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6.770" v="103" actId="478"/>
          <ac:spMkLst>
            <pc:docMk/>
            <pc:sldMk cId="0" sldId="267"/>
            <ac:spMk id="79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5.040" v="102" actId="478"/>
          <ac:spMkLst>
            <pc:docMk/>
            <pc:sldMk cId="0" sldId="267"/>
            <ac:spMk id="796" creationId="{00000000-0000-0000-0000-000000000000}"/>
          </ac:spMkLst>
        </pc:spChg>
        <pc:spChg chg="del mod">
          <ac:chgData name="Raajokiaa Ritu" userId="f74311fc61c8a6e8" providerId="LiveId" clId="{69E363F2-6D97-4AEB-871F-94C6F1484F57}" dt="2025-02-05T04:51:09.123" v="258" actId="21"/>
          <ac:spMkLst>
            <pc:docMk/>
            <pc:sldMk cId="0" sldId="267"/>
            <ac:spMk id="79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5.040" v="102" actId="478"/>
          <ac:spMkLst>
            <pc:docMk/>
            <pc:sldMk cId="0" sldId="267"/>
            <ac:spMk id="79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2:55.040" v="102" actId="478"/>
          <ac:spMkLst>
            <pc:docMk/>
            <pc:sldMk cId="0" sldId="267"/>
            <ac:spMk id="800" creationId="{00000000-0000-0000-0000-000000000000}"/>
          </ac:spMkLst>
        </pc:spChg>
        <pc:spChg chg="add mod">
          <ac:chgData name="Raajokiaa Ritu" userId="f74311fc61c8a6e8" providerId="LiveId" clId="{69E363F2-6D97-4AEB-871F-94C6F1484F57}" dt="2025-02-05T04:32:56.770" v="103" actId="478"/>
          <ac:spMkLst>
            <pc:docMk/>
            <pc:sldMk cId="0" sldId="267"/>
            <ac:spMk id="801" creationId="{4A470640-332D-9DC0-F4EE-6466CAC04D62}"/>
          </ac:spMkLst>
        </pc:spChg>
        <pc:spChg chg="add del mod">
          <ac:chgData name="Raajokiaa Ritu" userId="f74311fc61c8a6e8" providerId="LiveId" clId="{69E363F2-6D97-4AEB-871F-94C6F1484F57}" dt="2025-02-05T04:51:11.645" v="259" actId="478"/>
          <ac:spMkLst>
            <pc:docMk/>
            <pc:sldMk cId="0" sldId="267"/>
            <ac:spMk id="803" creationId="{D783C179-011D-F506-9FDE-B1F91440FC6A}"/>
          </ac:spMkLst>
        </pc:spChg>
        <pc:spChg chg="add mod">
          <ac:chgData name="Raajokiaa Ritu" userId="f74311fc61c8a6e8" providerId="LiveId" clId="{69E363F2-6D97-4AEB-871F-94C6F1484F57}" dt="2025-02-05T04:52:03.669" v="267" actId="1076"/>
          <ac:spMkLst>
            <pc:docMk/>
            <pc:sldMk cId="0" sldId="267"/>
            <ac:spMk id="804" creationId="{00000000-0000-0000-0000-000000000000}"/>
          </ac:spMkLst>
        </pc:spChg>
        <pc:picChg chg="add">
          <ac:chgData name="Raajokiaa Ritu" userId="f74311fc61c8a6e8" providerId="LiveId" clId="{69E363F2-6D97-4AEB-871F-94C6F1484F57}" dt="2025-02-05T04:51:00.572" v="255"/>
          <ac:picMkLst>
            <pc:docMk/>
            <pc:sldMk cId="0" sldId="267"/>
            <ac:picMk id="6146" creationId="{82E9090A-3A30-25C4-0CF3-A24C4DDEED0E}"/>
          </ac:picMkLst>
        </pc:picChg>
        <pc:picChg chg="add mod">
          <ac:chgData name="Raajokiaa Ritu" userId="f74311fc61c8a6e8" providerId="LiveId" clId="{69E363F2-6D97-4AEB-871F-94C6F1484F57}" dt="2025-02-05T04:51:27.333" v="263" actId="1076"/>
          <ac:picMkLst>
            <pc:docMk/>
            <pc:sldMk cId="0" sldId="267"/>
            <ac:picMk id="6148" creationId="{8384F69B-7F5C-9B69-32DC-4FD0F14862C3}"/>
          </ac:picMkLst>
        </pc:picChg>
      </pc:sldChg>
      <pc:sldChg chg="addSp delSp modSp mod">
        <pc:chgData name="Raajokiaa Ritu" userId="f74311fc61c8a6e8" providerId="LiveId" clId="{69E363F2-6D97-4AEB-871F-94C6F1484F57}" dt="2025-02-05T04:53:26.077" v="291" actId="1076"/>
        <pc:sldMkLst>
          <pc:docMk/>
          <pc:sldMk cId="0" sldId="268"/>
        </pc:sldMkLst>
        <pc:spChg chg="add mod">
          <ac:chgData name="Raajokiaa Ritu" userId="f74311fc61c8a6e8" providerId="LiveId" clId="{69E363F2-6D97-4AEB-871F-94C6F1484F57}" dt="2025-02-05T04:33:00.205" v="104" actId="478"/>
          <ac:spMkLst>
            <pc:docMk/>
            <pc:sldMk cId="0" sldId="268"/>
            <ac:spMk id="3" creationId="{5A0C7ACA-E2C4-3968-23F4-6C7F5D0F5F55}"/>
          </ac:spMkLst>
        </pc:spChg>
        <pc:spChg chg="add mod">
          <ac:chgData name="Raajokiaa Ritu" userId="f74311fc61c8a6e8" providerId="LiveId" clId="{69E363F2-6D97-4AEB-871F-94C6F1484F57}" dt="2025-02-05T04:33:00.205" v="104" actId="478"/>
          <ac:spMkLst>
            <pc:docMk/>
            <pc:sldMk cId="0" sldId="268"/>
            <ac:spMk id="5" creationId="{C332AA15-B09A-6C7D-7C6C-61D65F8D5BF0}"/>
          </ac:spMkLst>
        </pc:spChg>
        <pc:spChg chg="add mod">
          <ac:chgData name="Raajokiaa Ritu" userId="f74311fc61c8a6e8" providerId="LiveId" clId="{69E363F2-6D97-4AEB-871F-94C6F1484F57}" dt="2025-02-05T04:33:00.205" v="104" actId="478"/>
          <ac:spMkLst>
            <pc:docMk/>
            <pc:sldMk cId="0" sldId="268"/>
            <ac:spMk id="15" creationId="{CC357BBE-D7DC-D224-1B34-64D7804CC957}"/>
          </ac:spMkLst>
        </pc:spChg>
        <pc:spChg chg="add mod">
          <ac:chgData name="Raajokiaa Ritu" userId="f74311fc61c8a6e8" providerId="LiveId" clId="{69E363F2-6D97-4AEB-871F-94C6F1484F57}" dt="2025-02-05T04:33:02.224" v="105" actId="478"/>
          <ac:spMkLst>
            <pc:docMk/>
            <pc:sldMk cId="0" sldId="268"/>
            <ac:spMk id="23" creationId="{C78FE2B0-BEA4-1B82-FFA5-C4E016CB9450}"/>
          </ac:spMkLst>
        </pc:spChg>
        <pc:spChg chg="add mod">
          <ac:chgData name="Raajokiaa Ritu" userId="f74311fc61c8a6e8" providerId="LiveId" clId="{69E363F2-6D97-4AEB-871F-94C6F1484F57}" dt="2025-02-05T04:33:02.224" v="105" actId="478"/>
          <ac:spMkLst>
            <pc:docMk/>
            <pc:sldMk cId="0" sldId="268"/>
            <ac:spMk id="25" creationId="{71CBF02A-7E21-553F-49D1-39959D9E3E8E}"/>
          </ac:spMkLst>
        </pc:spChg>
        <pc:spChg chg="add mod">
          <ac:chgData name="Raajokiaa Ritu" userId="f74311fc61c8a6e8" providerId="LiveId" clId="{69E363F2-6D97-4AEB-871F-94C6F1484F57}" dt="2025-02-05T04:33:02.224" v="105" actId="478"/>
          <ac:spMkLst>
            <pc:docMk/>
            <pc:sldMk cId="0" sldId="268"/>
            <ac:spMk id="27" creationId="{61994E7C-B572-54A6-9AF5-6A7C6A655AEA}"/>
          </ac:spMkLst>
        </pc:spChg>
        <pc:spChg chg="add mod">
          <ac:chgData name="Raajokiaa Ritu" userId="f74311fc61c8a6e8" providerId="LiveId" clId="{69E363F2-6D97-4AEB-871F-94C6F1484F57}" dt="2025-02-05T04:33:02.224" v="105" actId="478"/>
          <ac:spMkLst>
            <pc:docMk/>
            <pc:sldMk cId="0" sldId="268"/>
            <ac:spMk id="801" creationId="{0A70602C-1E3D-19A9-4BE2-6D6195D2DAAA}"/>
          </ac:spMkLst>
        </pc:spChg>
        <pc:spChg chg="mod">
          <ac:chgData name="Raajokiaa Ritu" userId="f74311fc61c8a6e8" providerId="LiveId" clId="{69E363F2-6D97-4AEB-871F-94C6F1484F57}" dt="2025-02-05T04:53:02.235" v="281" actId="1076"/>
          <ac:spMkLst>
            <pc:docMk/>
            <pc:sldMk cId="0" sldId="268"/>
            <ac:spMk id="80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0.205" v="104" actId="478"/>
          <ac:spMkLst>
            <pc:docMk/>
            <pc:sldMk cId="0" sldId="268"/>
            <ac:spMk id="81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0.205" v="104" actId="478"/>
          <ac:spMkLst>
            <pc:docMk/>
            <pc:sldMk cId="0" sldId="268"/>
            <ac:spMk id="81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0.205" v="104" actId="478"/>
          <ac:spMkLst>
            <pc:docMk/>
            <pc:sldMk cId="0" sldId="268"/>
            <ac:spMk id="81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0.205" v="104" actId="478"/>
          <ac:spMkLst>
            <pc:docMk/>
            <pc:sldMk cId="0" sldId="268"/>
            <ac:spMk id="81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0.205" v="104" actId="478"/>
          <ac:spMkLst>
            <pc:docMk/>
            <pc:sldMk cId="0" sldId="268"/>
            <ac:spMk id="82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2.224" v="105" actId="478"/>
          <ac:spMkLst>
            <pc:docMk/>
            <pc:sldMk cId="0" sldId="268"/>
            <ac:spMk id="82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2.224" v="105" actId="478"/>
          <ac:spMkLst>
            <pc:docMk/>
            <pc:sldMk cId="0" sldId="268"/>
            <ac:spMk id="82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2.224" v="105" actId="478"/>
          <ac:spMkLst>
            <pc:docMk/>
            <pc:sldMk cId="0" sldId="268"/>
            <ac:spMk id="82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2.224" v="105" actId="478"/>
          <ac:spMkLst>
            <pc:docMk/>
            <pc:sldMk cId="0" sldId="268"/>
            <ac:spMk id="82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2.224" v="105" actId="478"/>
          <ac:spMkLst>
            <pc:docMk/>
            <pc:sldMk cId="0" sldId="268"/>
            <ac:spMk id="82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2.224" v="105" actId="478"/>
          <ac:spMkLst>
            <pc:docMk/>
            <pc:sldMk cId="0" sldId="268"/>
            <ac:spMk id="82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0.205" v="104" actId="478"/>
          <ac:spMkLst>
            <pc:docMk/>
            <pc:sldMk cId="0" sldId="268"/>
            <ac:spMk id="831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53:26.077" v="291" actId="1076"/>
          <ac:spMkLst>
            <pc:docMk/>
            <pc:sldMk cId="0" sldId="268"/>
            <ac:spMk id="83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0.205" v="104" actId="478"/>
          <ac:spMkLst>
            <pc:docMk/>
            <pc:sldMk cId="0" sldId="268"/>
            <ac:spMk id="836" creationId="{00000000-0000-0000-0000-000000000000}"/>
          </ac:spMkLst>
        </pc:spChg>
        <pc:picChg chg="add">
          <ac:chgData name="Raajokiaa Ritu" userId="f74311fc61c8a6e8" providerId="LiveId" clId="{69E363F2-6D97-4AEB-871F-94C6F1484F57}" dt="2025-02-05T04:52:49.285" v="274"/>
          <ac:picMkLst>
            <pc:docMk/>
            <pc:sldMk cId="0" sldId="268"/>
            <ac:picMk id="8194" creationId="{36EE2CDA-1A17-51FB-2DEC-CDEB14BCE624}"/>
          </ac:picMkLst>
        </pc:picChg>
        <pc:picChg chg="add mod">
          <ac:chgData name="Raajokiaa Ritu" userId="f74311fc61c8a6e8" providerId="LiveId" clId="{69E363F2-6D97-4AEB-871F-94C6F1484F57}" dt="2025-02-05T04:53:19.621" v="290" actId="14100"/>
          <ac:picMkLst>
            <pc:docMk/>
            <pc:sldMk cId="0" sldId="268"/>
            <ac:picMk id="8196" creationId="{050C8824-3549-105A-52FE-3A31EEABEFB1}"/>
          </ac:picMkLst>
        </pc:picChg>
      </pc:sldChg>
      <pc:sldChg chg="addSp delSp modSp mod">
        <pc:chgData name="Raajokiaa Ritu" userId="f74311fc61c8a6e8" providerId="LiveId" clId="{69E363F2-6D97-4AEB-871F-94C6F1484F57}" dt="2025-02-05T04:52:41.990" v="269"/>
        <pc:sldMkLst>
          <pc:docMk/>
          <pc:sldMk cId="0" sldId="269"/>
        </pc:sldMkLst>
        <pc:spChg chg="add mod">
          <ac:chgData name="Raajokiaa Ritu" userId="f74311fc61c8a6e8" providerId="LiveId" clId="{69E363F2-6D97-4AEB-871F-94C6F1484F57}" dt="2025-02-05T04:33:05.081" v="106" actId="478"/>
          <ac:spMkLst>
            <pc:docMk/>
            <pc:sldMk cId="0" sldId="269"/>
            <ac:spMk id="11" creationId="{DC7ED3D3-1E50-7B44-65AE-DBCDE14AC59C}"/>
          </ac:spMkLst>
        </pc:spChg>
        <pc:spChg chg="add mod">
          <ac:chgData name="Raajokiaa Ritu" userId="f74311fc61c8a6e8" providerId="LiveId" clId="{69E363F2-6D97-4AEB-871F-94C6F1484F57}" dt="2025-02-05T04:33:05.081" v="106" actId="478"/>
          <ac:spMkLst>
            <pc:docMk/>
            <pc:sldMk cId="0" sldId="269"/>
            <ac:spMk id="15" creationId="{89A127FC-F0A7-CE61-244F-928AA1B199C4}"/>
          </ac:spMkLst>
        </pc:spChg>
        <pc:spChg chg="add mod">
          <ac:chgData name="Raajokiaa Ritu" userId="f74311fc61c8a6e8" providerId="LiveId" clId="{69E363F2-6D97-4AEB-871F-94C6F1484F57}" dt="2025-02-05T04:33:05.081" v="106" actId="478"/>
          <ac:spMkLst>
            <pc:docMk/>
            <pc:sldMk cId="0" sldId="269"/>
            <ac:spMk id="17" creationId="{ADFD96F4-313E-D661-1712-763657FC9578}"/>
          </ac:spMkLst>
        </pc:spChg>
        <pc:spChg chg="add mod">
          <ac:chgData name="Raajokiaa Ritu" userId="f74311fc61c8a6e8" providerId="LiveId" clId="{69E363F2-6D97-4AEB-871F-94C6F1484F57}" dt="2025-02-05T04:33:05.081" v="106" actId="478"/>
          <ac:spMkLst>
            <pc:docMk/>
            <pc:sldMk cId="0" sldId="269"/>
            <ac:spMk id="23" creationId="{8E3A3452-42BD-935C-CA8A-37FC7EE1618B}"/>
          </ac:spMkLst>
        </pc:spChg>
        <pc:spChg chg="add mod">
          <ac:chgData name="Raajokiaa Ritu" userId="f74311fc61c8a6e8" providerId="LiveId" clId="{69E363F2-6D97-4AEB-871F-94C6F1484F57}" dt="2025-02-05T04:33:06.738" v="107" actId="478"/>
          <ac:spMkLst>
            <pc:docMk/>
            <pc:sldMk cId="0" sldId="269"/>
            <ac:spMk id="27" creationId="{2B6A6E89-98FB-F2EC-D588-6E160CF4023F}"/>
          </ac:spMkLst>
        </pc:spChg>
        <pc:spChg chg="add mod">
          <ac:chgData name="Raajokiaa Ritu" userId="f74311fc61c8a6e8" providerId="LiveId" clId="{69E363F2-6D97-4AEB-871F-94C6F1484F57}" dt="2025-02-05T04:33:06.738" v="107" actId="478"/>
          <ac:spMkLst>
            <pc:docMk/>
            <pc:sldMk cId="0" sldId="269"/>
            <ac:spMk id="29" creationId="{F5DB4683-7BD9-22CF-1C92-6EDD51445012}"/>
          </ac:spMkLst>
        </pc:spChg>
        <pc:spChg chg="add mod">
          <ac:chgData name="Raajokiaa Ritu" userId="f74311fc61c8a6e8" providerId="LiveId" clId="{69E363F2-6D97-4AEB-871F-94C6F1484F57}" dt="2025-02-05T04:33:06.738" v="107" actId="478"/>
          <ac:spMkLst>
            <pc:docMk/>
            <pc:sldMk cId="0" sldId="269"/>
            <ac:spMk id="31" creationId="{07104EFD-561D-30E2-CC69-C60D2A136821}"/>
          </ac:spMkLst>
        </pc:spChg>
        <pc:spChg chg="add mod">
          <ac:chgData name="Raajokiaa Ritu" userId="f74311fc61c8a6e8" providerId="LiveId" clId="{69E363F2-6D97-4AEB-871F-94C6F1484F57}" dt="2025-02-05T04:33:06.738" v="107" actId="478"/>
          <ac:spMkLst>
            <pc:docMk/>
            <pc:sldMk cId="0" sldId="269"/>
            <ac:spMk id="833" creationId="{312A97BC-E9DF-F96F-6547-7763CB3F652C}"/>
          </ac:spMkLst>
        </pc:spChg>
        <pc:spChg chg="del">
          <ac:chgData name="Raajokiaa Ritu" userId="f74311fc61c8a6e8" providerId="LiveId" clId="{69E363F2-6D97-4AEB-871F-94C6F1484F57}" dt="2025-02-05T04:33:05.081" v="106" actId="478"/>
          <ac:spMkLst>
            <pc:docMk/>
            <pc:sldMk cId="0" sldId="269"/>
            <ac:spMk id="84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5.081" v="106" actId="478"/>
          <ac:spMkLst>
            <pc:docMk/>
            <pc:sldMk cId="0" sldId="269"/>
            <ac:spMk id="84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5.081" v="106" actId="478"/>
          <ac:spMkLst>
            <pc:docMk/>
            <pc:sldMk cId="0" sldId="269"/>
            <ac:spMk id="85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5.081" v="106" actId="478"/>
          <ac:spMkLst>
            <pc:docMk/>
            <pc:sldMk cId="0" sldId="269"/>
            <ac:spMk id="85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6.738" v="107" actId="478"/>
          <ac:spMkLst>
            <pc:docMk/>
            <pc:sldMk cId="0" sldId="269"/>
            <ac:spMk id="85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6.738" v="107" actId="478"/>
          <ac:spMkLst>
            <pc:docMk/>
            <pc:sldMk cId="0" sldId="269"/>
            <ac:spMk id="85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6.738" v="107" actId="478"/>
          <ac:spMkLst>
            <pc:docMk/>
            <pc:sldMk cId="0" sldId="269"/>
            <ac:spMk id="86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6.738" v="107" actId="478"/>
          <ac:spMkLst>
            <pc:docMk/>
            <pc:sldMk cId="0" sldId="269"/>
            <ac:spMk id="86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5.081" v="106" actId="478"/>
          <ac:spMkLst>
            <pc:docMk/>
            <pc:sldMk cId="0" sldId="269"/>
            <ac:spMk id="865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38:47.200" v="173" actId="404"/>
          <ac:spMkLst>
            <pc:docMk/>
            <pc:sldMk cId="0" sldId="269"/>
            <ac:spMk id="867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38:47.200" v="173" actId="404"/>
          <ac:spMkLst>
            <pc:docMk/>
            <pc:sldMk cId="0" sldId="269"/>
            <ac:spMk id="86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5.081" v="106" actId="478"/>
          <ac:spMkLst>
            <pc:docMk/>
            <pc:sldMk cId="0" sldId="269"/>
            <ac:spMk id="874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38:47.200" v="173" actId="404"/>
          <ac:spMkLst>
            <pc:docMk/>
            <pc:sldMk cId="0" sldId="269"/>
            <ac:spMk id="876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38:47.200" v="173" actId="404"/>
          <ac:spMkLst>
            <pc:docMk/>
            <pc:sldMk cId="0" sldId="269"/>
            <ac:spMk id="877" creationId="{00000000-0000-0000-0000-000000000000}"/>
          </ac:spMkLst>
        </pc:spChg>
        <pc:picChg chg="add">
          <ac:chgData name="Raajokiaa Ritu" userId="f74311fc61c8a6e8" providerId="LiveId" clId="{69E363F2-6D97-4AEB-871F-94C6F1484F57}" dt="2025-02-05T04:52:41.990" v="269"/>
          <ac:picMkLst>
            <pc:docMk/>
            <pc:sldMk cId="0" sldId="269"/>
            <ac:picMk id="7170" creationId="{D6416743-C555-875F-0067-373A11CDDDAB}"/>
          </ac:picMkLst>
        </pc:picChg>
      </pc:sldChg>
      <pc:sldChg chg="addSp delSp modSp mod">
        <pc:chgData name="Raajokiaa Ritu" userId="f74311fc61c8a6e8" providerId="LiveId" clId="{69E363F2-6D97-4AEB-871F-94C6F1484F57}" dt="2025-02-05T04:37:32.656" v="158" actId="403"/>
        <pc:sldMkLst>
          <pc:docMk/>
          <pc:sldMk cId="0" sldId="270"/>
        </pc:sldMkLst>
        <pc:spChg chg="add mod">
          <ac:chgData name="Raajokiaa Ritu" userId="f74311fc61c8a6e8" providerId="LiveId" clId="{69E363F2-6D97-4AEB-871F-94C6F1484F57}" dt="2025-02-05T04:33:09.418" v="108" actId="478"/>
          <ac:spMkLst>
            <pc:docMk/>
            <pc:sldMk cId="0" sldId="270"/>
            <ac:spMk id="3" creationId="{7932271C-59F9-A32B-156D-DF46081254B5}"/>
          </ac:spMkLst>
        </pc:spChg>
        <pc:spChg chg="add mod">
          <ac:chgData name="Raajokiaa Ritu" userId="f74311fc61c8a6e8" providerId="LiveId" clId="{69E363F2-6D97-4AEB-871F-94C6F1484F57}" dt="2025-02-05T04:33:09.418" v="108" actId="478"/>
          <ac:spMkLst>
            <pc:docMk/>
            <pc:sldMk cId="0" sldId="270"/>
            <ac:spMk id="7" creationId="{0ED8C2E9-4ED4-0ED7-BC09-C03561A86304}"/>
          </ac:spMkLst>
        </pc:spChg>
        <pc:spChg chg="add mod">
          <ac:chgData name="Raajokiaa Ritu" userId="f74311fc61c8a6e8" providerId="LiveId" clId="{69E363F2-6D97-4AEB-871F-94C6F1484F57}" dt="2025-02-05T04:33:09.418" v="108" actId="478"/>
          <ac:spMkLst>
            <pc:docMk/>
            <pc:sldMk cId="0" sldId="270"/>
            <ac:spMk id="11" creationId="{A15D3647-F08D-7AD7-4E93-3CCF211283AA}"/>
          </ac:spMkLst>
        </pc:spChg>
        <pc:spChg chg="add mod">
          <ac:chgData name="Raajokiaa Ritu" userId="f74311fc61c8a6e8" providerId="LiveId" clId="{69E363F2-6D97-4AEB-871F-94C6F1484F57}" dt="2025-02-05T04:33:09.418" v="108" actId="478"/>
          <ac:spMkLst>
            <pc:docMk/>
            <pc:sldMk cId="0" sldId="270"/>
            <ac:spMk id="15" creationId="{9602A296-2862-6535-EACA-435BB8592C88}"/>
          </ac:spMkLst>
        </pc:spChg>
        <pc:spChg chg="add mod">
          <ac:chgData name="Raajokiaa Ritu" userId="f74311fc61c8a6e8" providerId="LiveId" clId="{69E363F2-6D97-4AEB-871F-94C6F1484F57}" dt="2025-02-05T04:33:09.418" v="108" actId="478"/>
          <ac:spMkLst>
            <pc:docMk/>
            <pc:sldMk cId="0" sldId="270"/>
            <ac:spMk id="17" creationId="{D510E60E-05F9-77DE-14B4-AB806EEDBF1D}"/>
          </ac:spMkLst>
        </pc:spChg>
        <pc:spChg chg="add mod">
          <ac:chgData name="Raajokiaa Ritu" userId="f74311fc61c8a6e8" providerId="LiveId" clId="{69E363F2-6D97-4AEB-871F-94C6F1484F57}" dt="2025-02-05T04:33:09.418" v="108" actId="478"/>
          <ac:spMkLst>
            <pc:docMk/>
            <pc:sldMk cId="0" sldId="270"/>
            <ac:spMk id="19" creationId="{C302C84E-847D-4EBA-E232-3F418112E7AB}"/>
          </ac:spMkLst>
        </pc:spChg>
        <pc:spChg chg="add mod">
          <ac:chgData name="Raajokiaa Ritu" userId="f74311fc61c8a6e8" providerId="LiveId" clId="{69E363F2-6D97-4AEB-871F-94C6F1484F57}" dt="2025-02-05T04:33:10.702" v="109" actId="478"/>
          <ac:spMkLst>
            <pc:docMk/>
            <pc:sldMk cId="0" sldId="270"/>
            <ac:spMk id="25" creationId="{A494C8C2-B492-2D4C-27D6-1B4025400815}"/>
          </ac:spMkLst>
        </pc:spChg>
        <pc:spChg chg="add mod">
          <ac:chgData name="Raajokiaa Ritu" userId="f74311fc61c8a6e8" providerId="LiveId" clId="{69E363F2-6D97-4AEB-871F-94C6F1484F57}" dt="2025-02-05T04:33:10.702" v="109" actId="478"/>
          <ac:spMkLst>
            <pc:docMk/>
            <pc:sldMk cId="0" sldId="270"/>
            <ac:spMk id="27" creationId="{55EC8D9A-74E4-D96D-C336-B6351DB9846E}"/>
          </ac:spMkLst>
        </pc:spChg>
        <pc:spChg chg="add mod">
          <ac:chgData name="Raajokiaa Ritu" userId="f74311fc61c8a6e8" providerId="LiveId" clId="{69E363F2-6D97-4AEB-871F-94C6F1484F57}" dt="2025-02-05T04:33:10.702" v="109" actId="478"/>
          <ac:spMkLst>
            <pc:docMk/>
            <pc:sldMk cId="0" sldId="270"/>
            <ac:spMk id="29" creationId="{7127E506-B679-28CC-6806-2D64ED96EC75}"/>
          </ac:spMkLst>
        </pc:spChg>
        <pc:spChg chg="add mod">
          <ac:chgData name="Raajokiaa Ritu" userId="f74311fc61c8a6e8" providerId="LiveId" clId="{69E363F2-6D97-4AEB-871F-94C6F1484F57}" dt="2025-02-05T04:33:10.702" v="109" actId="478"/>
          <ac:spMkLst>
            <pc:docMk/>
            <pc:sldMk cId="0" sldId="270"/>
            <ac:spMk id="31" creationId="{5F383194-B569-85E0-8FF9-AFDAA0A6EC47}"/>
          </ac:spMkLst>
        </pc:spChg>
        <pc:spChg chg="del">
          <ac:chgData name="Raajokiaa Ritu" userId="f74311fc61c8a6e8" providerId="LiveId" clId="{69E363F2-6D97-4AEB-871F-94C6F1484F57}" dt="2025-02-05T04:33:09.418" v="108" actId="478"/>
          <ac:spMkLst>
            <pc:docMk/>
            <pc:sldMk cId="0" sldId="270"/>
            <ac:spMk id="89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9.418" v="108" actId="478"/>
          <ac:spMkLst>
            <pc:docMk/>
            <pc:sldMk cId="0" sldId="270"/>
            <ac:spMk id="89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9.418" v="108" actId="478"/>
          <ac:spMkLst>
            <pc:docMk/>
            <pc:sldMk cId="0" sldId="270"/>
            <ac:spMk id="89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0.702" v="109" actId="478"/>
          <ac:spMkLst>
            <pc:docMk/>
            <pc:sldMk cId="0" sldId="270"/>
            <ac:spMk id="89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0.702" v="109" actId="478"/>
          <ac:spMkLst>
            <pc:docMk/>
            <pc:sldMk cId="0" sldId="270"/>
            <ac:spMk id="90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0.702" v="109" actId="478"/>
          <ac:spMkLst>
            <pc:docMk/>
            <pc:sldMk cId="0" sldId="270"/>
            <ac:spMk id="90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0.702" v="109" actId="478"/>
          <ac:spMkLst>
            <pc:docMk/>
            <pc:sldMk cId="0" sldId="270"/>
            <ac:spMk id="90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0.702" v="109" actId="478"/>
          <ac:spMkLst>
            <pc:docMk/>
            <pc:sldMk cId="0" sldId="270"/>
            <ac:spMk id="906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37:32.656" v="158" actId="403"/>
          <ac:spMkLst>
            <pc:docMk/>
            <pc:sldMk cId="0" sldId="270"/>
            <ac:spMk id="91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09.418" v="108" actId="478"/>
          <ac:spMkLst>
            <pc:docMk/>
            <pc:sldMk cId="0" sldId="270"/>
            <ac:spMk id="911" creationId="{00000000-0000-0000-0000-000000000000}"/>
          </ac:spMkLst>
        </pc:spChg>
        <pc:spChg chg="add mod">
          <ac:chgData name="Raajokiaa Ritu" userId="f74311fc61c8a6e8" providerId="LiveId" clId="{69E363F2-6D97-4AEB-871F-94C6F1484F57}" dt="2025-02-05T04:33:10.702" v="109" actId="478"/>
          <ac:spMkLst>
            <pc:docMk/>
            <pc:sldMk cId="0" sldId="270"/>
            <ac:spMk id="915" creationId="{189944A2-077F-9F85-A34A-549A0A407332}"/>
          </ac:spMkLst>
        </pc:spChg>
      </pc:sldChg>
      <pc:sldChg chg="addSp delSp modSp mod">
        <pc:chgData name="Raajokiaa Ritu" userId="f74311fc61c8a6e8" providerId="LiveId" clId="{69E363F2-6D97-4AEB-871F-94C6F1484F57}" dt="2025-02-05T04:54:36.925" v="309" actId="1076"/>
        <pc:sldMkLst>
          <pc:docMk/>
          <pc:sldMk cId="0" sldId="271"/>
        </pc:sldMkLst>
        <pc:spChg chg="add mod">
          <ac:chgData name="Raajokiaa Ritu" userId="f74311fc61c8a6e8" providerId="LiveId" clId="{69E363F2-6D97-4AEB-871F-94C6F1484F57}" dt="2025-02-05T04:33:13.801" v="110" actId="478"/>
          <ac:spMkLst>
            <pc:docMk/>
            <pc:sldMk cId="0" sldId="271"/>
            <ac:spMk id="3" creationId="{6F0AAFD3-6ADF-77EA-F692-C0253EA10F2E}"/>
          </ac:spMkLst>
        </pc:spChg>
        <pc:spChg chg="add mod">
          <ac:chgData name="Raajokiaa Ritu" userId="f74311fc61c8a6e8" providerId="LiveId" clId="{69E363F2-6D97-4AEB-871F-94C6F1484F57}" dt="2025-02-05T04:33:13.801" v="110" actId="478"/>
          <ac:spMkLst>
            <pc:docMk/>
            <pc:sldMk cId="0" sldId="271"/>
            <ac:spMk id="9" creationId="{B3DC09B9-8CAC-2E6C-DCD6-A1EA6BCB53B9}"/>
          </ac:spMkLst>
        </pc:spChg>
        <pc:spChg chg="add del mod">
          <ac:chgData name="Raajokiaa Ritu" userId="f74311fc61c8a6e8" providerId="LiveId" clId="{69E363F2-6D97-4AEB-871F-94C6F1484F57}" dt="2025-02-05T04:54:07.958" v="294" actId="478"/>
          <ac:spMkLst>
            <pc:docMk/>
            <pc:sldMk cId="0" sldId="271"/>
            <ac:spMk id="15" creationId="{8C7150C7-D808-E16F-6F94-98AB4C33EEDB}"/>
          </ac:spMkLst>
        </pc:spChg>
        <pc:spChg chg="add mod">
          <ac:chgData name="Raajokiaa Ritu" userId="f74311fc61c8a6e8" providerId="LiveId" clId="{69E363F2-6D97-4AEB-871F-94C6F1484F57}" dt="2025-02-05T04:33:13.801" v="110" actId="478"/>
          <ac:spMkLst>
            <pc:docMk/>
            <pc:sldMk cId="0" sldId="271"/>
            <ac:spMk id="17" creationId="{5F2431D0-695C-9E12-DB2D-943D8D0BE4F6}"/>
          </ac:spMkLst>
        </pc:spChg>
        <pc:spChg chg="add mod">
          <ac:chgData name="Raajokiaa Ritu" userId="f74311fc61c8a6e8" providerId="LiveId" clId="{69E363F2-6D97-4AEB-871F-94C6F1484F57}" dt="2025-02-05T04:33:13.801" v="110" actId="478"/>
          <ac:spMkLst>
            <pc:docMk/>
            <pc:sldMk cId="0" sldId="271"/>
            <ac:spMk id="25" creationId="{EBDD78B5-A9E6-9623-0D31-E9228B6CBB7F}"/>
          </ac:spMkLst>
        </pc:spChg>
        <pc:spChg chg="add mod">
          <ac:chgData name="Raajokiaa Ritu" userId="f74311fc61c8a6e8" providerId="LiveId" clId="{69E363F2-6D97-4AEB-871F-94C6F1484F57}" dt="2025-02-05T04:33:13.801" v="110" actId="478"/>
          <ac:spMkLst>
            <pc:docMk/>
            <pc:sldMk cId="0" sldId="271"/>
            <ac:spMk id="27" creationId="{83CCF35F-37F5-08CD-7A01-524EA9D553BD}"/>
          </ac:spMkLst>
        </pc:spChg>
        <pc:spChg chg="add mod">
          <ac:chgData name="Raajokiaa Ritu" userId="f74311fc61c8a6e8" providerId="LiveId" clId="{69E363F2-6D97-4AEB-871F-94C6F1484F57}" dt="2025-02-05T04:33:13.801" v="110" actId="478"/>
          <ac:spMkLst>
            <pc:docMk/>
            <pc:sldMk cId="0" sldId="271"/>
            <ac:spMk id="29" creationId="{D51BBC7D-D856-3444-86DF-3624C9F83356}"/>
          </ac:spMkLst>
        </pc:spChg>
        <pc:spChg chg="add mod">
          <ac:chgData name="Raajokiaa Ritu" userId="f74311fc61c8a6e8" providerId="LiveId" clId="{69E363F2-6D97-4AEB-871F-94C6F1484F57}" dt="2025-02-05T04:33:15.420" v="111" actId="478"/>
          <ac:spMkLst>
            <pc:docMk/>
            <pc:sldMk cId="0" sldId="271"/>
            <ac:spMk id="31" creationId="{0FAF957E-6B09-4DC3-719B-7685A841A529}"/>
          </ac:spMkLst>
        </pc:spChg>
        <pc:spChg chg="add mod">
          <ac:chgData name="Raajokiaa Ritu" userId="f74311fc61c8a6e8" providerId="LiveId" clId="{69E363F2-6D97-4AEB-871F-94C6F1484F57}" dt="2025-02-05T04:33:17.091" v="112" actId="478"/>
          <ac:spMkLst>
            <pc:docMk/>
            <pc:sldMk cId="0" sldId="271"/>
            <ac:spMk id="897" creationId="{5112146D-5857-A47E-52F7-50665F9C0CA0}"/>
          </ac:spMkLst>
        </pc:spChg>
        <pc:spChg chg="mod">
          <ac:chgData name="Raajokiaa Ritu" userId="f74311fc61c8a6e8" providerId="LiveId" clId="{69E363F2-6D97-4AEB-871F-94C6F1484F57}" dt="2025-02-05T04:54:29.522" v="305" actId="1076"/>
          <ac:spMkLst>
            <pc:docMk/>
            <pc:sldMk cId="0" sldId="271"/>
            <ac:spMk id="91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3.801" v="110" actId="478"/>
          <ac:spMkLst>
            <pc:docMk/>
            <pc:sldMk cId="0" sldId="271"/>
            <ac:spMk id="92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7.091" v="112" actId="478"/>
          <ac:spMkLst>
            <pc:docMk/>
            <pc:sldMk cId="0" sldId="271"/>
            <ac:spMk id="93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5.420" v="111" actId="478"/>
          <ac:spMkLst>
            <pc:docMk/>
            <pc:sldMk cId="0" sldId="271"/>
            <ac:spMk id="934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54:32.893" v="306" actId="1076"/>
          <ac:spMkLst>
            <pc:docMk/>
            <pc:sldMk cId="0" sldId="271"/>
            <ac:spMk id="94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3.801" v="110" actId="478"/>
          <ac:spMkLst>
            <pc:docMk/>
            <pc:sldMk cId="0" sldId="271"/>
            <ac:spMk id="94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3.801" v="110" actId="478"/>
          <ac:spMkLst>
            <pc:docMk/>
            <pc:sldMk cId="0" sldId="271"/>
            <ac:spMk id="948" creationId="{00000000-0000-0000-0000-000000000000}"/>
          </ac:spMkLst>
        </pc:spChg>
        <pc:picChg chg="add mod">
          <ac:chgData name="Raajokiaa Ritu" userId="f74311fc61c8a6e8" providerId="LiveId" clId="{69E363F2-6D97-4AEB-871F-94C6F1484F57}" dt="2025-02-05T04:54:36.925" v="309" actId="1076"/>
          <ac:picMkLst>
            <pc:docMk/>
            <pc:sldMk cId="0" sldId="271"/>
            <ac:picMk id="9218" creationId="{22BA8949-F14D-8488-A7E3-DF969A7E6FC5}"/>
          </ac:picMkLst>
        </pc:picChg>
      </pc:sldChg>
      <pc:sldChg chg="addSp delSp modSp mod">
        <pc:chgData name="Raajokiaa Ritu" userId="f74311fc61c8a6e8" providerId="LiveId" clId="{69E363F2-6D97-4AEB-871F-94C6F1484F57}" dt="2025-02-05T04:55:55.637" v="317" actId="1076"/>
        <pc:sldMkLst>
          <pc:docMk/>
          <pc:sldMk cId="0" sldId="272"/>
        </pc:sldMkLst>
        <pc:spChg chg="add mod">
          <ac:chgData name="Raajokiaa Ritu" userId="f74311fc61c8a6e8" providerId="LiveId" clId="{69E363F2-6D97-4AEB-871F-94C6F1484F57}" dt="2025-02-05T04:33:19.906" v="113" actId="478"/>
          <ac:spMkLst>
            <pc:docMk/>
            <pc:sldMk cId="0" sldId="272"/>
            <ac:spMk id="11" creationId="{D6B75BFC-5A9F-A9DC-6267-AFEDB9E065AB}"/>
          </ac:spMkLst>
        </pc:spChg>
        <pc:spChg chg="add mod">
          <ac:chgData name="Raajokiaa Ritu" userId="f74311fc61c8a6e8" providerId="LiveId" clId="{69E363F2-6D97-4AEB-871F-94C6F1484F57}" dt="2025-02-05T04:33:19.906" v="113" actId="478"/>
          <ac:spMkLst>
            <pc:docMk/>
            <pc:sldMk cId="0" sldId="272"/>
            <ac:spMk id="27" creationId="{4FD345A2-1117-54CC-337E-3B1F45DA83D8}"/>
          </ac:spMkLst>
        </pc:spChg>
        <pc:spChg chg="add mod">
          <ac:chgData name="Raajokiaa Ritu" userId="f74311fc61c8a6e8" providerId="LiveId" clId="{69E363F2-6D97-4AEB-871F-94C6F1484F57}" dt="2025-02-05T04:33:19.906" v="113" actId="478"/>
          <ac:spMkLst>
            <pc:docMk/>
            <pc:sldMk cId="0" sldId="272"/>
            <ac:spMk id="29" creationId="{05423126-7336-F15A-F0E2-AE343F19BDCF}"/>
          </ac:spMkLst>
        </pc:spChg>
        <pc:spChg chg="add mod">
          <ac:chgData name="Raajokiaa Ritu" userId="f74311fc61c8a6e8" providerId="LiveId" clId="{69E363F2-6D97-4AEB-871F-94C6F1484F57}" dt="2025-02-05T04:33:19.906" v="113" actId="478"/>
          <ac:spMkLst>
            <pc:docMk/>
            <pc:sldMk cId="0" sldId="272"/>
            <ac:spMk id="31" creationId="{EB59340F-505F-F6FC-18A6-0BFB8D8293CC}"/>
          </ac:spMkLst>
        </pc:spChg>
        <pc:spChg chg="del">
          <ac:chgData name="Raajokiaa Ritu" userId="f74311fc61c8a6e8" providerId="LiveId" clId="{69E363F2-6D97-4AEB-871F-94C6F1484F57}" dt="2025-02-05T04:33:19.906" v="113" actId="478"/>
          <ac:spMkLst>
            <pc:docMk/>
            <pc:sldMk cId="0" sldId="272"/>
            <ac:spMk id="96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9.906" v="113" actId="478"/>
          <ac:spMkLst>
            <pc:docMk/>
            <pc:sldMk cId="0" sldId="272"/>
            <ac:spMk id="96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9.906" v="113" actId="478"/>
          <ac:spMkLst>
            <pc:docMk/>
            <pc:sldMk cId="0" sldId="272"/>
            <ac:spMk id="96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9.906" v="113" actId="478"/>
          <ac:spMkLst>
            <pc:docMk/>
            <pc:sldMk cId="0" sldId="272"/>
            <ac:spMk id="97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9.906" v="113" actId="478"/>
          <ac:spMkLst>
            <pc:docMk/>
            <pc:sldMk cId="0" sldId="272"/>
            <ac:spMk id="980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55:52.005" v="315" actId="1076"/>
          <ac:spMkLst>
            <pc:docMk/>
            <pc:sldMk cId="0" sldId="272"/>
            <ac:spMk id="98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19.906" v="113" actId="478"/>
          <ac:spMkLst>
            <pc:docMk/>
            <pc:sldMk cId="0" sldId="272"/>
            <ac:spMk id="986" creationId="{00000000-0000-0000-0000-000000000000}"/>
          </ac:spMkLst>
        </pc:spChg>
        <pc:picChg chg="add mod">
          <ac:chgData name="Raajokiaa Ritu" userId="f74311fc61c8a6e8" providerId="LiveId" clId="{69E363F2-6D97-4AEB-871F-94C6F1484F57}" dt="2025-02-05T04:55:55.637" v="317" actId="1076"/>
          <ac:picMkLst>
            <pc:docMk/>
            <pc:sldMk cId="0" sldId="272"/>
            <ac:picMk id="10242" creationId="{EFD314C1-16DD-247F-BA27-F3095C02796F}"/>
          </ac:picMkLst>
        </pc:picChg>
      </pc:sldChg>
      <pc:sldChg chg="addSp delSp modSp mod">
        <pc:chgData name="Raajokiaa Ritu" userId="f74311fc61c8a6e8" providerId="LiveId" clId="{69E363F2-6D97-4AEB-871F-94C6F1484F57}" dt="2025-02-05T04:37:21.525" v="152" actId="113"/>
        <pc:sldMkLst>
          <pc:docMk/>
          <pc:sldMk cId="0" sldId="273"/>
        </pc:sldMkLst>
        <pc:spChg chg="add mod">
          <ac:chgData name="Raajokiaa Ritu" userId="f74311fc61c8a6e8" providerId="LiveId" clId="{69E363F2-6D97-4AEB-871F-94C6F1484F57}" dt="2025-02-05T04:33:22.572" v="114" actId="478"/>
          <ac:spMkLst>
            <pc:docMk/>
            <pc:sldMk cId="0" sldId="273"/>
            <ac:spMk id="7" creationId="{6F22BE8E-8179-7434-7335-23F6945A95B3}"/>
          </ac:spMkLst>
        </pc:spChg>
        <pc:spChg chg="add mod">
          <ac:chgData name="Raajokiaa Ritu" userId="f74311fc61c8a6e8" providerId="LiveId" clId="{69E363F2-6D97-4AEB-871F-94C6F1484F57}" dt="2025-02-05T04:33:22.572" v="114" actId="478"/>
          <ac:spMkLst>
            <pc:docMk/>
            <pc:sldMk cId="0" sldId="273"/>
            <ac:spMk id="9" creationId="{FB991FF9-2DB4-C73A-8A03-D87428BC81AC}"/>
          </ac:spMkLst>
        </pc:spChg>
        <pc:spChg chg="add mod">
          <ac:chgData name="Raajokiaa Ritu" userId="f74311fc61c8a6e8" providerId="LiveId" clId="{69E363F2-6D97-4AEB-871F-94C6F1484F57}" dt="2025-02-05T04:33:22.572" v="114" actId="478"/>
          <ac:spMkLst>
            <pc:docMk/>
            <pc:sldMk cId="0" sldId="273"/>
            <ac:spMk id="13" creationId="{765C3B72-BF42-D4F7-4439-3F51EF75E827}"/>
          </ac:spMkLst>
        </pc:spChg>
        <pc:spChg chg="add mod">
          <ac:chgData name="Raajokiaa Ritu" userId="f74311fc61c8a6e8" providerId="LiveId" clId="{69E363F2-6D97-4AEB-871F-94C6F1484F57}" dt="2025-02-05T04:33:22.572" v="114" actId="478"/>
          <ac:spMkLst>
            <pc:docMk/>
            <pc:sldMk cId="0" sldId="273"/>
            <ac:spMk id="19" creationId="{61C5EB57-B7F2-67DD-9509-889C0123D4B5}"/>
          </ac:spMkLst>
        </pc:spChg>
        <pc:spChg chg="del">
          <ac:chgData name="Raajokiaa Ritu" userId="f74311fc61c8a6e8" providerId="LiveId" clId="{69E363F2-6D97-4AEB-871F-94C6F1484F57}" dt="2025-02-05T04:33:22.572" v="114" actId="478"/>
          <ac:spMkLst>
            <pc:docMk/>
            <pc:sldMk cId="0" sldId="273"/>
            <ac:spMk id="100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22.572" v="114" actId="478"/>
          <ac:spMkLst>
            <pc:docMk/>
            <pc:sldMk cId="0" sldId="273"/>
            <ac:spMk id="100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22.572" v="114" actId="478"/>
          <ac:spMkLst>
            <pc:docMk/>
            <pc:sldMk cId="0" sldId="273"/>
            <ac:spMk id="101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22.572" v="114" actId="478"/>
          <ac:spMkLst>
            <pc:docMk/>
            <pc:sldMk cId="0" sldId="273"/>
            <ac:spMk id="101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22.572" v="114" actId="478"/>
          <ac:spMkLst>
            <pc:docMk/>
            <pc:sldMk cId="0" sldId="273"/>
            <ac:spMk id="101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22.572" v="114" actId="478"/>
          <ac:spMkLst>
            <pc:docMk/>
            <pc:sldMk cId="0" sldId="273"/>
            <ac:spMk id="1017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37:21.525" v="152" actId="113"/>
          <ac:spMkLst>
            <pc:docMk/>
            <pc:sldMk cId="0" sldId="273"/>
            <ac:spMk id="1019" creationId="{00000000-0000-0000-0000-000000000000}"/>
          </ac:spMkLst>
        </pc:spChg>
      </pc:sldChg>
      <pc:sldChg chg="addSp delSp modSp mod">
        <pc:chgData name="Raajokiaa Ritu" userId="f74311fc61c8a6e8" providerId="LiveId" clId="{69E363F2-6D97-4AEB-871F-94C6F1484F57}" dt="2025-02-05T04:56:34.453" v="320" actId="404"/>
        <pc:sldMkLst>
          <pc:docMk/>
          <pc:sldMk cId="0" sldId="274"/>
        </pc:sldMkLst>
        <pc:spChg chg="add mod">
          <ac:chgData name="Raajokiaa Ritu" userId="f74311fc61c8a6e8" providerId="LiveId" clId="{69E363F2-6D97-4AEB-871F-94C6F1484F57}" dt="2025-02-05T04:33:25.821" v="115" actId="478"/>
          <ac:spMkLst>
            <pc:docMk/>
            <pc:sldMk cId="0" sldId="274"/>
            <ac:spMk id="5" creationId="{AA6CF7A1-2FDD-92EB-3948-EE6328169F50}"/>
          </ac:spMkLst>
        </pc:spChg>
        <pc:spChg chg="add mod">
          <ac:chgData name="Raajokiaa Ritu" userId="f74311fc61c8a6e8" providerId="LiveId" clId="{69E363F2-6D97-4AEB-871F-94C6F1484F57}" dt="2025-02-05T04:33:25.821" v="115" actId="478"/>
          <ac:spMkLst>
            <pc:docMk/>
            <pc:sldMk cId="0" sldId="274"/>
            <ac:spMk id="11" creationId="{C7E79C7F-C067-1FB4-BCB0-E80DA9EC8BB4}"/>
          </ac:spMkLst>
        </pc:spChg>
        <pc:spChg chg="add mod">
          <ac:chgData name="Raajokiaa Ritu" userId="f74311fc61c8a6e8" providerId="LiveId" clId="{69E363F2-6D97-4AEB-871F-94C6F1484F57}" dt="2025-02-05T04:33:25.821" v="115" actId="478"/>
          <ac:spMkLst>
            <pc:docMk/>
            <pc:sldMk cId="0" sldId="274"/>
            <ac:spMk id="13" creationId="{3ECDEAB6-DC73-B7A8-FACF-B5FF6D15B321}"/>
          </ac:spMkLst>
        </pc:spChg>
        <pc:spChg chg="add mod">
          <ac:chgData name="Raajokiaa Ritu" userId="f74311fc61c8a6e8" providerId="LiveId" clId="{69E363F2-6D97-4AEB-871F-94C6F1484F57}" dt="2025-02-05T04:33:25.821" v="115" actId="478"/>
          <ac:spMkLst>
            <pc:docMk/>
            <pc:sldMk cId="0" sldId="274"/>
            <ac:spMk id="23" creationId="{6A6969C3-679A-122E-2F0F-B0E942D2563C}"/>
          </ac:spMkLst>
        </pc:spChg>
        <pc:spChg chg="add mod">
          <ac:chgData name="Raajokiaa Ritu" userId="f74311fc61c8a6e8" providerId="LiveId" clId="{69E363F2-6D97-4AEB-871F-94C6F1484F57}" dt="2025-02-05T04:33:27.379" v="116" actId="478"/>
          <ac:spMkLst>
            <pc:docMk/>
            <pc:sldMk cId="0" sldId="274"/>
            <ac:spMk id="31" creationId="{01B3E2EF-C40F-6A5C-34E0-4308CB1B9EFC}"/>
          </ac:spMkLst>
        </pc:spChg>
        <pc:spChg chg="add mod">
          <ac:chgData name="Raajokiaa Ritu" userId="f74311fc61c8a6e8" providerId="LiveId" clId="{69E363F2-6D97-4AEB-871F-94C6F1484F57}" dt="2025-02-05T04:33:27.379" v="116" actId="478"/>
          <ac:spMkLst>
            <pc:docMk/>
            <pc:sldMk cId="0" sldId="274"/>
            <ac:spMk id="1025" creationId="{12114D80-F8EA-667D-07D9-B5EC666523F3}"/>
          </ac:spMkLst>
        </pc:spChg>
        <pc:spChg chg="mod">
          <ac:chgData name="Raajokiaa Ritu" userId="f74311fc61c8a6e8" providerId="LiveId" clId="{69E363F2-6D97-4AEB-871F-94C6F1484F57}" dt="2025-02-05T04:36:51.864" v="149" actId="2711"/>
          <ac:spMkLst>
            <pc:docMk/>
            <pc:sldMk cId="0" sldId="274"/>
            <ac:spMk id="103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27.379" v="116" actId="478"/>
          <ac:spMkLst>
            <pc:docMk/>
            <pc:sldMk cId="0" sldId="274"/>
            <ac:spMk id="104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27.379" v="116" actId="478"/>
          <ac:spMkLst>
            <pc:docMk/>
            <pc:sldMk cId="0" sldId="274"/>
            <ac:spMk id="104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25.821" v="115" actId="478"/>
          <ac:spMkLst>
            <pc:docMk/>
            <pc:sldMk cId="0" sldId="274"/>
            <ac:spMk id="1049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56:34.453" v="320" actId="404"/>
          <ac:spMkLst>
            <pc:docMk/>
            <pc:sldMk cId="0" sldId="274"/>
            <ac:spMk id="105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25.821" v="115" actId="478"/>
          <ac:spMkLst>
            <pc:docMk/>
            <pc:sldMk cId="0" sldId="274"/>
            <ac:spMk id="105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25.821" v="115" actId="478"/>
          <ac:spMkLst>
            <pc:docMk/>
            <pc:sldMk cId="0" sldId="274"/>
            <ac:spMk id="105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25.821" v="115" actId="478"/>
          <ac:spMkLst>
            <pc:docMk/>
            <pc:sldMk cId="0" sldId="274"/>
            <ac:spMk id="106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25.821" v="115" actId="478"/>
          <ac:spMkLst>
            <pc:docMk/>
            <pc:sldMk cId="0" sldId="274"/>
            <ac:spMk id="106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25.821" v="115" actId="478"/>
          <ac:spMkLst>
            <pc:docMk/>
            <pc:sldMk cId="0" sldId="274"/>
            <ac:spMk id="1063" creationId="{00000000-0000-0000-0000-000000000000}"/>
          </ac:spMkLst>
        </pc:spChg>
      </pc:sldChg>
      <pc:sldChg chg="addSp delSp modSp mod">
        <pc:chgData name="Raajokiaa Ritu" userId="f74311fc61c8a6e8" providerId="LiveId" clId="{69E363F2-6D97-4AEB-871F-94C6F1484F57}" dt="2025-02-05T08:02:11.158" v="467" actId="1076"/>
        <pc:sldMkLst>
          <pc:docMk/>
          <pc:sldMk cId="0" sldId="275"/>
        </pc:sldMkLst>
        <pc:spChg chg="add mod">
          <ac:chgData name="Raajokiaa Ritu" userId="f74311fc61c8a6e8" providerId="LiveId" clId="{69E363F2-6D97-4AEB-871F-94C6F1484F57}" dt="2025-02-05T04:33:30.634" v="117" actId="478"/>
          <ac:spMkLst>
            <pc:docMk/>
            <pc:sldMk cId="0" sldId="275"/>
            <ac:spMk id="5" creationId="{659999EA-45B1-098E-9D88-0B1626339474}"/>
          </ac:spMkLst>
        </pc:spChg>
        <pc:spChg chg="add mod">
          <ac:chgData name="Raajokiaa Ritu" userId="f74311fc61c8a6e8" providerId="LiveId" clId="{69E363F2-6D97-4AEB-871F-94C6F1484F57}" dt="2025-02-05T04:33:30.634" v="117" actId="478"/>
          <ac:spMkLst>
            <pc:docMk/>
            <pc:sldMk cId="0" sldId="275"/>
            <ac:spMk id="7" creationId="{FAC00C4E-5273-B3D6-8341-F80199CFA039}"/>
          </ac:spMkLst>
        </pc:spChg>
        <pc:spChg chg="add mod">
          <ac:chgData name="Raajokiaa Ritu" userId="f74311fc61c8a6e8" providerId="LiveId" clId="{69E363F2-6D97-4AEB-871F-94C6F1484F57}" dt="2025-02-05T04:33:30.634" v="117" actId="478"/>
          <ac:spMkLst>
            <pc:docMk/>
            <pc:sldMk cId="0" sldId="275"/>
            <ac:spMk id="9" creationId="{F85B0A5E-CD39-A1F8-1DC3-5B3C56A6BAFC}"/>
          </ac:spMkLst>
        </pc:spChg>
        <pc:spChg chg="add mod">
          <ac:chgData name="Raajokiaa Ritu" userId="f74311fc61c8a6e8" providerId="LiveId" clId="{69E363F2-6D97-4AEB-871F-94C6F1484F57}" dt="2025-02-05T04:33:30.634" v="117" actId="478"/>
          <ac:spMkLst>
            <pc:docMk/>
            <pc:sldMk cId="0" sldId="275"/>
            <ac:spMk id="13" creationId="{623D56B2-6946-CDE7-0054-D8E9F4940A6F}"/>
          </ac:spMkLst>
        </pc:spChg>
        <pc:spChg chg="add mod">
          <ac:chgData name="Raajokiaa Ritu" userId="f74311fc61c8a6e8" providerId="LiveId" clId="{69E363F2-6D97-4AEB-871F-94C6F1484F57}" dt="2025-02-05T04:33:30.634" v="117" actId="478"/>
          <ac:spMkLst>
            <pc:docMk/>
            <pc:sldMk cId="0" sldId="275"/>
            <ac:spMk id="15" creationId="{0549A894-CE17-4C6E-4FFB-EF1DAFDD82C7}"/>
          </ac:spMkLst>
        </pc:spChg>
        <pc:spChg chg="add mod">
          <ac:chgData name="Raajokiaa Ritu" userId="f74311fc61c8a6e8" providerId="LiveId" clId="{69E363F2-6D97-4AEB-871F-94C6F1484F57}" dt="2025-02-05T04:33:32.182" v="118" actId="478"/>
          <ac:spMkLst>
            <pc:docMk/>
            <pc:sldMk cId="0" sldId="275"/>
            <ac:spMk id="17" creationId="{EF8194DF-7833-DE83-8EE6-6C8E357A91FE}"/>
          </ac:spMkLst>
        </pc:spChg>
        <pc:spChg chg="add mod">
          <ac:chgData name="Raajokiaa Ritu" userId="f74311fc61c8a6e8" providerId="LiveId" clId="{69E363F2-6D97-4AEB-871F-94C6F1484F57}" dt="2025-02-05T04:33:32.182" v="118" actId="478"/>
          <ac:spMkLst>
            <pc:docMk/>
            <pc:sldMk cId="0" sldId="275"/>
            <ac:spMk id="21" creationId="{A37F757A-55A5-C043-792C-E4D633232F9F}"/>
          </ac:spMkLst>
        </pc:spChg>
        <pc:spChg chg="add mod">
          <ac:chgData name="Raajokiaa Ritu" userId="f74311fc61c8a6e8" providerId="LiveId" clId="{69E363F2-6D97-4AEB-871F-94C6F1484F57}" dt="2025-02-05T04:33:32.182" v="118" actId="478"/>
          <ac:spMkLst>
            <pc:docMk/>
            <pc:sldMk cId="0" sldId="275"/>
            <ac:spMk id="23" creationId="{EFA8CAAE-A914-0C53-D002-3B89680D9DC5}"/>
          </ac:spMkLst>
        </pc:spChg>
        <pc:spChg chg="add mod">
          <ac:chgData name="Raajokiaa Ritu" userId="f74311fc61c8a6e8" providerId="LiveId" clId="{69E363F2-6D97-4AEB-871F-94C6F1484F57}" dt="2025-02-05T04:33:32.182" v="118" actId="478"/>
          <ac:spMkLst>
            <pc:docMk/>
            <pc:sldMk cId="0" sldId="275"/>
            <ac:spMk id="27" creationId="{2D3A12B5-CD0B-1AEB-1AF0-20D88547B8B4}"/>
          </ac:spMkLst>
        </pc:spChg>
        <pc:spChg chg="add mod">
          <ac:chgData name="Raajokiaa Ritu" userId="f74311fc61c8a6e8" providerId="LiveId" clId="{69E363F2-6D97-4AEB-871F-94C6F1484F57}" dt="2025-02-05T04:33:32.182" v="118" actId="478"/>
          <ac:spMkLst>
            <pc:docMk/>
            <pc:sldMk cId="0" sldId="275"/>
            <ac:spMk id="29" creationId="{EA45663F-9242-FF0D-2504-1C093AFD2695}"/>
          </ac:spMkLst>
        </pc:spChg>
        <pc:spChg chg="add mod">
          <ac:chgData name="Raajokiaa Ritu" userId="f74311fc61c8a6e8" providerId="LiveId" clId="{69E363F2-6D97-4AEB-871F-94C6F1484F57}" dt="2025-02-05T04:33:34.231" v="119" actId="478"/>
          <ac:spMkLst>
            <pc:docMk/>
            <pc:sldMk cId="0" sldId="275"/>
            <ac:spMk id="31" creationId="{3874010A-E849-776B-A4E2-B9CF79F8B44C}"/>
          </ac:spMkLst>
        </pc:spChg>
        <pc:spChg chg="add mod">
          <ac:chgData name="Raajokiaa Ritu" userId="f74311fc61c8a6e8" providerId="LiveId" clId="{69E363F2-6D97-4AEB-871F-94C6F1484F57}" dt="2025-02-05T04:33:34.231" v="119" actId="478"/>
          <ac:spMkLst>
            <pc:docMk/>
            <pc:sldMk cId="0" sldId="275"/>
            <ac:spMk id="1057" creationId="{BC1B843F-50A3-CC22-6594-DB0AAB22D7D4}"/>
          </ac:spMkLst>
        </pc:spChg>
        <pc:spChg chg="mod">
          <ac:chgData name="Raajokiaa Ritu" userId="f74311fc61c8a6e8" providerId="LiveId" clId="{69E363F2-6D97-4AEB-871F-94C6F1484F57}" dt="2025-02-05T04:57:05.008" v="333" actId="1076"/>
          <ac:spMkLst>
            <pc:docMk/>
            <pc:sldMk cId="0" sldId="275"/>
            <ac:spMk id="106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2.182" v="118" actId="478"/>
          <ac:spMkLst>
            <pc:docMk/>
            <pc:sldMk cId="0" sldId="275"/>
            <ac:spMk id="108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4.231" v="119" actId="478"/>
          <ac:spMkLst>
            <pc:docMk/>
            <pc:sldMk cId="0" sldId="275"/>
            <ac:spMk id="108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4.231" v="119" actId="478"/>
          <ac:spMkLst>
            <pc:docMk/>
            <pc:sldMk cId="0" sldId="275"/>
            <ac:spMk id="108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2.182" v="118" actId="478"/>
          <ac:spMkLst>
            <pc:docMk/>
            <pc:sldMk cId="0" sldId="275"/>
            <ac:spMk id="108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2.182" v="118" actId="478"/>
          <ac:spMkLst>
            <pc:docMk/>
            <pc:sldMk cId="0" sldId="275"/>
            <ac:spMk id="108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2.182" v="118" actId="478"/>
          <ac:spMkLst>
            <pc:docMk/>
            <pc:sldMk cId="0" sldId="275"/>
            <ac:spMk id="1089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8:02:11.158" v="467" actId="1076"/>
          <ac:spMkLst>
            <pc:docMk/>
            <pc:sldMk cId="0" sldId="275"/>
            <ac:spMk id="109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2.182" v="118" actId="478"/>
          <ac:spMkLst>
            <pc:docMk/>
            <pc:sldMk cId="0" sldId="275"/>
            <ac:spMk id="109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0.634" v="117" actId="478"/>
          <ac:spMkLst>
            <pc:docMk/>
            <pc:sldMk cId="0" sldId="275"/>
            <ac:spMk id="109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0.634" v="117" actId="478"/>
          <ac:spMkLst>
            <pc:docMk/>
            <pc:sldMk cId="0" sldId="275"/>
            <ac:spMk id="109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0.634" v="117" actId="478"/>
          <ac:spMkLst>
            <pc:docMk/>
            <pc:sldMk cId="0" sldId="275"/>
            <ac:spMk id="109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0.634" v="117" actId="478"/>
          <ac:spMkLst>
            <pc:docMk/>
            <pc:sldMk cId="0" sldId="275"/>
            <ac:spMk id="109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0.634" v="117" actId="478"/>
          <ac:spMkLst>
            <pc:docMk/>
            <pc:sldMk cId="0" sldId="275"/>
            <ac:spMk id="1100" creationId="{00000000-0000-0000-0000-000000000000}"/>
          </ac:spMkLst>
        </pc:spChg>
        <pc:picChg chg="add">
          <ac:chgData name="Raajokiaa Ritu" userId="f74311fc61c8a6e8" providerId="LiveId" clId="{69E363F2-6D97-4AEB-871F-94C6F1484F57}" dt="2025-02-05T04:56:42.748" v="324"/>
          <ac:picMkLst>
            <pc:docMk/>
            <pc:sldMk cId="0" sldId="275"/>
            <ac:picMk id="11266" creationId="{51F7069C-5932-4ED8-B41E-61D83CDB2A16}"/>
          </ac:picMkLst>
        </pc:picChg>
        <pc:picChg chg="add del mod">
          <ac:chgData name="Raajokiaa Ritu" userId="f74311fc61c8a6e8" providerId="LiveId" clId="{69E363F2-6D97-4AEB-871F-94C6F1484F57}" dt="2025-02-05T04:57:51.015" v="335" actId="478"/>
          <ac:picMkLst>
            <pc:docMk/>
            <pc:sldMk cId="0" sldId="275"/>
            <ac:picMk id="11268" creationId="{512A5FCD-2A66-F7BD-7309-990D149A909C}"/>
          </ac:picMkLst>
        </pc:picChg>
        <pc:picChg chg="add mod">
          <ac:chgData name="Raajokiaa Ritu" userId="f74311fc61c8a6e8" providerId="LiveId" clId="{69E363F2-6D97-4AEB-871F-94C6F1484F57}" dt="2025-02-05T08:01:50.984" v="435" actId="14100"/>
          <ac:picMkLst>
            <pc:docMk/>
            <pc:sldMk cId="0" sldId="275"/>
            <ac:picMk id="11270" creationId="{60E6B4B0-F0DC-C8EA-01E2-01860A390CEB}"/>
          </ac:picMkLst>
        </pc:picChg>
      </pc:sldChg>
      <pc:sldChg chg="addSp delSp modSp mod">
        <pc:chgData name="Raajokiaa Ritu" userId="f74311fc61c8a6e8" providerId="LiveId" clId="{69E363F2-6D97-4AEB-871F-94C6F1484F57}" dt="2025-02-05T05:03:41.932" v="430" actId="1076"/>
        <pc:sldMkLst>
          <pc:docMk/>
          <pc:sldMk cId="0" sldId="276"/>
        </pc:sldMkLst>
        <pc:spChg chg="add mod">
          <ac:chgData name="Raajokiaa Ritu" userId="f74311fc61c8a6e8" providerId="LiveId" clId="{69E363F2-6D97-4AEB-871F-94C6F1484F57}" dt="2025-02-05T04:33:36.848" v="120" actId="478"/>
          <ac:spMkLst>
            <pc:docMk/>
            <pc:sldMk cId="0" sldId="276"/>
            <ac:spMk id="11" creationId="{7CA18D02-4E68-6729-46BB-53D1C44DEBD8}"/>
          </ac:spMkLst>
        </pc:spChg>
        <pc:spChg chg="add mod">
          <ac:chgData name="Raajokiaa Ritu" userId="f74311fc61c8a6e8" providerId="LiveId" clId="{69E363F2-6D97-4AEB-871F-94C6F1484F57}" dt="2025-02-05T04:33:36.848" v="120" actId="478"/>
          <ac:spMkLst>
            <pc:docMk/>
            <pc:sldMk cId="0" sldId="276"/>
            <ac:spMk id="13" creationId="{C6F45D06-2A87-6F3B-4A7F-0AAC176209D6}"/>
          </ac:spMkLst>
        </pc:spChg>
        <pc:spChg chg="add mod">
          <ac:chgData name="Raajokiaa Ritu" userId="f74311fc61c8a6e8" providerId="LiveId" clId="{69E363F2-6D97-4AEB-871F-94C6F1484F57}" dt="2025-02-05T04:33:36.848" v="120" actId="478"/>
          <ac:spMkLst>
            <pc:docMk/>
            <pc:sldMk cId="0" sldId="276"/>
            <ac:spMk id="29" creationId="{8D568CA1-C1E5-DD84-11B5-63938CE7633D}"/>
          </ac:spMkLst>
        </pc:spChg>
        <pc:spChg chg="add mod">
          <ac:chgData name="Raajokiaa Ritu" userId="f74311fc61c8a6e8" providerId="LiveId" clId="{69E363F2-6D97-4AEB-871F-94C6F1484F57}" dt="2025-02-05T04:33:38.480" v="121" actId="478"/>
          <ac:spMkLst>
            <pc:docMk/>
            <pc:sldMk cId="0" sldId="276"/>
            <ac:spMk id="31" creationId="{CB66ABA3-1474-88AC-E8D0-0BF1BB7E7A6E}"/>
          </ac:spMkLst>
        </pc:spChg>
        <pc:spChg chg="del">
          <ac:chgData name="Raajokiaa Ritu" userId="f74311fc61c8a6e8" providerId="LiveId" clId="{69E363F2-6D97-4AEB-871F-94C6F1484F57}" dt="2025-02-05T04:33:36.848" v="120" actId="478"/>
          <ac:spMkLst>
            <pc:docMk/>
            <pc:sldMk cId="0" sldId="276"/>
            <ac:spMk id="111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8.480" v="121" actId="478"/>
          <ac:spMkLst>
            <pc:docMk/>
            <pc:sldMk cId="0" sldId="276"/>
            <ac:spMk id="112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8.480" v="121" actId="478"/>
          <ac:spMkLst>
            <pc:docMk/>
            <pc:sldMk cId="0" sldId="276"/>
            <ac:spMk id="1121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6.848" v="120" actId="478"/>
          <ac:spMkLst>
            <pc:docMk/>
            <pc:sldMk cId="0" sldId="276"/>
            <ac:spMk id="1123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6.848" v="120" actId="478"/>
          <ac:spMkLst>
            <pc:docMk/>
            <pc:sldMk cId="0" sldId="276"/>
            <ac:spMk id="112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6.848" v="120" actId="478"/>
          <ac:spMkLst>
            <pc:docMk/>
            <pc:sldMk cId="0" sldId="276"/>
            <ac:spMk id="1126" creationId="{00000000-0000-0000-0000-000000000000}"/>
          </ac:spMkLst>
        </pc:spChg>
        <pc:spChg chg="del mod">
          <ac:chgData name="Raajokiaa Ritu" userId="f74311fc61c8a6e8" providerId="LiveId" clId="{69E363F2-6D97-4AEB-871F-94C6F1484F57}" dt="2025-02-05T04:59:20.513" v="347" actId="21"/>
          <ac:spMkLst>
            <pc:docMk/>
            <pc:sldMk cId="0" sldId="276"/>
            <ac:spMk id="112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6.848" v="120" actId="478"/>
          <ac:spMkLst>
            <pc:docMk/>
            <pc:sldMk cId="0" sldId="276"/>
            <ac:spMk id="113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6.848" v="120" actId="478"/>
          <ac:spMkLst>
            <pc:docMk/>
            <pc:sldMk cId="0" sldId="276"/>
            <ac:spMk id="1134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36.848" v="120" actId="478"/>
          <ac:spMkLst>
            <pc:docMk/>
            <pc:sldMk cId="0" sldId="276"/>
            <ac:spMk id="1136" creationId="{00000000-0000-0000-0000-000000000000}"/>
          </ac:spMkLst>
        </pc:spChg>
        <pc:spChg chg="add mod">
          <ac:chgData name="Raajokiaa Ritu" userId="f74311fc61c8a6e8" providerId="LiveId" clId="{69E363F2-6D97-4AEB-871F-94C6F1484F57}" dt="2025-02-05T04:33:38.480" v="121" actId="478"/>
          <ac:spMkLst>
            <pc:docMk/>
            <pc:sldMk cId="0" sldId="276"/>
            <ac:spMk id="1139" creationId="{8BD5F094-841A-089F-6970-015C4F023303}"/>
          </ac:spMkLst>
        </pc:spChg>
        <pc:spChg chg="add del mod">
          <ac:chgData name="Raajokiaa Ritu" userId="f74311fc61c8a6e8" providerId="LiveId" clId="{69E363F2-6D97-4AEB-871F-94C6F1484F57}" dt="2025-02-05T04:59:24.948" v="348" actId="478"/>
          <ac:spMkLst>
            <pc:docMk/>
            <pc:sldMk cId="0" sldId="276"/>
            <ac:spMk id="1141" creationId="{CDF514B1-2018-1D15-5394-F6F508CB4666}"/>
          </ac:spMkLst>
        </pc:spChg>
        <pc:spChg chg="add del mod">
          <ac:chgData name="Raajokiaa Ritu" userId="f74311fc61c8a6e8" providerId="LiveId" clId="{69E363F2-6D97-4AEB-871F-94C6F1484F57}" dt="2025-02-05T05:01:03.942" v="385" actId="478"/>
          <ac:spMkLst>
            <pc:docMk/>
            <pc:sldMk cId="0" sldId="276"/>
            <ac:spMk id="1142" creationId="{00000000-0000-0000-0000-000000000000}"/>
          </ac:spMkLst>
        </pc:spChg>
        <pc:spChg chg="add del mod">
          <ac:chgData name="Raajokiaa Ritu" userId="f74311fc61c8a6e8" providerId="LiveId" clId="{69E363F2-6D97-4AEB-871F-94C6F1484F57}" dt="2025-02-05T05:02:42.471" v="415" actId="478"/>
          <ac:spMkLst>
            <pc:docMk/>
            <pc:sldMk cId="0" sldId="276"/>
            <ac:spMk id="1144" creationId="{45EC5543-A02A-92B7-9A56-11720B078871}"/>
          </ac:spMkLst>
        </pc:spChg>
        <pc:spChg chg="add mod">
          <ac:chgData name="Raajokiaa Ritu" userId="f74311fc61c8a6e8" providerId="LiveId" clId="{69E363F2-6D97-4AEB-871F-94C6F1484F57}" dt="2025-02-05T05:03:41.932" v="430" actId="1076"/>
          <ac:spMkLst>
            <pc:docMk/>
            <pc:sldMk cId="0" sldId="276"/>
            <ac:spMk id="1146" creationId="{C65783DD-ABE0-E6BA-8333-800238D8B0A4}"/>
          </ac:spMkLst>
        </pc:spChg>
        <pc:picChg chg="add mod">
          <ac:chgData name="Raajokiaa Ritu" userId="f74311fc61c8a6e8" providerId="LiveId" clId="{69E363F2-6D97-4AEB-871F-94C6F1484F57}" dt="2025-02-05T05:03:38.988" v="429" actId="1076"/>
          <ac:picMkLst>
            <pc:docMk/>
            <pc:sldMk cId="0" sldId="276"/>
            <ac:picMk id="12290" creationId="{435DF902-A8A1-17BB-A330-46B5E00F6B04}"/>
          </ac:picMkLst>
        </pc:picChg>
      </pc:sldChg>
      <pc:sldChg chg="addSp delSp modSp mod">
        <pc:chgData name="Raajokiaa Ritu" userId="f74311fc61c8a6e8" providerId="LiveId" clId="{69E363F2-6D97-4AEB-871F-94C6F1484F57}" dt="2025-02-05T04:44:36.127" v="215" actId="113"/>
        <pc:sldMkLst>
          <pc:docMk/>
          <pc:sldMk cId="0" sldId="277"/>
        </pc:sldMkLst>
        <pc:spChg chg="add mod">
          <ac:chgData name="Raajokiaa Ritu" userId="f74311fc61c8a6e8" providerId="LiveId" clId="{69E363F2-6D97-4AEB-871F-94C6F1484F57}" dt="2025-02-05T04:33:41.186" v="122" actId="478"/>
          <ac:spMkLst>
            <pc:docMk/>
            <pc:sldMk cId="0" sldId="277"/>
            <ac:spMk id="3" creationId="{638DC879-3A50-0C53-D935-44A1EA4E2990}"/>
          </ac:spMkLst>
        </pc:spChg>
        <pc:spChg chg="add mod">
          <ac:chgData name="Raajokiaa Ritu" userId="f74311fc61c8a6e8" providerId="LiveId" clId="{69E363F2-6D97-4AEB-871F-94C6F1484F57}" dt="2025-02-05T04:33:41.186" v="122" actId="478"/>
          <ac:spMkLst>
            <pc:docMk/>
            <pc:sldMk cId="0" sldId="277"/>
            <ac:spMk id="5" creationId="{CDCEA807-8227-AC9B-BCD9-BECA98DEF7FE}"/>
          </ac:spMkLst>
        </pc:spChg>
        <pc:spChg chg="add mod">
          <ac:chgData name="Raajokiaa Ritu" userId="f74311fc61c8a6e8" providerId="LiveId" clId="{69E363F2-6D97-4AEB-871F-94C6F1484F57}" dt="2025-02-05T04:33:41.186" v="122" actId="478"/>
          <ac:spMkLst>
            <pc:docMk/>
            <pc:sldMk cId="0" sldId="277"/>
            <ac:spMk id="9" creationId="{12624D6A-65F4-3FF1-C324-ED86148797DB}"/>
          </ac:spMkLst>
        </pc:spChg>
        <pc:spChg chg="add mod">
          <ac:chgData name="Raajokiaa Ritu" userId="f74311fc61c8a6e8" providerId="LiveId" clId="{69E363F2-6D97-4AEB-871F-94C6F1484F57}" dt="2025-02-05T04:33:41.186" v="122" actId="478"/>
          <ac:spMkLst>
            <pc:docMk/>
            <pc:sldMk cId="0" sldId="277"/>
            <ac:spMk id="15" creationId="{20FBFB4D-802D-09CE-DDEA-441CDF4583FF}"/>
          </ac:spMkLst>
        </pc:spChg>
        <pc:spChg chg="add mod">
          <ac:chgData name="Raajokiaa Ritu" userId="f74311fc61c8a6e8" providerId="LiveId" clId="{69E363F2-6D97-4AEB-871F-94C6F1484F57}" dt="2025-02-05T04:33:41.186" v="122" actId="478"/>
          <ac:spMkLst>
            <pc:docMk/>
            <pc:sldMk cId="0" sldId="277"/>
            <ac:spMk id="17" creationId="{C097916D-0529-C939-25CF-EDF3F081E403}"/>
          </ac:spMkLst>
        </pc:spChg>
        <pc:spChg chg="add mod">
          <ac:chgData name="Raajokiaa Ritu" userId="f74311fc61c8a6e8" providerId="LiveId" clId="{69E363F2-6D97-4AEB-871F-94C6F1484F57}" dt="2025-02-05T04:33:41.186" v="122" actId="478"/>
          <ac:spMkLst>
            <pc:docMk/>
            <pc:sldMk cId="0" sldId="277"/>
            <ac:spMk id="25" creationId="{7051982B-5130-00BC-76E1-0F65430B703A}"/>
          </ac:spMkLst>
        </pc:spChg>
        <pc:spChg chg="add mod">
          <ac:chgData name="Raajokiaa Ritu" userId="f74311fc61c8a6e8" providerId="LiveId" clId="{69E363F2-6D97-4AEB-871F-94C6F1484F57}" dt="2025-02-05T04:33:42.705" v="123" actId="478"/>
          <ac:spMkLst>
            <pc:docMk/>
            <pc:sldMk cId="0" sldId="277"/>
            <ac:spMk id="31" creationId="{8FA7715A-2674-75C4-C51A-538600E8EB08}"/>
          </ac:spMkLst>
        </pc:spChg>
        <pc:spChg chg="add mod">
          <ac:chgData name="Raajokiaa Ritu" userId="f74311fc61c8a6e8" providerId="LiveId" clId="{69E363F2-6D97-4AEB-871F-94C6F1484F57}" dt="2025-02-05T04:33:44.891" v="124" actId="478"/>
          <ac:spMkLst>
            <pc:docMk/>
            <pc:sldMk cId="0" sldId="277"/>
            <ac:spMk id="1121" creationId="{7772BD08-C0B8-39B7-EEB0-6A96A0705E5C}"/>
          </ac:spMkLst>
        </pc:spChg>
        <pc:spChg chg="del">
          <ac:chgData name="Raajokiaa Ritu" userId="f74311fc61c8a6e8" providerId="LiveId" clId="{69E363F2-6D97-4AEB-871F-94C6F1484F57}" dt="2025-02-05T04:33:44.891" v="124" actId="478"/>
          <ac:spMkLst>
            <pc:docMk/>
            <pc:sldMk cId="0" sldId="277"/>
            <ac:spMk id="1157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42.705" v="123" actId="478"/>
          <ac:spMkLst>
            <pc:docMk/>
            <pc:sldMk cId="0" sldId="277"/>
            <ac:spMk id="115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41.186" v="122" actId="478"/>
          <ac:spMkLst>
            <pc:docMk/>
            <pc:sldMk cId="0" sldId="277"/>
            <ac:spMk id="1162" creationId="{00000000-0000-0000-0000-000000000000}"/>
          </ac:spMkLst>
        </pc:spChg>
        <pc:spChg chg="mod">
          <ac:chgData name="Raajokiaa Ritu" userId="f74311fc61c8a6e8" providerId="LiveId" clId="{69E363F2-6D97-4AEB-871F-94C6F1484F57}" dt="2025-02-05T04:44:36.127" v="215" actId="113"/>
          <ac:spMkLst>
            <pc:docMk/>
            <pc:sldMk cId="0" sldId="277"/>
            <ac:spMk id="1166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41.186" v="122" actId="478"/>
          <ac:spMkLst>
            <pc:docMk/>
            <pc:sldMk cId="0" sldId="277"/>
            <ac:spMk id="116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41.186" v="122" actId="478"/>
          <ac:spMkLst>
            <pc:docMk/>
            <pc:sldMk cId="0" sldId="277"/>
            <ac:spMk id="117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41.186" v="122" actId="478"/>
          <ac:spMkLst>
            <pc:docMk/>
            <pc:sldMk cId="0" sldId="277"/>
            <ac:spMk id="1174" creationId="{00000000-0000-0000-0000-000000000000}"/>
          </ac:spMkLst>
        </pc:spChg>
      </pc:sldChg>
      <pc:sldChg chg="addSp delSp modSp mod">
        <pc:chgData name="Raajokiaa Ritu" userId="f74311fc61c8a6e8" providerId="LiveId" clId="{69E363F2-6D97-4AEB-871F-94C6F1484F57}" dt="2025-02-05T05:04:31.276" v="434" actId="1076"/>
        <pc:sldMkLst>
          <pc:docMk/>
          <pc:sldMk cId="0" sldId="278"/>
        </pc:sldMkLst>
        <pc:spChg chg="add mod">
          <ac:chgData name="Raajokiaa Ritu" userId="f74311fc61c8a6e8" providerId="LiveId" clId="{69E363F2-6D97-4AEB-871F-94C6F1484F57}" dt="2025-02-05T04:33:48.112" v="125" actId="478"/>
          <ac:spMkLst>
            <pc:docMk/>
            <pc:sldMk cId="0" sldId="278"/>
            <ac:spMk id="7" creationId="{2A8ECB83-D154-DC0C-ECA0-20833FD19196}"/>
          </ac:spMkLst>
        </pc:spChg>
        <pc:spChg chg="add mod">
          <ac:chgData name="Raajokiaa Ritu" userId="f74311fc61c8a6e8" providerId="LiveId" clId="{69E363F2-6D97-4AEB-871F-94C6F1484F57}" dt="2025-02-05T04:33:48.112" v="125" actId="478"/>
          <ac:spMkLst>
            <pc:docMk/>
            <pc:sldMk cId="0" sldId="278"/>
            <ac:spMk id="23" creationId="{8CA1EA55-6C69-D38B-2B05-2814F4871A4A}"/>
          </ac:spMkLst>
        </pc:spChg>
        <pc:spChg chg="add mod">
          <ac:chgData name="Raajokiaa Ritu" userId="f74311fc61c8a6e8" providerId="LiveId" clId="{69E363F2-6D97-4AEB-871F-94C6F1484F57}" dt="2025-02-05T04:33:48.112" v="125" actId="478"/>
          <ac:spMkLst>
            <pc:docMk/>
            <pc:sldMk cId="0" sldId="278"/>
            <ac:spMk id="25" creationId="{4939B1FC-A758-BFF2-0763-7D4A70FD5721}"/>
          </ac:spMkLst>
        </pc:spChg>
        <pc:spChg chg="add mod">
          <ac:chgData name="Raajokiaa Ritu" userId="f74311fc61c8a6e8" providerId="LiveId" clId="{69E363F2-6D97-4AEB-871F-94C6F1484F57}" dt="2025-02-05T04:33:48.112" v="125" actId="478"/>
          <ac:spMkLst>
            <pc:docMk/>
            <pc:sldMk cId="0" sldId="278"/>
            <ac:spMk id="31" creationId="{0DD08622-4AEF-314E-0B1D-0BB052C97357}"/>
          </ac:spMkLst>
        </pc:spChg>
        <pc:spChg chg="add del mod">
          <ac:chgData name="Raajokiaa Ritu" userId="f74311fc61c8a6e8" providerId="LiveId" clId="{69E363F2-6D97-4AEB-871F-94C6F1484F57}" dt="2025-02-05T04:34:40.279" v="128" actId="478"/>
          <ac:spMkLst>
            <pc:docMk/>
            <pc:sldMk cId="0" sldId="278"/>
            <ac:spMk id="1153" creationId="{7C1C35FC-211C-955F-4F89-76A73C0FB8BD}"/>
          </ac:spMkLst>
        </pc:spChg>
        <pc:spChg chg="del">
          <ac:chgData name="Raajokiaa Ritu" userId="f74311fc61c8a6e8" providerId="LiveId" clId="{69E363F2-6D97-4AEB-871F-94C6F1484F57}" dt="2025-02-05T04:33:48.112" v="125" actId="478"/>
          <ac:spMkLst>
            <pc:docMk/>
            <pc:sldMk cId="0" sldId="278"/>
            <ac:spMk id="1189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48.112" v="125" actId="478"/>
          <ac:spMkLst>
            <pc:docMk/>
            <pc:sldMk cId="0" sldId="278"/>
            <ac:spMk id="119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48.112" v="125" actId="478"/>
          <ac:spMkLst>
            <pc:docMk/>
            <pc:sldMk cId="0" sldId="278"/>
            <ac:spMk id="1192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48.112" v="125" actId="478"/>
          <ac:spMkLst>
            <pc:docMk/>
            <pc:sldMk cId="0" sldId="278"/>
            <ac:spMk id="1198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48.112" v="125" actId="478"/>
          <ac:spMkLst>
            <pc:docMk/>
            <pc:sldMk cId="0" sldId="278"/>
            <ac:spMk id="1200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4:38.739" v="127" actId="478"/>
          <ac:spMkLst>
            <pc:docMk/>
            <pc:sldMk cId="0" sldId="278"/>
            <ac:spMk id="1205" creationId="{00000000-0000-0000-0000-000000000000}"/>
          </ac:spMkLst>
        </pc:spChg>
        <pc:spChg chg="del">
          <ac:chgData name="Raajokiaa Ritu" userId="f74311fc61c8a6e8" providerId="LiveId" clId="{69E363F2-6D97-4AEB-871F-94C6F1484F57}" dt="2025-02-05T04:33:48.112" v="125" actId="478"/>
          <ac:spMkLst>
            <pc:docMk/>
            <pc:sldMk cId="0" sldId="278"/>
            <ac:spMk id="1206" creationId="{00000000-0000-0000-0000-000000000000}"/>
          </ac:spMkLst>
        </pc:spChg>
        <pc:picChg chg="add mod">
          <ac:chgData name="Raajokiaa Ritu" userId="f74311fc61c8a6e8" providerId="LiveId" clId="{69E363F2-6D97-4AEB-871F-94C6F1484F57}" dt="2025-02-05T05:04:31.276" v="434" actId="1076"/>
          <ac:picMkLst>
            <pc:docMk/>
            <pc:sldMk cId="0" sldId="278"/>
            <ac:picMk id="1026" creationId="{8A208A5B-F97A-4C21-7BDE-8886D911FC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f575904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2f575904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2d16cff54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2d16cff54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2f575904e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2f575904e8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d16cff54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d16cff54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2f575904e8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2f575904e8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2d16cff54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32d16cff54f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2d16cff54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2d16cff54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2f575904e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2f575904e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2f575904e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32f575904e8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32d16cff54f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32d16cff54f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32d16cff54f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32d16cff54f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f575904e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2f575904e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32d16cff54f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32d16cff54f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32d16cff54f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32d16cff54f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2d16cff54f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32d16cff54f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32f575904e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32f575904e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2f575904e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2f575904e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d16cff5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2d16cff5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2f575904e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2f575904e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2d16cff54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2d16cff54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2f575904e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2f575904e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27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2d16cff54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2d16cff54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827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2f575904e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2f575904e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section dividers">
  <p:cSld name="CUSTOM_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23675" y="3913000"/>
            <a:ext cx="35757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2"/>
          </p:nvPr>
        </p:nvSpPr>
        <p:spPr>
          <a:xfrm>
            <a:off x="723675" y="3518125"/>
            <a:ext cx="32724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3"/>
          </p:nvPr>
        </p:nvSpPr>
        <p:spPr>
          <a:xfrm>
            <a:off x="4695750" y="3913000"/>
            <a:ext cx="26655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19550" y="304425"/>
            <a:ext cx="6442800" cy="14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5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6"/>
          </p:nvPr>
        </p:nvSpPr>
        <p:spPr>
          <a:xfrm rot="-5400000">
            <a:off x="7076550" y="4568500"/>
            <a:ext cx="822900" cy="2457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7"/>
          </p:nvPr>
        </p:nvSpPr>
        <p:spPr>
          <a:xfrm rot="-5400000">
            <a:off x="7071825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8"/>
          </p:nvPr>
        </p:nvSpPr>
        <p:spPr>
          <a:xfrm rot="-5400000">
            <a:off x="7331117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9"/>
          </p:nvPr>
        </p:nvSpPr>
        <p:spPr>
          <a:xfrm rot="-5400000">
            <a:off x="7294517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3"/>
          </p:nvPr>
        </p:nvSpPr>
        <p:spPr>
          <a:xfrm rot="-5400000">
            <a:off x="7584608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4"/>
          </p:nvPr>
        </p:nvSpPr>
        <p:spPr>
          <a:xfrm rot="-5400000">
            <a:off x="7170763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5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6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7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8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9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21"/>
          </p:nvPr>
        </p:nvSpPr>
        <p:spPr>
          <a:xfrm rot="-5400000">
            <a:off x="8348950" y="4567150"/>
            <a:ext cx="822900" cy="2484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22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23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24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25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26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27"/>
          </p:nvPr>
        </p:nvSpPr>
        <p:spPr>
          <a:xfrm rot="-5400000">
            <a:off x="6668850" y="2448450"/>
            <a:ext cx="1642800" cy="2466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28"/>
          </p:nvPr>
        </p:nvSpPr>
        <p:spPr>
          <a:xfrm rot="-5400000">
            <a:off x="6930126" y="2447400"/>
            <a:ext cx="1642800" cy="2487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29"/>
          </p:nvPr>
        </p:nvSpPr>
        <p:spPr>
          <a:xfrm rot="-5400000">
            <a:off x="7435629" y="2445450"/>
            <a:ext cx="1642800" cy="2526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30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797">
          <p15:clr>
            <a:srgbClr val="E46962"/>
          </p15:clr>
        </p15:guide>
        <p15:guide id="6" pos="4956">
          <p15:clr>
            <a:srgbClr val="E46962"/>
          </p15:clr>
        </p15:guide>
        <p15:guide id="7" pos="5116">
          <p15:clr>
            <a:srgbClr val="E46962"/>
          </p15:clr>
        </p15:guide>
        <p15:guide id="8" pos="5276">
          <p15:clr>
            <a:srgbClr val="E46962"/>
          </p15:clr>
        </p15:guide>
        <p15:guide id="9" pos="5442">
          <p15:clr>
            <a:srgbClr val="E46962"/>
          </p15:clr>
        </p15:guide>
        <p15:guide id="10" pos="5595">
          <p15:clr>
            <a:srgbClr val="E46962"/>
          </p15:clr>
        </p15:guide>
        <p15:guide id="11" pos="390">
          <p15:clr>
            <a:srgbClr val="E46962"/>
          </p15:clr>
        </p15:guide>
        <p15:guide id="12" pos="5760">
          <p15:clr>
            <a:srgbClr val="E46962"/>
          </p15:clr>
        </p15:guide>
        <p15:guide id="13" orient="horz" pos="168">
          <p15:clr>
            <a:srgbClr val="E46962"/>
          </p15:clr>
        </p15:guide>
        <p15:guide id="14" orient="horz" pos="3167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with section binding">
  <p:cSld name="CUSTOM_1_1_1_1_1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1818000" y="-33075"/>
            <a:ext cx="73263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225" name="Google Shape;225;p11"/>
          <p:cNvSpPr txBox="1">
            <a:spLocks noGrp="1"/>
          </p:cNvSpPr>
          <p:nvPr>
            <p:ph type="title"/>
          </p:nvPr>
        </p:nvSpPr>
        <p:spPr>
          <a:xfrm>
            <a:off x="2338150" y="114300"/>
            <a:ext cx="64428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1"/>
          <p:cNvSpPr txBox="1">
            <a:spLocks noGrp="1"/>
          </p:cNvSpPr>
          <p:nvPr>
            <p:ph type="subTitle" idx="1"/>
          </p:nvPr>
        </p:nvSpPr>
        <p:spPr>
          <a:xfrm rot="-5400000">
            <a:off x="10192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subTitle" idx="2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1"/>
          <p:cNvSpPr txBox="1">
            <a:spLocks noGrp="1"/>
          </p:cNvSpPr>
          <p:nvPr>
            <p:ph type="subTitle" idx="3"/>
          </p:nvPr>
        </p:nvSpPr>
        <p:spPr>
          <a:xfrm rot="-5400000">
            <a:off x="6185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1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1"/>
          <p:cNvSpPr txBox="1">
            <a:spLocks noGrp="1"/>
          </p:cNvSpPr>
          <p:nvPr>
            <p:ph type="subTitle" idx="5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ubTitle" idx="6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1"/>
          <p:cNvSpPr txBox="1">
            <a:spLocks noGrp="1"/>
          </p:cNvSpPr>
          <p:nvPr>
            <p:ph type="subTitle" idx="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1"/>
          <p:cNvSpPr txBox="1">
            <a:spLocks noGrp="1"/>
          </p:cNvSpPr>
          <p:nvPr>
            <p:ph type="subTitle" idx="8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1"/>
          <p:cNvSpPr txBox="1">
            <a:spLocks noGrp="1"/>
          </p:cNvSpPr>
          <p:nvPr>
            <p:ph type="subTitle" idx="9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1"/>
          <p:cNvSpPr txBox="1">
            <a:spLocks noGrp="1"/>
          </p:cNvSpPr>
          <p:nvPr>
            <p:ph type="subTitle" idx="13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1"/>
          <p:cNvSpPr txBox="1">
            <a:spLocks noGrp="1"/>
          </p:cNvSpPr>
          <p:nvPr>
            <p:ph type="subTitle" idx="14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1"/>
          <p:cNvSpPr txBox="1">
            <a:spLocks noGrp="1"/>
          </p:cNvSpPr>
          <p:nvPr>
            <p:ph type="subTitle" idx="15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1"/>
          <p:cNvSpPr txBox="1">
            <a:spLocks noGrp="1"/>
          </p:cNvSpPr>
          <p:nvPr>
            <p:ph type="subTitle" idx="16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1"/>
          <p:cNvSpPr txBox="1">
            <a:spLocks noGrp="1"/>
          </p:cNvSpPr>
          <p:nvPr>
            <p:ph type="subTitle" idx="17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1"/>
          <p:cNvSpPr txBox="1">
            <a:spLocks noGrp="1"/>
          </p:cNvSpPr>
          <p:nvPr>
            <p:ph type="subTitle" idx="18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1"/>
          <p:cNvSpPr txBox="1">
            <a:spLocks noGrp="1"/>
          </p:cNvSpPr>
          <p:nvPr>
            <p:ph type="subTitle" idx="19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1"/>
          <p:cNvSpPr txBox="1">
            <a:spLocks noGrp="1"/>
          </p:cNvSpPr>
          <p:nvPr>
            <p:ph type="subTitle" idx="20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1"/>
          <p:cNvSpPr txBox="1">
            <a:spLocks noGrp="1"/>
          </p:cNvSpPr>
          <p:nvPr>
            <p:ph type="subTitle" idx="21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1"/>
          <p:cNvSpPr txBox="1">
            <a:spLocks noGrp="1"/>
          </p:cNvSpPr>
          <p:nvPr>
            <p:ph type="subTitle" idx="22"/>
          </p:nvPr>
        </p:nvSpPr>
        <p:spPr>
          <a:xfrm rot="-5400000">
            <a:off x="12786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1"/>
          <p:cNvSpPr txBox="1">
            <a:spLocks noGrp="1"/>
          </p:cNvSpPr>
          <p:nvPr>
            <p:ph type="subTitle" idx="23"/>
          </p:nvPr>
        </p:nvSpPr>
        <p:spPr>
          <a:xfrm rot="-5400000">
            <a:off x="868650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1"/>
          <p:cNvSpPr txBox="1">
            <a:spLocks noGrp="1"/>
          </p:cNvSpPr>
          <p:nvPr>
            <p:ph type="subTitle" idx="24"/>
          </p:nvPr>
        </p:nvSpPr>
        <p:spPr>
          <a:xfrm rot="-5400000">
            <a:off x="12420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1"/>
          <p:cNvSpPr txBox="1">
            <a:spLocks noGrp="1"/>
          </p:cNvSpPr>
          <p:nvPr>
            <p:ph type="subTitle" idx="25"/>
          </p:nvPr>
        </p:nvSpPr>
        <p:spPr>
          <a:xfrm rot="-5400000">
            <a:off x="15505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1"/>
          <p:cNvSpPr txBox="1">
            <a:spLocks noGrp="1"/>
          </p:cNvSpPr>
          <p:nvPr>
            <p:ph type="subTitle" idx="26"/>
          </p:nvPr>
        </p:nvSpPr>
        <p:spPr>
          <a:xfrm rot="-5400000">
            <a:off x="11405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1"/>
          <p:cNvSpPr txBox="1">
            <a:spLocks noGrp="1"/>
          </p:cNvSpPr>
          <p:nvPr>
            <p:ph type="subTitle" idx="27"/>
          </p:nvPr>
        </p:nvSpPr>
        <p:spPr>
          <a:xfrm rot="-5400000">
            <a:off x="15139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_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2"/>
          <p:cNvSpPr txBox="1">
            <a:spLocks noGrp="1"/>
          </p:cNvSpPr>
          <p:nvPr>
            <p:ph type="subTitle" idx="1"/>
          </p:nvPr>
        </p:nvSpPr>
        <p:spPr>
          <a:xfrm>
            <a:off x="118125" y="2589425"/>
            <a:ext cx="52776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_1_2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1_1_1_2">
    <p:bg>
      <p:bgPr>
        <a:solidFill>
          <a:schemeClr val="lt2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body" idx="1"/>
          </p:nvPr>
        </p:nvSpPr>
        <p:spPr>
          <a:xfrm>
            <a:off x="118125" y="2342475"/>
            <a:ext cx="88899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_1_1_2">
    <p:bg>
      <p:bgPr>
        <a:solidFill>
          <a:schemeClr val="accen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5"/>
          <p:cNvSpPr txBox="1">
            <a:spLocks noGrp="1"/>
          </p:cNvSpPr>
          <p:nvPr>
            <p:ph type="body" idx="1"/>
          </p:nvPr>
        </p:nvSpPr>
        <p:spPr>
          <a:xfrm>
            <a:off x="118125" y="2342475"/>
            <a:ext cx="40146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body" idx="2"/>
          </p:nvPr>
        </p:nvSpPr>
        <p:spPr>
          <a:xfrm>
            <a:off x="4993425" y="2342475"/>
            <a:ext cx="40146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_1_1_1_1_2">
    <p:bg>
      <p:bgPr>
        <a:solidFill>
          <a:schemeClr val="accent2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CUSTOM_1_1_1_1_1_1_2">
    <p:bg>
      <p:bgPr>
        <a:solidFill>
          <a:schemeClr val="accent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body" idx="1"/>
          </p:nvPr>
        </p:nvSpPr>
        <p:spPr>
          <a:xfrm>
            <a:off x="118125" y="3285000"/>
            <a:ext cx="72429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ubTitle" idx="2"/>
          </p:nvPr>
        </p:nvSpPr>
        <p:spPr>
          <a:xfrm>
            <a:off x="118125" y="2589425"/>
            <a:ext cx="52776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_1_1_1_1_1_1_2">
    <p:bg>
      <p:bgPr>
        <a:solidFill>
          <a:schemeClr val="accent4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>
            <a:spLocks noGrp="1"/>
          </p:cNvSpPr>
          <p:nvPr>
            <p:ph type="title"/>
          </p:nvPr>
        </p:nvSpPr>
        <p:spPr>
          <a:xfrm>
            <a:off x="127050" y="1227600"/>
            <a:ext cx="8889900" cy="26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1_1_1_1_1_1_1_1_2">
    <p:bg>
      <p:bgPr>
        <a:solidFill>
          <a:schemeClr val="accent5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1"/>
          </p:nvPr>
        </p:nvSpPr>
        <p:spPr>
          <a:xfrm>
            <a:off x="118125" y="2589425"/>
            <a:ext cx="52776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1_2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body" idx="1"/>
          </p:nvPr>
        </p:nvSpPr>
        <p:spPr>
          <a:xfrm>
            <a:off x="118125" y="1150325"/>
            <a:ext cx="8908500" cy="3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 with section dividers">
  <p:cSld name="CUSTOM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923475" y="1557650"/>
            <a:ext cx="29427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2"/>
          </p:nvPr>
        </p:nvSpPr>
        <p:spPr>
          <a:xfrm>
            <a:off x="923475" y="2455725"/>
            <a:ext cx="27558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>
            <a:off x="4163550" y="479400"/>
            <a:ext cx="3071400" cy="3433200"/>
          </a:xfrm>
          <a:prstGeom prst="roundRect">
            <a:avLst>
              <a:gd name="adj" fmla="val 7131"/>
            </a:avLst>
          </a:prstGeom>
          <a:noFill/>
          <a:ln>
            <a:noFill/>
          </a:ln>
        </p:spPr>
      </p:sp>
      <p:sp>
        <p:nvSpPr>
          <p:cNvPr id="41" name="Google Shape;41;p3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5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6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8"/>
          </p:nvPr>
        </p:nvSpPr>
        <p:spPr>
          <a:xfrm rot="-5400000">
            <a:off x="7331117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9"/>
          </p:nvPr>
        </p:nvSpPr>
        <p:spPr>
          <a:xfrm rot="-5400000">
            <a:off x="7294517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3"/>
          </p:nvPr>
        </p:nvSpPr>
        <p:spPr>
          <a:xfrm rot="-5400000">
            <a:off x="7584608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4"/>
          </p:nvPr>
        </p:nvSpPr>
        <p:spPr>
          <a:xfrm rot="-5400000">
            <a:off x="7173022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5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6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7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8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9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21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22"/>
          </p:nvPr>
        </p:nvSpPr>
        <p:spPr>
          <a:xfrm rot="-5400000">
            <a:off x="8303720" y="366125"/>
            <a:ext cx="896100" cy="2484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23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24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25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26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27"/>
          </p:nvPr>
        </p:nvSpPr>
        <p:spPr>
          <a:xfrm rot="-5400000">
            <a:off x="6932746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28"/>
          </p:nvPr>
        </p:nvSpPr>
        <p:spPr>
          <a:xfrm rot="-5400000">
            <a:off x="74274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29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30"/>
          </p:nvPr>
        </p:nvSpPr>
        <p:spPr>
          <a:xfrm rot="-5400000">
            <a:off x="8340546" y="4567150"/>
            <a:ext cx="822900" cy="2484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1_1_2_1">
    <p:bg>
      <p:bgPr>
        <a:solidFill>
          <a:schemeClr val="dk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118125" y="1642500"/>
            <a:ext cx="3090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4457450" y="1642500"/>
            <a:ext cx="42510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_2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CUSTOM_1_1_2_2">
    <p:bg>
      <p:bgPr>
        <a:solidFill>
          <a:schemeClr val="dk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CUSTOM_1_1_1_2_1">
    <p:bg>
      <p:bgPr>
        <a:solidFill>
          <a:schemeClr val="lt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CUSTOM_1_1_1_1_2_1">
    <p:bg>
      <p:bgPr>
        <a:solidFill>
          <a:schemeClr val="accen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5">
  <p:cSld name="CUSTOM_1_1_1_1_1_2_1">
    <p:bg>
      <p:bgPr>
        <a:solidFill>
          <a:schemeClr val="accent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6">
  <p:cSld name="CUSTOM_1_1_1_1_1_1_2_1">
    <p:bg>
      <p:bgPr>
        <a:solidFill>
          <a:schemeClr val="accent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7">
  <p:cSld name="CUSTOM_1_1_1_1_1_1_1_2_1">
    <p:bg>
      <p:bgPr>
        <a:solidFill>
          <a:schemeClr val="accent4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8">
  <p:cSld name="CUSTOM_1_1_1_1_1_1_1_1_2_1">
    <p:bg>
      <p:bgPr>
        <a:solidFill>
          <a:schemeClr val="accent5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_1_1_2_1_1">
    <p:bg>
      <p:bgPr>
        <a:solidFill>
          <a:schemeClr val="lt2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subTitle" idx="1"/>
          </p:nvPr>
        </p:nvSpPr>
        <p:spPr>
          <a:xfrm>
            <a:off x="118125" y="2589425"/>
            <a:ext cx="2818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subTitle" idx="2"/>
          </p:nvPr>
        </p:nvSpPr>
        <p:spPr>
          <a:xfrm>
            <a:off x="3153878" y="2589425"/>
            <a:ext cx="2818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0"/>
          <p:cNvSpPr txBox="1">
            <a:spLocks noGrp="1"/>
          </p:cNvSpPr>
          <p:nvPr>
            <p:ph type="subTitle" idx="3"/>
          </p:nvPr>
        </p:nvSpPr>
        <p:spPr>
          <a:xfrm>
            <a:off x="6189630" y="2589425"/>
            <a:ext cx="2818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subTitle" idx="4"/>
          </p:nvPr>
        </p:nvSpPr>
        <p:spPr>
          <a:xfrm>
            <a:off x="118125" y="3875300"/>
            <a:ext cx="2818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subTitle" idx="5"/>
          </p:nvPr>
        </p:nvSpPr>
        <p:spPr>
          <a:xfrm>
            <a:off x="3153878" y="3875300"/>
            <a:ext cx="2818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subTitle" idx="6"/>
          </p:nvPr>
        </p:nvSpPr>
        <p:spPr>
          <a:xfrm>
            <a:off x="6189630" y="3875300"/>
            <a:ext cx="2818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1_1_1_1_2_1_1">
    <p:bg>
      <p:bgPr>
        <a:solidFill>
          <a:schemeClr val="accent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body" idx="1"/>
          </p:nvPr>
        </p:nvSpPr>
        <p:spPr>
          <a:xfrm>
            <a:off x="118125" y="2124100"/>
            <a:ext cx="26166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31"/>
          <p:cNvSpPr>
            <a:spLocks noGrp="1"/>
          </p:cNvSpPr>
          <p:nvPr>
            <p:ph type="pic" idx="2"/>
          </p:nvPr>
        </p:nvSpPr>
        <p:spPr>
          <a:xfrm>
            <a:off x="2921875" y="2124100"/>
            <a:ext cx="6086100" cy="29052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_1_1_1_2_1_1">
    <p:bg>
      <p:bgPr>
        <a:solidFill>
          <a:schemeClr val="accent2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1"/>
          </p:nvPr>
        </p:nvSpPr>
        <p:spPr>
          <a:xfrm>
            <a:off x="638963" y="2031450"/>
            <a:ext cx="3571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2"/>
          <p:cNvSpPr txBox="1">
            <a:spLocks noGrp="1"/>
          </p:cNvSpPr>
          <p:nvPr>
            <p:ph type="body" idx="2"/>
          </p:nvPr>
        </p:nvSpPr>
        <p:spPr>
          <a:xfrm>
            <a:off x="638963" y="3285000"/>
            <a:ext cx="35715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subTitle" idx="3"/>
          </p:nvPr>
        </p:nvSpPr>
        <p:spPr>
          <a:xfrm>
            <a:off x="5008438" y="2031450"/>
            <a:ext cx="3571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body" idx="4"/>
          </p:nvPr>
        </p:nvSpPr>
        <p:spPr>
          <a:xfrm>
            <a:off x="5008438" y="3285000"/>
            <a:ext cx="35715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1_1_1_1_1_1_2_1_1">
    <p:bg>
      <p:bgPr>
        <a:solidFill>
          <a:schemeClr val="accent3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subTitle" idx="1"/>
          </p:nvPr>
        </p:nvSpPr>
        <p:spPr>
          <a:xfrm>
            <a:off x="638963" y="2031450"/>
            <a:ext cx="22683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2"/>
          </p:nvPr>
        </p:nvSpPr>
        <p:spPr>
          <a:xfrm>
            <a:off x="638963" y="3285000"/>
            <a:ext cx="22683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3"/>
          </p:nvPr>
        </p:nvSpPr>
        <p:spPr>
          <a:xfrm>
            <a:off x="3448098" y="2031450"/>
            <a:ext cx="22683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body" idx="4"/>
          </p:nvPr>
        </p:nvSpPr>
        <p:spPr>
          <a:xfrm>
            <a:off x="3448098" y="3285000"/>
            <a:ext cx="22683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subTitle" idx="5"/>
          </p:nvPr>
        </p:nvSpPr>
        <p:spPr>
          <a:xfrm>
            <a:off x="6202551" y="2031450"/>
            <a:ext cx="22683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body" idx="6"/>
          </p:nvPr>
        </p:nvSpPr>
        <p:spPr>
          <a:xfrm>
            <a:off x="6202551" y="3285000"/>
            <a:ext cx="22683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1_1_1_1_1_1_1_2_1_1">
    <p:bg>
      <p:bgPr>
        <a:solidFill>
          <a:schemeClr val="accent4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4"/>
          <p:cNvSpPr txBox="1">
            <a:spLocks noGrp="1"/>
          </p:cNvSpPr>
          <p:nvPr>
            <p:ph type="subTitle" idx="1"/>
          </p:nvPr>
        </p:nvSpPr>
        <p:spPr>
          <a:xfrm>
            <a:off x="541175" y="2031450"/>
            <a:ext cx="17331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body" idx="2"/>
          </p:nvPr>
        </p:nvSpPr>
        <p:spPr>
          <a:xfrm>
            <a:off x="541175" y="3285000"/>
            <a:ext cx="17331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 txBox="1">
            <a:spLocks noGrp="1"/>
          </p:cNvSpPr>
          <p:nvPr>
            <p:ph type="subTitle" idx="3"/>
          </p:nvPr>
        </p:nvSpPr>
        <p:spPr>
          <a:xfrm>
            <a:off x="2661138" y="2031450"/>
            <a:ext cx="17331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body" idx="4"/>
          </p:nvPr>
        </p:nvSpPr>
        <p:spPr>
          <a:xfrm>
            <a:off x="2661138" y="3285000"/>
            <a:ext cx="17331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subTitle" idx="5"/>
          </p:nvPr>
        </p:nvSpPr>
        <p:spPr>
          <a:xfrm>
            <a:off x="4765435" y="2031450"/>
            <a:ext cx="17331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4"/>
          <p:cNvSpPr txBox="1">
            <a:spLocks noGrp="1"/>
          </p:cNvSpPr>
          <p:nvPr>
            <p:ph type="body" idx="6"/>
          </p:nvPr>
        </p:nvSpPr>
        <p:spPr>
          <a:xfrm>
            <a:off x="4765435" y="3285000"/>
            <a:ext cx="17331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20" name="Google Shape;320;p34"/>
          <p:cNvSpPr txBox="1">
            <a:spLocks noGrp="1"/>
          </p:cNvSpPr>
          <p:nvPr>
            <p:ph type="subTitle" idx="7"/>
          </p:nvPr>
        </p:nvSpPr>
        <p:spPr>
          <a:xfrm>
            <a:off x="6869735" y="2031450"/>
            <a:ext cx="17331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4"/>
          <p:cNvSpPr txBox="1">
            <a:spLocks noGrp="1"/>
          </p:cNvSpPr>
          <p:nvPr>
            <p:ph type="body" idx="8"/>
          </p:nvPr>
        </p:nvSpPr>
        <p:spPr>
          <a:xfrm>
            <a:off x="6869735" y="3285000"/>
            <a:ext cx="17331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1_1_1_1_1_1_1_1_2_1_1">
    <p:bg>
      <p:bgPr>
        <a:solidFill>
          <a:schemeClr val="accent5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5"/>
          <p:cNvSpPr>
            <a:spLocks noGrp="1"/>
          </p:cNvSpPr>
          <p:nvPr>
            <p:ph type="pic" idx="2"/>
          </p:nvPr>
        </p:nvSpPr>
        <p:spPr>
          <a:xfrm>
            <a:off x="118075" y="1318850"/>
            <a:ext cx="8889900" cy="37104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_2_3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58263" y="2008900"/>
            <a:ext cx="43170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body" idx="2"/>
          </p:nvPr>
        </p:nvSpPr>
        <p:spPr>
          <a:xfrm>
            <a:off x="158275" y="2392475"/>
            <a:ext cx="4317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29" name="Google Shape;329;p36"/>
          <p:cNvSpPr>
            <a:spLocks noGrp="1"/>
          </p:cNvSpPr>
          <p:nvPr>
            <p:ph type="pic" idx="3"/>
          </p:nvPr>
        </p:nvSpPr>
        <p:spPr>
          <a:xfrm>
            <a:off x="158263" y="2816950"/>
            <a:ext cx="4317000" cy="21312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4668738" y="2008900"/>
            <a:ext cx="43170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body" idx="5"/>
          </p:nvPr>
        </p:nvSpPr>
        <p:spPr>
          <a:xfrm>
            <a:off x="4668750" y="2392475"/>
            <a:ext cx="4317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32" name="Google Shape;332;p36"/>
          <p:cNvSpPr>
            <a:spLocks noGrp="1"/>
          </p:cNvSpPr>
          <p:nvPr>
            <p:ph type="pic" idx="6"/>
          </p:nvPr>
        </p:nvSpPr>
        <p:spPr>
          <a:xfrm>
            <a:off x="4668738" y="2816950"/>
            <a:ext cx="4317000" cy="21312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_1_2_3">
    <p:bg>
      <p:bgPr>
        <a:solidFill>
          <a:schemeClr val="dk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subTitle" idx="1"/>
          </p:nvPr>
        </p:nvSpPr>
        <p:spPr>
          <a:xfrm>
            <a:off x="158276" y="2008900"/>
            <a:ext cx="28644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7"/>
          <p:cNvSpPr txBox="1">
            <a:spLocks noGrp="1"/>
          </p:cNvSpPr>
          <p:nvPr>
            <p:ph type="body" idx="2"/>
          </p:nvPr>
        </p:nvSpPr>
        <p:spPr>
          <a:xfrm>
            <a:off x="158275" y="2392475"/>
            <a:ext cx="2864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37"/>
          <p:cNvSpPr>
            <a:spLocks noGrp="1"/>
          </p:cNvSpPr>
          <p:nvPr>
            <p:ph type="pic" idx="3"/>
          </p:nvPr>
        </p:nvSpPr>
        <p:spPr>
          <a:xfrm>
            <a:off x="158276" y="2816950"/>
            <a:ext cx="2864400" cy="21312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38" name="Google Shape;338;p37"/>
          <p:cNvSpPr txBox="1">
            <a:spLocks noGrp="1"/>
          </p:cNvSpPr>
          <p:nvPr>
            <p:ph type="subTitle" idx="4"/>
          </p:nvPr>
        </p:nvSpPr>
        <p:spPr>
          <a:xfrm>
            <a:off x="3150973" y="2008900"/>
            <a:ext cx="28644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body" idx="5"/>
          </p:nvPr>
        </p:nvSpPr>
        <p:spPr>
          <a:xfrm>
            <a:off x="3150973" y="2392475"/>
            <a:ext cx="2864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40" name="Google Shape;340;p37"/>
          <p:cNvSpPr>
            <a:spLocks noGrp="1"/>
          </p:cNvSpPr>
          <p:nvPr>
            <p:ph type="pic" idx="6"/>
          </p:nvPr>
        </p:nvSpPr>
        <p:spPr>
          <a:xfrm>
            <a:off x="3150973" y="2816950"/>
            <a:ext cx="2864400" cy="21312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41" name="Google Shape;341;p37"/>
          <p:cNvSpPr txBox="1">
            <a:spLocks noGrp="1"/>
          </p:cNvSpPr>
          <p:nvPr>
            <p:ph type="subTitle" idx="7"/>
          </p:nvPr>
        </p:nvSpPr>
        <p:spPr>
          <a:xfrm>
            <a:off x="6143673" y="2008900"/>
            <a:ext cx="28644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7"/>
          <p:cNvSpPr txBox="1">
            <a:spLocks noGrp="1"/>
          </p:cNvSpPr>
          <p:nvPr>
            <p:ph type="body" idx="8"/>
          </p:nvPr>
        </p:nvSpPr>
        <p:spPr>
          <a:xfrm>
            <a:off x="6143674" y="2392475"/>
            <a:ext cx="2864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43" name="Google Shape;343;p37"/>
          <p:cNvSpPr>
            <a:spLocks noGrp="1"/>
          </p:cNvSpPr>
          <p:nvPr>
            <p:ph type="pic" idx="9"/>
          </p:nvPr>
        </p:nvSpPr>
        <p:spPr>
          <a:xfrm>
            <a:off x="6143673" y="2816950"/>
            <a:ext cx="2864400" cy="21312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1_1_1_2_2"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>
            <a:spLocks noGrp="1"/>
          </p:cNvSpPr>
          <p:nvPr>
            <p:ph type="pic" idx="2"/>
          </p:nvPr>
        </p:nvSpPr>
        <p:spPr>
          <a:xfrm>
            <a:off x="118075" y="114300"/>
            <a:ext cx="8889900" cy="49149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1_1_1_1_2_2">
    <p:bg>
      <p:bgPr>
        <a:solidFill>
          <a:schemeClr val="accen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>
            <a:spLocks noGrp="1"/>
          </p:cNvSpPr>
          <p:nvPr>
            <p:ph type="pic" idx="2"/>
          </p:nvPr>
        </p:nvSpPr>
        <p:spPr>
          <a:xfrm>
            <a:off x="158275" y="1268925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49" name="Google Shape;349;p39"/>
          <p:cNvSpPr>
            <a:spLocks noGrp="1"/>
          </p:cNvSpPr>
          <p:nvPr>
            <p:ph type="pic" idx="3"/>
          </p:nvPr>
        </p:nvSpPr>
        <p:spPr>
          <a:xfrm>
            <a:off x="3150974" y="1268925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0" name="Google Shape;350;p39"/>
          <p:cNvSpPr>
            <a:spLocks noGrp="1"/>
          </p:cNvSpPr>
          <p:nvPr>
            <p:ph type="pic" idx="4"/>
          </p:nvPr>
        </p:nvSpPr>
        <p:spPr>
          <a:xfrm>
            <a:off x="6143675" y="1268925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1" name="Google Shape;351;p39"/>
          <p:cNvSpPr>
            <a:spLocks noGrp="1"/>
          </p:cNvSpPr>
          <p:nvPr>
            <p:ph type="pic" idx="5"/>
          </p:nvPr>
        </p:nvSpPr>
        <p:spPr>
          <a:xfrm>
            <a:off x="158275" y="2561998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2" name="Google Shape;352;p39"/>
          <p:cNvSpPr>
            <a:spLocks noGrp="1"/>
          </p:cNvSpPr>
          <p:nvPr>
            <p:ph type="pic" idx="6"/>
          </p:nvPr>
        </p:nvSpPr>
        <p:spPr>
          <a:xfrm>
            <a:off x="3150974" y="2561998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3" name="Google Shape;353;p39"/>
          <p:cNvSpPr>
            <a:spLocks noGrp="1"/>
          </p:cNvSpPr>
          <p:nvPr>
            <p:ph type="pic" idx="7"/>
          </p:nvPr>
        </p:nvSpPr>
        <p:spPr>
          <a:xfrm>
            <a:off x="6143675" y="2561998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4" name="Google Shape;354;p39"/>
          <p:cNvSpPr>
            <a:spLocks noGrp="1"/>
          </p:cNvSpPr>
          <p:nvPr>
            <p:ph type="pic" idx="8"/>
          </p:nvPr>
        </p:nvSpPr>
        <p:spPr>
          <a:xfrm>
            <a:off x="158275" y="3855070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5" name="Google Shape;355;p39"/>
          <p:cNvSpPr>
            <a:spLocks noGrp="1"/>
          </p:cNvSpPr>
          <p:nvPr>
            <p:ph type="pic" idx="9"/>
          </p:nvPr>
        </p:nvSpPr>
        <p:spPr>
          <a:xfrm>
            <a:off x="3150974" y="3855070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6" name="Google Shape;356;p39"/>
          <p:cNvSpPr>
            <a:spLocks noGrp="1"/>
          </p:cNvSpPr>
          <p:nvPr>
            <p:ph type="pic" idx="13"/>
          </p:nvPr>
        </p:nvSpPr>
        <p:spPr>
          <a:xfrm>
            <a:off x="6143675" y="3855070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with section dividers">
  <p:cSld name="CUSTOM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>
            <a:spLocks noGrp="1"/>
          </p:cNvSpPr>
          <p:nvPr>
            <p:ph type="title"/>
          </p:nvPr>
        </p:nvSpPr>
        <p:spPr>
          <a:xfrm>
            <a:off x="1031075" y="114300"/>
            <a:ext cx="6442800" cy="14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subTitle" idx="1"/>
          </p:nvPr>
        </p:nvSpPr>
        <p:spPr>
          <a:xfrm>
            <a:off x="1031075" y="1235275"/>
            <a:ext cx="35757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subTitle" idx="2"/>
          </p:nvPr>
        </p:nvSpPr>
        <p:spPr>
          <a:xfrm>
            <a:off x="5578299" y="3182825"/>
            <a:ext cx="2303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subTitle" idx="3"/>
          </p:nvPr>
        </p:nvSpPr>
        <p:spPr>
          <a:xfrm>
            <a:off x="5578300" y="3600525"/>
            <a:ext cx="2080200" cy="14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ubTitle" idx="4"/>
          </p:nvPr>
        </p:nvSpPr>
        <p:spPr>
          <a:xfrm>
            <a:off x="3304687" y="3182825"/>
            <a:ext cx="2303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subTitle" idx="5"/>
          </p:nvPr>
        </p:nvSpPr>
        <p:spPr>
          <a:xfrm>
            <a:off x="3304687" y="3600525"/>
            <a:ext cx="2080200" cy="14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subTitle" idx="6"/>
          </p:nvPr>
        </p:nvSpPr>
        <p:spPr>
          <a:xfrm>
            <a:off x="1031075" y="3182825"/>
            <a:ext cx="2303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subTitle" idx="7"/>
          </p:nvPr>
        </p:nvSpPr>
        <p:spPr>
          <a:xfrm>
            <a:off x="1031075" y="3600525"/>
            <a:ext cx="2080200" cy="14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subTitle" idx="8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ubTitle" idx="9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ubTitle" idx="13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subTitle" idx="14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ubTitle" idx="15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subTitle" idx="16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subTitle" idx="17"/>
          </p:nvPr>
        </p:nvSpPr>
        <p:spPr>
          <a:xfrm rot="-5400000">
            <a:off x="7584608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subTitle" idx="18"/>
          </p:nvPr>
        </p:nvSpPr>
        <p:spPr>
          <a:xfrm rot="-5400000">
            <a:off x="7173022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subTitle" idx="19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subTitle" idx="20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21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22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23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subTitle" idx="24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subTitle" idx="25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subTitle" idx="26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subTitle" idx="27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ubTitle" idx="28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subTitle" idx="29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subTitle" idx="30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ubTitle" idx="31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ubTitle" idx="32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subTitle" idx="33"/>
          </p:nvPr>
        </p:nvSpPr>
        <p:spPr>
          <a:xfrm rot="-5400000">
            <a:off x="74274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subTitle" idx="34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33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 with section dividers">
  <p:cSld name="CUSTOM_1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24713" y="121125"/>
            <a:ext cx="6442800" cy="22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>
            <a:spLocks noGrp="1"/>
          </p:cNvSpPr>
          <p:nvPr>
            <p:ph type="pic" idx="2"/>
          </p:nvPr>
        </p:nvSpPr>
        <p:spPr>
          <a:xfrm>
            <a:off x="1324713" y="1715450"/>
            <a:ext cx="1441800" cy="1611600"/>
          </a:xfrm>
          <a:prstGeom prst="roundRect">
            <a:avLst>
              <a:gd name="adj" fmla="val 7131"/>
            </a:avLst>
          </a:prstGeom>
          <a:noFill/>
          <a:ln>
            <a:noFill/>
          </a:ln>
        </p:spPr>
      </p:sp>
      <p:sp>
        <p:nvSpPr>
          <p:cNvPr id="111" name="Google Shape;111;p7"/>
          <p:cNvSpPr>
            <a:spLocks noGrp="1"/>
          </p:cNvSpPr>
          <p:nvPr>
            <p:ph type="pic" idx="3"/>
          </p:nvPr>
        </p:nvSpPr>
        <p:spPr>
          <a:xfrm>
            <a:off x="3625350" y="1715450"/>
            <a:ext cx="1441800" cy="1611600"/>
          </a:xfrm>
          <a:prstGeom prst="roundRect">
            <a:avLst>
              <a:gd name="adj" fmla="val 7131"/>
            </a:avLst>
          </a:prstGeom>
          <a:noFill/>
          <a:ln>
            <a:noFill/>
          </a:ln>
        </p:spPr>
      </p:sp>
      <p:sp>
        <p:nvSpPr>
          <p:cNvPr id="112" name="Google Shape;112;p7"/>
          <p:cNvSpPr>
            <a:spLocks noGrp="1"/>
          </p:cNvSpPr>
          <p:nvPr>
            <p:ph type="pic" idx="4"/>
          </p:nvPr>
        </p:nvSpPr>
        <p:spPr>
          <a:xfrm>
            <a:off x="5925988" y="1715450"/>
            <a:ext cx="1441800" cy="1611600"/>
          </a:xfrm>
          <a:prstGeom prst="roundRect">
            <a:avLst>
              <a:gd name="adj" fmla="val 7131"/>
            </a:avLst>
          </a:prstGeom>
          <a:noFill/>
          <a:ln>
            <a:noFill/>
          </a:ln>
        </p:spPr>
      </p:sp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>
            <a:off x="1324713" y="3492200"/>
            <a:ext cx="2088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5"/>
          </p:nvPr>
        </p:nvSpPr>
        <p:spPr>
          <a:xfrm>
            <a:off x="3637156" y="3492200"/>
            <a:ext cx="2088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ubTitle" idx="6"/>
          </p:nvPr>
        </p:nvSpPr>
        <p:spPr>
          <a:xfrm>
            <a:off x="5925988" y="3492200"/>
            <a:ext cx="2088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subTitle" idx="7"/>
          </p:nvPr>
        </p:nvSpPr>
        <p:spPr>
          <a:xfrm>
            <a:off x="1324713" y="4040125"/>
            <a:ext cx="19980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subTitle" idx="8"/>
          </p:nvPr>
        </p:nvSpPr>
        <p:spPr>
          <a:xfrm>
            <a:off x="3637147" y="4040125"/>
            <a:ext cx="21636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9"/>
          </p:nvPr>
        </p:nvSpPr>
        <p:spPr>
          <a:xfrm>
            <a:off x="5925988" y="4040125"/>
            <a:ext cx="20604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ubTitle" idx="1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subTitle" idx="14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subTitle" idx="15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ubTitle" idx="17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subTitle" idx="1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ubTitle" idx="19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20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ubTitle" idx="21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ubTitle" idx="22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23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subTitle" idx="24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subTitle" idx="25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subTitle" idx="26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subTitle" idx="27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ubTitle" idx="28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ubTitle" idx="29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subTitle" idx="30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ubTitle" idx="31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32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subTitle" idx="33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subTitle" idx="34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subTitle" idx="35"/>
          </p:nvPr>
        </p:nvSpPr>
        <p:spPr>
          <a:xfrm rot="-5400000">
            <a:off x="74274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subTitle" idx="36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with section dividers">
  <p:cSld name="CUSTOM_1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640675" y="114300"/>
            <a:ext cx="6442800" cy="19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ubTitle" idx="1"/>
          </p:nvPr>
        </p:nvSpPr>
        <p:spPr>
          <a:xfrm>
            <a:off x="1640675" y="2646375"/>
            <a:ext cx="35757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ubTitle" idx="2"/>
          </p:nvPr>
        </p:nvSpPr>
        <p:spPr>
          <a:xfrm>
            <a:off x="1640675" y="2205700"/>
            <a:ext cx="55338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5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ubTitle" idx="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subTitle" idx="7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subTitle" idx="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subTitle" idx="9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ubTitle" idx="13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subTitle" idx="14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subTitle" idx="15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subTitle" idx="16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ubTitle" idx="17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ubTitle" idx="18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subTitle" idx="19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subTitle" idx="21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subTitle" idx="22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23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subTitle" idx="24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subTitle" idx="25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subTitle" idx="26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subTitle" idx="27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subTitle" idx="28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subTitle" idx="29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12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ection dividers">
  <p:cSld name="CUSTOM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subTitle" idx="1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subTitle" idx="2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ubTitle" idx="3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subTitle" idx="4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5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6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7"/>
          </p:nvPr>
        </p:nvSpPr>
        <p:spPr>
          <a:xfrm rot="-5400000">
            <a:off x="10192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8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9"/>
          </p:nvPr>
        </p:nvSpPr>
        <p:spPr>
          <a:xfrm rot="-5400000">
            <a:off x="6185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ubTitle" idx="1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subTitle" idx="14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subTitle" idx="15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1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7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ubTitle" idx="1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subTitle" idx="19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20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21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22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subTitle" idx="23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24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5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26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7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with section dividers">
  <p:cSld name="CUSTOM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2338150" y="114300"/>
            <a:ext cx="64428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0"/>
          <p:cNvSpPr txBox="1">
            <a:spLocks noGrp="1"/>
          </p:cNvSpPr>
          <p:nvPr>
            <p:ph type="subTitle" idx="1"/>
          </p:nvPr>
        </p:nvSpPr>
        <p:spPr>
          <a:xfrm>
            <a:off x="2338150" y="3498725"/>
            <a:ext cx="5812500" cy="1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0"/>
          <p:cNvSpPr txBox="1">
            <a:spLocks noGrp="1"/>
          </p:cNvSpPr>
          <p:nvPr>
            <p:ph type="subTitle" idx="2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subTitle" idx="3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subTitle" idx="4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subTitle" idx="5"/>
          </p:nvPr>
        </p:nvSpPr>
        <p:spPr>
          <a:xfrm rot="-5400000">
            <a:off x="1283021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0"/>
          <p:cNvSpPr txBox="1">
            <a:spLocks noGrp="1"/>
          </p:cNvSpPr>
          <p:nvPr>
            <p:ph type="subTitle" idx="6"/>
          </p:nvPr>
        </p:nvSpPr>
        <p:spPr>
          <a:xfrm rot="-5400000">
            <a:off x="875292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0"/>
          <p:cNvSpPr txBox="1">
            <a:spLocks noGrp="1"/>
          </p:cNvSpPr>
          <p:nvPr>
            <p:ph type="subTitle" idx="7"/>
          </p:nvPr>
        </p:nvSpPr>
        <p:spPr>
          <a:xfrm rot="-5400000">
            <a:off x="1246271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subTitle" idx="8"/>
          </p:nvPr>
        </p:nvSpPr>
        <p:spPr>
          <a:xfrm rot="-5400000">
            <a:off x="10192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0"/>
          <p:cNvSpPr txBox="1">
            <a:spLocks noGrp="1"/>
          </p:cNvSpPr>
          <p:nvPr>
            <p:ph type="subTitle" idx="9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0"/>
          <p:cNvSpPr txBox="1">
            <a:spLocks noGrp="1"/>
          </p:cNvSpPr>
          <p:nvPr>
            <p:ph type="subTitle" idx="13"/>
          </p:nvPr>
        </p:nvSpPr>
        <p:spPr>
          <a:xfrm rot="-5400000">
            <a:off x="6185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0"/>
          <p:cNvSpPr txBox="1">
            <a:spLocks noGrp="1"/>
          </p:cNvSpPr>
          <p:nvPr>
            <p:ph type="subTitle" idx="1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0"/>
          <p:cNvSpPr txBox="1">
            <a:spLocks noGrp="1"/>
          </p:cNvSpPr>
          <p:nvPr>
            <p:ph type="subTitle" idx="15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0"/>
          <p:cNvSpPr txBox="1">
            <a:spLocks noGrp="1"/>
          </p:cNvSpPr>
          <p:nvPr>
            <p:ph type="subTitle" idx="16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subTitle" idx="1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0"/>
          <p:cNvSpPr txBox="1">
            <a:spLocks noGrp="1"/>
          </p:cNvSpPr>
          <p:nvPr>
            <p:ph type="subTitle" idx="18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0"/>
          <p:cNvSpPr txBox="1">
            <a:spLocks noGrp="1"/>
          </p:cNvSpPr>
          <p:nvPr>
            <p:ph type="subTitle" idx="19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0"/>
          <p:cNvSpPr txBox="1">
            <a:spLocks noGrp="1"/>
          </p:cNvSpPr>
          <p:nvPr>
            <p:ph type="subTitle" idx="20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0"/>
          <p:cNvSpPr txBox="1">
            <a:spLocks noGrp="1"/>
          </p:cNvSpPr>
          <p:nvPr>
            <p:ph type="subTitle" idx="21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0"/>
          <p:cNvSpPr txBox="1">
            <a:spLocks noGrp="1"/>
          </p:cNvSpPr>
          <p:nvPr>
            <p:ph type="subTitle" idx="22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0"/>
          <p:cNvSpPr txBox="1">
            <a:spLocks noGrp="1"/>
          </p:cNvSpPr>
          <p:nvPr>
            <p:ph type="subTitle" idx="23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0"/>
          <p:cNvSpPr txBox="1">
            <a:spLocks noGrp="1"/>
          </p:cNvSpPr>
          <p:nvPr>
            <p:ph type="subTitle" idx="24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subTitle" idx="25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subTitle" idx="26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0"/>
          <p:cNvSpPr txBox="1">
            <a:spLocks noGrp="1"/>
          </p:cNvSpPr>
          <p:nvPr>
            <p:ph type="subTitle" idx="27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subTitle" idx="28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  <p15:guide id="17" orient="horz" pos="2204">
          <p15:clr>
            <a:srgbClr val="E46962"/>
          </p15:clr>
        </p15:guide>
        <p15:guide id="18" orient="horz" pos="262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902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 sz="8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125" y="3059850"/>
            <a:ext cx="39693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>
            <a:off x="7361250" y="0"/>
            <a:ext cx="26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362" name="Google Shape;362;p40"/>
          <p:cNvSpPr/>
          <p:nvPr/>
        </p:nvSpPr>
        <p:spPr>
          <a:xfrm>
            <a:off x="7614725" y="75"/>
            <a:ext cx="26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7868225" y="-5475"/>
            <a:ext cx="26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364" name="Google Shape;364;p40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366" name="Google Shape;366;p40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367" name="Google Shape;367;p40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2"/>
          </p:nvPr>
        </p:nvSpPr>
        <p:spPr>
          <a:xfrm>
            <a:off x="723675" y="3518125"/>
            <a:ext cx="32724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Welcome!!</a:t>
            </a:r>
            <a:endParaRPr>
              <a:solidFill>
                <a:srgbClr val="0C34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My Dear Students.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3"/>
          </p:nvPr>
        </p:nvSpPr>
        <p:spPr>
          <a:xfrm>
            <a:off x="4695750" y="3913000"/>
            <a:ext cx="26655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Mark the Date!!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06.02.2025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40"/>
          <p:cNvSpPr txBox="1">
            <a:spLocks noGrp="1"/>
          </p:cNvSpPr>
          <p:nvPr>
            <p:ph type="title"/>
          </p:nvPr>
        </p:nvSpPr>
        <p:spPr>
          <a:xfrm>
            <a:off x="655050" y="75"/>
            <a:ext cx="6442800" cy="29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/>
              <a:t>Student</a:t>
            </a:r>
            <a:endParaRPr sz="10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4C1130"/>
                </a:solidFill>
              </a:rPr>
              <a:t>Performance</a:t>
            </a:r>
            <a:endParaRPr sz="7200">
              <a:solidFill>
                <a:srgbClr val="4C1130"/>
              </a:solidFill>
            </a:endParaRPr>
          </a:p>
        </p:txBody>
      </p:sp>
      <p:sp>
        <p:nvSpPr>
          <p:cNvPr id="371" name="Google Shape;371;p40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" name="Google Shape;372;p40"/>
          <p:cNvSpPr txBox="1">
            <a:spLocks noGrp="1"/>
          </p:cNvSpPr>
          <p:nvPr>
            <p:ph type="subTitle" idx="5"/>
          </p:nvPr>
        </p:nvSpPr>
        <p:spPr>
          <a:xfrm rot="-5400000">
            <a:off x="-565688" y="4083813"/>
            <a:ext cx="1584675" cy="4533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Last Class Celebration</a:t>
            </a:r>
            <a:endParaRPr sz="1000" b="1" dirty="0"/>
          </a:p>
        </p:txBody>
      </p:sp>
      <p:sp>
        <p:nvSpPr>
          <p:cNvPr id="376" name="Google Shape;376;p40"/>
          <p:cNvSpPr txBox="1">
            <a:spLocks noGrp="1"/>
          </p:cNvSpPr>
          <p:nvPr>
            <p:ph type="subTitle" idx="7"/>
          </p:nvPr>
        </p:nvSpPr>
        <p:spPr>
          <a:xfrm rot="-5400000">
            <a:off x="7071825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9" name="Google Shape;379;p40"/>
          <p:cNvSpPr txBox="1">
            <a:spLocks noGrp="1"/>
          </p:cNvSpPr>
          <p:nvPr>
            <p:ph type="subTitle" idx="9"/>
          </p:nvPr>
        </p:nvSpPr>
        <p:spPr>
          <a:xfrm rot="-5400000">
            <a:off x="7294517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2" name="Google Shape;382;p40"/>
          <p:cNvSpPr txBox="1">
            <a:spLocks noGrp="1"/>
          </p:cNvSpPr>
          <p:nvPr>
            <p:ph type="subTitle" idx="15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subTitle" idx="17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23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25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9"/>
          <p:cNvSpPr/>
          <p:nvPr/>
        </p:nvSpPr>
        <p:spPr>
          <a:xfrm>
            <a:off x="781200" y="-5475"/>
            <a:ext cx="734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520553" y="375"/>
            <a:ext cx="26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260400" y="375"/>
            <a:ext cx="26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00" name="Google Shape;700;p49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01" name="Google Shape;701;p49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02" name="Google Shape;702;p49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03" name="Google Shape;703;p49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04" name="Google Shape;704;p49"/>
          <p:cNvSpPr txBox="1">
            <a:spLocks noGrp="1"/>
          </p:cNvSpPr>
          <p:nvPr>
            <p:ph type="subTitle" idx="1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9" name="Google Shape;709;p49"/>
          <p:cNvSpPr txBox="1">
            <a:spLocks noGrp="1"/>
          </p:cNvSpPr>
          <p:nvPr>
            <p:ph type="subTitle" idx="1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0" name="Google Shape;710;p49"/>
          <p:cNvSpPr txBox="1">
            <a:spLocks noGrp="1"/>
          </p:cNvSpPr>
          <p:nvPr>
            <p:ph type="subTitle" idx="1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3" name="Google Shape;713;p49"/>
          <p:cNvSpPr txBox="1">
            <a:spLocks noGrp="1"/>
          </p:cNvSpPr>
          <p:nvPr>
            <p:ph type="subTitle" idx="21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6" name="Google Shape;716;p49"/>
          <p:cNvSpPr txBox="1">
            <a:spLocks noGrp="1"/>
          </p:cNvSpPr>
          <p:nvPr>
            <p:ph type="subTitle" idx="23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9" name="Google Shape;719;p49"/>
          <p:cNvSpPr txBox="1">
            <a:spLocks noGrp="1"/>
          </p:cNvSpPr>
          <p:nvPr>
            <p:ph type="subTitle" idx="26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722" name="Google Shape;722;p49"/>
          <p:cNvSpPr txBox="1">
            <a:spLocks noGrp="1"/>
          </p:cNvSpPr>
          <p:nvPr>
            <p:ph type="subTitle" idx="29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725" name="Google Shape;725;p49"/>
          <p:cNvSpPr txBox="1">
            <a:spLocks noGrp="1"/>
          </p:cNvSpPr>
          <p:nvPr>
            <p:ph type="subTitle" idx="31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8CC29-616C-0A1F-898F-24C6EBE7F8B1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56B2BD-AFEB-861C-6787-1D5F90E68C2C}"/>
              </a:ext>
            </a:extLst>
          </p:cNvPr>
          <p:cNvSpPr>
            <a:spLocks noGrp="1"/>
          </p:cNvSpPr>
          <p:nvPr>
            <p:ph type="subTitle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FE3F38-98EE-A4DE-4651-EDC00C72B6F7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E812527-33A9-E47B-DCCC-CEA6C1444E12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172FB855-1E1C-0237-F0CD-E792084ACDF1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8CD3362-4CB2-4B8D-EB1D-10F9A8BC19A4}"/>
              </a:ext>
            </a:extLst>
          </p:cNvPr>
          <p:cNvSpPr>
            <a:spLocks noGrp="1"/>
          </p:cNvSpPr>
          <p:nvPr>
            <p:ph type="subTitle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94B3B5CE-30FA-5831-59C6-501A39CA3703}"/>
              </a:ext>
            </a:extLst>
          </p:cNvPr>
          <p:cNvSpPr>
            <a:spLocks noGrp="1"/>
          </p:cNvSpPr>
          <p:nvPr>
            <p:ph type="subTitle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5F5C1552-630A-52D8-7935-A3F80F247C7C}"/>
              </a:ext>
            </a:extLst>
          </p:cNvPr>
          <p:cNvSpPr>
            <a:spLocks noGrp="1"/>
          </p:cNvSpPr>
          <p:nvPr>
            <p:ph type="subTitle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91EED08A-4FED-57B3-EF4F-49AFA7B6863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778E38FD-A8F6-6350-5564-3BD1DF9557DF}"/>
              </a:ext>
            </a:extLst>
          </p:cNvPr>
          <p:cNvSpPr>
            <a:spLocks noGrp="1"/>
          </p:cNvSpPr>
          <p:nvPr>
            <p:ph type="subTitle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319CDE45-13CA-3EDD-7FE5-D35AE2E52D9F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46EB93BB-88E7-B4A9-0080-4661F2BCBDA9}"/>
              </a:ext>
            </a:extLst>
          </p:cNvPr>
          <p:cNvSpPr>
            <a:spLocks noGrp="1"/>
          </p:cNvSpPr>
          <p:nvPr>
            <p:ph type="subTitle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11017859-35E1-536C-1CE8-2243AC107A3A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93462519-61DF-1D9E-6A43-1A9FF50B0233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0C33A6C2-615A-2E13-FFA3-2FA016D63CE4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3" name="Subtitle 672">
            <a:extLst>
              <a:ext uri="{FF2B5EF4-FFF2-40B4-BE49-F238E27FC236}">
                <a16:creationId xmlns:a16="http://schemas.microsoft.com/office/drawing/2014/main" id="{9ED37ED0-5EC7-A44A-DFEB-CDDBBB05D42D}"/>
              </a:ext>
            </a:extLst>
          </p:cNvPr>
          <p:cNvSpPr>
            <a:spLocks noGrp="1"/>
          </p:cNvSpPr>
          <p:nvPr>
            <p:ph type="subTitle" idx="3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Phoenix Bird Images - Free Download on Freepik">
            <a:extLst>
              <a:ext uri="{FF2B5EF4-FFF2-40B4-BE49-F238E27FC236}">
                <a16:creationId xmlns:a16="http://schemas.microsoft.com/office/drawing/2014/main" id="{0A970D0D-6C5D-C7F9-BF53-ED745D880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474" y="867725"/>
            <a:ext cx="4412582" cy="441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" name="Google Shape;728;p49"/>
          <p:cNvSpPr txBox="1">
            <a:spLocks noGrp="1"/>
          </p:cNvSpPr>
          <p:nvPr>
            <p:ph type="title"/>
          </p:nvPr>
        </p:nvSpPr>
        <p:spPr>
          <a:xfrm>
            <a:off x="1608444" y="42275"/>
            <a:ext cx="6008257" cy="1129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 dirty="0">
                <a:solidFill>
                  <a:schemeClr val="accent1">
                    <a:lumMod val="10000"/>
                  </a:schemeClr>
                </a:solidFill>
              </a:rPr>
              <a:t>Ashiqur Rahman Mazumder</a:t>
            </a:r>
            <a:endParaRPr sz="3600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0"/>
          <p:cNvSpPr/>
          <p:nvPr/>
        </p:nvSpPr>
        <p:spPr>
          <a:xfrm>
            <a:off x="1042000" y="-2850"/>
            <a:ext cx="7333200" cy="5149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highlight>
                <a:srgbClr val="0B5394"/>
              </a:highlight>
            </a:endParaRPr>
          </a:p>
        </p:txBody>
      </p:sp>
      <p:sp>
        <p:nvSpPr>
          <p:cNvPr id="734" name="Google Shape;734;p50"/>
          <p:cNvSpPr/>
          <p:nvPr/>
        </p:nvSpPr>
        <p:spPr>
          <a:xfrm>
            <a:off x="520557" y="5"/>
            <a:ext cx="260400" cy="51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35" name="Google Shape;735;p50"/>
          <p:cNvSpPr/>
          <p:nvPr/>
        </p:nvSpPr>
        <p:spPr>
          <a:xfrm>
            <a:off x="260400" y="5"/>
            <a:ext cx="260400" cy="51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6" name="Google Shape;736;p50"/>
          <p:cNvSpPr/>
          <p:nvPr/>
        </p:nvSpPr>
        <p:spPr>
          <a:xfrm>
            <a:off x="781201" y="-5475"/>
            <a:ext cx="260400" cy="51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37" name="Google Shape;737;p50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38" name="Google Shape;738;p50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39" name="Google Shape;739;p50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40" name="Google Shape;740;p50"/>
          <p:cNvSpPr txBox="1">
            <a:spLocks noGrp="1"/>
          </p:cNvSpPr>
          <p:nvPr>
            <p:ph type="subTitle" idx="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5" name="Google Shape;745;p50"/>
          <p:cNvSpPr txBox="1">
            <a:spLocks noGrp="1"/>
          </p:cNvSpPr>
          <p:nvPr>
            <p:ph type="subTitle" idx="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6" name="Google Shape;746;p50"/>
          <p:cNvSpPr txBox="1">
            <a:spLocks noGrp="1"/>
          </p:cNvSpPr>
          <p:nvPr>
            <p:ph type="subTitle" idx="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9" name="Google Shape;749;p50"/>
          <p:cNvSpPr txBox="1">
            <a:spLocks noGrp="1"/>
          </p:cNvSpPr>
          <p:nvPr>
            <p:ph type="subTitle" idx="14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2" name="Google Shape;752;p50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755" name="Google Shape;755;p50"/>
          <p:cNvSpPr txBox="1">
            <a:spLocks noGrp="1"/>
          </p:cNvSpPr>
          <p:nvPr>
            <p:ph type="subTitle" idx="23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758" name="Google Shape;758;p50"/>
          <p:cNvSpPr txBox="1">
            <a:spLocks noGrp="1"/>
          </p:cNvSpPr>
          <p:nvPr>
            <p:ph type="subTitle" idx="25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61" name="Google Shape;761;p50"/>
          <p:cNvSpPr txBox="1">
            <a:spLocks noGrp="1"/>
          </p:cNvSpPr>
          <p:nvPr>
            <p:ph type="title"/>
          </p:nvPr>
        </p:nvSpPr>
        <p:spPr>
          <a:xfrm>
            <a:off x="2004997" y="221825"/>
            <a:ext cx="4276800" cy="44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2E9"/>
                </a:solidFill>
              </a:rPr>
              <a:t>Our</a:t>
            </a:r>
            <a:endParaRPr>
              <a:solidFill>
                <a:srgbClr val="D9D2E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D9D2E9"/>
                </a:solidFill>
              </a:rPr>
              <a:t>Rising Stars..</a:t>
            </a:r>
            <a:endParaRPr>
              <a:solidFill>
                <a:srgbClr val="D9D2E9"/>
              </a:solidFill>
            </a:endParaRPr>
          </a:p>
        </p:txBody>
      </p:sp>
      <p:sp>
        <p:nvSpPr>
          <p:cNvPr id="763" name="Google Shape;763;p50"/>
          <p:cNvSpPr txBox="1">
            <a:spLocks noGrp="1"/>
          </p:cNvSpPr>
          <p:nvPr>
            <p:ph type="subTitle" idx="28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8E092-C3FE-002C-0B95-C0437406C75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FD8F6D-4BAB-2656-EA67-94D389736DCC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9EC146E-B045-74E3-5AB3-AD4E3F518C45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7879ECA-C8EA-95BE-D869-5B2742AD4ADF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81ED82A-E3F1-336D-0CC8-5646C69F1C69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4DF1B38-DF49-1A49-E8D0-A6A0C5BA7B5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73239C32-EDD2-25C0-F34C-F578CFDE6B45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2B6E0983-E5A9-9802-082B-47FA85401E85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3A7F286D-C26C-80F1-ED4C-CFC6877B981A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D4C21B38-5AB3-5CF9-6CEE-589DFEB52342}"/>
              </a:ext>
            </a:extLst>
          </p:cNvPr>
          <p:cNvSpPr>
            <a:spLocks noGrp="1"/>
          </p:cNvSpPr>
          <p:nvPr>
            <p:ph type="subTitle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730656BF-FA39-FB7E-5BE2-D1CBC3A84445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7349586C-9AD9-AA7A-5143-E9526FE5926C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07D54AA7-F5EF-0DAC-DCF0-054DDE7E1155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52B0E086-8CAF-4853-B549-E588ADEB9352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F0EC84C5-0FB4-CCAA-F46D-6909E57AAEBF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5" name="Subtitle 704">
            <a:extLst>
              <a:ext uri="{FF2B5EF4-FFF2-40B4-BE49-F238E27FC236}">
                <a16:creationId xmlns:a16="http://schemas.microsoft.com/office/drawing/2014/main" id="{3D130AD0-780F-8729-EDF4-D4D16E6B4508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1"/>
          <p:cNvSpPr/>
          <p:nvPr/>
        </p:nvSpPr>
        <p:spPr>
          <a:xfrm>
            <a:off x="1042000" y="-2850"/>
            <a:ext cx="7333200" cy="5149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highlight>
                <a:srgbClr val="0B5394"/>
              </a:highlight>
            </a:endParaRPr>
          </a:p>
        </p:txBody>
      </p:sp>
      <p:sp>
        <p:nvSpPr>
          <p:cNvPr id="770" name="Google Shape;770;p51"/>
          <p:cNvSpPr/>
          <p:nvPr/>
        </p:nvSpPr>
        <p:spPr>
          <a:xfrm>
            <a:off x="520557" y="5"/>
            <a:ext cx="260400" cy="51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71" name="Google Shape;771;p51"/>
          <p:cNvSpPr/>
          <p:nvPr/>
        </p:nvSpPr>
        <p:spPr>
          <a:xfrm>
            <a:off x="260400" y="5"/>
            <a:ext cx="260400" cy="51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2" name="Google Shape;772;p51"/>
          <p:cNvSpPr/>
          <p:nvPr/>
        </p:nvSpPr>
        <p:spPr>
          <a:xfrm>
            <a:off x="781201" y="-5475"/>
            <a:ext cx="260400" cy="51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73" name="Google Shape;773;p51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74" name="Google Shape;774;p51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75" name="Google Shape;775;p51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776" name="Google Shape;776;p51"/>
          <p:cNvSpPr txBox="1">
            <a:spLocks noGrp="1"/>
          </p:cNvSpPr>
          <p:nvPr>
            <p:ph type="subTitle" idx="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1" name="Google Shape;781;p51"/>
          <p:cNvSpPr txBox="1">
            <a:spLocks noGrp="1"/>
          </p:cNvSpPr>
          <p:nvPr>
            <p:ph type="subTitle" idx="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2" name="Google Shape;782;p51"/>
          <p:cNvSpPr txBox="1">
            <a:spLocks noGrp="1"/>
          </p:cNvSpPr>
          <p:nvPr>
            <p:ph type="subTitle" idx="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5" name="Google Shape;785;p51"/>
          <p:cNvSpPr txBox="1">
            <a:spLocks noGrp="1"/>
          </p:cNvSpPr>
          <p:nvPr>
            <p:ph type="subTitle" idx="14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8" name="Google Shape;788;p51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791" name="Google Shape;791;p51"/>
          <p:cNvSpPr txBox="1">
            <a:spLocks noGrp="1"/>
          </p:cNvSpPr>
          <p:nvPr>
            <p:ph type="subTitle" idx="23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794" name="Google Shape;794;p51"/>
          <p:cNvSpPr txBox="1">
            <a:spLocks noGrp="1"/>
          </p:cNvSpPr>
          <p:nvPr>
            <p:ph type="subTitle" idx="25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99" name="Google Shape;799;p51"/>
          <p:cNvSpPr txBox="1">
            <a:spLocks noGrp="1"/>
          </p:cNvSpPr>
          <p:nvPr>
            <p:ph type="subTitle" idx="28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7B83B-1078-FFF1-3E4E-80637BBE71E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02C1BB-EEC8-8E62-C344-09B1B71254B3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534B79E-B11B-2C1D-7974-E7329128D2D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08177B3-0426-6873-CF47-73B18205A54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7A8DE99-B398-EBF1-8843-524EBB5E56CB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927E5D7-FF3D-E456-2D2A-611332FF452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301D8A76-5395-55EE-82EC-E71BFC2DA1ED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1645707-5351-DFA0-7A5E-F0743C983CFF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E11791E8-1124-2B71-4C83-1F783E640EE8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1C8B0BFB-E0E6-C7D6-85CB-C9016E10310B}"/>
              </a:ext>
            </a:extLst>
          </p:cNvPr>
          <p:cNvSpPr>
            <a:spLocks noGrp="1"/>
          </p:cNvSpPr>
          <p:nvPr>
            <p:ph type="subTitle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A051EFAD-227B-A13E-34B5-8CF440CF2D10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0C8432C0-CA79-14F5-9182-C3119DB38C84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246BE06E-B3C0-FC96-BD8E-CB866B18D048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9DFDFAD5-0210-7A70-31EA-88A14F37507B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5F829908-EAFB-3367-54C2-58D7CF85823D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01" name="Subtitle 800">
            <a:extLst>
              <a:ext uri="{FF2B5EF4-FFF2-40B4-BE49-F238E27FC236}">
                <a16:creationId xmlns:a16="http://schemas.microsoft.com/office/drawing/2014/main" id="{4A470640-332D-9DC0-F4EE-6466CAC04D62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How to make your rising stars shine even brighter">
            <a:extLst>
              <a:ext uri="{FF2B5EF4-FFF2-40B4-BE49-F238E27FC236}">
                <a16:creationId xmlns:a16="http://schemas.microsoft.com/office/drawing/2014/main" id="{8384F69B-7F5C-9B69-32DC-4FD0F1486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867" y="0"/>
            <a:ext cx="77120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4" name="Google Shape;797;p51"/>
          <p:cNvSpPr txBox="1">
            <a:spLocks noGrp="1"/>
          </p:cNvSpPr>
          <p:nvPr>
            <p:ph type="title"/>
          </p:nvPr>
        </p:nvSpPr>
        <p:spPr>
          <a:xfrm>
            <a:off x="1281755" y="-5475"/>
            <a:ext cx="6262254" cy="321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C000"/>
                </a:solidFill>
                <a:latin typeface="Comfortaa"/>
                <a:ea typeface="Comfortaa"/>
                <a:cs typeface="Comfortaa"/>
                <a:sym typeface="Comfortaa"/>
              </a:rPr>
              <a:t>Pranay Majumdar</a:t>
            </a:r>
            <a:endParaRPr sz="3200" b="1" dirty="0">
              <a:solidFill>
                <a:srgbClr val="FFC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C000"/>
                </a:solidFill>
                <a:latin typeface="Comfortaa"/>
                <a:ea typeface="Comfortaa"/>
                <a:cs typeface="Comfortaa"/>
                <a:sym typeface="Comfortaa"/>
              </a:rPr>
              <a:t>Tamanna Akter</a:t>
            </a:r>
            <a:endParaRPr sz="3200" b="1" dirty="0">
              <a:solidFill>
                <a:srgbClr val="FFC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C000"/>
                </a:solidFill>
                <a:latin typeface="Comfortaa"/>
                <a:ea typeface="Comfortaa"/>
                <a:cs typeface="Comfortaa"/>
                <a:sym typeface="Comfortaa"/>
              </a:rPr>
              <a:t>Ashiqur Rahman Mazumder</a:t>
            </a:r>
            <a:endParaRPr sz="3200" b="1" dirty="0">
              <a:solidFill>
                <a:srgbClr val="FFC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3200" b="1" dirty="0">
              <a:solidFill>
                <a:srgbClr val="FFC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2"/>
          <p:cNvSpPr/>
          <p:nvPr/>
        </p:nvSpPr>
        <p:spPr>
          <a:xfrm>
            <a:off x="1042000" y="-2850"/>
            <a:ext cx="7333200" cy="5149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06" name="Google Shape;806;p52"/>
          <p:cNvSpPr/>
          <p:nvPr/>
        </p:nvSpPr>
        <p:spPr>
          <a:xfrm>
            <a:off x="520557" y="5"/>
            <a:ext cx="260400" cy="51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07" name="Google Shape;807;p52"/>
          <p:cNvSpPr/>
          <p:nvPr/>
        </p:nvSpPr>
        <p:spPr>
          <a:xfrm>
            <a:off x="260400" y="5"/>
            <a:ext cx="260400" cy="51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08" name="Google Shape;808;p52"/>
          <p:cNvSpPr/>
          <p:nvPr/>
        </p:nvSpPr>
        <p:spPr>
          <a:xfrm>
            <a:off x="781201" y="-5475"/>
            <a:ext cx="260400" cy="51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09" name="Google Shape;809;p52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10" name="Google Shape;810;p52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11" name="Google Shape;811;p52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12" name="Google Shape;812;p52"/>
          <p:cNvSpPr txBox="1">
            <a:spLocks noGrp="1"/>
          </p:cNvSpPr>
          <p:nvPr>
            <p:ph type="subTitle" idx="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17" name="Google Shape;817;p52"/>
          <p:cNvSpPr txBox="1">
            <a:spLocks noGrp="1"/>
          </p:cNvSpPr>
          <p:nvPr>
            <p:ph type="subTitle" idx="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8" name="Google Shape;818;p52"/>
          <p:cNvSpPr txBox="1">
            <a:spLocks noGrp="1"/>
          </p:cNvSpPr>
          <p:nvPr>
            <p:ph type="subTitle" idx="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1" name="Google Shape;821;p52"/>
          <p:cNvSpPr txBox="1">
            <a:spLocks noGrp="1"/>
          </p:cNvSpPr>
          <p:nvPr>
            <p:ph type="subTitle" idx="14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24" name="Google Shape;824;p52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827" name="Google Shape;827;p52"/>
          <p:cNvSpPr txBox="1">
            <a:spLocks noGrp="1"/>
          </p:cNvSpPr>
          <p:nvPr>
            <p:ph type="subTitle" idx="23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830" name="Google Shape;830;p52"/>
          <p:cNvSpPr txBox="1">
            <a:spLocks noGrp="1"/>
          </p:cNvSpPr>
          <p:nvPr>
            <p:ph type="subTitle" idx="25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33" name="Google Shape;833;p52"/>
          <p:cNvSpPr txBox="1">
            <a:spLocks noGrp="1"/>
          </p:cNvSpPr>
          <p:nvPr>
            <p:ph type="title"/>
          </p:nvPr>
        </p:nvSpPr>
        <p:spPr>
          <a:xfrm>
            <a:off x="1421014" y="42275"/>
            <a:ext cx="6926040" cy="1400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dirty="0"/>
              <a:t>Potential Students</a:t>
            </a:r>
            <a:endParaRPr sz="6000" dirty="0"/>
          </a:p>
        </p:txBody>
      </p:sp>
      <p:sp>
        <p:nvSpPr>
          <p:cNvPr id="835" name="Google Shape;835;p52"/>
          <p:cNvSpPr txBox="1">
            <a:spLocks noGrp="1"/>
          </p:cNvSpPr>
          <p:nvPr>
            <p:ph type="subTitle" idx="28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C7ACA-E2C4-3968-23F4-6C7F5D0F5F5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32AA15-B09A-6C7D-7C6C-61D65F8D5BF0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A2F38A6-464F-1493-F220-3300B913CEDC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A971980-4D77-1776-F1D8-C06DA4DC38C6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AAFBA6F-1052-F6AA-3B1C-118C0109D960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516DD10-8B84-AC05-5C83-C189A0A0060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CC357BBE-D7DC-D224-1B34-64D7804CC957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E04E83AF-1B04-0680-E8EF-9CF05ECF773D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13AB0699-1E41-8144-665F-56089860E1C9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A5FA5DCF-4EEC-D151-71FD-FC1DBCDA8CC8}"/>
              </a:ext>
            </a:extLst>
          </p:cNvPr>
          <p:cNvSpPr>
            <a:spLocks noGrp="1"/>
          </p:cNvSpPr>
          <p:nvPr>
            <p:ph type="subTitle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C78FE2B0-BEA4-1B82-FFA5-C4E016CB9450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71CBF02A-7E21-553F-49D1-39959D9E3E8E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61994E7C-B572-54A6-9AF5-6A7C6A655AEA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564E8FC8-91D3-FAC4-4D95-A24A4D5E53BA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50E76574-CCAF-1444-943B-830E1FF9481A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01" name="Subtitle 800">
            <a:extLst>
              <a:ext uri="{FF2B5EF4-FFF2-40B4-BE49-F238E27FC236}">
                <a16:creationId xmlns:a16="http://schemas.microsoft.com/office/drawing/2014/main" id="{0A70602C-1E3D-19A9-4BE2-6D6195D2DAAA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 descr="Potential – 3 Steps to Enable Your Success">
            <a:extLst>
              <a:ext uri="{FF2B5EF4-FFF2-40B4-BE49-F238E27FC236}">
                <a16:creationId xmlns:a16="http://schemas.microsoft.com/office/drawing/2014/main" id="{050C8824-3549-105A-52FE-3A31EEAB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354" y="1352708"/>
            <a:ext cx="6602038" cy="37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3"/>
          <p:cNvSpPr/>
          <p:nvPr/>
        </p:nvSpPr>
        <p:spPr>
          <a:xfrm>
            <a:off x="520561" y="5560"/>
            <a:ext cx="2604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42" name="Google Shape;842;p53"/>
          <p:cNvSpPr/>
          <p:nvPr/>
        </p:nvSpPr>
        <p:spPr>
          <a:xfrm>
            <a:off x="260400" y="5560"/>
            <a:ext cx="260400" cy="51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3" name="Google Shape;843;p53"/>
          <p:cNvSpPr/>
          <p:nvPr/>
        </p:nvSpPr>
        <p:spPr>
          <a:xfrm>
            <a:off x="781210" y="75"/>
            <a:ext cx="260400" cy="51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44" name="Google Shape;844;p53"/>
          <p:cNvSpPr/>
          <p:nvPr/>
        </p:nvSpPr>
        <p:spPr>
          <a:xfrm>
            <a:off x="1042000" y="75"/>
            <a:ext cx="260400" cy="514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45" name="Google Shape;845;p53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46" name="Google Shape;846;p53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47" name="Google Shape;847;p53"/>
          <p:cNvSpPr txBox="1">
            <a:spLocks noGrp="1"/>
          </p:cNvSpPr>
          <p:nvPr>
            <p:ph type="subTitle" idx="1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2" name="Google Shape;852;p53"/>
          <p:cNvSpPr txBox="1">
            <a:spLocks noGrp="1"/>
          </p:cNvSpPr>
          <p:nvPr>
            <p:ph type="subTitle" idx="1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3" name="Google Shape;853;p53"/>
          <p:cNvSpPr txBox="1">
            <a:spLocks noGrp="1"/>
          </p:cNvSpPr>
          <p:nvPr>
            <p:ph type="subTitle" idx="1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6" name="Google Shape;856;p53"/>
          <p:cNvSpPr txBox="1">
            <a:spLocks noGrp="1"/>
          </p:cNvSpPr>
          <p:nvPr>
            <p:ph type="subTitle" idx="21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9" name="Google Shape;859;p53"/>
          <p:cNvSpPr txBox="1">
            <a:spLocks noGrp="1"/>
          </p:cNvSpPr>
          <p:nvPr>
            <p:ph type="subTitle" idx="3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862" name="Google Shape;862;p53"/>
          <p:cNvSpPr txBox="1">
            <a:spLocks noGrp="1"/>
          </p:cNvSpPr>
          <p:nvPr>
            <p:ph type="subTitle" idx="6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864" name="Google Shape;864;p53"/>
          <p:cNvSpPr txBox="1">
            <a:spLocks noGrp="1"/>
          </p:cNvSpPr>
          <p:nvPr>
            <p:ph type="subTitle" idx="8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67" name="Google Shape;867;p53"/>
          <p:cNvSpPr txBox="1"/>
          <p:nvPr/>
        </p:nvSpPr>
        <p:spPr>
          <a:xfrm>
            <a:off x="1845340" y="560025"/>
            <a:ext cx="51939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Freestyle Script" panose="030804020302050B0404" pitchFamily="66" charset="0"/>
                <a:ea typeface="Roboto Black"/>
                <a:cs typeface="Aharoni" panose="02010803020104030203" pitchFamily="2" charset="-79"/>
                <a:sym typeface="Roboto Black"/>
              </a:rPr>
              <a:t>Nusaiba Afshin Reyana</a:t>
            </a:r>
            <a:endParaRPr sz="6000">
              <a:solidFill>
                <a:schemeClr val="lt1"/>
              </a:solidFill>
              <a:latin typeface="Freestyle Script" panose="030804020302050B0404" pitchFamily="66" charset="0"/>
              <a:ea typeface="Roboto Black"/>
              <a:cs typeface="Aharoni" panose="02010803020104030203" pitchFamily="2" charset="-79"/>
              <a:sym typeface="Roboto Black"/>
            </a:endParaRPr>
          </a:p>
        </p:txBody>
      </p:sp>
      <p:sp>
        <p:nvSpPr>
          <p:cNvPr id="868" name="Google Shape;868;p53"/>
          <p:cNvSpPr txBox="1"/>
          <p:nvPr/>
        </p:nvSpPr>
        <p:spPr>
          <a:xfrm>
            <a:off x="1801775" y="1616025"/>
            <a:ext cx="64587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Freestyle Script" panose="030804020302050B0404" pitchFamily="66" charset="0"/>
                <a:ea typeface="Roboto Black"/>
                <a:cs typeface="Aharoni" panose="02010803020104030203" pitchFamily="2" charset="-79"/>
                <a:sym typeface="Roboto Black"/>
              </a:rPr>
              <a:t>M. Sadi Hasan Fahim</a:t>
            </a:r>
            <a:endParaRPr sz="6000">
              <a:solidFill>
                <a:schemeClr val="lt1"/>
              </a:solidFill>
              <a:latin typeface="Freestyle Script" panose="030804020302050B0404" pitchFamily="66" charset="0"/>
              <a:ea typeface="Roboto Black"/>
              <a:cs typeface="Aharoni" panose="02010803020104030203" pitchFamily="2" charset="-79"/>
              <a:sym typeface="Roboto Black"/>
            </a:endParaRPr>
          </a:p>
        </p:txBody>
      </p:sp>
      <p:cxnSp>
        <p:nvCxnSpPr>
          <p:cNvPr id="869" name="Google Shape;869;p53"/>
          <p:cNvCxnSpPr/>
          <p:nvPr/>
        </p:nvCxnSpPr>
        <p:spPr>
          <a:xfrm>
            <a:off x="1900945" y="3753350"/>
            <a:ext cx="649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" name="Google Shape;870;p53"/>
          <p:cNvCxnSpPr/>
          <p:nvPr/>
        </p:nvCxnSpPr>
        <p:spPr>
          <a:xfrm>
            <a:off x="1843157" y="1494100"/>
            <a:ext cx="649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53"/>
          <p:cNvCxnSpPr/>
          <p:nvPr/>
        </p:nvCxnSpPr>
        <p:spPr>
          <a:xfrm>
            <a:off x="1848507" y="2564700"/>
            <a:ext cx="649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3" name="Google Shape;873;p53"/>
          <p:cNvSpPr txBox="1">
            <a:spLocks noGrp="1"/>
          </p:cNvSpPr>
          <p:nvPr>
            <p:ph type="subTitle" idx="26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76" name="Google Shape;876;p53"/>
          <p:cNvSpPr txBox="1"/>
          <p:nvPr/>
        </p:nvSpPr>
        <p:spPr>
          <a:xfrm>
            <a:off x="1816165" y="2789575"/>
            <a:ext cx="61575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Freestyle Script" panose="030804020302050B0404" pitchFamily="66" charset="0"/>
                <a:ea typeface="Roboto Black"/>
                <a:cs typeface="Aharoni" panose="02010803020104030203" pitchFamily="2" charset="-79"/>
                <a:sym typeface="Roboto Black"/>
              </a:rPr>
              <a:t>Shakawat Hossen</a:t>
            </a:r>
            <a:endParaRPr sz="6000">
              <a:solidFill>
                <a:schemeClr val="lt1"/>
              </a:solidFill>
              <a:latin typeface="Freestyle Script" panose="030804020302050B0404" pitchFamily="66" charset="0"/>
              <a:ea typeface="Roboto Black"/>
              <a:cs typeface="Aharoni" panose="02010803020104030203" pitchFamily="2" charset="-79"/>
              <a:sym typeface="Roboto Black"/>
            </a:endParaRPr>
          </a:p>
        </p:txBody>
      </p:sp>
      <p:sp>
        <p:nvSpPr>
          <p:cNvPr id="877" name="Google Shape;877;p53"/>
          <p:cNvSpPr txBox="1"/>
          <p:nvPr/>
        </p:nvSpPr>
        <p:spPr>
          <a:xfrm>
            <a:off x="1762028" y="3921738"/>
            <a:ext cx="61575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Freestyle Script" panose="030804020302050B0404" pitchFamily="66" charset="0"/>
                <a:ea typeface="Roboto Black"/>
                <a:cs typeface="Aharoni" panose="02010803020104030203" pitchFamily="2" charset="-79"/>
                <a:sym typeface="Roboto Black"/>
              </a:rPr>
              <a:t>Farhan Shariar Mahi</a:t>
            </a:r>
            <a:endParaRPr sz="6000">
              <a:solidFill>
                <a:schemeClr val="lt1"/>
              </a:solidFill>
              <a:latin typeface="Freestyle Script" panose="030804020302050B0404" pitchFamily="66" charset="0"/>
              <a:ea typeface="Roboto Black"/>
              <a:cs typeface="Aharoni" panose="02010803020104030203" pitchFamily="2" charset="-79"/>
              <a:sym typeface="Roboto Black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AC29B-40D7-9DB5-E7D1-BC0F8B5D4CDF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AADC94-ECB2-C1AA-2C4C-EB01831FEBF5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CF3AAC3-9DD6-566C-D4B3-689D806E362D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B78191E-DA33-5C21-4E67-9B73A76083F2}"/>
              </a:ext>
            </a:extLst>
          </p:cNvPr>
          <p:cNvSpPr>
            <a:spLocks noGrp="1"/>
          </p:cNvSpPr>
          <p:nvPr>
            <p:ph type="subTitle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C7ED3D3-1E50-7B44-65AE-DBCDE14AC59C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CAEBABA-60FC-5595-E1B3-CC65CDB81789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9A127FC-F0A7-CE61-244F-928AA1B199C4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DFD96F4-313E-D661-1712-763657FC9578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944C6AAA-416D-67FD-52CD-0CF06A4AA245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0B208057-008E-E05E-9142-9C0B6CD97714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3A3452-42BD-935C-CA8A-37FC7EE1618B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0FD77F88-7CD5-D182-971C-008FA714F0FE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2B6A6E89-98FB-F2EC-D588-6E160CF40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F5DB4683-7BD9-22CF-1C92-6EDD5144501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07104EFD-561D-30E2-CC69-C60D2A13682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3" name="Subtitle 832">
            <a:extLst>
              <a:ext uri="{FF2B5EF4-FFF2-40B4-BE49-F238E27FC236}">
                <a16:creationId xmlns:a16="http://schemas.microsoft.com/office/drawing/2014/main" id="{312A97BC-E9DF-F96F-6547-7763CB3F652C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4"/>
          <p:cNvSpPr/>
          <p:nvPr/>
        </p:nvSpPr>
        <p:spPr>
          <a:xfrm>
            <a:off x="1042000" y="-2850"/>
            <a:ext cx="7333200" cy="514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83" name="Google Shape;883;p54"/>
          <p:cNvSpPr/>
          <p:nvPr/>
        </p:nvSpPr>
        <p:spPr>
          <a:xfrm>
            <a:off x="520557" y="5"/>
            <a:ext cx="260400" cy="51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84" name="Google Shape;884;p54"/>
          <p:cNvSpPr/>
          <p:nvPr/>
        </p:nvSpPr>
        <p:spPr>
          <a:xfrm>
            <a:off x="260400" y="5"/>
            <a:ext cx="260400" cy="51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85" name="Google Shape;885;p54"/>
          <p:cNvSpPr/>
          <p:nvPr/>
        </p:nvSpPr>
        <p:spPr>
          <a:xfrm>
            <a:off x="781201" y="-5475"/>
            <a:ext cx="260400" cy="51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86" name="Google Shape;886;p54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87" name="Google Shape;887;p54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88" name="Google Shape;888;p54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889" name="Google Shape;889;p54"/>
          <p:cNvSpPr txBox="1">
            <a:spLocks noGrp="1"/>
          </p:cNvSpPr>
          <p:nvPr>
            <p:ph type="subTitle" idx="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4" name="Google Shape;894;p54"/>
          <p:cNvSpPr txBox="1">
            <a:spLocks noGrp="1"/>
          </p:cNvSpPr>
          <p:nvPr>
            <p:ph type="subTitle" idx="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5" name="Google Shape;895;p54"/>
          <p:cNvSpPr txBox="1">
            <a:spLocks noGrp="1"/>
          </p:cNvSpPr>
          <p:nvPr>
            <p:ph type="subTitle" idx="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8" name="Google Shape;898;p54"/>
          <p:cNvSpPr txBox="1">
            <a:spLocks noGrp="1"/>
          </p:cNvSpPr>
          <p:nvPr>
            <p:ph type="subTitle" idx="14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01" name="Google Shape;901;p54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904" name="Google Shape;904;p54"/>
          <p:cNvSpPr txBox="1">
            <a:spLocks noGrp="1"/>
          </p:cNvSpPr>
          <p:nvPr>
            <p:ph type="subTitle" idx="23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907" name="Google Shape;907;p54"/>
          <p:cNvSpPr txBox="1">
            <a:spLocks noGrp="1"/>
          </p:cNvSpPr>
          <p:nvPr>
            <p:ph type="subTitle" idx="25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10" name="Google Shape;910;p54"/>
          <p:cNvSpPr txBox="1">
            <a:spLocks noGrp="1"/>
          </p:cNvSpPr>
          <p:nvPr>
            <p:ph type="title"/>
          </p:nvPr>
        </p:nvSpPr>
        <p:spPr>
          <a:xfrm>
            <a:off x="1925053" y="457201"/>
            <a:ext cx="5913601" cy="4247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Our</a:t>
            </a:r>
            <a:endParaRPr sz="8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Promising Students</a:t>
            </a:r>
            <a:endParaRPr sz="8800" dirty="0"/>
          </a:p>
        </p:txBody>
      </p:sp>
      <p:sp>
        <p:nvSpPr>
          <p:cNvPr id="912" name="Google Shape;912;p54"/>
          <p:cNvSpPr txBox="1">
            <a:spLocks noGrp="1"/>
          </p:cNvSpPr>
          <p:nvPr>
            <p:ph type="subTitle" idx="28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2271C-59F9-A32B-156D-DF46081254B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66458E-5881-CB59-0862-D713B26EE7D1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ED8C2E9-4ED4-0ED7-BC09-C03561A8630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F80D67B-546F-1AA7-D471-64766727BD58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15D3647-F08D-7AD7-4E93-3CCF211283AA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B04F72F-33EF-6A4F-9615-2CA293C610D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9602A296-2862-6535-EACA-435BB8592C88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D510E60E-05F9-77DE-14B4-AB806EEDBF1D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C302C84E-847D-4EBA-E232-3F418112E7AB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CDBB1B1A-061D-2133-8208-295021080FF6}"/>
              </a:ext>
            </a:extLst>
          </p:cNvPr>
          <p:cNvSpPr>
            <a:spLocks noGrp="1"/>
          </p:cNvSpPr>
          <p:nvPr>
            <p:ph type="subTitle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74571F39-8D14-4A4E-5F17-195E48494C46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A494C8C2-B492-2D4C-27D6-1B4025400815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55EC8D9A-74E4-D96D-C336-B6351DB9846E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7127E506-B679-28CC-6806-2D64ED96EC75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5F383194-B569-85E0-8FF9-AFDAA0A6EC47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15" name="Subtitle 914">
            <a:extLst>
              <a:ext uri="{FF2B5EF4-FFF2-40B4-BE49-F238E27FC236}">
                <a16:creationId xmlns:a16="http://schemas.microsoft.com/office/drawing/2014/main" id="{189944A2-077F-9F85-A34A-549A0A407332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5"/>
          <p:cNvSpPr/>
          <p:nvPr/>
        </p:nvSpPr>
        <p:spPr>
          <a:xfrm>
            <a:off x="1563950" y="-75"/>
            <a:ext cx="73377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19" name="Google Shape;919;p55"/>
          <p:cNvSpPr/>
          <p:nvPr/>
        </p:nvSpPr>
        <p:spPr>
          <a:xfrm>
            <a:off x="1302991" y="-5475"/>
            <a:ext cx="260400" cy="514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20" name="Google Shape;920;p55"/>
          <p:cNvSpPr/>
          <p:nvPr/>
        </p:nvSpPr>
        <p:spPr>
          <a:xfrm>
            <a:off x="520562" y="11"/>
            <a:ext cx="2604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21" name="Google Shape;921;p55"/>
          <p:cNvSpPr/>
          <p:nvPr/>
        </p:nvSpPr>
        <p:spPr>
          <a:xfrm>
            <a:off x="260400" y="11"/>
            <a:ext cx="260400" cy="51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2" name="Google Shape;922;p55"/>
          <p:cNvSpPr/>
          <p:nvPr/>
        </p:nvSpPr>
        <p:spPr>
          <a:xfrm>
            <a:off x="781212" y="-5475"/>
            <a:ext cx="260400" cy="51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23" name="Google Shape;923;p55"/>
          <p:cNvSpPr/>
          <p:nvPr/>
        </p:nvSpPr>
        <p:spPr>
          <a:xfrm>
            <a:off x="1042003" y="-5475"/>
            <a:ext cx="260400" cy="514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24" name="Google Shape;924;p55"/>
          <p:cNvSpPr/>
          <p:nvPr/>
        </p:nvSpPr>
        <p:spPr>
          <a:xfrm>
            <a:off x="1559675" y="-5475"/>
            <a:ext cx="260400" cy="514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25" name="Google Shape;925;p55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26" name="Google Shape;926;p55"/>
          <p:cNvSpPr txBox="1">
            <a:spLocks noGrp="1"/>
          </p:cNvSpPr>
          <p:nvPr>
            <p:ph type="subTitle" idx="1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9" name="Google Shape;929;p55"/>
          <p:cNvSpPr txBox="1">
            <a:spLocks noGrp="1"/>
          </p:cNvSpPr>
          <p:nvPr>
            <p:ph type="subTitle" idx="1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55"/>
          <p:cNvSpPr txBox="1">
            <a:spLocks noGrp="1"/>
          </p:cNvSpPr>
          <p:nvPr>
            <p:ph type="subTitle" idx="19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32" name="Google Shape;932;p55"/>
          <p:cNvSpPr txBox="1">
            <a:spLocks noGrp="1"/>
          </p:cNvSpPr>
          <p:nvPr>
            <p:ph type="subTitle" idx="22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35" name="Google Shape;935;p55"/>
          <p:cNvSpPr txBox="1">
            <a:spLocks noGrp="1"/>
          </p:cNvSpPr>
          <p:nvPr>
            <p:ph type="subTitle" idx="4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937" name="Google Shape;937;p55"/>
          <p:cNvSpPr txBox="1">
            <a:spLocks noGrp="1"/>
          </p:cNvSpPr>
          <p:nvPr>
            <p:ph type="subTitle" idx="9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41" name="Google Shape;941;p55"/>
          <p:cNvSpPr txBox="1">
            <a:spLocks noGrp="1"/>
          </p:cNvSpPr>
          <p:nvPr>
            <p:ph type="subTitle" idx="7"/>
          </p:nvPr>
        </p:nvSpPr>
        <p:spPr>
          <a:xfrm rot="-5400000">
            <a:off x="1246271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942" name="Google Shape;942;p55"/>
          <p:cNvSpPr txBox="1">
            <a:spLocks noGrp="1"/>
          </p:cNvSpPr>
          <p:nvPr>
            <p:ph type="subTitle" idx="1"/>
          </p:nvPr>
        </p:nvSpPr>
        <p:spPr>
          <a:xfrm>
            <a:off x="1995512" y="164073"/>
            <a:ext cx="4987651" cy="2400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>
                    <a:lumMod val="90000"/>
                    <a:lumOff val="10000"/>
                  </a:schemeClr>
                </a:solidFill>
                <a:latin typeface="Berlin Sans FB Demi" panose="020E0802020502020306" pitchFamily="34" charset="0"/>
              </a:rPr>
              <a:t>Tanjila Ahmed</a:t>
            </a:r>
            <a:endParaRPr sz="3600" dirty="0">
              <a:solidFill>
                <a:schemeClr val="bg1">
                  <a:lumMod val="90000"/>
                  <a:lumOff val="10000"/>
                </a:schemeClr>
              </a:solidFill>
              <a:latin typeface="Berlin Sans FB Demi" panose="020E0802020502020306" pitchFamily="34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1">
                  <a:lumMod val="90000"/>
                  <a:lumOff val="10000"/>
                </a:schemeClr>
              </a:solidFill>
              <a:latin typeface="Berlin Sans FB Demi" panose="020E0802020502020306" pitchFamily="34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>
                    <a:lumMod val="90000"/>
                    <a:lumOff val="10000"/>
                  </a:schemeClr>
                </a:solidFill>
                <a:latin typeface="Berlin Sans FB Demi" panose="020E0802020502020306" pitchFamily="34" charset="0"/>
              </a:rPr>
              <a:t>Samiya Binta Akbar</a:t>
            </a:r>
            <a:endParaRPr sz="3600" dirty="0">
              <a:solidFill>
                <a:schemeClr val="bg1">
                  <a:lumMod val="90000"/>
                  <a:lumOff val="10000"/>
                </a:schemeClr>
              </a:solidFill>
              <a:latin typeface="Berlin Sans FB Demi" panose="020E0802020502020306" pitchFamily="34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1">
                  <a:lumMod val="90000"/>
                  <a:lumOff val="10000"/>
                </a:schemeClr>
              </a:solidFill>
              <a:latin typeface="Berlin Sans FB Demi" panose="020E0802020502020306" pitchFamily="34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>
                    <a:lumMod val="90000"/>
                    <a:lumOff val="10000"/>
                  </a:schemeClr>
                </a:solidFill>
                <a:latin typeface="Berlin Sans FB Demi" panose="020E0802020502020306" pitchFamily="34" charset="0"/>
              </a:rPr>
              <a:t>Faisal Ahmed Bhuiyan</a:t>
            </a:r>
            <a:endParaRPr sz="3600" dirty="0">
              <a:solidFill>
                <a:schemeClr val="bg1">
                  <a:lumMod val="90000"/>
                  <a:lumOff val="1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44" name="Google Shape;944;p55"/>
          <p:cNvSpPr txBox="1">
            <a:spLocks noGrp="1"/>
          </p:cNvSpPr>
          <p:nvPr>
            <p:ph type="subTitle" idx="27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AAFD3-6ADF-77EA-F692-C0253EA10F2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3BB8D6-5DB9-53AE-B2A1-6705621004B6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4FA30C2-26BC-AE5D-E538-BE38233CB5F4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3DC09B9-8CAC-2E6C-DCD6-A1EA6BCB53B9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3011B72-12F6-EAD0-92E2-526F1BF3DD35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4C22A6D-428D-9B46-EEA6-E410FB39D40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5F2431D0-695C-9E12-DB2D-943D8D0BE4F6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562DF330-71F8-7717-4879-ABFF7A590796}"/>
              </a:ext>
            </a:extLst>
          </p:cNvPr>
          <p:cNvSpPr>
            <a:spLocks noGrp="1"/>
          </p:cNvSpPr>
          <p:nvPr>
            <p:ph type="subTitle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13D82FC8-1C6B-9AB0-2BDC-18F1BE093854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4C644CC0-9176-7428-B16F-5B43D07D8F66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EBDD78B5-A9E6-9623-0D31-E9228B6CBB7F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83CCF35F-37F5-08CD-7A01-524EA9D553BD}"/>
              </a:ext>
            </a:extLst>
          </p:cNvPr>
          <p:cNvSpPr>
            <a:spLocks noGrp="1"/>
          </p:cNvSpPr>
          <p:nvPr>
            <p:ph type="subTitle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D51BBC7D-D856-3444-86DF-3624C9F8335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0FAF957E-6B09-4DC3-719B-7685A841A52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97" name="Subtitle 896">
            <a:extLst>
              <a:ext uri="{FF2B5EF4-FFF2-40B4-BE49-F238E27FC236}">
                <a16:creationId xmlns:a16="http://schemas.microsoft.com/office/drawing/2014/main" id="{5112146D-5857-A47E-52F7-50665F9C0CA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eveloping High Potentials With The Right Strategy - eLearning Industry">
            <a:extLst>
              <a:ext uri="{FF2B5EF4-FFF2-40B4-BE49-F238E27FC236}">
                <a16:creationId xmlns:a16="http://schemas.microsoft.com/office/drawing/2014/main" id="{22BA8949-F14D-8488-A7E3-DF969A7E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504" y="2518492"/>
            <a:ext cx="4606810" cy="25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6"/>
          <p:cNvSpPr/>
          <p:nvPr/>
        </p:nvSpPr>
        <p:spPr>
          <a:xfrm>
            <a:off x="1302978" y="-33075"/>
            <a:ext cx="260400" cy="520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56" name="Google Shape;956;p56"/>
          <p:cNvSpPr/>
          <p:nvPr/>
        </p:nvSpPr>
        <p:spPr>
          <a:xfrm>
            <a:off x="520550" y="-27525"/>
            <a:ext cx="260400" cy="52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57" name="Google Shape;957;p56"/>
          <p:cNvSpPr/>
          <p:nvPr/>
        </p:nvSpPr>
        <p:spPr>
          <a:xfrm>
            <a:off x="260388" y="-27525"/>
            <a:ext cx="260400" cy="52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58" name="Google Shape;958;p56"/>
          <p:cNvSpPr/>
          <p:nvPr/>
        </p:nvSpPr>
        <p:spPr>
          <a:xfrm>
            <a:off x="781200" y="-33075"/>
            <a:ext cx="260400" cy="52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59" name="Google Shape;959;p56"/>
          <p:cNvSpPr/>
          <p:nvPr/>
        </p:nvSpPr>
        <p:spPr>
          <a:xfrm>
            <a:off x="1041991" y="-33075"/>
            <a:ext cx="260400" cy="52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60" name="Google Shape;960;p56"/>
          <p:cNvSpPr/>
          <p:nvPr/>
        </p:nvSpPr>
        <p:spPr>
          <a:xfrm>
            <a:off x="1568488" y="-33075"/>
            <a:ext cx="2604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61" name="Google Shape;961;p56"/>
          <p:cNvSpPr/>
          <p:nvPr/>
        </p:nvSpPr>
        <p:spPr>
          <a:xfrm>
            <a:off x="1559663" y="-33075"/>
            <a:ext cx="260400" cy="520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62" name="Google Shape;962;p56"/>
          <p:cNvSpPr/>
          <p:nvPr/>
        </p:nvSpPr>
        <p:spPr>
          <a:xfrm>
            <a:off x="1840413" y="-33075"/>
            <a:ext cx="2604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63" name="Google Shape;963;p56"/>
          <p:cNvSpPr/>
          <p:nvPr/>
        </p:nvSpPr>
        <p:spPr>
          <a:xfrm>
            <a:off x="1840413" y="-33075"/>
            <a:ext cx="2604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64" name="Google Shape;964;p56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9" name="Google Shape;969;p56"/>
          <p:cNvSpPr txBox="1">
            <a:spLocks noGrp="1"/>
          </p:cNvSpPr>
          <p:nvPr>
            <p:ph type="subTitle" idx="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70" name="Google Shape;970;p56"/>
          <p:cNvSpPr txBox="1">
            <a:spLocks noGrp="1"/>
          </p:cNvSpPr>
          <p:nvPr>
            <p:ph type="subTitle" idx="9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73" name="Google Shape;973;p56"/>
          <p:cNvSpPr txBox="1">
            <a:spLocks noGrp="1"/>
          </p:cNvSpPr>
          <p:nvPr>
            <p:ph type="subTitle" idx="15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75" name="Google Shape;975;p56"/>
          <p:cNvSpPr txBox="1">
            <a:spLocks noGrp="1"/>
          </p:cNvSpPr>
          <p:nvPr>
            <p:ph type="subTitle" idx="24"/>
          </p:nvPr>
        </p:nvSpPr>
        <p:spPr>
          <a:xfrm rot="-5400000">
            <a:off x="12420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978" name="Google Shape;978;p56"/>
          <p:cNvSpPr txBox="1">
            <a:spLocks noGrp="1"/>
          </p:cNvSpPr>
          <p:nvPr>
            <p:ph type="subTitle" idx="2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81" name="Google Shape;981;p56"/>
          <p:cNvSpPr txBox="1">
            <a:spLocks noGrp="1"/>
          </p:cNvSpPr>
          <p:nvPr>
            <p:ph type="title"/>
          </p:nvPr>
        </p:nvSpPr>
        <p:spPr>
          <a:xfrm>
            <a:off x="2428875" y="-33075"/>
            <a:ext cx="6442800" cy="26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Students</a:t>
            </a:r>
            <a:endParaRPr dirty="0"/>
          </a:p>
        </p:txBody>
      </p:sp>
      <p:sp>
        <p:nvSpPr>
          <p:cNvPr id="983" name="Google Shape;983;p56"/>
          <p:cNvSpPr txBox="1">
            <a:spLocks noGrp="1"/>
          </p:cNvSpPr>
          <p:nvPr>
            <p:ph type="subTitle" idx="20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87" name="Google Shape;987;p56"/>
          <p:cNvSpPr txBox="1">
            <a:spLocks noGrp="1"/>
          </p:cNvSpPr>
          <p:nvPr>
            <p:ph type="subTitle" idx="27"/>
          </p:nvPr>
        </p:nvSpPr>
        <p:spPr>
          <a:xfrm rot="-5400000">
            <a:off x="15139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FD64C-D714-242D-260E-CC89B858119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28F686-E0DC-2BF7-3117-C589F48104C7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9E1BC73-E405-E5D5-AB35-090B07D45123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7646A7E-1487-0B56-6E70-4A021F2E3A51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6B75BFC-5A9F-A9DC-6267-AFEDB9E065A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87A0D9E-BAAB-C68C-5A11-30B4342729B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FF337F96-A863-FDDC-D99F-98BA45409AE5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E9F3721B-1E19-DA20-6464-C8C6DB716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E1694957-D607-B040-6065-9EF111D2FCE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5B59D36F-D869-D515-EA46-86BB9156F334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0E282AED-D72D-52A3-63BE-DDA786F9B6A4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9559047A-67C9-3074-7F87-25B344491C45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4FD345A2-1117-54CC-337E-3B1F45DA83D8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05423126-7336-F15A-F0E2-AE343F19BDCF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EB59340F-505F-F6FC-18A6-0BFB8D8293CC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Identifying High Potential in the Workplace | Thomas.co">
            <a:extLst>
              <a:ext uri="{FF2B5EF4-FFF2-40B4-BE49-F238E27FC236}">
                <a16:creationId xmlns:a16="http://schemas.microsoft.com/office/drawing/2014/main" id="{EFD314C1-16DD-247F-BA27-F3095C027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382205"/>
            <a:ext cx="5166807" cy="27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7"/>
          <p:cNvSpPr/>
          <p:nvPr/>
        </p:nvSpPr>
        <p:spPr>
          <a:xfrm>
            <a:off x="1302978" y="-33075"/>
            <a:ext cx="260400" cy="520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94" name="Google Shape;994;p57"/>
          <p:cNvSpPr/>
          <p:nvPr/>
        </p:nvSpPr>
        <p:spPr>
          <a:xfrm>
            <a:off x="520550" y="-27525"/>
            <a:ext cx="260400" cy="52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95" name="Google Shape;995;p57"/>
          <p:cNvSpPr/>
          <p:nvPr/>
        </p:nvSpPr>
        <p:spPr>
          <a:xfrm>
            <a:off x="260388" y="-27525"/>
            <a:ext cx="260400" cy="52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6" name="Google Shape;996;p57"/>
          <p:cNvSpPr/>
          <p:nvPr/>
        </p:nvSpPr>
        <p:spPr>
          <a:xfrm>
            <a:off x="781200" y="-33075"/>
            <a:ext cx="260400" cy="52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97" name="Google Shape;997;p57"/>
          <p:cNvSpPr/>
          <p:nvPr/>
        </p:nvSpPr>
        <p:spPr>
          <a:xfrm>
            <a:off x="1041991" y="-33075"/>
            <a:ext cx="260400" cy="52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98" name="Google Shape;998;p57"/>
          <p:cNvSpPr/>
          <p:nvPr/>
        </p:nvSpPr>
        <p:spPr>
          <a:xfrm>
            <a:off x="1568488" y="-33075"/>
            <a:ext cx="2604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999" name="Google Shape;999;p57"/>
          <p:cNvSpPr/>
          <p:nvPr/>
        </p:nvSpPr>
        <p:spPr>
          <a:xfrm>
            <a:off x="1559663" y="-33075"/>
            <a:ext cx="260400" cy="520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00" name="Google Shape;1000;p57"/>
          <p:cNvSpPr/>
          <p:nvPr/>
        </p:nvSpPr>
        <p:spPr>
          <a:xfrm>
            <a:off x="1840413" y="-33075"/>
            <a:ext cx="2604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01" name="Google Shape;1001;p57"/>
          <p:cNvSpPr/>
          <p:nvPr/>
        </p:nvSpPr>
        <p:spPr>
          <a:xfrm>
            <a:off x="1840413" y="-33075"/>
            <a:ext cx="2604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02" name="Google Shape;1002;p57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07" name="Google Shape;1007;p57"/>
          <p:cNvSpPr txBox="1">
            <a:spLocks noGrp="1"/>
          </p:cNvSpPr>
          <p:nvPr>
            <p:ph type="subTitle" idx="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08" name="Google Shape;1008;p57"/>
          <p:cNvSpPr txBox="1">
            <a:spLocks noGrp="1"/>
          </p:cNvSpPr>
          <p:nvPr>
            <p:ph type="subTitle" idx="9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11" name="Google Shape;1011;p57"/>
          <p:cNvSpPr txBox="1">
            <a:spLocks noGrp="1"/>
          </p:cNvSpPr>
          <p:nvPr>
            <p:ph type="subTitle" idx="15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3" name="Google Shape;1013;p57"/>
          <p:cNvSpPr txBox="1">
            <a:spLocks noGrp="1"/>
          </p:cNvSpPr>
          <p:nvPr>
            <p:ph type="subTitle" idx="24"/>
          </p:nvPr>
        </p:nvSpPr>
        <p:spPr>
          <a:xfrm rot="-5400000">
            <a:off x="12420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016" name="Google Shape;1016;p57"/>
          <p:cNvSpPr txBox="1">
            <a:spLocks noGrp="1"/>
          </p:cNvSpPr>
          <p:nvPr>
            <p:ph type="subTitle" idx="2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19" name="Google Shape;1019;p57"/>
          <p:cNvSpPr txBox="1">
            <a:spLocks noGrp="1"/>
          </p:cNvSpPr>
          <p:nvPr>
            <p:ph type="title"/>
          </p:nvPr>
        </p:nvSpPr>
        <p:spPr>
          <a:xfrm>
            <a:off x="2501400" y="489800"/>
            <a:ext cx="6398700" cy="4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600"/>
              <a:buChar char="❏"/>
            </a:pPr>
            <a:r>
              <a:rPr lang="en" sz="3600" b="1" dirty="0">
                <a:solidFill>
                  <a:srgbClr val="20124D"/>
                </a:solidFill>
                <a:latin typeface="Poor Richard" panose="02080502050505020702" pitchFamily="18" charset="0"/>
              </a:rPr>
              <a:t>Utsha Datta</a:t>
            </a:r>
            <a:endParaRPr sz="3600" b="1" dirty="0">
              <a:solidFill>
                <a:srgbClr val="20124D"/>
              </a:solidFill>
              <a:latin typeface="Poor Richard" panose="02080502050505020702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20124D"/>
              </a:solidFill>
              <a:latin typeface="Poor Richard" panose="02080502050505020702" pitchFamily="18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600"/>
              <a:buChar char="❏"/>
            </a:pPr>
            <a:r>
              <a:rPr lang="en" sz="3600" b="1" dirty="0">
                <a:solidFill>
                  <a:srgbClr val="20124D"/>
                </a:solidFill>
                <a:latin typeface="Poor Richard" panose="02080502050505020702" pitchFamily="18" charset="0"/>
              </a:rPr>
              <a:t>Ankan Debnath</a:t>
            </a:r>
            <a:endParaRPr sz="3600" b="1" dirty="0">
              <a:solidFill>
                <a:srgbClr val="20124D"/>
              </a:solidFill>
              <a:latin typeface="Poor Richard" panose="02080502050505020702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20124D"/>
              </a:solidFill>
              <a:latin typeface="Poor Richard" panose="02080502050505020702" pitchFamily="18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600"/>
              <a:buChar char="❏"/>
            </a:pPr>
            <a:r>
              <a:rPr lang="en" sz="3600" b="1" dirty="0">
                <a:solidFill>
                  <a:srgbClr val="20124D"/>
                </a:solidFill>
                <a:latin typeface="Poor Richard" panose="02080502050505020702" pitchFamily="18" charset="0"/>
              </a:rPr>
              <a:t>Syed Azmain Hossain Adib</a:t>
            </a:r>
            <a:endParaRPr sz="3600" b="1" dirty="0">
              <a:solidFill>
                <a:srgbClr val="20124D"/>
              </a:solidFill>
              <a:latin typeface="Poor Richard" panose="02080502050505020702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20124D"/>
              </a:solidFill>
              <a:latin typeface="Poor Richard" panose="02080502050505020702" pitchFamily="18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600"/>
              <a:buChar char="❏"/>
            </a:pPr>
            <a:r>
              <a:rPr lang="en" sz="3600" b="1" dirty="0">
                <a:solidFill>
                  <a:srgbClr val="20124D"/>
                </a:solidFill>
                <a:latin typeface="Poor Richard" panose="02080502050505020702" pitchFamily="18" charset="0"/>
              </a:rPr>
              <a:t>Fatema Farjana Tultul</a:t>
            </a:r>
            <a:endParaRPr sz="3600" b="1" dirty="0">
              <a:solidFill>
                <a:srgbClr val="20124D"/>
              </a:solidFill>
              <a:latin typeface="Poor Richard" panose="02080502050505020702" pitchFamily="18" charset="0"/>
            </a:endParaRPr>
          </a:p>
        </p:txBody>
      </p:sp>
      <p:sp>
        <p:nvSpPr>
          <p:cNvPr id="1021" name="Google Shape;1021;p57"/>
          <p:cNvSpPr txBox="1">
            <a:spLocks noGrp="1"/>
          </p:cNvSpPr>
          <p:nvPr>
            <p:ph type="subTitle" idx="20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25" name="Google Shape;1025;p57"/>
          <p:cNvSpPr txBox="1">
            <a:spLocks noGrp="1"/>
          </p:cNvSpPr>
          <p:nvPr>
            <p:ph type="subTitle" idx="27"/>
          </p:nvPr>
        </p:nvSpPr>
        <p:spPr>
          <a:xfrm rot="-5400000">
            <a:off x="15139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46373-6935-C1CF-E9FC-D3CCB3CFD985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BC4238-6EE9-6BB7-3548-6882DF9F1ED8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F22BE8E-8179-7434-7335-23F6945A95B3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991FF9-2DB4-C73A-8A03-D87428BC81AC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C057B4F-4128-4326-35DB-B7786D99CB6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765C3B72-BF42-D4F7-4439-3F51EF75E827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52312EA1-BBAC-11CA-B2A0-A2648CD3A235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FCFAB08-2F2F-83A7-71EE-F8A2017E7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61C5EB57-B7F2-67DD-9509-889C0123D4B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4BDD3062-2EF0-938F-58BC-A356F10F430F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961A5E19-2175-5FD2-B352-E5CD0342FEEF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99DFA24F-5D8A-DF1D-B86D-8A4FDF2AA696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9B21ADE5-4889-0746-B829-CB8B26C8F994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8B5DF79D-F6D6-C5AA-FB81-E42F6696CC1C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41277EEC-3C4A-741D-AB8C-5F46337EB947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8"/>
          <p:cNvSpPr/>
          <p:nvPr/>
        </p:nvSpPr>
        <p:spPr>
          <a:xfrm>
            <a:off x="1563950" y="-75"/>
            <a:ext cx="7337700" cy="51492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32" name="Google Shape;1032;p58"/>
          <p:cNvSpPr/>
          <p:nvPr/>
        </p:nvSpPr>
        <p:spPr>
          <a:xfrm>
            <a:off x="1302991" y="-5475"/>
            <a:ext cx="260400" cy="514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33" name="Google Shape;1033;p58"/>
          <p:cNvSpPr/>
          <p:nvPr/>
        </p:nvSpPr>
        <p:spPr>
          <a:xfrm>
            <a:off x="520562" y="11"/>
            <a:ext cx="2604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34" name="Google Shape;1034;p58"/>
          <p:cNvSpPr/>
          <p:nvPr/>
        </p:nvSpPr>
        <p:spPr>
          <a:xfrm>
            <a:off x="260400" y="11"/>
            <a:ext cx="260400" cy="51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5" name="Google Shape;1035;p58"/>
          <p:cNvSpPr/>
          <p:nvPr/>
        </p:nvSpPr>
        <p:spPr>
          <a:xfrm>
            <a:off x="781212" y="-5475"/>
            <a:ext cx="260400" cy="51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36" name="Google Shape;1036;p58"/>
          <p:cNvSpPr/>
          <p:nvPr/>
        </p:nvSpPr>
        <p:spPr>
          <a:xfrm>
            <a:off x="1042003" y="-5475"/>
            <a:ext cx="260400" cy="514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37" name="Google Shape;1037;p58"/>
          <p:cNvSpPr/>
          <p:nvPr/>
        </p:nvSpPr>
        <p:spPr>
          <a:xfrm>
            <a:off x="1559675" y="-5475"/>
            <a:ext cx="260400" cy="514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38" name="Google Shape;1038;p58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39" name="Google Shape;1039;p58"/>
          <p:cNvSpPr txBox="1">
            <a:spLocks noGrp="1"/>
          </p:cNvSpPr>
          <p:nvPr>
            <p:ph type="subTitle" idx="1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42" name="Google Shape;1042;p58"/>
          <p:cNvSpPr txBox="1">
            <a:spLocks noGrp="1"/>
          </p:cNvSpPr>
          <p:nvPr>
            <p:ph type="subTitle" idx="1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3" name="Google Shape;1043;p58"/>
          <p:cNvSpPr txBox="1">
            <a:spLocks noGrp="1"/>
          </p:cNvSpPr>
          <p:nvPr>
            <p:ph type="subTitle" idx="19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5" name="Google Shape;1045;p58"/>
          <p:cNvSpPr txBox="1">
            <a:spLocks noGrp="1"/>
          </p:cNvSpPr>
          <p:nvPr>
            <p:ph type="subTitle" idx="22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48" name="Google Shape;1048;p58"/>
          <p:cNvSpPr txBox="1">
            <a:spLocks noGrp="1"/>
          </p:cNvSpPr>
          <p:nvPr>
            <p:ph type="subTitle" idx="4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050" name="Google Shape;1050;p58"/>
          <p:cNvSpPr txBox="1">
            <a:spLocks noGrp="1"/>
          </p:cNvSpPr>
          <p:nvPr>
            <p:ph type="subTitle" idx="9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54" name="Google Shape;1054;p58"/>
          <p:cNvSpPr txBox="1">
            <a:spLocks noGrp="1"/>
          </p:cNvSpPr>
          <p:nvPr>
            <p:ph type="subTitle" idx="7"/>
          </p:nvPr>
        </p:nvSpPr>
        <p:spPr>
          <a:xfrm rot="-5400000">
            <a:off x="1246271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055" name="Google Shape;1055;p58"/>
          <p:cNvSpPr txBox="1">
            <a:spLocks noGrp="1"/>
          </p:cNvSpPr>
          <p:nvPr>
            <p:ph type="subTitle" idx="1"/>
          </p:nvPr>
        </p:nvSpPr>
        <p:spPr>
          <a:xfrm>
            <a:off x="2054788" y="660375"/>
            <a:ext cx="6493800" cy="3434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latin typeface="Aharoni" panose="02010803020104030203" pitchFamily="2" charset="-79"/>
                <a:cs typeface="Aharoni" panose="02010803020104030203" pitchFamily="2" charset="-79"/>
              </a:rPr>
              <a:t>Our Diligent Students</a:t>
            </a:r>
            <a:endParaRPr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57" name="Google Shape;1057;p58"/>
          <p:cNvSpPr txBox="1">
            <a:spLocks noGrp="1"/>
          </p:cNvSpPr>
          <p:nvPr>
            <p:ph type="subTitle" idx="27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4B563-963F-777B-FA07-F27DB3E3793F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6CF7A1-2FDD-92EB-3948-EE6328169F50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298C346-49D6-FC27-5B57-18AB857D77A1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7A4363-5BD7-DF0B-9883-C83AE300C978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7E79C7F-C067-1FB4-BCB0-E80DA9EC8BB4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ECDEAB6-DC73-B7A8-FACF-B5FF6D15B32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D506562E-6785-C38D-70CB-248A99C9073D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98208AD4-0A73-A1F7-2B05-2E6EBD52E38F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62864CEE-49AB-5700-30A2-AE7B5DC89120}"/>
              </a:ext>
            </a:extLst>
          </p:cNvPr>
          <p:cNvSpPr>
            <a:spLocks noGrp="1"/>
          </p:cNvSpPr>
          <p:nvPr>
            <p:ph type="subTitle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FFA0051B-0EAF-3CB6-8F8D-E30CF5ECB495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6A6969C3-679A-122E-2F0F-B0E942D2563C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9AD13E3-8FB5-56A6-DB15-6252ABC02E72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3E7D937D-D635-8F62-5EE9-1D209B79F284}"/>
              </a:ext>
            </a:extLst>
          </p:cNvPr>
          <p:cNvSpPr>
            <a:spLocks noGrp="1"/>
          </p:cNvSpPr>
          <p:nvPr>
            <p:ph type="subTitle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05E09B3A-18DE-03DB-795A-7BBD78DEC31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01B3E2EF-C40F-6A5C-34E0-4308CB1B9EF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5" name="Subtitle 1024">
            <a:extLst>
              <a:ext uri="{FF2B5EF4-FFF2-40B4-BE49-F238E27FC236}">
                <a16:creationId xmlns:a16="http://schemas.microsoft.com/office/drawing/2014/main" id="{12114D80-F8EA-667D-07D9-B5EC666523F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/>
          <p:nvPr/>
        </p:nvSpPr>
        <p:spPr>
          <a:xfrm>
            <a:off x="520550" y="0"/>
            <a:ext cx="73473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260400" y="-5325"/>
            <a:ext cx="260400" cy="514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1" name="Google Shape;401;p41"/>
          <p:cNvSpPr/>
          <p:nvPr/>
        </p:nvSpPr>
        <p:spPr>
          <a:xfrm>
            <a:off x="7868225" y="-5475"/>
            <a:ext cx="26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05" name="Google Shape;405;p41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06" name="Google Shape;406;p41"/>
          <p:cNvSpPr txBox="1">
            <a:spLocks noGrp="1"/>
          </p:cNvSpPr>
          <p:nvPr>
            <p:ph type="subTitle" idx="8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14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subTitle" idx="16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4" name="Google Shape;414;p41"/>
          <p:cNvSpPr txBox="1">
            <a:spLocks noGrp="1"/>
          </p:cNvSpPr>
          <p:nvPr>
            <p:ph type="subTitle" idx="18"/>
          </p:nvPr>
        </p:nvSpPr>
        <p:spPr>
          <a:xfrm rot="-5400000">
            <a:off x="7173022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lass Performance</a:t>
            </a:r>
            <a:endParaRPr dirty="0"/>
          </a:p>
        </p:txBody>
      </p:sp>
      <p:sp>
        <p:nvSpPr>
          <p:cNvPr id="415" name="Google Shape;415;p41"/>
          <p:cNvSpPr txBox="1">
            <a:spLocks noGrp="1"/>
          </p:cNvSpPr>
          <p:nvPr>
            <p:ph type="subTitle" idx="19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8" name="Google Shape;418;p41"/>
          <p:cNvSpPr txBox="1">
            <a:spLocks noGrp="1"/>
          </p:cNvSpPr>
          <p:nvPr>
            <p:ph type="subTitle" idx="21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1" name="Google Shape;421;p41"/>
          <p:cNvSpPr txBox="1">
            <a:spLocks noGrp="1"/>
          </p:cNvSpPr>
          <p:nvPr>
            <p:ph type="subTitle" idx="24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424" name="Google Shape;424;p41"/>
          <p:cNvSpPr txBox="1">
            <a:spLocks noGrp="1"/>
          </p:cNvSpPr>
          <p:nvPr>
            <p:ph type="subTitle" idx="27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27" name="Google Shape;427;p41"/>
          <p:cNvSpPr txBox="1">
            <a:spLocks noGrp="1"/>
          </p:cNvSpPr>
          <p:nvPr>
            <p:ph type="subTitle" idx="29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28" name="Google Shape;428;p41"/>
          <p:cNvSpPr txBox="1">
            <a:spLocks noGrp="1"/>
          </p:cNvSpPr>
          <p:nvPr>
            <p:ph type="title"/>
          </p:nvPr>
        </p:nvSpPr>
        <p:spPr>
          <a:xfrm>
            <a:off x="967925" y="294688"/>
            <a:ext cx="66354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>
                    <a:lumMod val="50000"/>
                  </a:schemeClr>
                </a:solidFill>
              </a:rPr>
              <a:t>My small appreciation towards you</a:t>
            </a:r>
            <a:endParaRPr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9" name="Google Shape;429;p41"/>
          <p:cNvSpPr txBox="1">
            <a:spLocks noGrp="1"/>
          </p:cNvSpPr>
          <p:nvPr>
            <p:ph type="subTitle" idx="1"/>
          </p:nvPr>
        </p:nvSpPr>
        <p:spPr>
          <a:xfrm>
            <a:off x="1090325" y="1235876"/>
            <a:ext cx="6390600" cy="3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All Rounder</a:t>
            </a:r>
            <a:endParaRPr b="1" dirty="0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Best Class Performer</a:t>
            </a:r>
            <a:endParaRPr b="1" dirty="0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Best Academic Achiever</a:t>
            </a:r>
            <a:endParaRPr b="1" dirty="0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Phoenix: Student Of The Year</a:t>
            </a:r>
            <a:endParaRPr b="1" dirty="0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Rising Star</a:t>
            </a:r>
            <a:endParaRPr b="1" dirty="0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Promising Students</a:t>
            </a:r>
            <a:endParaRPr b="1" dirty="0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Potential</a:t>
            </a:r>
            <a:endParaRPr b="1" dirty="0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Expected Students</a:t>
            </a:r>
            <a:endParaRPr b="1" dirty="0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Diligent Students</a:t>
            </a:r>
            <a:endParaRPr b="1" dirty="0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Promising Students</a:t>
            </a:r>
            <a:endParaRPr b="1" dirty="0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Best Programmers</a:t>
            </a:r>
            <a:endParaRPr b="1" dirty="0"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9"/>
          <p:cNvSpPr/>
          <p:nvPr/>
        </p:nvSpPr>
        <p:spPr>
          <a:xfrm>
            <a:off x="1563950" y="-75"/>
            <a:ext cx="7337700" cy="5149200"/>
          </a:xfrm>
          <a:prstGeom prst="rect">
            <a:avLst/>
          </a:prstGeom>
          <a:solidFill>
            <a:srgbClr val="4C11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69" name="Google Shape;1069;p59"/>
          <p:cNvSpPr/>
          <p:nvPr/>
        </p:nvSpPr>
        <p:spPr>
          <a:xfrm>
            <a:off x="1302991" y="-5475"/>
            <a:ext cx="260400" cy="514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70" name="Google Shape;1070;p59"/>
          <p:cNvSpPr/>
          <p:nvPr/>
        </p:nvSpPr>
        <p:spPr>
          <a:xfrm>
            <a:off x="520562" y="11"/>
            <a:ext cx="2604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71" name="Google Shape;1071;p59"/>
          <p:cNvSpPr/>
          <p:nvPr/>
        </p:nvSpPr>
        <p:spPr>
          <a:xfrm>
            <a:off x="260400" y="11"/>
            <a:ext cx="260400" cy="51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2" name="Google Shape;1072;p59"/>
          <p:cNvSpPr/>
          <p:nvPr/>
        </p:nvSpPr>
        <p:spPr>
          <a:xfrm>
            <a:off x="781212" y="-5475"/>
            <a:ext cx="260400" cy="51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73" name="Google Shape;1073;p59"/>
          <p:cNvSpPr/>
          <p:nvPr/>
        </p:nvSpPr>
        <p:spPr>
          <a:xfrm>
            <a:off x="1042003" y="-5475"/>
            <a:ext cx="260400" cy="514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74" name="Google Shape;1074;p59"/>
          <p:cNvSpPr/>
          <p:nvPr/>
        </p:nvSpPr>
        <p:spPr>
          <a:xfrm>
            <a:off x="1559675" y="-5475"/>
            <a:ext cx="260400" cy="514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75" name="Google Shape;1075;p59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076" name="Google Shape;1076;p59"/>
          <p:cNvSpPr txBox="1">
            <a:spLocks noGrp="1"/>
          </p:cNvSpPr>
          <p:nvPr>
            <p:ph type="subTitle" idx="1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79" name="Google Shape;1079;p59"/>
          <p:cNvSpPr txBox="1">
            <a:spLocks noGrp="1"/>
          </p:cNvSpPr>
          <p:nvPr>
            <p:ph type="subTitle" idx="1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80" name="Google Shape;1080;p59"/>
          <p:cNvSpPr txBox="1">
            <a:spLocks noGrp="1"/>
          </p:cNvSpPr>
          <p:nvPr>
            <p:ph type="subTitle" idx="19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82" name="Google Shape;1082;p59"/>
          <p:cNvSpPr txBox="1">
            <a:spLocks noGrp="1"/>
          </p:cNvSpPr>
          <p:nvPr>
            <p:ph type="subTitle" idx="22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85" name="Google Shape;1085;p59"/>
          <p:cNvSpPr txBox="1">
            <a:spLocks noGrp="1"/>
          </p:cNvSpPr>
          <p:nvPr>
            <p:ph type="subTitle" idx="4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087" name="Google Shape;1087;p59"/>
          <p:cNvSpPr txBox="1">
            <a:spLocks noGrp="1"/>
          </p:cNvSpPr>
          <p:nvPr>
            <p:ph type="subTitle" idx="9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91" name="Google Shape;1091;p59"/>
          <p:cNvSpPr txBox="1">
            <a:spLocks noGrp="1"/>
          </p:cNvSpPr>
          <p:nvPr>
            <p:ph type="subTitle" idx="7"/>
          </p:nvPr>
        </p:nvSpPr>
        <p:spPr>
          <a:xfrm rot="-5400000">
            <a:off x="1246271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092" name="Google Shape;1092;p59"/>
          <p:cNvSpPr txBox="1">
            <a:spLocks noGrp="1"/>
          </p:cNvSpPr>
          <p:nvPr>
            <p:ph type="subTitle" idx="1"/>
          </p:nvPr>
        </p:nvSpPr>
        <p:spPr>
          <a:xfrm>
            <a:off x="2352183" y="491433"/>
            <a:ext cx="6018913" cy="166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❏"/>
            </a:pPr>
            <a:r>
              <a:rPr lang="e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Mst Sadia Zaman Urmi Mozumder</a:t>
            </a:r>
            <a:endParaRPr sz="2400" b="1" dirty="0">
              <a:solidFill>
                <a:schemeClr val="accent6">
                  <a:lumMod val="60000"/>
                  <a:lumOff val="40000"/>
                </a:schemeClr>
              </a:solidFill>
              <a:latin typeface="Berlin Sans FB Demi" panose="020E0802020502020306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❏"/>
            </a:pPr>
            <a:r>
              <a:rPr lang="e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Sadia Akter Moyna </a:t>
            </a:r>
            <a:endParaRPr sz="2400" b="1" dirty="0">
              <a:solidFill>
                <a:schemeClr val="accent6">
                  <a:lumMod val="60000"/>
                  <a:lumOff val="40000"/>
                </a:schemeClr>
              </a:solidFill>
              <a:latin typeface="Berlin Sans FB Demi" panose="020E0802020502020306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❏"/>
            </a:pPr>
            <a:r>
              <a:rPr lang="e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Md. Rabiul Alam </a:t>
            </a:r>
            <a:endParaRPr sz="2400" b="1" dirty="0">
              <a:solidFill>
                <a:schemeClr val="accent6">
                  <a:lumMod val="60000"/>
                  <a:lumOff val="40000"/>
                </a:schemeClr>
              </a:solidFill>
              <a:latin typeface="Berlin Sans FB Demi" panose="020E0802020502020306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45720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❏"/>
            </a:pPr>
            <a:r>
              <a:rPr lang="e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Maliha Hossain</a:t>
            </a:r>
          </a:p>
          <a:p>
            <a:pPr marL="45720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❏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N</a:t>
            </a:r>
            <a:r>
              <a:rPr lang="e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afeza Noor</a:t>
            </a:r>
          </a:p>
        </p:txBody>
      </p:sp>
      <p:sp>
        <p:nvSpPr>
          <p:cNvPr id="1094" name="Google Shape;1094;p59"/>
          <p:cNvSpPr txBox="1">
            <a:spLocks noGrp="1"/>
          </p:cNvSpPr>
          <p:nvPr>
            <p:ph type="subTitle" idx="27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5C431-31C7-FED6-60A7-73A3148A89B0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9999EA-45B1-098E-9D88-0B1626339474}"/>
              </a:ext>
            </a:extLst>
          </p:cNvPr>
          <p:cNvSpPr>
            <a:spLocks noGrp="1"/>
          </p:cNvSpPr>
          <p:nvPr>
            <p:ph type="subTitle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C00C4E-5273-B3D6-8341-F80199CFA039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85B0A5E-CD39-A1F8-1DC3-5B3C56A6BAFC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1379A7C-29FC-674E-62CE-B561BD33588B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23D56B2-6946-CDE7-0054-D8E9F4940A6F}"/>
              </a:ext>
            </a:extLst>
          </p:cNvPr>
          <p:cNvSpPr>
            <a:spLocks noGrp="1"/>
          </p:cNvSpPr>
          <p:nvPr>
            <p:ph type="subTitle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0549A894-CE17-4C6E-4FFB-EF1DAFDD82C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EF8194DF-7833-DE83-8EE6-6C8E357A91F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711B5328-9C2E-FDC9-6412-D1976D1E01D2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A37F757A-55A5-C043-792C-E4D633232F9F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EFA8CAAE-A914-0C53-D002-3B89680D9DC5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02E040F9-567E-873D-4323-C5708FAE99CA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2D3A12B5-CD0B-1AEB-1AF0-20D88547B8B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EA45663F-9242-FF0D-2504-1C093AFD2695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3874010A-E849-776B-A4E2-B9CF79F8B44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7" name="Subtitle 1056">
            <a:extLst>
              <a:ext uri="{FF2B5EF4-FFF2-40B4-BE49-F238E27FC236}">
                <a16:creationId xmlns:a16="http://schemas.microsoft.com/office/drawing/2014/main" id="{BC1B843F-50A3-CC22-6594-DB0AAB22D7D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70" name="Picture 6" descr="Best Enthusiasm Royalty-Free Images, Stock Photos &amp; Pictures | Shutterstock">
            <a:extLst>
              <a:ext uri="{FF2B5EF4-FFF2-40B4-BE49-F238E27FC236}">
                <a16:creationId xmlns:a16="http://schemas.microsoft.com/office/drawing/2014/main" id="{60E6B4B0-F0DC-C8EA-01E2-01860A390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82"/>
          <a:stretch/>
        </p:blipFill>
        <p:spPr bwMode="auto">
          <a:xfrm>
            <a:off x="3262744" y="2657621"/>
            <a:ext cx="4050713" cy="246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60"/>
          <p:cNvSpPr/>
          <p:nvPr/>
        </p:nvSpPr>
        <p:spPr>
          <a:xfrm>
            <a:off x="1563950" y="-75"/>
            <a:ext cx="7337700" cy="51492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06" name="Google Shape;1106;p60"/>
          <p:cNvSpPr/>
          <p:nvPr/>
        </p:nvSpPr>
        <p:spPr>
          <a:xfrm>
            <a:off x="1302991" y="-5475"/>
            <a:ext cx="260400" cy="514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07" name="Google Shape;1107;p60"/>
          <p:cNvSpPr/>
          <p:nvPr/>
        </p:nvSpPr>
        <p:spPr>
          <a:xfrm>
            <a:off x="520562" y="11"/>
            <a:ext cx="2604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08" name="Google Shape;1108;p60"/>
          <p:cNvSpPr/>
          <p:nvPr/>
        </p:nvSpPr>
        <p:spPr>
          <a:xfrm>
            <a:off x="260400" y="11"/>
            <a:ext cx="260400" cy="51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09" name="Google Shape;1109;p60"/>
          <p:cNvSpPr/>
          <p:nvPr/>
        </p:nvSpPr>
        <p:spPr>
          <a:xfrm>
            <a:off x="781212" y="-5475"/>
            <a:ext cx="260400" cy="51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10" name="Google Shape;1110;p60"/>
          <p:cNvSpPr/>
          <p:nvPr/>
        </p:nvSpPr>
        <p:spPr>
          <a:xfrm>
            <a:off x="1042003" y="-5475"/>
            <a:ext cx="260400" cy="514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11" name="Google Shape;1111;p60"/>
          <p:cNvSpPr/>
          <p:nvPr/>
        </p:nvSpPr>
        <p:spPr>
          <a:xfrm>
            <a:off x="1559675" y="-5475"/>
            <a:ext cx="260400" cy="514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12" name="Google Shape;1112;p60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13" name="Google Shape;1113;p60"/>
          <p:cNvSpPr txBox="1">
            <a:spLocks noGrp="1"/>
          </p:cNvSpPr>
          <p:nvPr>
            <p:ph type="subTitle" idx="1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16" name="Google Shape;1116;p60"/>
          <p:cNvSpPr txBox="1">
            <a:spLocks noGrp="1"/>
          </p:cNvSpPr>
          <p:nvPr>
            <p:ph type="subTitle" idx="1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17" name="Google Shape;1117;p60"/>
          <p:cNvSpPr txBox="1">
            <a:spLocks noGrp="1"/>
          </p:cNvSpPr>
          <p:nvPr>
            <p:ph type="subTitle" idx="19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19" name="Google Shape;1119;p60"/>
          <p:cNvSpPr txBox="1">
            <a:spLocks noGrp="1"/>
          </p:cNvSpPr>
          <p:nvPr>
            <p:ph type="subTitle" idx="22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22" name="Google Shape;1122;p60"/>
          <p:cNvSpPr txBox="1">
            <a:spLocks noGrp="1"/>
          </p:cNvSpPr>
          <p:nvPr>
            <p:ph type="subTitle" idx="4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124" name="Google Shape;1124;p60"/>
          <p:cNvSpPr txBox="1">
            <a:spLocks noGrp="1"/>
          </p:cNvSpPr>
          <p:nvPr>
            <p:ph type="subTitle" idx="9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128" name="Google Shape;1128;p60"/>
          <p:cNvSpPr txBox="1">
            <a:spLocks noGrp="1"/>
          </p:cNvSpPr>
          <p:nvPr>
            <p:ph type="subTitle" idx="7"/>
          </p:nvPr>
        </p:nvSpPr>
        <p:spPr>
          <a:xfrm rot="-5400000">
            <a:off x="1246271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131" name="Google Shape;1131;p60"/>
          <p:cNvSpPr txBox="1">
            <a:spLocks noGrp="1"/>
          </p:cNvSpPr>
          <p:nvPr>
            <p:ph type="subTitle" idx="27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8E05C-0A57-88D6-DBA1-F481FD0D1157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14B97D-7F3D-B07B-B742-8F4160C0941F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6B4A1F2-7D57-AAE1-AE0B-3207BA272B43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8F11ECF-3ECB-110B-C919-2538C6C89A61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7CA18D02-4E68-6729-46BB-53D1C44DEBD8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6F45D06-2A87-6F3B-4A7F-0AAC176209D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E6909E9-9E80-BC51-B7D9-9F772DC1EFD8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8936E4B-1704-8C00-2B8D-BCB7294098DC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423E555B-66DD-B270-D9C7-8E8A062D084E}"/>
              </a:ext>
            </a:extLst>
          </p:cNvPr>
          <p:cNvSpPr>
            <a:spLocks noGrp="1"/>
          </p:cNvSpPr>
          <p:nvPr>
            <p:ph type="subTitle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7024B5C1-0A66-BBDA-8EFF-1D33E465F478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C3FE2691-3240-05E4-76A2-AA34DFE16328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43FB6114-EA08-ADDF-C539-6C66389A2AC2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3102ED14-A3DF-9168-1902-6BE5C68849BC}"/>
              </a:ext>
            </a:extLst>
          </p:cNvPr>
          <p:cNvSpPr>
            <a:spLocks noGrp="1"/>
          </p:cNvSpPr>
          <p:nvPr>
            <p:ph type="subTitle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8D568CA1-C1E5-DD84-11B5-63938CE7633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CB66ABA3-1474-88AC-E8D0-0BF1BB7E7A6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9" name="Subtitle 1138">
            <a:extLst>
              <a:ext uri="{FF2B5EF4-FFF2-40B4-BE49-F238E27FC236}">
                <a16:creationId xmlns:a16="http://schemas.microsoft.com/office/drawing/2014/main" id="{8BD5F094-841A-089F-6970-015C4F02330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The Nine Best Programming Communities for New Coders | Self-Taught">
            <a:extLst>
              <a:ext uri="{FF2B5EF4-FFF2-40B4-BE49-F238E27FC236}">
                <a16:creationId xmlns:a16="http://schemas.microsoft.com/office/drawing/2014/main" id="{435DF902-A8A1-17BB-A330-46B5E00F6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0"/>
          <a:stretch/>
        </p:blipFill>
        <p:spPr bwMode="auto">
          <a:xfrm>
            <a:off x="516300" y="738372"/>
            <a:ext cx="8376884" cy="441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" name="TextBox 1145">
            <a:extLst>
              <a:ext uri="{FF2B5EF4-FFF2-40B4-BE49-F238E27FC236}">
                <a16:creationId xmlns:a16="http://schemas.microsoft.com/office/drawing/2014/main" id="{C65783DD-ABE0-E6BA-8333-800238D8B0A4}"/>
              </a:ext>
            </a:extLst>
          </p:cNvPr>
          <p:cNvSpPr txBox="1"/>
          <p:nvPr/>
        </p:nvSpPr>
        <p:spPr>
          <a:xfrm>
            <a:off x="2869921" y="-13779"/>
            <a:ext cx="47417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Berlin Sans FB Demi" panose="020E0802020502020306" pitchFamily="34" charset="0"/>
              </a:rPr>
              <a:t>Best Programmers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61"/>
          <p:cNvSpPr/>
          <p:nvPr/>
        </p:nvSpPr>
        <p:spPr>
          <a:xfrm>
            <a:off x="1563950" y="-75"/>
            <a:ext cx="7337700" cy="51492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43" name="Google Shape;1143;p61"/>
          <p:cNvSpPr/>
          <p:nvPr/>
        </p:nvSpPr>
        <p:spPr>
          <a:xfrm>
            <a:off x="1302991" y="-5475"/>
            <a:ext cx="260400" cy="514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44" name="Google Shape;1144;p61"/>
          <p:cNvSpPr/>
          <p:nvPr/>
        </p:nvSpPr>
        <p:spPr>
          <a:xfrm>
            <a:off x="520562" y="11"/>
            <a:ext cx="2604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45" name="Google Shape;1145;p61"/>
          <p:cNvSpPr/>
          <p:nvPr/>
        </p:nvSpPr>
        <p:spPr>
          <a:xfrm>
            <a:off x="260400" y="11"/>
            <a:ext cx="260400" cy="51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6" name="Google Shape;1146;p61"/>
          <p:cNvSpPr/>
          <p:nvPr/>
        </p:nvSpPr>
        <p:spPr>
          <a:xfrm>
            <a:off x="781212" y="-5475"/>
            <a:ext cx="260400" cy="51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47" name="Google Shape;1147;p61"/>
          <p:cNvSpPr/>
          <p:nvPr/>
        </p:nvSpPr>
        <p:spPr>
          <a:xfrm>
            <a:off x="1042003" y="-5475"/>
            <a:ext cx="260400" cy="514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48" name="Google Shape;1148;p61"/>
          <p:cNvSpPr/>
          <p:nvPr/>
        </p:nvSpPr>
        <p:spPr>
          <a:xfrm>
            <a:off x="1559675" y="-5475"/>
            <a:ext cx="260400" cy="514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49" name="Google Shape;1149;p61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50" name="Google Shape;1150;p61"/>
          <p:cNvSpPr txBox="1">
            <a:spLocks noGrp="1"/>
          </p:cNvSpPr>
          <p:nvPr>
            <p:ph type="subTitle" idx="1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53" name="Google Shape;1153;p61"/>
          <p:cNvSpPr txBox="1">
            <a:spLocks noGrp="1"/>
          </p:cNvSpPr>
          <p:nvPr>
            <p:ph type="subTitle" idx="1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54" name="Google Shape;1154;p61"/>
          <p:cNvSpPr txBox="1">
            <a:spLocks noGrp="1"/>
          </p:cNvSpPr>
          <p:nvPr>
            <p:ph type="subTitle" idx="19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56" name="Google Shape;1156;p61"/>
          <p:cNvSpPr txBox="1">
            <a:spLocks noGrp="1"/>
          </p:cNvSpPr>
          <p:nvPr>
            <p:ph type="subTitle" idx="22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59" name="Google Shape;1159;p61"/>
          <p:cNvSpPr txBox="1">
            <a:spLocks noGrp="1"/>
          </p:cNvSpPr>
          <p:nvPr>
            <p:ph type="subTitle" idx="4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161" name="Google Shape;1161;p61"/>
          <p:cNvSpPr txBox="1">
            <a:spLocks noGrp="1"/>
          </p:cNvSpPr>
          <p:nvPr>
            <p:ph type="subTitle" idx="9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165" name="Google Shape;1165;p61"/>
          <p:cNvSpPr txBox="1">
            <a:spLocks noGrp="1"/>
          </p:cNvSpPr>
          <p:nvPr>
            <p:ph type="subTitle" idx="7"/>
          </p:nvPr>
        </p:nvSpPr>
        <p:spPr>
          <a:xfrm rot="-5400000">
            <a:off x="1246271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166" name="Google Shape;1166;p61"/>
          <p:cNvSpPr txBox="1">
            <a:spLocks noGrp="1"/>
          </p:cNvSpPr>
          <p:nvPr>
            <p:ph type="subTitle" idx="1"/>
          </p:nvPr>
        </p:nvSpPr>
        <p:spPr>
          <a:xfrm>
            <a:off x="2556250" y="0"/>
            <a:ext cx="6047100" cy="51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★"/>
            </a:pPr>
            <a:r>
              <a:rPr lang="en" sz="2400" dirty="0">
                <a:solidFill>
                  <a:schemeClr val="accent1"/>
                </a:solidFill>
                <a:latin typeface="Gill Sans Ultra Bold" panose="020B0A02020104020203" pitchFamily="34" charset="0"/>
              </a:rPr>
              <a:t>Ashiqur Rahman Mazumder</a:t>
            </a:r>
            <a:endParaRPr sz="2400" dirty="0">
              <a:solidFill>
                <a:schemeClr val="accent1"/>
              </a:solidFill>
              <a:latin typeface="Gill Sans Ultra Bold" panose="020B0A02020104020203" pitchFamily="34" charset="0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★"/>
            </a:pPr>
            <a:r>
              <a:rPr lang="en" sz="2400" dirty="0">
                <a:solidFill>
                  <a:schemeClr val="accent1"/>
                </a:solidFill>
                <a:latin typeface="Gill Sans Ultra Bold" panose="020B0A02020104020203" pitchFamily="34" charset="0"/>
              </a:rPr>
              <a:t>Kazi Din Mohammod Emon</a:t>
            </a:r>
            <a:endParaRPr sz="2400" dirty="0">
              <a:solidFill>
                <a:schemeClr val="accent1"/>
              </a:solidFill>
              <a:latin typeface="Gill Sans Ultra Bold" panose="020B0A02020104020203" pitchFamily="34" charset="0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★"/>
            </a:pPr>
            <a:r>
              <a:rPr lang="en" sz="2400" dirty="0">
                <a:solidFill>
                  <a:schemeClr val="accent1"/>
                </a:solidFill>
                <a:latin typeface="Gill Sans Ultra Bold" panose="020B0A02020104020203" pitchFamily="34" charset="0"/>
              </a:rPr>
              <a:t>Md. Ishtiyaq Alam</a:t>
            </a:r>
            <a:endParaRPr sz="2400" dirty="0">
              <a:solidFill>
                <a:schemeClr val="accent1"/>
              </a:solidFill>
              <a:latin typeface="Gill Sans Ultra Bold" panose="020B0A02020104020203" pitchFamily="34" charset="0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★"/>
            </a:pPr>
            <a:r>
              <a:rPr lang="en" sz="2400" dirty="0">
                <a:solidFill>
                  <a:schemeClr val="accent1"/>
                </a:solidFill>
                <a:latin typeface="Gill Sans Ultra Bold" panose="020B0A02020104020203" pitchFamily="34" charset="0"/>
              </a:rPr>
              <a:t>Tasriba Jerin Subah</a:t>
            </a:r>
            <a:endParaRPr sz="2400" dirty="0">
              <a:solidFill>
                <a:schemeClr val="accent1"/>
              </a:solidFill>
              <a:latin typeface="Gill Sans Ultra Bold" panose="020B0A02020104020203" pitchFamily="34" charset="0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★"/>
            </a:pPr>
            <a:r>
              <a:rPr lang="en" sz="2400" dirty="0">
                <a:solidFill>
                  <a:schemeClr val="accent1"/>
                </a:solidFill>
                <a:latin typeface="Gill Sans Ultra Bold" panose="020B0A02020104020203" pitchFamily="34" charset="0"/>
              </a:rPr>
              <a:t>Sumaiya Akter</a:t>
            </a:r>
            <a:endParaRPr sz="2400" dirty="0">
              <a:solidFill>
                <a:schemeClr val="accent1"/>
              </a:solidFill>
              <a:latin typeface="Gill Sans Ultra Bold" panose="020B0A02020104020203" pitchFamily="34" charset="0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★"/>
            </a:pPr>
            <a:r>
              <a:rPr lang="en" sz="2400" dirty="0">
                <a:solidFill>
                  <a:schemeClr val="accent1"/>
                </a:solidFill>
                <a:latin typeface="Gill Sans Ultra Bold" panose="020B0A02020104020203" pitchFamily="34" charset="0"/>
              </a:rPr>
              <a:t>Tamanna Akter</a:t>
            </a:r>
            <a:endParaRPr sz="2400" dirty="0">
              <a:solidFill>
                <a:schemeClr val="accent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168" name="Google Shape;1168;p61"/>
          <p:cNvSpPr txBox="1">
            <a:spLocks noGrp="1"/>
          </p:cNvSpPr>
          <p:nvPr>
            <p:ph type="subTitle" idx="27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DC879-3A50-0C53-D935-44A1EA4E2990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CEA807-8227-AC9B-BCD9-BECA98DEF7FE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553F93-0784-81C4-4718-DDF56D1F6CE4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2624D6A-65F4-3FF1-C324-ED86148797DB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C664F7-C36C-48FB-7099-67FB54C4B88D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05A5C01-F3D0-B91F-37D3-4A7B6C301A79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20FBFB4D-802D-09CE-DDEA-441CDF4583FF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C097916D-0529-C939-25CF-EDF3F081E403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E55C24D4-3426-54F4-9D30-B599C3829A45}"/>
              </a:ext>
            </a:extLst>
          </p:cNvPr>
          <p:cNvSpPr>
            <a:spLocks noGrp="1"/>
          </p:cNvSpPr>
          <p:nvPr>
            <p:ph type="subTitle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76FB40F2-ADDE-1E5F-9801-D958CAC91B75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3EE1BBDF-BF5E-9F0E-B8B0-0AB043D274BE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7051982B-5130-00BC-76E1-0F65430B703A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AE759EF1-F5D5-B1F8-569E-21560727EAA5}"/>
              </a:ext>
            </a:extLst>
          </p:cNvPr>
          <p:cNvSpPr>
            <a:spLocks noGrp="1"/>
          </p:cNvSpPr>
          <p:nvPr>
            <p:ph type="subTitle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AAB424D9-E8D9-B6F2-67B4-CA38F6E8A90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8FA7715A-2674-75C4-C51A-538600E8EB0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1" name="Subtitle 1120">
            <a:extLst>
              <a:ext uri="{FF2B5EF4-FFF2-40B4-BE49-F238E27FC236}">
                <a16:creationId xmlns:a16="http://schemas.microsoft.com/office/drawing/2014/main" id="{7772BD08-C0B8-39B7-EEB0-6A96A0705E5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2"/>
          <p:cNvSpPr/>
          <p:nvPr/>
        </p:nvSpPr>
        <p:spPr>
          <a:xfrm>
            <a:off x="1302978" y="-33075"/>
            <a:ext cx="260400" cy="520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80" name="Google Shape;1180;p62"/>
          <p:cNvSpPr/>
          <p:nvPr/>
        </p:nvSpPr>
        <p:spPr>
          <a:xfrm>
            <a:off x="520550" y="-27525"/>
            <a:ext cx="260400" cy="52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81" name="Google Shape;1181;p62"/>
          <p:cNvSpPr/>
          <p:nvPr/>
        </p:nvSpPr>
        <p:spPr>
          <a:xfrm>
            <a:off x="260388" y="-27525"/>
            <a:ext cx="260400" cy="52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82" name="Google Shape;1182;p62"/>
          <p:cNvSpPr/>
          <p:nvPr/>
        </p:nvSpPr>
        <p:spPr>
          <a:xfrm>
            <a:off x="781200" y="-33075"/>
            <a:ext cx="260400" cy="52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83" name="Google Shape;1183;p62"/>
          <p:cNvSpPr/>
          <p:nvPr/>
        </p:nvSpPr>
        <p:spPr>
          <a:xfrm>
            <a:off x="1041991" y="-33075"/>
            <a:ext cx="260400" cy="52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84" name="Google Shape;1184;p62"/>
          <p:cNvSpPr/>
          <p:nvPr/>
        </p:nvSpPr>
        <p:spPr>
          <a:xfrm>
            <a:off x="1568488" y="-33075"/>
            <a:ext cx="2604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85" name="Google Shape;1185;p62"/>
          <p:cNvSpPr/>
          <p:nvPr/>
        </p:nvSpPr>
        <p:spPr>
          <a:xfrm>
            <a:off x="1559663" y="-33075"/>
            <a:ext cx="260400" cy="520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86" name="Google Shape;1186;p62"/>
          <p:cNvSpPr/>
          <p:nvPr/>
        </p:nvSpPr>
        <p:spPr>
          <a:xfrm>
            <a:off x="1840413" y="-33075"/>
            <a:ext cx="2604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87" name="Google Shape;1187;p62"/>
          <p:cNvSpPr/>
          <p:nvPr/>
        </p:nvSpPr>
        <p:spPr>
          <a:xfrm>
            <a:off x="1840413" y="-33075"/>
            <a:ext cx="2604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88" name="Google Shape;1188;p62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93" name="Google Shape;1193;p62"/>
          <p:cNvSpPr txBox="1">
            <a:spLocks noGrp="1"/>
          </p:cNvSpPr>
          <p:nvPr>
            <p:ph type="subTitle" idx="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94" name="Google Shape;1194;p62"/>
          <p:cNvSpPr txBox="1">
            <a:spLocks noGrp="1"/>
          </p:cNvSpPr>
          <p:nvPr>
            <p:ph type="subTitle" idx="9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7" name="Google Shape;1197;p62"/>
          <p:cNvSpPr txBox="1">
            <a:spLocks noGrp="1"/>
          </p:cNvSpPr>
          <p:nvPr>
            <p:ph type="subTitle" idx="15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99" name="Google Shape;1199;p62"/>
          <p:cNvSpPr txBox="1">
            <a:spLocks noGrp="1"/>
          </p:cNvSpPr>
          <p:nvPr>
            <p:ph type="subTitle" idx="24"/>
          </p:nvPr>
        </p:nvSpPr>
        <p:spPr>
          <a:xfrm rot="-5400000">
            <a:off x="12420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202" name="Google Shape;1202;p62"/>
          <p:cNvSpPr txBox="1">
            <a:spLocks noGrp="1"/>
          </p:cNvSpPr>
          <p:nvPr>
            <p:ph type="subTitle" idx="2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07" name="Google Shape;1207;p62"/>
          <p:cNvSpPr txBox="1">
            <a:spLocks noGrp="1"/>
          </p:cNvSpPr>
          <p:nvPr>
            <p:ph type="subTitle" idx="20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11" name="Google Shape;1211;p62"/>
          <p:cNvSpPr txBox="1">
            <a:spLocks noGrp="1"/>
          </p:cNvSpPr>
          <p:nvPr>
            <p:ph type="subTitle" idx="27"/>
          </p:nvPr>
        </p:nvSpPr>
        <p:spPr>
          <a:xfrm rot="-5400000">
            <a:off x="15139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7B267-DF56-D34E-D352-303909AF0A10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3E5C95-3152-77A3-644A-FA9CD49ABF9F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A8ECB83-D154-DC0C-ECA0-20833FD19196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19A110D-E84C-3E96-FDE8-AC3942A07E0F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6984788-3A7D-537C-28B6-091163697E5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4BEFD72-497E-3EC2-9180-F87F0E24A8D2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00D34D2D-C7EC-4B64-ABC6-666E0C1845B3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D1C88F45-16A1-F63B-B04D-30AA32C08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05577D89-17C6-71AC-1A23-4EAECFB868A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EEA68EC3-0356-22BD-25A9-7B635847836E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CA1EA55-6C69-D38B-2B05-2814F4871A4A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4939B1FC-A758-BFF2-0763-7D4A70FD5721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A542B9B7-4A7F-437E-70B8-DCC36F71DE4B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A0525A4C-0D3F-EA41-2951-BA2E4508320A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0DD08622-4AEF-314E-0B1D-0BB052C97357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37 Thank You ideas | cute gif, thanks gif, cute love gif">
            <a:extLst>
              <a:ext uri="{FF2B5EF4-FFF2-40B4-BE49-F238E27FC236}">
                <a16:creationId xmlns:a16="http://schemas.microsoft.com/office/drawing/2014/main" id="{8A208A5B-F97A-4C21-7BDE-8886D911F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1"/>
          <a:stretch/>
        </p:blipFill>
        <p:spPr bwMode="auto">
          <a:xfrm>
            <a:off x="3151023" y="663954"/>
            <a:ext cx="4634605" cy="38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/>
          <p:nvPr/>
        </p:nvSpPr>
        <p:spPr>
          <a:xfrm>
            <a:off x="260400" y="-5475"/>
            <a:ext cx="7361100" cy="514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37" name="Google Shape;437;p42"/>
          <p:cNvSpPr/>
          <p:nvPr/>
        </p:nvSpPr>
        <p:spPr>
          <a:xfrm>
            <a:off x="909763" y="1372050"/>
            <a:ext cx="6311400" cy="2105076"/>
          </a:xfrm>
          <a:prstGeom prst="roundRect">
            <a:avLst>
              <a:gd name="adj" fmla="val 818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20000"/>
                  <a:lumOff val="80000"/>
                </a:schemeClr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38" name="Google Shape;438;p42"/>
          <p:cNvCxnSpPr/>
          <p:nvPr/>
        </p:nvCxnSpPr>
        <p:spPr>
          <a:xfrm>
            <a:off x="4421300" y="4119200"/>
            <a:ext cx="261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42"/>
          <p:cNvSpPr/>
          <p:nvPr/>
        </p:nvSpPr>
        <p:spPr>
          <a:xfrm>
            <a:off x="7614725" y="75"/>
            <a:ext cx="26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40" name="Google Shape;440;p42"/>
          <p:cNvSpPr/>
          <p:nvPr/>
        </p:nvSpPr>
        <p:spPr>
          <a:xfrm>
            <a:off x="7868225" y="-5475"/>
            <a:ext cx="26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45" name="Google Shape;445;p42"/>
          <p:cNvSpPr txBox="1">
            <a:spLocks noGrp="1"/>
          </p:cNvSpPr>
          <p:nvPr>
            <p:ph type="subTitle" idx="1"/>
          </p:nvPr>
        </p:nvSpPr>
        <p:spPr>
          <a:xfrm>
            <a:off x="2015525" y="1372050"/>
            <a:ext cx="43440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6">
                    <a:lumMod val="20000"/>
                    <a:lumOff val="80000"/>
                  </a:schemeClr>
                </a:solidFill>
                <a:latin typeface="Lato Black"/>
                <a:ea typeface="Lato Black"/>
                <a:cs typeface="Lato Black"/>
                <a:sym typeface="Lato Black"/>
              </a:rPr>
              <a:t>Who is the </a:t>
            </a:r>
            <a:endParaRPr sz="4800" dirty="0">
              <a:solidFill>
                <a:schemeClr val="accent6">
                  <a:lumMod val="20000"/>
                  <a:lumOff val="80000"/>
                </a:schemeClr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6">
                    <a:lumMod val="20000"/>
                    <a:lumOff val="80000"/>
                  </a:schemeClr>
                </a:solidFill>
                <a:latin typeface="Lato Black"/>
                <a:ea typeface="Lato Black"/>
                <a:cs typeface="Lato Black"/>
                <a:sym typeface="Lato Black"/>
              </a:rPr>
              <a:t>“All Rounder”?</a:t>
            </a:r>
            <a:endParaRPr sz="4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6" name="Google Shape;446;p42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1" name="Google Shape;451;p42"/>
          <p:cNvSpPr txBox="1">
            <a:spLocks noGrp="1"/>
          </p:cNvSpPr>
          <p:nvPr>
            <p:ph type="subTitle" idx="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4" name="Google Shape;454;p42"/>
          <p:cNvSpPr txBox="1">
            <a:spLocks noGrp="1"/>
          </p:cNvSpPr>
          <p:nvPr>
            <p:ph type="subTitle" idx="9"/>
          </p:nvPr>
        </p:nvSpPr>
        <p:spPr>
          <a:xfrm rot="-5400000">
            <a:off x="7294517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7" name="Google Shape;457;p42"/>
          <p:cNvSpPr txBox="1">
            <a:spLocks noGrp="1"/>
          </p:cNvSpPr>
          <p:nvPr>
            <p:ph type="subTitle" idx="15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0" name="Google Shape;460;p42"/>
          <p:cNvSpPr txBox="1">
            <a:spLocks noGrp="1"/>
          </p:cNvSpPr>
          <p:nvPr>
            <p:ph type="subTitle" idx="17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466" name="Google Shape;466;p42"/>
          <p:cNvSpPr txBox="1">
            <a:spLocks noGrp="1"/>
          </p:cNvSpPr>
          <p:nvPr>
            <p:ph type="subTitle" idx="22"/>
          </p:nvPr>
        </p:nvSpPr>
        <p:spPr>
          <a:xfrm rot="-5400000">
            <a:off x="8303720" y="366125"/>
            <a:ext cx="896100" cy="2484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subTitle" idx="24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ACE20B1-62E6-CC9A-0CB1-7E3F16C7EE9D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2FEBFA4-C347-36A1-1A82-7873365A423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3094DA7E-CF3B-9902-E368-975ECD23899D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086AE08-14CE-7832-A33E-FFC4E4A6E161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C350EFDA-91F0-F07B-34CF-97C2DC7F20A4}"/>
              </a:ext>
            </a:extLst>
          </p:cNvPr>
          <p:cNvSpPr>
            <a:spLocks noGrp="1"/>
          </p:cNvSpPr>
          <p:nvPr>
            <p:ph type="subTitle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07AEF644-CAB8-8C2A-4C65-65626F44138C}"/>
              </a:ext>
            </a:extLst>
          </p:cNvPr>
          <p:cNvSpPr>
            <a:spLocks noGrp="1"/>
          </p:cNvSpPr>
          <p:nvPr>
            <p:ph type="subTitle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CD57990A-3EC5-5632-DCDA-564A64243C8D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7863936-A660-7BB9-21CA-1E0B1F3E97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6E5A38D8-1EB6-9D03-B9D0-B753646D4819}"/>
              </a:ext>
            </a:extLst>
          </p:cNvPr>
          <p:cNvSpPr>
            <a:spLocks noGrp="1"/>
          </p:cNvSpPr>
          <p:nvPr>
            <p:ph type="subTitle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F0ED6985-2ED9-8DE4-7E77-645956912C43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1C52418C-D4A2-02A7-37BA-4676C0859637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1" name="Subtitle 470">
            <a:extLst>
              <a:ext uri="{FF2B5EF4-FFF2-40B4-BE49-F238E27FC236}">
                <a16:creationId xmlns:a16="http://schemas.microsoft.com/office/drawing/2014/main" id="{ECF9E129-E38B-E25F-B272-B68E9484C5CD}"/>
              </a:ext>
            </a:extLst>
          </p:cNvPr>
          <p:cNvSpPr>
            <a:spLocks noGrp="1"/>
          </p:cNvSpPr>
          <p:nvPr>
            <p:ph type="subTitle" idx="2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/>
          <p:nvPr/>
        </p:nvSpPr>
        <p:spPr>
          <a:xfrm>
            <a:off x="260400" y="-5475"/>
            <a:ext cx="7361100" cy="514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5" name="Google Shape;475;p43"/>
          <p:cNvSpPr/>
          <p:nvPr/>
        </p:nvSpPr>
        <p:spPr>
          <a:xfrm>
            <a:off x="909775" y="1536450"/>
            <a:ext cx="6311400" cy="1599000"/>
          </a:xfrm>
          <a:prstGeom prst="roundRect">
            <a:avLst>
              <a:gd name="adj" fmla="val 81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76" name="Google Shape;476;p43"/>
          <p:cNvCxnSpPr/>
          <p:nvPr/>
        </p:nvCxnSpPr>
        <p:spPr>
          <a:xfrm>
            <a:off x="4421300" y="4119200"/>
            <a:ext cx="261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43"/>
          <p:cNvSpPr/>
          <p:nvPr/>
        </p:nvSpPr>
        <p:spPr>
          <a:xfrm>
            <a:off x="7614725" y="75"/>
            <a:ext cx="26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78" name="Google Shape;478;p43"/>
          <p:cNvSpPr/>
          <p:nvPr/>
        </p:nvSpPr>
        <p:spPr>
          <a:xfrm>
            <a:off x="7868225" y="-5475"/>
            <a:ext cx="26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79" name="Google Shape;479;p43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80" name="Google Shape;480;p43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81" name="Google Shape;481;p43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82" name="Google Shape;482;p43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483" name="Google Shape;483;p43"/>
          <p:cNvSpPr txBox="1">
            <a:spLocks noGrp="1"/>
          </p:cNvSpPr>
          <p:nvPr>
            <p:ph type="subTitle" idx="1"/>
          </p:nvPr>
        </p:nvSpPr>
        <p:spPr>
          <a:xfrm>
            <a:off x="1020275" y="1372050"/>
            <a:ext cx="6099600" cy="13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0124D"/>
                </a:solidFill>
                <a:latin typeface="Lato Black"/>
                <a:ea typeface="Lato Black"/>
                <a:cs typeface="Lato Black"/>
                <a:sym typeface="Lato Black"/>
              </a:rPr>
              <a:t>Kazi Din Mohammod Emon</a:t>
            </a:r>
            <a:endParaRPr sz="3600"/>
          </a:p>
        </p:txBody>
      </p:sp>
      <p:sp>
        <p:nvSpPr>
          <p:cNvPr id="484" name="Google Shape;484;p43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2" name="Google Shape;492;p43"/>
          <p:cNvSpPr txBox="1">
            <a:spLocks noGrp="1"/>
          </p:cNvSpPr>
          <p:nvPr>
            <p:ph type="subTitle" idx="9"/>
          </p:nvPr>
        </p:nvSpPr>
        <p:spPr>
          <a:xfrm rot="-5400000">
            <a:off x="7294517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5" name="Google Shape;495;p43"/>
          <p:cNvSpPr txBox="1">
            <a:spLocks noGrp="1"/>
          </p:cNvSpPr>
          <p:nvPr>
            <p:ph type="subTitle" idx="15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8" name="Google Shape;498;p43"/>
          <p:cNvSpPr txBox="1">
            <a:spLocks noGrp="1"/>
          </p:cNvSpPr>
          <p:nvPr>
            <p:ph type="subTitle" idx="17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01" name="Google Shape;501;p43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04" name="Google Shape;504;p43"/>
          <p:cNvSpPr txBox="1">
            <a:spLocks noGrp="1"/>
          </p:cNvSpPr>
          <p:nvPr>
            <p:ph type="subTitle" idx="22"/>
          </p:nvPr>
        </p:nvSpPr>
        <p:spPr>
          <a:xfrm rot="-5400000">
            <a:off x="8303720" y="366125"/>
            <a:ext cx="896100" cy="2484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07" name="Google Shape;507;p43"/>
          <p:cNvSpPr txBox="1">
            <a:spLocks noGrp="1"/>
          </p:cNvSpPr>
          <p:nvPr>
            <p:ph type="subTitle" idx="24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D6C54-0441-63CD-4306-4A7D3210602E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C02ECE-BFFF-1AA1-0A04-15D37842DFF9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A87068-E69F-0BEB-7F16-95F93E01B76B}"/>
              </a:ext>
            </a:extLst>
          </p:cNvPr>
          <p:cNvSpPr>
            <a:spLocks noGrp="1"/>
          </p:cNvSpPr>
          <p:nvPr>
            <p:ph type="subTitle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B98F50E-627E-01A7-25E2-3DF8BDDD1394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B696155-ACE0-037D-E6B7-FDDA750F0AF7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16A8220-D4D3-6D48-D769-B1C28D1C0D3B}"/>
              </a:ext>
            </a:extLst>
          </p:cNvPr>
          <p:cNvSpPr>
            <a:spLocks noGrp="1"/>
          </p:cNvSpPr>
          <p:nvPr>
            <p:ph type="subTitle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4C5FD0AA-951C-CAA3-4B81-2D9A3330D1B0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FD8138D6-A341-364F-5AE7-7E2323AFEA4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D0C03639-EDEC-79B5-FA73-A5406DF55551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5892A2D4-493C-4F03-3EDC-966B935F5A5E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C104ECD5-98A5-B55A-594C-908AE76EAB08}"/>
              </a:ext>
            </a:extLst>
          </p:cNvPr>
          <p:cNvSpPr>
            <a:spLocks noGrp="1"/>
          </p:cNvSpPr>
          <p:nvPr>
            <p:ph type="subTitle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0EDAF75D-C8AC-AC8A-0A24-97E2925CB3AB}"/>
              </a:ext>
            </a:extLst>
          </p:cNvPr>
          <p:cNvSpPr>
            <a:spLocks noGrp="1"/>
          </p:cNvSpPr>
          <p:nvPr>
            <p:ph type="subTitle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3C370558-E17E-D701-7490-866385E380EE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AA454F50-01DA-E34F-4DE6-E2410EE887D7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273E53FB-6449-DAAD-0D69-42598F727909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9" name="Subtitle 448">
            <a:extLst>
              <a:ext uri="{FF2B5EF4-FFF2-40B4-BE49-F238E27FC236}">
                <a16:creationId xmlns:a16="http://schemas.microsoft.com/office/drawing/2014/main" id="{2B7F847F-2E7C-C144-48D8-782AA1308905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280+ All Rounder Stock Illustrations, Royalty-Free Vector Graphics &amp; Clip  Art - iStock | Well rounded, Talented, Multi task">
            <a:extLst>
              <a:ext uri="{FF2B5EF4-FFF2-40B4-BE49-F238E27FC236}">
                <a16:creationId xmlns:a16="http://schemas.microsoft.com/office/drawing/2014/main" id="{C4D14BB9-8380-3134-5F2B-49E72621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33" y="1562813"/>
            <a:ext cx="1546273" cy="15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6"/>
          <p:cNvSpPr/>
          <p:nvPr/>
        </p:nvSpPr>
        <p:spPr>
          <a:xfrm>
            <a:off x="520561" y="5560"/>
            <a:ext cx="2604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85" name="Google Shape;585;p46"/>
          <p:cNvSpPr/>
          <p:nvPr/>
        </p:nvSpPr>
        <p:spPr>
          <a:xfrm>
            <a:off x="260400" y="5560"/>
            <a:ext cx="260400" cy="51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86" name="Google Shape;586;p46"/>
          <p:cNvSpPr/>
          <p:nvPr/>
        </p:nvSpPr>
        <p:spPr>
          <a:xfrm>
            <a:off x="781210" y="75"/>
            <a:ext cx="260400" cy="51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87" name="Google Shape;587;p46"/>
          <p:cNvSpPr/>
          <p:nvPr/>
        </p:nvSpPr>
        <p:spPr>
          <a:xfrm>
            <a:off x="1042000" y="75"/>
            <a:ext cx="260400" cy="514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88" name="Google Shape;588;p46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89" name="Google Shape;589;p46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90" name="Google Shape;590;p46"/>
          <p:cNvSpPr txBox="1">
            <a:spLocks noGrp="1"/>
          </p:cNvSpPr>
          <p:nvPr>
            <p:ph type="subTitle" idx="1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5" name="Google Shape;595;p46"/>
          <p:cNvSpPr txBox="1">
            <a:spLocks noGrp="1"/>
          </p:cNvSpPr>
          <p:nvPr>
            <p:ph type="subTitle" idx="1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6" name="Google Shape;596;p46"/>
          <p:cNvSpPr txBox="1">
            <a:spLocks noGrp="1"/>
          </p:cNvSpPr>
          <p:nvPr>
            <p:ph type="subTitle" idx="1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9" name="Google Shape;599;p46"/>
          <p:cNvSpPr txBox="1">
            <a:spLocks noGrp="1"/>
          </p:cNvSpPr>
          <p:nvPr>
            <p:ph type="subTitle" idx="21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2" name="Google Shape;602;p46"/>
          <p:cNvSpPr txBox="1">
            <a:spLocks noGrp="1"/>
          </p:cNvSpPr>
          <p:nvPr>
            <p:ph type="subTitle" idx="3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605" name="Google Shape;605;p46"/>
          <p:cNvSpPr txBox="1">
            <a:spLocks noGrp="1"/>
          </p:cNvSpPr>
          <p:nvPr>
            <p:ph type="subTitle" idx="6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607" name="Google Shape;607;p46"/>
          <p:cNvSpPr txBox="1">
            <a:spLocks noGrp="1"/>
          </p:cNvSpPr>
          <p:nvPr>
            <p:ph type="subTitle" idx="8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10" name="Google Shape;610;p46"/>
          <p:cNvSpPr txBox="1"/>
          <p:nvPr/>
        </p:nvSpPr>
        <p:spPr>
          <a:xfrm>
            <a:off x="1577592" y="1603599"/>
            <a:ext cx="5848200" cy="186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6">
                    <a:lumMod val="75000"/>
                  </a:schemeClr>
                </a:solidFill>
                <a:latin typeface="Roboto Black"/>
                <a:ea typeface="Roboto Black"/>
                <a:cs typeface="Roboto Black"/>
                <a:sym typeface="Roboto Black"/>
              </a:rPr>
              <a:t>Who is the </a:t>
            </a:r>
            <a:endParaRPr sz="4800" b="1" dirty="0">
              <a:solidFill>
                <a:schemeClr val="accent6">
                  <a:lumMod val="75000"/>
                </a:schemeClr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 b="1" dirty="0">
                <a:solidFill>
                  <a:schemeClr val="accent6">
                    <a:lumMod val="75000"/>
                  </a:schemeClr>
                </a:solidFill>
                <a:latin typeface="Roboto Black"/>
                <a:ea typeface="Roboto Black"/>
                <a:cs typeface="Roboto Black"/>
                <a:sym typeface="Roboto Black"/>
              </a:rPr>
              <a:t>Best Academic Achiever ?</a:t>
            </a:r>
            <a:endParaRPr sz="3600" b="1" dirty="0">
              <a:solidFill>
                <a:schemeClr val="accent6">
                  <a:lumMod val="75000"/>
                </a:schemeClr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611" name="Google Shape;611;p46"/>
          <p:cNvCxnSpPr/>
          <p:nvPr/>
        </p:nvCxnSpPr>
        <p:spPr>
          <a:xfrm>
            <a:off x="1838507" y="374250"/>
            <a:ext cx="649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46"/>
          <p:cNvCxnSpPr/>
          <p:nvPr/>
        </p:nvCxnSpPr>
        <p:spPr>
          <a:xfrm>
            <a:off x="1808657" y="4464675"/>
            <a:ext cx="649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" name="Google Shape;614;p46"/>
          <p:cNvSpPr txBox="1">
            <a:spLocks noGrp="1"/>
          </p:cNvSpPr>
          <p:nvPr>
            <p:ph type="subTitle" idx="26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8133-33F3-DC10-67F4-B22095A716D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72BA3E-A41C-FE5C-4B72-E8C2A41370A4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7201473-CE53-B875-AD97-3011B4F6A629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4EC0DE9-F7D6-A062-AE3A-408029269F27}"/>
              </a:ext>
            </a:extLst>
          </p:cNvPr>
          <p:cNvSpPr>
            <a:spLocks noGrp="1"/>
          </p:cNvSpPr>
          <p:nvPr>
            <p:ph type="subTitle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39125A0-ED16-3398-22CC-5EEDB414486E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7A29714-29AB-20F5-50F6-EA4DA5730997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388FF6B5-D092-F76C-30A4-65BB289D282F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9444E34F-A240-1208-4D1C-68580E57402A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0624CB7A-D7C6-13C8-516D-94D4232429DE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6DD731A4-1A72-43C5-8278-27FE72033108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A0D5BC11-3E06-FB35-C1A6-152554A6A1DB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4F6CFCAD-E3C2-E7C3-195F-8E409E718571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6AF7E7B3-5FB4-1EC6-0D13-B48A3F413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A8D00645-9009-8920-B481-5D2E84D1FC1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C8AA12E5-5724-331B-BCC6-B570C38A65D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7" name="Subtitle 576">
            <a:extLst>
              <a:ext uri="{FF2B5EF4-FFF2-40B4-BE49-F238E27FC236}">
                <a16:creationId xmlns:a16="http://schemas.microsoft.com/office/drawing/2014/main" id="{8297D3EB-8092-4AB4-1393-EE345F3B297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cademic Achievement">
            <a:extLst>
              <a:ext uri="{FF2B5EF4-FFF2-40B4-BE49-F238E27FC236}">
                <a16:creationId xmlns:a16="http://schemas.microsoft.com/office/drawing/2014/main" id="{C6A2F163-7F0E-4FA7-44AF-87C5EC83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26" y="1603599"/>
            <a:ext cx="1868174" cy="186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7"/>
          <p:cNvSpPr/>
          <p:nvPr/>
        </p:nvSpPr>
        <p:spPr>
          <a:xfrm>
            <a:off x="520561" y="5560"/>
            <a:ext cx="2604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622" name="Google Shape;622;p47"/>
          <p:cNvSpPr/>
          <p:nvPr/>
        </p:nvSpPr>
        <p:spPr>
          <a:xfrm>
            <a:off x="260400" y="5560"/>
            <a:ext cx="260400" cy="51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47"/>
          <p:cNvSpPr/>
          <p:nvPr/>
        </p:nvSpPr>
        <p:spPr>
          <a:xfrm>
            <a:off x="781210" y="75"/>
            <a:ext cx="260400" cy="51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624" name="Google Shape;624;p47"/>
          <p:cNvSpPr/>
          <p:nvPr/>
        </p:nvSpPr>
        <p:spPr>
          <a:xfrm>
            <a:off x="1042000" y="75"/>
            <a:ext cx="260400" cy="514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625" name="Google Shape;625;p47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626" name="Google Shape;626;p47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627" name="Google Shape;627;p47"/>
          <p:cNvSpPr txBox="1">
            <a:spLocks noGrp="1"/>
          </p:cNvSpPr>
          <p:nvPr>
            <p:ph type="subTitle" idx="1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3" name="Google Shape;633;p47"/>
          <p:cNvSpPr txBox="1">
            <a:spLocks noGrp="1"/>
          </p:cNvSpPr>
          <p:nvPr>
            <p:ph type="subTitle" idx="1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6" name="Google Shape;636;p47"/>
          <p:cNvSpPr txBox="1">
            <a:spLocks noGrp="1"/>
          </p:cNvSpPr>
          <p:nvPr>
            <p:ph type="subTitle" idx="21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39" name="Google Shape;639;p47"/>
          <p:cNvSpPr txBox="1">
            <a:spLocks noGrp="1"/>
          </p:cNvSpPr>
          <p:nvPr>
            <p:ph type="subTitle" idx="3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642" name="Google Shape;642;p47"/>
          <p:cNvSpPr txBox="1">
            <a:spLocks noGrp="1"/>
          </p:cNvSpPr>
          <p:nvPr>
            <p:ph type="subTitle" idx="6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644" name="Google Shape;644;p47"/>
          <p:cNvSpPr txBox="1">
            <a:spLocks noGrp="1"/>
          </p:cNvSpPr>
          <p:nvPr>
            <p:ph type="subTitle" idx="8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47" name="Google Shape;647;p47"/>
          <p:cNvSpPr txBox="1"/>
          <p:nvPr/>
        </p:nvSpPr>
        <p:spPr>
          <a:xfrm>
            <a:off x="1808652" y="754875"/>
            <a:ext cx="519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6">
                    <a:lumMod val="75000"/>
                  </a:schemeClr>
                </a:solidFill>
                <a:latin typeface="Roboto Black"/>
                <a:ea typeface="Roboto Black"/>
                <a:cs typeface="Roboto Black"/>
                <a:sym typeface="Roboto Black"/>
              </a:rPr>
              <a:t>Tasriba Jerin Subah</a:t>
            </a:r>
            <a:endParaRPr sz="3600" b="1" dirty="0">
              <a:solidFill>
                <a:schemeClr val="accent6">
                  <a:lumMod val="75000"/>
                </a:schemeClr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48" name="Google Shape;648;p47"/>
          <p:cNvSpPr txBox="1"/>
          <p:nvPr/>
        </p:nvSpPr>
        <p:spPr>
          <a:xfrm>
            <a:off x="1816175" y="2398925"/>
            <a:ext cx="645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6">
                    <a:lumMod val="75000"/>
                  </a:schemeClr>
                </a:solidFill>
                <a:latin typeface="Roboto Black"/>
                <a:ea typeface="Roboto Black"/>
                <a:cs typeface="Roboto Black"/>
                <a:sym typeface="Roboto Black"/>
              </a:rPr>
              <a:t>Kazi Din Mohammod Emon</a:t>
            </a:r>
            <a:endParaRPr sz="3600" b="1" dirty="0">
              <a:solidFill>
                <a:schemeClr val="accent6">
                  <a:lumMod val="75000"/>
                </a:schemeClr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649" name="Google Shape;649;p47"/>
          <p:cNvCxnSpPr/>
          <p:nvPr/>
        </p:nvCxnSpPr>
        <p:spPr>
          <a:xfrm>
            <a:off x="1838507" y="374250"/>
            <a:ext cx="649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47"/>
          <p:cNvCxnSpPr/>
          <p:nvPr/>
        </p:nvCxnSpPr>
        <p:spPr>
          <a:xfrm>
            <a:off x="1838507" y="2017250"/>
            <a:ext cx="649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47"/>
          <p:cNvCxnSpPr/>
          <p:nvPr/>
        </p:nvCxnSpPr>
        <p:spPr>
          <a:xfrm>
            <a:off x="1838507" y="3519475"/>
            <a:ext cx="649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47"/>
          <p:cNvSpPr txBox="1">
            <a:spLocks noGrp="1"/>
          </p:cNvSpPr>
          <p:nvPr>
            <p:ph type="subTitle" idx="26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56" name="Google Shape;656;p47"/>
          <p:cNvSpPr txBox="1"/>
          <p:nvPr/>
        </p:nvSpPr>
        <p:spPr>
          <a:xfrm>
            <a:off x="1819903" y="3937638"/>
            <a:ext cx="615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6">
                    <a:lumMod val="75000"/>
                  </a:schemeClr>
                </a:solidFill>
                <a:latin typeface="Roboto Black"/>
                <a:ea typeface="Roboto Black"/>
                <a:cs typeface="Roboto Black"/>
                <a:sym typeface="Roboto Black"/>
              </a:rPr>
              <a:t>Md. Ishtiyaq alam</a:t>
            </a:r>
            <a:endParaRPr sz="3600" b="1" dirty="0">
              <a:solidFill>
                <a:schemeClr val="accent6">
                  <a:lumMod val="75000"/>
                </a:schemeClr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92A2E-99AB-7B47-48E1-153DEEA46363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068B3E-8C7E-4FE5-53FE-392B4BE1BA97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6E153EC-A8E1-B070-ED91-3F134FC41B43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51286B9-A2E9-299B-CB02-E3C1A3199830}"/>
              </a:ext>
            </a:extLst>
          </p:cNvPr>
          <p:cNvSpPr>
            <a:spLocks noGrp="1"/>
          </p:cNvSpPr>
          <p:nvPr>
            <p:ph type="subTitle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B508784-2105-E762-D74E-AF7BB6017A16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992CCBF5-B495-0329-1482-1CEC9DB1AAE8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A724BD66-DCA8-F472-0EC7-83E7800BB96B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91DDC845-ADD6-6C5C-8327-3A5CA35C5558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87713D1B-BD17-05C4-7B33-25264CE8F915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4E4E8886-99E9-73AF-663B-4DF9FCBF12BD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7F41BAF8-7941-B774-A6C7-F1E42AD1890E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F4479D18-F5B1-35A6-081A-400868435936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2D6FCBC2-EAC6-33D1-696A-24D16F93B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5F7AE6CA-AE35-662A-7136-ED844B6A443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BB0477EA-835D-1BFC-88E5-A0E3CBDF18A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9" name="Subtitle 608">
            <a:extLst>
              <a:ext uri="{FF2B5EF4-FFF2-40B4-BE49-F238E27FC236}">
                <a16:creationId xmlns:a16="http://schemas.microsoft.com/office/drawing/2014/main" id="{37746BB9-3FBF-BD22-33A8-0D97F038A8E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4"/>
          <p:cNvSpPr/>
          <p:nvPr/>
        </p:nvSpPr>
        <p:spPr>
          <a:xfrm>
            <a:off x="1042000" y="-2850"/>
            <a:ext cx="7333200" cy="51492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520557" y="5"/>
            <a:ext cx="260400" cy="51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14" name="Google Shape;514;p44"/>
          <p:cNvSpPr/>
          <p:nvPr/>
        </p:nvSpPr>
        <p:spPr>
          <a:xfrm>
            <a:off x="260400" y="5"/>
            <a:ext cx="260400" cy="51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5" name="Google Shape;515;p44"/>
          <p:cNvSpPr/>
          <p:nvPr/>
        </p:nvSpPr>
        <p:spPr>
          <a:xfrm>
            <a:off x="781201" y="-5475"/>
            <a:ext cx="260400" cy="51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16" name="Google Shape;516;p44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17" name="Google Shape;517;p44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18" name="Google Shape;518;p44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19" name="Google Shape;519;p44"/>
          <p:cNvSpPr txBox="1">
            <a:spLocks noGrp="1"/>
          </p:cNvSpPr>
          <p:nvPr>
            <p:ph type="title"/>
          </p:nvPr>
        </p:nvSpPr>
        <p:spPr>
          <a:xfrm>
            <a:off x="1492100" y="1532100"/>
            <a:ext cx="6686100" cy="2345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Who is the</a:t>
            </a:r>
            <a:endParaRPr sz="48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Best Class Performer?</a:t>
            </a:r>
            <a:endParaRPr sz="48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20" name="Google Shape;520;p44"/>
          <p:cNvSpPr txBox="1">
            <a:spLocks noGrp="1"/>
          </p:cNvSpPr>
          <p:nvPr>
            <p:ph type="subTitle" idx="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5" name="Google Shape;525;p44"/>
          <p:cNvSpPr txBox="1">
            <a:spLocks noGrp="1"/>
          </p:cNvSpPr>
          <p:nvPr>
            <p:ph type="subTitle" idx="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6" name="Google Shape;526;p44"/>
          <p:cNvSpPr txBox="1">
            <a:spLocks noGrp="1"/>
          </p:cNvSpPr>
          <p:nvPr>
            <p:ph type="subTitle" idx="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9" name="Google Shape;529;p44"/>
          <p:cNvSpPr txBox="1">
            <a:spLocks noGrp="1"/>
          </p:cNvSpPr>
          <p:nvPr>
            <p:ph type="subTitle" idx="14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2" name="Google Shape;532;p44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35" name="Google Shape;535;p44"/>
          <p:cNvSpPr txBox="1">
            <a:spLocks noGrp="1"/>
          </p:cNvSpPr>
          <p:nvPr>
            <p:ph type="subTitle" idx="23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38" name="Google Shape;538;p44"/>
          <p:cNvSpPr txBox="1">
            <a:spLocks noGrp="1"/>
          </p:cNvSpPr>
          <p:nvPr>
            <p:ph type="subTitle" idx="25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42" name="Google Shape;542;p44"/>
          <p:cNvSpPr txBox="1">
            <a:spLocks noGrp="1"/>
          </p:cNvSpPr>
          <p:nvPr>
            <p:ph type="subTitle" idx="28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8EFE-BD87-DE3B-4BAB-0977A8C127D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143C0B-EDCF-FFAB-8AC3-7C33702EC091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984465-6302-2BB0-20F7-75C49A3B5E7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D47A9DD-61C7-1FD8-8CB3-7C02EC00C596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4289DEB-AED8-BA07-5746-924B565C3756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73404081-405C-A6B6-51C0-F07A847B034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0ADA1D5A-BE7E-7D53-51B2-AD4DF93108C8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9B6EEB99-0BFA-737A-DF25-589F6EAA8D43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801786CE-449D-C424-49CB-B07024127C72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C8484A2A-02B5-B005-2964-48ED064146CF}"/>
              </a:ext>
            </a:extLst>
          </p:cNvPr>
          <p:cNvSpPr>
            <a:spLocks noGrp="1"/>
          </p:cNvSpPr>
          <p:nvPr>
            <p:ph type="subTitle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FCB2692F-70FA-D769-7501-68A43C6249B4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8601C9BA-A546-46A5-5DE7-20E8D5BD3256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989709D6-4DFE-8E01-B480-C1813CED4FF2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0BF537E8-4353-29B0-3BF3-DDE030E11D64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94BBBD8A-9086-2FEA-7370-C65BB4F1DC2C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5" name="Subtitle 544">
            <a:extLst>
              <a:ext uri="{FF2B5EF4-FFF2-40B4-BE49-F238E27FC236}">
                <a16:creationId xmlns:a16="http://schemas.microsoft.com/office/drawing/2014/main" id="{D17E3545-4CD7-9BDD-5B51-F2896712AA65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/>
          <p:nvPr/>
        </p:nvSpPr>
        <p:spPr>
          <a:xfrm>
            <a:off x="1042000" y="-2850"/>
            <a:ext cx="7333200" cy="51492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49" name="Google Shape;549;p45"/>
          <p:cNvSpPr/>
          <p:nvPr/>
        </p:nvSpPr>
        <p:spPr>
          <a:xfrm>
            <a:off x="520557" y="5"/>
            <a:ext cx="260400" cy="51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260400" y="5"/>
            <a:ext cx="260400" cy="51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781201" y="-5475"/>
            <a:ext cx="260400" cy="51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555" name="Google Shape;555;p45"/>
          <p:cNvSpPr txBox="1">
            <a:spLocks noGrp="1"/>
          </p:cNvSpPr>
          <p:nvPr>
            <p:ph type="title"/>
          </p:nvPr>
        </p:nvSpPr>
        <p:spPr>
          <a:xfrm>
            <a:off x="1677296" y="657672"/>
            <a:ext cx="6410700" cy="216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Sumaiya Akter</a:t>
            </a:r>
            <a:endParaRPr sz="72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[ID-68]</a:t>
            </a:r>
            <a:endParaRPr sz="14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56" name="Google Shape;556;p45"/>
          <p:cNvSpPr txBox="1">
            <a:spLocks noGrp="1"/>
          </p:cNvSpPr>
          <p:nvPr>
            <p:ph type="subTitle" idx="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1" name="Google Shape;561;p45"/>
          <p:cNvSpPr txBox="1">
            <a:spLocks noGrp="1"/>
          </p:cNvSpPr>
          <p:nvPr>
            <p:ph type="subTitle" idx="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2" name="Google Shape;562;p45"/>
          <p:cNvSpPr txBox="1">
            <a:spLocks noGrp="1"/>
          </p:cNvSpPr>
          <p:nvPr>
            <p:ph type="subTitle" idx="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5" name="Google Shape;565;p45"/>
          <p:cNvSpPr txBox="1">
            <a:spLocks noGrp="1"/>
          </p:cNvSpPr>
          <p:nvPr>
            <p:ph type="subTitle" idx="14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8" name="Google Shape;568;p45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71" name="Google Shape;571;p45"/>
          <p:cNvSpPr txBox="1">
            <a:spLocks noGrp="1"/>
          </p:cNvSpPr>
          <p:nvPr>
            <p:ph type="subTitle" idx="23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74" name="Google Shape;574;p45"/>
          <p:cNvSpPr txBox="1">
            <a:spLocks noGrp="1"/>
          </p:cNvSpPr>
          <p:nvPr>
            <p:ph type="subTitle" idx="25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78" name="Google Shape;578;p45"/>
          <p:cNvSpPr txBox="1">
            <a:spLocks noGrp="1"/>
          </p:cNvSpPr>
          <p:nvPr>
            <p:ph type="subTitle" idx="28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95685-91F6-21DF-7C6B-66CC62FBB999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0B61C3-9349-9C8A-906C-56834A9B5F2C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3780C85-F874-BD3C-9A2E-BE0C9C44BC80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685F453-CB86-6BB8-980E-DD133D527331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4712E34-2B35-0EA1-2ABD-4A193D230E3A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F6AD6F3-4CA7-A0C6-42B8-411F6F522281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2669C1C5-AED2-002D-2409-0774F6C2E0CC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E67714F-8DE4-AD53-C5A8-51C3F57DA38B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6E44A3C8-C5B0-B751-8354-62BA9F5EE67A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948752C1-4745-F284-5FDC-01374BF509F4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696E970B-89CE-8663-A4E3-D030277CC7BC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D689A44D-240F-8ADD-99D5-3D8D36E10B5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A167D774-074C-2405-A5DA-6DD2D2F4B592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226FED9D-3D0A-0A9B-4827-64503C328E00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37162C2B-4104-20C5-51F1-67EE39B9CEF7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5" name="Subtitle 544">
            <a:extLst>
              <a:ext uri="{FF2B5EF4-FFF2-40B4-BE49-F238E27FC236}">
                <a16:creationId xmlns:a16="http://schemas.microsoft.com/office/drawing/2014/main" id="{2CFC9620-1A3A-EE67-F0A2-B1C1972ED4A8}"/>
              </a:ext>
            </a:extLst>
          </p:cNvPr>
          <p:cNvSpPr>
            <a:spLocks noGrp="1"/>
          </p:cNvSpPr>
          <p:nvPr>
            <p:ph type="subTitle" idx="2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90,918 Academic Achievement Stock Vectors and Vector Art | Shutterstock">
            <a:extLst>
              <a:ext uri="{FF2B5EF4-FFF2-40B4-BE49-F238E27FC236}">
                <a16:creationId xmlns:a16="http://schemas.microsoft.com/office/drawing/2014/main" id="{2D58EC0D-04F3-D6E8-AA94-A580FF7E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03" y="2668003"/>
            <a:ext cx="3493058" cy="232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9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"/>
          <p:cNvSpPr/>
          <p:nvPr/>
        </p:nvSpPr>
        <p:spPr>
          <a:xfrm>
            <a:off x="781200" y="-5475"/>
            <a:ext cx="734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662" name="Google Shape;662;p48"/>
          <p:cNvSpPr/>
          <p:nvPr/>
        </p:nvSpPr>
        <p:spPr>
          <a:xfrm>
            <a:off x="520553" y="375"/>
            <a:ext cx="26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663" name="Google Shape;663;p48"/>
          <p:cNvSpPr/>
          <p:nvPr/>
        </p:nvSpPr>
        <p:spPr>
          <a:xfrm>
            <a:off x="260400" y="375"/>
            <a:ext cx="26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4" name="Google Shape;664;p48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665" name="Google Shape;665;p48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666" name="Google Shape;666;p48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667" name="Google Shape;667;p48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668" name="Google Shape;668;p48"/>
          <p:cNvSpPr txBox="1">
            <a:spLocks noGrp="1"/>
          </p:cNvSpPr>
          <p:nvPr>
            <p:ph type="subTitle" idx="1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3" name="Google Shape;673;p48"/>
          <p:cNvSpPr txBox="1">
            <a:spLocks noGrp="1"/>
          </p:cNvSpPr>
          <p:nvPr>
            <p:ph type="subTitle" idx="1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4" name="Google Shape;674;p48"/>
          <p:cNvSpPr txBox="1">
            <a:spLocks noGrp="1"/>
          </p:cNvSpPr>
          <p:nvPr>
            <p:ph type="subTitle" idx="1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7" name="Google Shape;677;p48"/>
          <p:cNvSpPr txBox="1">
            <a:spLocks noGrp="1"/>
          </p:cNvSpPr>
          <p:nvPr>
            <p:ph type="subTitle" idx="21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0" name="Google Shape;680;p48"/>
          <p:cNvSpPr txBox="1">
            <a:spLocks noGrp="1"/>
          </p:cNvSpPr>
          <p:nvPr>
            <p:ph type="subTitle" idx="23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83" name="Google Shape;683;p48"/>
          <p:cNvSpPr txBox="1">
            <a:spLocks noGrp="1"/>
          </p:cNvSpPr>
          <p:nvPr>
            <p:ph type="subTitle" idx="26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686" name="Google Shape;686;p48"/>
          <p:cNvSpPr txBox="1">
            <a:spLocks noGrp="1"/>
          </p:cNvSpPr>
          <p:nvPr>
            <p:ph type="subTitle" idx="29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689" name="Google Shape;689;p48"/>
          <p:cNvSpPr txBox="1">
            <a:spLocks noGrp="1"/>
          </p:cNvSpPr>
          <p:nvPr>
            <p:ph type="subTitle" idx="31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92" name="Google Shape;692;p48"/>
          <p:cNvSpPr txBox="1">
            <a:spLocks noGrp="1"/>
          </p:cNvSpPr>
          <p:nvPr>
            <p:ph type="title"/>
          </p:nvPr>
        </p:nvSpPr>
        <p:spPr>
          <a:xfrm>
            <a:off x="1051301" y="1397150"/>
            <a:ext cx="6874500" cy="1868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6">
                    <a:lumMod val="50000"/>
                  </a:schemeClr>
                </a:solidFill>
              </a:rPr>
              <a:t>Who is the</a:t>
            </a:r>
            <a:endParaRPr sz="48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 dirty="0">
                <a:solidFill>
                  <a:schemeClr val="accent6">
                    <a:lumMod val="50000"/>
                  </a:schemeClr>
                </a:solidFill>
              </a:rPr>
              <a:t>Phoenix: Student Of The Year??</a:t>
            </a:r>
            <a:endParaRPr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D6A31-F340-8227-0139-6E9AC13B43A2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F99CE5-9A1A-E062-A9EB-C2EF2C0D43F0}"/>
              </a:ext>
            </a:extLst>
          </p:cNvPr>
          <p:cNvSpPr>
            <a:spLocks noGrp="1"/>
          </p:cNvSpPr>
          <p:nvPr>
            <p:ph type="subTitle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A91A26-D9A5-8276-943A-5B56E982B39D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E045355-7B81-00C5-19CB-FF620558A5D3}"/>
              </a:ext>
            </a:extLst>
          </p:cNvPr>
          <p:cNvSpPr>
            <a:spLocks noGrp="1"/>
          </p:cNvSpPr>
          <p:nvPr>
            <p:ph type="subTitle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C5946E9-16F4-372B-B32C-EFC3FAE24AA7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8F68F45-6D1B-3094-3B27-608FAE591ACF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FC050D26-0F9C-A94F-A08F-CD7F07B42DB6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FAC298A7-C1AB-B91F-5DEB-A533FA392727}"/>
              </a:ext>
            </a:extLst>
          </p:cNvPr>
          <p:cNvSpPr>
            <a:spLocks noGrp="1"/>
          </p:cNvSpPr>
          <p:nvPr>
            <p:ph type="subTitle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2F834121-E40D-A737-0190-CCCDA5450B01}"/>
              </a:ext>
            </a:extLst>
          </p:cNvPr>
          <p:cNvSpPr>
            <a:spLocks noGrp="1"/>
          </p:cNvSpPr>
          <p:nvPr>
            <p:ph type="subTitle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5DDB9BA6-9508-0FA4-F0A1-276DC5935AAB}"/>
              </a:ext>
            </a:extLst>
          </p:cNvPr>
          <p:cNvSpPr>
            <a:spLocks noGrp="1"/>
          </p:cNvSpPr>
          <p:nvPr>
            <p:ph type="subTitle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9829C892-FBED-7CBF-1F10-4711FC43A812}"/>
              </a:ext>
            </a:extLst>
          </p:cNvPr>
          <p:cNvSpPr>
            <a:spLocks noGrp="1"/>
          </p:cNvSpPr>
          <p:nvPr>
            <p:ph type="subTitle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983B86E-4A9A-D637-E494-94D086C4EDA4}"/>
              </a:ext>
            </a:extLst>
          </p:cNvPr>
          <p:cNvSpPr>
            <a:spLocks noGrp="1"/>
          </p:cNvSpPr>
          <p:nvPr>
            <p:ph type="subTitle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B8981AF9-94F7-5DB0-0409-F666A14F0A91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47227892-D3E6-184D-2582-7F6AC21D2F93}"/>
              </a:ext>
            </a:extLst>
          </p:cNvPr>
          <p:cNvSpPr>
            <a:spLocks noGrp="1"/>
          </p:cNvSpPr>
          <p:nvPr>
            <p:ph type="subTitle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208C545A-F61D-9E0C-F7C8-8148DA620A24}"/>
              </a:ext>
            </a:extLst>
          </p:cNvPr>
          <p:cNvSpPr>
            <a:spLocks noGrp="1"/>
          </p:cNvSpPr>
          <p:nvPr>
            <p:ph type="subTitle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4" name="Subtitle 693">
            <a:extLst>
              <a:ext uri="{FF2B5EF4-FFF2-40B4-BE49-F238E27FC236}">
                <a16:creationId xmlns:a16="http://schemas.microsoft.com/office/drawing/2014/main" id="{9EF7996C-0CBE-F477-DA12-5CBBCFAC9199}"/>
              </a:ext>
            </a:extLst>
          </p:cNvPr>
          <p:cNvSpPr>
            <a:spLocks noGrp="1"/>
          </p:cNvSpPr>
          <p:nvPr>
            <p:ph type="subTitle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vent Facilitation">
  <a:themeElements>
    <a:clrScheme name="Simple Light">
      <a:dk1>
        <a:srgbClr val="F0EBD9"/>
      </a:dk1>
      <a:lt1>
        <a:srgbClr val="0E101A"/>
      </a:lt1>
      <a:dk2>
        <a:srgbClr val="FEFFAA"/>
      </a:dk2>
      <a:lt2>
        <a:srgbClr val="799B7A"/>
      </a:lt2>
      <a:accent1>
        <a:srgbClr val="B9E1DB"/>
      </a:accent1>
      <a:accent2>
        <a:srgbClr val="F55802"/>
      </a:accent2>
      <a:accent3>
        <a:srgbClr val="EFA3B1"/>
      </a:accent3>
      <a:accent4>
        <a:srgbClr val="F2D519"/>
      </a:accent4>
      <a:accent5>
        <a:srgbClr val="B6D5C6"/>
      </a:accent5>
      <a:accent6>
        <a:srgbClr val="41658A"/>
      </a:accent6>
      <a:hlink>
        <a:srgbClr val="6F259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On-screen Show (16:9)</PresentationFormat>
  <Paragraphs>258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Poor Richard</vt:lpstr>
      <vt:lpstr>Berlin Sans FB Demi</vt:lpstr>
      <vt:lpstr>Aharoni</vt:lpstr>
      <vt:lpstr>Roboto</vt:lpstr>
      <vt:lpstr>Lato Black</vt:lpstr>
      <vt:lpstr>Gill Sans Ultra Bold</vt:lpstr>
      <vt:lpstr>Comfortaa</vt:lpstr>
      <vt:lpstr>Arial</vt:lpstr>
      <vt:lpstr>Roboto Black</vt:lpstr>
      <vt:lpstr>Roboto Light</vt:lpstr>
      <vt:lpstr>Freestyle Script</vt:lpstr>
      <vt:lpstr>Event Facilitation</vt:lpstr>
      <vt:lpstr>Student Performance</vt:lpstr>
      <vt:lpstr>My small appreciation towards you</vt:lpstr>
      <vt:lpstr>PowerPoint Presentation</vt:lpstr>
      <vt:lpstr>PowerPoint Presentation</vt:lpstr>
      <vt:lpstr>PowerPoint Presentation</vt:lpstr>
      <vt:lpstr>PowerPoint Presentation</vt:lpstr>
      <vt:lpstr>Who is the Best Class Performer?</vt:lpstr>
      <vt:lpstr>Sumaiya Akter [ID-68]</vt:lpstr>
      <vt:lpstr>Who is the Phoenix: Student Of The Year??</vt:lpstr>
      <vt:lpstr>Ashiqur Rahman Mazumder</vt:lpstr>
      <vt:lpstr>Our Rising Stars..</vt:lpstr>
      <vt:lpstr>Pranay Majumdar Tamanna Akter Ashiqur Rahman Mazumder </vt:lpstr>
      <vt:lpstr>Potential Students</vt:lpstr>
      <vt:lpstr>PowerPoint Presentation</vt:lpstr>
      <vt:lpstr>Our Promising Students</vt:lpstr>
      <vt:lpstr>PowerPoint Presentation</vt:lpstr>
      <vt:lpstr>Expected  Students</vt:lpstr>
      <vt:lpstr>Utsha Datta  Ankan Debnath  Syed Azmain Hossain Adib  Fatema Farjana Tultul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Raajokiaa Ritu</cp:lastModifiedBy>
  <cp:revision>1</cp:revision>
  <dcterms:modified xsi:type="dcterms:W3CDTF">2025-02-05T08:02:12Z</dcterms:modified>
</cp:coreProperties>
</file>