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7:30:02.6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211 227 24575,'150'2'0,"169"-5"0,-300 1 0,-1-1 0,0 0 0,0-1 0,27-10 0,-37 11 0,0 0 0,0-1 0,0 0 0,0 0 0,-1-1 0,1 0 0,-1 0 0,0-1 0,-1 0 0,1 0 0,6-9 0,-12 14 0,0 0 0,0-1 0,0 1 0,0-1 0,0 1 0,0 0 0,0-1 0,-1 1 0,1-1 0,-1 0 0,1 1 0,-1-1 0,0 1 0,1-1 0,-1 0 0,0 1 0,0-1 0,0 0 0,0 1 0,0-1 0,-1 0 0,1 1 0,0-1 0,-1 1 0,1-1 0,-2-1 0,0 1 0,0-1 0,0 1 0,0 1 0,0-1 0,0 0 0,-1 0 0,1 1 0,0-1 0,-1 1 0,0 0 0,1 0 0,-1 0 0,-5-1 0,-10-2 0,1 1 0,-1 1 0,-29 0 0,-428 7 0,468-5 0,-1 0 0,1 0 0,0 1 0,0 0 0,0 0 0,0 1 0,-14 4 0,18-4 0,0 0 0,0 0 0,0 0 0,0 0 0,0 1 0,0-1 0,1 1 0,0-1 0,-1 1 0,1 0 0,0 0 0,0 0 0,0 0 0,1 1 0,-1-1 0,1 0 0,-2 7 0,-1 1 0,2 1 0,0-1 0,0 1 0,1 0 0,0-1 0,1 1 0,0 0 0,1 0 0,4 20 0,3-12 0,-8-19 0,1-1 0,-1 0 0,0 0 0,0 1 0,0-1 0,0 0 0,0 0 0,0 0 0,1 1 0,-1-1 0,0 0 0,0 0 0,0 0 0,0 1 0,1-1 0,-1 0 0,0 0 0,0 0 0,1 0 0,-1 0 0,0 0 0,0 1 0,1-1 0,-1 0 0,0 0 0,0 0 0,1 0 0,-1 0 0,0 0 0,0 0 0,1 0 0,-1 0 0,0 0 0,0 0 0,1 0 0,-1 0 0,0 0 0,0-1 0,1 1 0,-1 0 0,0 0 0,0 0 0,0 0 0,1 0 0,-1 0 0,0-1 0,0 1 0,0 0 0,1 0 0,-1 0 0,0-1 0,0 1 0,0 0 0,0 0 0,0 0 0,1-1 0,-1 1 0,0 0 0,0 0 0,0-1 0,0 1 0,0-2 0,1 1 0,-1-1 0,0 1 0,0-1 0,0 1 0,0-1 0,0 1 0,0-1 0,-1 1 0,1-1 0,0 1 0,-1-1 0,1 1 0,-1 0 0,1-1 0,-1 1 0,0 0 0,0-1 0,1 1 0,-1 0 0,0 0 0,0 0 0,0 0 0,0 0 0,0 0 0,-1 0 0,-1-1 0,-38-28 0,36 27 0,-10-7 0,8 5 0,0 0 0,-1 0 0,1 1 0,-1 0 0,0 0 0,0 1 0,0 0 0,0 0 0,-15-2 0,22 5 0,0 0 0,1 0 0,-1 0 0,0 0 0,1 0 0,-1 0 0,0 0 0,1 1 0,-1-1 0,0 0 0,1 0 0,-1 1 0,0-1 0,1 1 0,-1-1 0,1 0 0,-1 1 0,1-1 0,-1 1 0,1-1 0,-1 1 0,1-1 0,-1 1 0,1 0 0,0-1 0,-1 1 0,1 0 0,0-1 0,-1 1 0,1 0 0,0-1 0,0 1 0,0 0 0,0-1 0,0 1 0,0 0 0,0-1 0,0 1 0,0 0 0,0 0 0,0-1 0,0 1 0,0 0 0,0-1 0,1 1 0,-1 1 0,15 32 0,-8-21 0,1-1 0,1 0 0,0 0 0,0-1 0,1-1 0,1 0 0,-1 0 0,2-1 0,-1 0 0,1-1 0,1 0 0,16 8 0,-9-8 0,0-1 0,1 0 0,0-2 0,0 0 0,0-1 0,0-2 0,40 1 0,3-2 0,0-3 0,1-2 0,119-25 0,-163 23 0,0-1 0,-1-2 0,0 0 0,0 0 0,-1-2 0,0-1 0,-1 0 0,0-1 0,-1-1 0,0-1 0,-2 0 0,0-1 0,0-1 0,-1 0 0,-1-1 0,-1 0 0,11-23 0,-14 20 0,16-29 0,-23 47 0,0-1 0,1 1 0,-1 0 0,1-1 0,0 1 0,-1 1 0,1-1 0,1 0 0,-1 1 0,5-4 0,-7 6 0,0 0 0,0-1 0,0 1 0,0 0 0,0 0 0,0 0 0,1 0 0,-1 0 0,0 0 0,0 0 0,0 0 0,0 0 0,0 0 0,0 1 0,0-1 0,0 1 0,0-1 0,0 0 0,0 1 0,0-1 0,0 1 0,0 0 0,0-1 0,-1 1 0,1 0 0,0 0 0,0-1 0,-1 1 0,1 0 0,0 0 0,-1 0 0,1 1 0,17 33 0,2 17 0,-10-24 0,1 0 0,24 44 0,-25-56 0,-2-5 0,-1 1 0,0-1 0,7 21 0,-13-30 0,0 0 0,0 1 0,0-1 0,-1 0 0,1 1 0,-1-1 0,1 1 0,-1-1 0,0 1 0,0-1 0,0 1 0,0-1 0,-1 1 0,1-1 0,-1 0 0,1 1 0,-1-1 0,0 0 0,0 1 0,0-1 0,0 0 0,0 0 0,-1 0 0,1 0 0,-4 4 0,-10 5-170,-1-1-1,0 0 0,-1-1 1,1-1-1,-2 0 0,1-1 1,-27 6-1,-12 3-6655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69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8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0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75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58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76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1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3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08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9401DAAE-ABFB-41AB-AABC-F0B516819A8C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9788B74-6E8E-441D-987D-A5DCFD7C5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16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D80A-A30E-DC95-E3D8-60C11C4B4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09" y="-317846"/>
            <a:ext cx="11554691" cy="2670048"/>
          </a:xfrm>
        </p:spPr>
        <p:txBody>
          <a:bodyPr/>
          <a:lstStyle/>
          <a:p>
            <a:r>
              <a:rPr lang="en-SG" dirty="0"/>
              <a:t>Logic Gate Fundamentals</a:t>
            </a:r>
            <a:br>
              <a:rPr lang="en-SG" dirty="0"/>
            </a:br>
            <a:r>
              <a:rPr lang="en-SG" dirty="0"/>
              <a:t>				</a:t>
            </a:r>
            <a:r>
              <a:rPr lang="en-SG"/>
              <a:t>Part- 1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FCBC6-3CC7-E800-D09B-2ADED03A7CA3}"/>
              </a:ext>
            </a:extLst>
          </p:cNvPr>
          <p:cNvSpPr txBox="1"/>
          <p:nvPr/>
        </p:nvSpPr>
        <p:spPr>
          <a:xfrm>
            <a:off x="1121789" y="2578445"/>
            <a:ext cx="94927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Topics to cover:-</a:t>
            </a:r>
          </a:p>
          <a:p>
            <a:endParaRPr lang="en-US" sz="2800" b="1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Algebra &amp;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Variable and Constant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Postulates- OR,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Complements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Duality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Fundamental Operations of Boolean Algebra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Truth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Theorem</a:t>
            </a:r>
            <a:endParaRPr lang="en-SG" sz="2400" dirty="0">
              <a:solidFill>
                <a:schemeClr val="accent4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894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12442-57B7-3832-AAF0-0DF67064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0" y="229538"/>
            <a:ext cx="11697999" cy="4526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32A42-F061-70EE-67CF-3EDDB11CE17E}"/>
              </a:ext>
            </a:extLst>
          </p:cNvPr>
          <p:cNvSpPr txBox="1"/>
          <p:nvPr/>
        </p:nvSpPr>
        <p:spPr>
          <a:xfrm>
            <a:off x="7597" y="374822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07.</a:t>
            </a:r>
          </a:p>
        </p:txBody>
      </p:sp>
    </p:spTree>
    <p:extLst>
      <p:ext uri="{BB962C8B-B14F-4D97-AF65-F5344CB8AC3E}">
        <p14:creationId xmlns:p14="http://schemas.microsoft.com/office/powerpoint/2010/main" val="123840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51656-2A2A-585D-FB08-B77D509C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8" y="49269"/>
            <a:ext cx="6862776" cy="667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1877E-887A-C16A-0A71-BED31AF84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6" r="11317"/>
          <a:stretch/>
        </p:blipFill>
        <p:spPr>
          <a:xfrm>
            <a:off x="7678133" y="292999"/>
            <a:ext cx="4282157" cy="2097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13D1D-C209-112F-C755-94460A81343E}"/>
              </a:ext>
            </a:extLst>
          </p:cNvPr>
          <p:cNvSpPr txBox="1"/>
          <p:nvPr/>
        </p:nvSpPr>
        <p:spPr>
          <a:xfrm>
            <a:off x="7678133" y="292999"/>
            <a:ext cx="707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Ex-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2DA8F-97D1-DEA3-F472-AE2B77964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655" y="2390939"/>
            <a:ext cx="2770011" cy="4337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F98379-884D-C2D9-29DD-F575A18EECEF}"/>
              </a:ext>
            </a:extLst>
          </p:cNvPr>
          <p:cNvSpPr txBox="1"/>
          <p:nvPr/>
        </p:nvSpPr>
        <p:spPr>
          <a:xfrm>
            <a:off x="21866" y="3048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36580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440BC8-BD67-0440-FCCC-BAA4B14C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1" y="284964"/>
            <a:ext cx="2144148" cy="2361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01863-2393-1DBC-58A3-C9A4B3F8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1" y="3785400"/>
            <a:ext cx="2746286" cy="2731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8BEF5-FFB1-6888-BE38-F98D45C6E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467" y="109618"/>
            <a:ext cx="3038072" cy="2787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50237-98CA-427B-0EE7-83829257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526" y="3563015"/>
            <a:ext cx="2863953" cy="30091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443F45-05FD-1BB7-9464-E074E6D1A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707" y="109618"/>
            <a:ext cx="2407380" cy="3154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EC444D-B3F0-3D52-FE85-EB825F016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433" y="3479205"/>
            <a:ext cx="2036920" cy="3176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1B48CE-0661-2DA4-8234-656E68383B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695" y="57202"/>
            <a:ext cx="2596212" cy="36367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3705F3-C463-BA7D-FCA9-F9955C5E5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2214" y="4670236"/>
            <a:ext cx="2952693" cy="14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55DC-AB37-11D6-21F7-7EDF298C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638152"/>
          </a:xfrm>
        </p:spPr>
        <p:txBody>
          <a:bodyPr>
            <a:normAutofit fontScale="90000"/>
          </a:bodyPr>
          <a:lstStyle/>
          <a:p>
            <a:r>
              <a:rPr lang="en-SG" dirty="0"/>
              <a:t>Boolean Algebra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F829D-8EC7-77DE-C4BC-6B01ED1CD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59566"/>
            <a:ext cx="9542122" cy="527077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9BB57E-13EC-D17F-FBBF-6FEBFEC1452E}"/>
                  </a:ext>
                </a:extLst>
              </p14:cNvPr>
              <p14:cNvContentPartPr/>
              <p14:nvPr/>
            </p14:nvContentPartPr>
            <p14:xfrm>
              <a:off x="1393548" y="1252281"/>
              <a:ext cx="472680" cy="16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9BB57E-13EC-D17F-FBBF-6FEBFEC14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908" y="1189641"/>
                <a:ext cx="598320" cy="29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29DB57A-B7B2-9DF8-6A2B-E946FC482A4D}"/>
              </a:ext>
            </a:extLst>
          </p:cNvPr>
          <p:cNvSpPr txBox="1"/>
          <p:nvPr/>
        </p:nvSpPr>
        <p:spPr>
          <a:xfrm>
            <a:off x="1388006" y="1062719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5360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0215F-7598-E9A6-E601-FCEC060A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41" y="219973"/>
            <a:ext cx="8763631" cy="4255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C9600-CC6F-E6C9-B4E9-11AFBB0F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1" y="4622200"/>
            <a:ext cx="8782504" cy="7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2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A53DB-F288-13F0-3A8F-1EBF1771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280036"/>
            <a:ext cx="9799588" cy="628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B507D-E85A-269C-C7C6-4380B99DBE8F}"/>
              </a:ext>
            </a:extLst>
          </p:cNvPr>
          <p:cNvSpPr txBox="1"/>
          <p:nvPr/>
        </p:nvSpPr>
        <p:spPr>
          <a:xfrm>
            <a:off x="179899" y="2898566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33560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FFB32-58E6-75F1-8C6E-E783899A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6" y="182880"/>
            <a:ext cx="8589047" cy="5245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398B3-0866-C146-D26B-516C353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5" y="5420792"/>
            <a:ext cx="8589047" cy="1322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93CD25-2E27-7F54-84CB-E967208CA8A0}"/>
              </a:ext>
            </a:extLst>
          </p:cNvPr>
          <p:cNvSpPr txBox="1"/>
          <p:nvPr/>
        </p:nvSpPr>
        <p:spPr>
          <a:xfrm>
            <a:off x="167707" y="115156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28045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19911-8868-F5F1-207F-7738235D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6" y="155074"/>
            <a:ext cx="8959308" cy="3245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003C4-C350-CB94-6945-A9514E32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6" y="3565285"/>
            <a:ext cx="8751489" cy="3186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3353D-AFB8-9D21-ADBA-698B4446AB29}"/>
              </a:ext>
            </a:extLst>
          </p:cNvPr>
          <p:cNvSpPr txBox="1"/>
          <p:nvPr/>
        </p:nvSpPr>
        <p:spPr>
          <a:xfrm>
            <a:off x="143323" y="3457123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59661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3FEDF-1A90-6FA4-DF73-C2CE698F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23" y="939272"/>
            <a:ext cx="10097226" cy="497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6DE3F-A240-8A2D-3DA1-3182B0DFA8C0}"/>
              </a:ext>
            </a:extLst>
          </p:cNvPr>
          <p:cNvSpPr txBox="1"/>
          <p:nvPr/>
        </p:nvSpPr>
        <p:spPr>
          <a:xfrm>
            <a:off x="43723" y="844784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05.</a:t>
            </a:r>
          </a:p>
        </p:txBody>
      </p:sp>
    </p:spTree>
    <p:extLst>
      <p:ext uri="{BB962C8B-B14F-4D97-AF65-F5344CB8AC3E}">
        <p14:creationId xmlns:p14="http://schemas.microsoft.com/office/powerpoint/2010/main" val="255398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3ACCB-38C1-1CB4-0F62-5677EF3E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6" y="20782"/>
            <a:ext cx="9491315" cy="468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46D63-F18D-79D7-EB8D-F3FFA704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5" y="4705753"/>
            <a:ext cx="9196843" cy="1071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E6BCF-C78C-B2F1-81A8-51F6FA3094B0}"/>
              </a:ext>
            </a:extLst>
          </p:cNvPr>
          <p:cNvSpPr txBox="1"/>
          <p:nvPr/>
        </p:nvSpPr>
        <p:spPr>
          <a:xfrm>
            <a:off x="0" y="20781"/>
            <a:ext cx="7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06.</a:t>
            </a:r>
          </a:p>
        </p:txBody>
      </p:sp>
    </p:spTree>
    <p:extLst>
      <p:ext uri="{BB962C8B-B14F-4D97-AF65-F5344CB8AC3E}">
        <p14:creationId xmlns:p14="http://schemas.microsoft.com/office/powerpoint/2010/main" val="302258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931A6-2DF0-379C-F330-C0C1D7D4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9" y="586157"/>
            <a:ext cx="11681501" cy="5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221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46</TotalTime>
  <Words>60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Century Schoolbook</vt:lpstr>
      <vt:lpstr>Wingdings 2</vt:lpstr>
      <vt:lpstr>View</vt:lpstr>
      <vt:lpstr>Logic Gate Fundamentals     Part- 1</vt:lpstr>
      <vt:lpstr>Boolean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 Fundamentals</dc:title>
  <dc:creator>Raajokiaa Ritu</dc:creator>
  <cp:lastModifiedBy>Raajokiaa Ritu</cp:lastModifiedBy>
  <cp:revision>6</cp:revision>
  <dcterms:created xsi:type="dcterms:W3CDTF">2024-01-23T06:52:03Z</dcterms:created>
  <dcterms:modified xsi:type="dcterms:W3CDTF">2024-02-13T18:13:46Z</dcterms:modified>
</cp:coreProperties>
</file>