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21A621A-0CDC-4846-9514-E4430C2C212C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0C8C870-2BCE-4859-A637-DF9F1AE0CEA5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0624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621A-0CDC-4846-9514-E4430C2C212C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C870-2BCE-4859-A637-DF9F1AE0CE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019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621A-0CDC-4846-9514-E4430C2C212C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C870-2BCE-4859-A637-DF9F1AE0CE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627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621A-0CDC-4846-9514-E4430C2C212C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C870-2BCE-4859-A637-DF9F1AE0CE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230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621A-0CDC-4846-9514-E4430C2C212C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C870-2BCE-4859-A637-DF9F1AE0CEA5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8757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621A-0CDC-4846-9514-E4430C2C212C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C870-2BCE-4859-A637-DF9F1AE0CE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488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621A-0CDC-4846-9514-E4430C2C212C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C870-2BCE-4859-A637-DF9F1AE0CE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446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621A-0CDC-4846-9514-E4430C2C212C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C870-2BCE-4859-A637-DF9F1AE0CE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481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621A-0CDC-4846-9514-E4430C2C212C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C870-2BCE-4859-A637-DF9F1AE0CE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189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621A-0CDC-4846-9514-E4430C2C212C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C870-2BCE-4859-A637-DF9F1AE0CE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681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621A-0CDC-4846-9514-E4430C2C212C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C870-2BCE-4859-A637-DF9F1AE0CE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94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21A621A-0CDC-4846-9514-E4430C2C212C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0C8C870-2BCE-4859-A637-DF9F1AE0CE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009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FE91E-D1F8-2FB5-1D34-AA93854C4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1930" y="758952"/>
            <a:ext cx="7258262" cy="239902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solidFill>
                  <a:srgbClr val="FFC000"/>
                </a:solidFill>
              </a:rPr>
              <a:t>Chapter- 3.2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Part-2</a:t>
            </a:r>
            <a:endParaRPr lang="en-SG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ABAB7-9C5B-0507-0735-07EFDC05F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496586"/>
            <a:ext cx="9418320" cy="1995654"/>
          </a:xfrm>
        </p:spPr>
        <p:txBody>
          <a:bodyPr/>
          <a:lstStyle/>
          <a:p>
            <a:r>
              <a:rPr lang="en-US" dirty="0"/>
              <a:t>1. De-morgans theorem proof</a:t>
            </a:r>
          </a:p>
          <a:p>
            <a:r>
              <a:rPr lang="en-US" dirty="0"/>
              <a:t>2. Logic gates</a:t>
            </a:r>
          </a:p>
          <a:p>
            <a:r>
              <a:rPr lang="en-US" dirty="0"/>
              <a:t>3. Logic circuits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8040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075A2B-092A-48B0-DEBB-B5B94E4AA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6074782" cy="4639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5EBD51-F147-7B2A-6968-4B7A23E37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220" y="26894"/>
            <a:ext cx="6074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4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FE81EF-0CD3-1DEB-E529-457E34466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045" y="155660"/>
            <a:ext cx="8740589" cy="654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3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CACDFB-7FD3-B7D8-E5E2-6F4286E44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976" y="0"/>
            <a:ext cx="7296177" cy="676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5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40D9CE-3B51-0C5D-0B73-6D1B032E8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0209"/>
            <a:ext cx="4261594" cy="56458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CAD5DF-FEAF-EA72-B760-2FDC7B1E0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922" y="0"/>
            <a:ext cx="3635055" cy="24608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F0D053-2A9E-7B98-8DEB-E2EB8B028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117" y="0"/>
            <a:ext cx="4483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6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F3E6A-69D8-82C8-F0ED-9D829C25B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0" y="0"/>
            <a:ext cx="5883150" cy="4549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567D87-2977-6803-54B1-8CCEB9CC2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50" y="4549534"/>
            <a:ext cx="5570703" cy="14936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378449-5EC5-83D4-65C5-436899A7E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449" y="0"/>
            <a:ext cx="5845047" cy="51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9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8A2E11-BCF4-0163-799F-57D2CE1E3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57" y="145196"/>
            <a:ext cx="5806943" cy="731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DF6583-5F55-768F-2910-2049B9517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73" y="876779"/>
            <a:ext cx="5646909" cy="2994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05F60D-91A4-01D1-2586-9EAA6BB7C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060" y="23265"/>
            <a:ext cx="6690940" cy="47019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011287-21B4-23C4-2607-4815C729D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2750" y="4725212"/>
            <a:ext cx="5899250" cy="162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99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7B3D8B-A380-7453-8B17-0B8A7E258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06943" cy="35588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EAF24B-7323-A388-CE37-7DBF5C505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8848"/>
            <a:ext cx="5845047" cy="32387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6A476B-9986-B02A-E20F-B8B5F10A4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298" y="0"/>
            <a:ext cx="5791702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2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3FC094-8B15-0D78-B5F6-68904D65C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87353" cy="37517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4B4673-5623-AB71-A0BA-26532FA2E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51729"/>
            <a:ext cx="6696635" cy="1519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60AC30-093B-EFB8-B4A9-20B72343F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9204" y="0"/>
            <a:ext cx="5522796" cy="442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2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791716-0F55-17E5-D343-DA92A7583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490" y="0"/>
            <a:ext cx="7898510" cy="46795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B56CCA-9989-57D8-C2C4-598064FB2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293490" cy="492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3654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29</TotalTime>
  <Words>18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 Chapter- 3.2 Part-2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Raajokiaa Ritu</dc:creator>
  <cp:lastModifiedBy>Raajokiaa Ritu</cp:lastModifiedBy>
  <cp:revision>5</cp:revision>
  <dcterms:created xsi:type="dcterms:W3CDTF">2024-01-26T11:42:13Z</dcterms:created>
  <dcterms:modified xsi:type="dcterms:W3CDTF">2024-01-26T12:11:27Z</dcterms:modified>
</cp:coreProperties>
</file>