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09:09:53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24575,'1890'0'-1365,"-1859"0"-5461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09:10:01.5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24575,'1501'0'0,"-1306"13"0,9 1 0,-21-1 0,-47-1 0,-115-10 0,0 2 0,-1 0 0,39 13 0,-38-10 0,0-1 0,0-1 0,41 4 0,4-8-1365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09:10:03.3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 24575,'98'-1'0,"-6"-1"0,136 15 0,-125-2-682,145-4-1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09:10:06.8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 24575,'84'-1'0,"-4"0"0,0 2 0,130 20 0,-138-8 0,0-3 0,137 0 0,1708-13 0,-1019 5 0,-825-2 0,125 16 0,-117-8 0,0-2 0,104-8 0,-60 0 0,-102 3 0,-1 1 0,1 1 0,-1 2 0,34 10 0,3 0 0,-13-7-12,-1-3 0,1-2-1,87-5 1,-52 0-1304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09:10:11.8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81 650 24575,'1'-59'0,"1"20"0,-2 1 0,-2-1 0,-1 1 0,-2 0 0,-13-48 0,5 45-227,1-1-1,2-1 1,2 1-1,2-1 1,0-58-1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09:10:14.0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24575,'18'0'0,"19"0"0,13 0 0,6 0 0,7 0 0,1 0 0,-4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0T09:10:16.0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1 188 24575,'0'-5'0,"4"-5"0,11-11 0,6-1 0,10-6 0,3 2 0,1 5 0,-1 2 0,-3 4 0,-1 5 0,-2 4 0,4 3 0,4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2B70-A906-0C13-7043-2BD5972E5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F12AA-7D2D-F0DB-2C6C-E28A23327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4AA9-465E-B5DB-A919-799DD795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AAE4-FECE-4E65-8D25-C1A2AF667A17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E6D8A-0FB7-7991-E48E-E6DCAAAB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55C64-21BF-1F70-10BC-E57808EB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0660-16F1-405C-BFFD-B6886DAE1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394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582B-A7C3-F22D-ABB2-C53CE2C9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1D9FF-0275-61D1-6642-48E674A6C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3733-D1B4-D7A5-270B-7C2998D7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AAE4-FECE-4E65-8D25-C1A2AF667A17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3B4C5-25A0-7CB7-F592-61CE4E91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CC57E-7557-DFC0-D330-0B1BB365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0660-16F1-405C-BFFD-B6886DAE1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288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A9F2B-0E91-5862-0C89-5706555B8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A4918-4C1B-50DA-5DB0-9B3934681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F35E-4359-6FB7-9D4C-FA8D374D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AAE4-FECE-4E65-8D25-C1A2AF667A17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E543-3617-50C6-A504-7C3F8681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FC4D-A59A-34EF-6CC9-8F920254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0660-16F1-405C-BFFD-B6886DAE1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539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8282-CE20-A24D-E07D-1E42D32F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746E-C0EC-7FA8-FF10-80AA34A2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524BC-03C4-8424-2C49-351EC5A5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AAE4-FECE-4E65-8D25-C1A2AF667A17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6817B-7FD3-99B5-7C7A-0FE16787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7D98A-D814-7E57-4449-67F442C3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0660-16F1-405C-BFFD-B6886DAE1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1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2936-22E3-53EA-4618-668948F8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20A02-FA36-D0C7-1B7F-A3B019DC6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B236B-2DF3-F3D1-99BF-12321A61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AAE4-FECE-4E65-8D25-C1A2AF667A17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45D7-772F-0CFC-3E42-CCAF14FD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92837-352B-3D92-DAFF-EA4268C7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0660-16F1-405C-BFFD-B6886DAE1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37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612F-A692-90EB-369C-D8CD2443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B410-C56E-9794-E067-C2DAD779D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58E6A-8BCA-5710-DEA1-F4EF780BF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998F4-820C-4C93-5AF2-DA28BBC1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AAE4-FECE-4E65-8D25-C1A2AF667A17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FD701-D056-A91A-FA85-082343D9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12E53-DD97-B628-14B0-9E244653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0660-16F1-405C-BFFD-B6886DAE1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03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071E-8939-99F8-6958-0A74E046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C88A3-0106-D65C-935A-0B19AD8C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ECDB3-2B05-8D89-48D8-4DB329A67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DCCF6-B140-CBC5-AB2F-8A9BD1E12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4E7D1-C57D-A29C-2CA1-37782AA55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1B08E-AE44-2938-25A9-FB754F24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AAE4-FECE-4E65-8D25-C1A2AF667A17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C66AB-8268-0BB6-8D65-876CDD8E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4C766-693D-914F-9175-3D83C78C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0660-16F1-405C-BFFD-B6886DAE1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046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3663-5262-3268-78E2-E563433A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13996-AB40-D4A0-CE12-E9EF4BEC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AAE4-FECE-4E65-8D25-C1A2AF667A17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EF4D8-8C44-E5AC-9FE4-7C5CC180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412EF-E47D-BB49-0D55-6D2B7E55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0660-16F1-405C-BFFD-B6886DAE1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02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207CC-775C-29A3-F316-73A09571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AAE4-FECE-4E65-8D25-C1A2AF667A17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2130C-0DDA-C910-F0C3-C9585196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7BDC2-1577-2C94-C154-F1A77FB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0660-16F1-405C-BFFD-B6886DAE1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535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E0D6-FE34-8E7D-EEB6-38D91C98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7233-73BE-FB73-AC68-BA01BB92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1BC82-968C-0746-ADC9-994CDA51C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DC0FB-10A5-5111-6054-B0D92E81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AAE4-FECE-4E65-8D25-C1A2AF667A17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FE0D2-9663-1B69-3AA3-EADA4145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B6842-B561-9376-314C-0843C8A3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0660-16F1-405C-BFFD-B6886DAE1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350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1C9A-D1F6-EE20-1C8A-09AAD504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4610B-822B-7076-EB00-54D09F403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1CBC-6686-6FF3-DDA9-05DAFA0A6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F1D9E-33FE-724B-65AB-8357BD6B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AAE4-FECE-4E65-8D25-C1A2AF667A17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01BF4-3A72-4DD5-7C95-D03CCE68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F7E8E-AA96-CE99-FBD7-B9529874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F0660-16F1-405C-BFFD-B6886DAE1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365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0F998-1048-F10B-F605-7B60223F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EBF88-0F8F-3A4E-FC38-D179FE682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2EEE-303B-3792-BD62-D0CFDC112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AAE4-FECE-4E65-8D25-C1A2AF667A17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828F6-96C0-2FE0-C195-D9C821B01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BD5FB-894F-FF88-F481-C3A0392E8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F0660-16F1-405C-BFFD-B6886DAE10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062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customXml" Target="../ink/ink3.xml"/><Relationship Id="rId26" Type="http://schemas.openxmlformats.org/officeDocument/2006/relationships/customXml" Target="../ink/ink7.xml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customXml" Target="../ink/ink2.xml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customXml" Target="../ink/ink6.xml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ustomXml" Target="../ink/ink1.xml"/><Relationship Id="rId22" Type="http://schemas.openxmlformats.org/officeDocument/2006/relationships/customXml" Target="../ink/ink5.xml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C69280-B1B4-9776-94BD-F716E8AF8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08392"/>
              </p:ext>
            </p:extLst>
          </p:nvPr>
        </p:nvGraphicFramePr>
        <p:xfrm>
          <a:off x="179108" y="141402"/>
          <a:ext cx="11776799" cy="6636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1676">
                  <a:extLst>
                    <a:ext uri="{9D8B030D-6E8A-4147-A177-3AD203B41FA5}">
                      <a16:colId xmlns:a16="http://schemas.microsoft.com/office/drawing/2014/main" val="3250354831"/>
                    </a:ext>
                  </a:extLst>
                </a:gridCol>
                <a:gridCol w="4534292">
                  <a:extLst>
                    <a:ext uri="{9D8B030D-6E8A-4147-A177-3AD203B41FA5}">
                      <a16:colId xmlns:a16="http://schemas.microsoft.com/office/drawing/2014/main" val="1330367473"/>
                    </a:ext>
                  </a:extLst>
                </a:gridCol>
                <a:gridCol w="3980831">
                  <a:extLst>
                    <a:ext uri="{9D8B030D-6E8A-4147-A177-3AD203B41FA5}">
                      <a16:colId xmlns:a16="http://schemas.microsoft.com/office/drawing/2014/main" val="3552298496"/>
                    </a:ext>
                  </a:extLst>
                </a:gridCol>
              </a:tblGrid>
              <a:tr h="1549798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087800"/>
                  </a:ext>
                </a:extLst>
              </a:tr>
              <a:tr h="131334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356394"/>
                  </a:ext>
                </a:extLst>
              </a:tr>
              <a:tr h="1549798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32302"/>
                  </a:ext>
                </a:extLst>
              </a:tr>
              <a:tr h="222353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42724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C6A35DA-E97E-BA7E-B87D-A0708E18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1" y="233428"/>
            <a:ext cx="2630908" cy="1398245"/>
          </a:xfrm>
          <a:prstGeom prst="rect">
            <a:avLst/>
          </a:prstGeom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1A41CB3F-1569-A226-EE12-96C59D949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19"/>
          <a:stretch/>
        </p:blipFill>
        <p:spPr bwMode="auto">
          <a:xfrm>
            <a:off x="754980" y="1751665"/>
            <a:ext cx="2179320" cy="122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3">
            <a:extLst>
              <a:ext uri="{FF2B5EF4-FFF2-40B4-BE49-F238E27FC236}">
                <a16:creationId xmlns:a16="http://schemas.microsoft.com/office/drawing/2014/main" id="{3AF5751D-142D-4B22-51AA-4157E081D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r="15961" b="15590"/>
          <a:stretch/>
        </p:blipFill>
        <p:spPr bwMode="auto">
          <a:xfrm>
            <a:off x="774488" y="3075935"/>
            <a:ext cx="2006584" cy="139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4">
            <a:extLst>
              <a:ext uri="{FF2B5EF4-FFF2-40B4-BE49-F238E27FC236}">
                <a16:creationId xmlns:a16="http://schemas.microsoft.com/office/drawing/2014/main" id="{8B63EC37-4102-6FB8-3FDB-9965EFBBE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92" y="4564226"/>
            <a:ext cx="3009900" cy="119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7">
            <a:extLst>
              <a:ext uri="{FF2B5EF4-FFF2-40B4-BE49-F238E27FC236}">
                <a16:creationId xmlns:a16="http://schemas.microsoft.com/office/drawing/2014/main" id="{C1590496-0CEF-0B47-BDB1-53B9EA21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503" y="1852282"/>
            <a:ext cx="3597275" cy="100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8">
            <a:extLst>
              <a:ext uri="{FF2B5EF4-FFF2-40B4-BE49-F238E27FC236}">
                <a16:creationId xmlns:a16="http://schemas.microsoft.com/office/drawing/2014/main" id="{1F809342-422F-DC9F-297B-716071262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503" y="257840"/>
            <a:ext cx="3649663" cy="137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>
            <a:extLst>
              <a:ext uri="{FF2B5EF4-FFF2-40B4-BE49-F238E27FC236}">
                <a16:creationId xmlns:a16="http://schemas.microsoft.com/office/drawing/2014/main" id="{9161E45F-E3A8-3A43-3795-54D191AA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891" y="3282406"/>
            <a:ext cx="3597275" cy="12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9">
            <a:extLst>
              <a:ext uri="{FF2B5EF4-FFF2-40B4-BE49-F238E27FC236}">
                <a16:creationId xmlns:a16="http://schemas.microsoft.com/office/drawing/2014/main" id="{B1F02603-216D-8E51-B618-DC71AD559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791" y="4659705"/>
            <a:ext cx="3762375" cy="189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5">
            <a:extLst>
              <a:ext uri="{FF2B5EF4-FFF2-40B4-BE49-F238E27FC236}">
                <a16:creationId xmlns:a16="http://schemas.microsoft.com/office/drawing/2014/main" id="{330C5613-3EB2-340C-D211-56B2B0ACE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65" y="4564226"/>
            <a:ext cx="3336925" cy="21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>
            <a:extLst>
              <a:ext uri="{FF2B5EF4-FFF2-40B4-BE49-F238E27FC236}">
                <a16:creationId xmlns:a16="http://schemas.microsoft.com/office/drawing/2014/main" id="{52865EEE-61A2-BC55-AEDF-020BEAC59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34"/>
          <a:stretch/>
        </p:blipFill>
        <p:spPr bwMode="auto">
          <a:xfrm>
            <a:off x="3652406" y="2915139"/>
            <a:ext cx="3657600" cy="158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1">
            <a:extLst>
              <a:ext uri="{FF2B5EF4-FFF2-40B4-BE49-F238E27FC236}">
                <a16:creationId xmlns:a16="http://schemas.microsoft.com/office/drawing/2014/main" id="{16F90EC7-3FA7-3596-5B5A-9BEE27F8E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382" y="346181"/>
            <a:ext cx="2667000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>
            <a:extLst>
              <a:ext uri="{FF2B5EF4-FFF2-40B4-BE49-F238E27FC236}">
                <a16:creationId xmlns:a16="http://schemas.microsoft.com/office/drawing/2014/main" id="{AE10D651-D217-3431-F834-A7AA4F3C6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"/>
          <a:stretch/>
        </p:blipFill>
        <p:spPr bwMode="auto">
          <a:xfrm>
            <a:off x="202827" y="5818711"/>
            <a:ext cx="3149906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ADD88F-889C-3BFE-6332-1C4F6CC4AB2B}"/>
              </a:ext>
            </a:extLst>
          </p:cNvPr>
          <p:cNvSpPr txBox="1"/>
          <p:nvPr/>
        </p:nvSpPr>
        <p:spPr>
          <a:xfrm>
            <a:off x="236091" y="104115"/>
            <a:ext cx="80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Q-1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3B1F2E-917A-5190-EB08-88103D60BB0B}"/>
              </a:ext>
            </a:extLst>
          </p:cNvPr>
          <p:cNvSpPr txBox="1"/>
          <p:nvPr/>
        </p:nvSpPr>
        <p:spPr>
          <a:xfrm>
            <a:off x="147756" y="1589073"/>
            <a:ext cx="80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Q-2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9601B3-6771-7EAE-EF48-87D7CDB34C00}"/>
              </a:ext>
            </a:extLst>
          </p:cNvPr>
          <p:cNvSpPr txBox="1"/>
          <p:nvPr/>
        </p:nvSpPr>
        <p:spPr>
          <a:xfrm>
            <a:off x="179107" y="3232886"/>
            <a:ext cx="80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Q-3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E50C1-9F67-58B1-3204-265CFD0550F6}"/>
              </a:ext>
            </a:extLst>
          </p:cNvPr>
          <p:cNvSpPr txBox="1"/>
          <p:nvPr/>
        </p:nvSpPr>
        <p:spPr>
          <a:xfrm>
            <a:off x="1844640" y="4701048"/>
            <a:ext cx="80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Q-4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108052-9E96-375B-E773-9F58DE21F0D4}"/>
              </a:ext>
            </a:extLst>
          </p:cNvPr>
          <p:cNvSpPr txBox="1"/>
          <p:nvPr/>
        </p:nvSpPr>
        <p:spPr>
          <a:xfrm>
            <a:off x="2380688" y="6319715"/>
            <a:ext cx="80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Q-5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CF5A9A-3F6E-B32D-1E56-EE0A90148268}"/>
              </a:ext>
            </a:extLst>
          </p:cNvPr>
          <p:cNvSpPr txBox="1"/>
          <p:nvPr/>
        </p:nvSpPr>
        <p:spPr>
          <a:xfrm>
            <a:off x="4462866" y="96705"/>
            <a:ext cx="80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Q-6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BF4D4-4FC3-45CE-71FC-E9CFE85DD04A}"/>
              </a:ext>
            </a:extLst>
          </p:cNvPr>
          <p:cNvSpPr txBox="1"/>
          <p:nvPr/>
        </p:nvSpPr>
        <p:spPr>
          <a:xfrm>
            <a:off x="3714362" y="2789567"/>
            <a:ext cx="80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Q-7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E5B1ED-CEAE-22A4-36D7-539CDC42F94E}"/>
              </a:ext>
            </a:extLst>
          </p:cNvPr>
          <p:cNvSpPr txBox="1"/>
          <p:nvPr/>
        </p:nvSpPr>
        <p:spPr>
          <a:xfrm>
            <a:off x="3391943" y="4441023"/>
            <a:ext cx="80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Q-8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73ED9-383E-435C-FCBB-BF09334ABE7E}"/>
              </a:ext>
            </a:extLst>
          </p:cNvPr>
          <p:cNvSpPr txBox="1"/>
          <p:nvPr/>
        </p:nvSpPr>
        <p:spPr>
          <a:xfrm>
            <a:off x="8181341" y="96704"/>
            <a:ext cx="80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Q-9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8D02BC-0082-6A22-B8A7-311D0E8B7288}"/>
              </a:ext>
            </a:extLst>
          </p:cNvPr>
          <p:cNvSpPr txBox="1"/>
          <p:nvPr/>
        </p:nvSpPr>
        <p:spPr>
          <a:xfrm>
            <a:off x="8098791" y="1719852"/>
            <a:ext cx="80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Q-10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44B9C-8EC2-A10E-11EC-1FB27646D6B6}"/>
              </a:ext>
            </a:extLst>
          </p:cNvPr>
          <p:cNvSpPr txBox="1"/>
          <p:nvPr/>
        </p:nvSpPr>
        <p:spPr>
          <a:xfrm>
            <a:off x="8121262" y="4502502"/>
            <a:ext cx="80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Q-12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994ED5-7D84-BD57-0C00-6EEEDC0AC6D9}"/>
              </a:ext>
            </a:extLst>
          </p:cNvPr>
          <p:cNvSpPr txBox="1"/>
          <p:nvPr/>
        </p:nvSpPr>
        <p:spPr>
          <a:xfrm>
            <a:off x="7957042" y="2879354"/>
            <a:ext cx="800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Q-11</a:t>
            </a:r>
            <a:endParaRPr lang="en-SG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23FE2D-203B-37A1-539B-AACC6252EAAD}"/>
                  </a:ext>
                </a:extLst>
              </p14:cNvPr>
              <p14:cNvContentPartPr/>
              <p14:nvPr/>
            </p14:nvContentPartPr>
            <p14:xfrm>
              <a:off x="3808073" y="5552306"/>
              <a:ext cx="69192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23FE2D-203B-37A1-539B-AACC6252EA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99433" y="5543666"/>
                <a:ext cx="7095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A88AE184-E0C7-0B69-6ED6-A2B23723E3B3}"/>
              </a:ext>
            </a:extLst>
          </p:cNvPr>
          <p:cNvGrpSpPr/>
          <p:nvPr/>
        </p:nvGrpSpPr>
        <p:grpSpPr>
          <a:xfrm>
            <a:off x="3789353" y="5580386"/>
            <a:ext cx="955800" cy="38880"/>
            <a:chOff x="3789353" y="5580386"/>
            <a:chExt cx="955800" cy="3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4CA5BBF-0EFC-080B-5749-3CCE39690B80}"/>
                    </a:ext>
                  </a:extLst>
                </p14:cNvPr>
                <p14:cNvContentPartPr/>
                <p14:nvPr/>
              </p14:nvContentPartPr>
              <p14:xfrm>
                <a:off x="3789353" y="5580386"/>
                <a:ext cx="911520" cy="38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4CA5BBF-0EFC-080B-5749-3CCE39690B8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26713" y="5517746"/>
                  <a:ext cx="10371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644A9C-DEAB-3B16-D773-F6BD04FDC263}"/>
                    </a:ext>
                  </a:extLst>
                </p14:cNvPr>
                <p14:cNvContentPartPr/>
                <p14:nvPr/>
              </p14:nvContentPartPr>
              <p14:xfrm>
                <a:off x="4467953" y="5588666"/>
                <a:ext cx="277200" cy="11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644A9C-DEAB-3B16-D773-F6BD04FDC2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05313" y="5526026"/>
                  <a:ext cx="402840" cy="1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09178F2-AF9F-41B5-B4F8-98C69019FAE0}"/>
                  </a:ext>
                </a:extLst>
              </p14:cNvPr>
              <p14:cNvContentPartPr/>
              <p14:nvPr/>
            </p14:nvContentPartPr>
            <p14:xfrm>
              <a:off x="3798713" y="5730506"/>
              <a:ext cx="1772280" cy="50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09178F2-AF9F-41B5-B4F8-98C69019FA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36073" y="5667866"/>
                <a:ext cx="18979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76443A-9F78-8E67-514A-A4558FD340F2}"/>
                  </a:ext>
                </a:extLst>
              </p14:cNvPr>
              <p14:cNvContentPartPr/>
              <p14:nvPr/>
            </p14:nvContentPartPr>
            <p14:xfrm>
              <a:off x="6663593" y="5544746"/>
              <a:ext cx="30240" cy="234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76443A-9F78-8E67-514A-A4558FD340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0953" y="5482106"/>
                <a:ext cx="1558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DB7AA2-CE48-0932-F050-21FE4E0634AF}"/>
                  </a:ext>
                </a:extLst>
              </p14:cNvPr>
              <p14:cNvContentPartPr/>
              <p14:nvPr/>
            </p14:nvContentPartPr>
            <p14:xfrm>
              <a:off x="6674033" y="6221906"/>
              <a:ext cx="125280" cy="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DB7AA2-CE48-0932-F050-21FE4E0634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11033" y="6158906"/>
                <a:ext cx="2509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3E2B0BA-7360-0D9B-FAEB-E0687EA90AC2}"/>
                  </a:ext>
                </a:extLst>
              </p14:cNvPr>
              <p14:cNvContentPartPr/>
              <p14:nvPr/>
            </p14:nvContentPartPr>
            <p14:xfrm>
              <a:off x="6702473" y="6503066"/>
              <a:ext cx="119880" cy="67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3E2B0BA-7360-0D9B-FAEB-E0687EA90A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39833" y="6440426"/>
                <a:ext cx="245520" cy="1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31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Raajokiaa Ritu</dc:creator>
  <cp:lastModifiedBy>Raajokiaa Ritu</cp:lastModifiedBy>
  <cp:revision>4</cp:revision>
  <dcterms:created xsi:type="dcterms:W3CDTF">2023-12-10T08:51:45Z</dcterms:created>
  <dcterms:modified xsi:type="dcterms:W3CDTF">2023-12-10T09:10:24Z</dcterms:modified>
</cp:coreProperties>
</file>